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8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83" r:id="rId3"/>
    <p:sldMasterId id="2147483694" r:id="rId4"/>
  </p:sldMasterIdLst>
  <p:notesMasterIdLst>
    <p:notesMasterId r:id="rId14"/>
  </p:notesMasterIdLst>
  <p:sldIdLst>
    <p:sldId id="277" r:id="rId5"/>
    <p:sldId id="295" r:id="rId6"/>
    <p:sldId id="282" r:id="rId7"/>
    <p:sldId id="9444" r:id="rId8"/>
    <p:sldId id="9449" r:id="rId9"/>
    <p:sldId id="9450" r:id="rId10"/>
    <p:sldId id="9446" r:id="rId11"/>
    <p:sldId id="9451" r:id="rId12"/>
    <p:sldId id="9432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FF99"/>
    <a:srgbClr val="FFDA65"/>
    <a:srgbClr val="23A23E"/>
    <a:srgbClr val="7FDC5A"/>
    <a:srgbClr val="22666F"/>
    <a:srgbClr val="328D86"/>
    <a:srgbClr val="FABE6A"/>
    <a:srgbClr val="BED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24" autoAdjust="0"/>
  </p:normalViewPr>
  <p:slideViewPr>
    <p:cSldViewPr snapToGrid="0">
      <p:cViewPr varScale="1">
        <p:scale>
          <a:sx n="68" d="100"/>
          <a:sy n="68" d="100"/>
        </p:scale>
        <p:origin x="79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7D11D-61D9-4857-B71C-C38EA334394E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703BF-2364-43CA-966A-DA7E170455E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9515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703BF-2364-43CA-966A-DA7E170455E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76340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703BF-2364-43CA-966A-DA7E170455E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473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703BF-2364-43CA-966A-DA7E170455E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009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703BF-2364-43CA-966A-DA7E170455E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7200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703BF-2364-43CA-966A-DA7E170455E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88384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703BF-2364-43CA-966A-DA7E170455E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788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879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2021/12/10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854199"/>
            <a:ext cx="9144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2021/12/10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2021/12/10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00" y="2187443"/>
            <a:ext cx="105156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00" y="2159000"/>
            <a:ext cx="571500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00" y="3733201"/>
            <a:ext cx="571500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00" y="713673"/>
            <a:ext cx="4681654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17" y="713673"/>
            <a:ext cx="571188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00" y="2313873"/>
            <a:ext cx="4681654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2021/12/10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4898" y="365125"/>
            <a:ext cx="908901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9446443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8BF64-D393-46B3-AC72-9DFE07C83F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1EB0F-BC2D-43EC-B6E4-D7FE429604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919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8BF64-D393-46B3-AC72-9DFE07C83F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1EB0F-BC2D-43EC-B6E4-D7FE429604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933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8BF64-D393-46B3-AC72-9DFE07C83F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1EB0F-BC2D-43EC-B6E4-D7FE429604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14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8BF64-D393-46B3-AC72-9DFE07C83F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1EB0F-BC2D-43EC-B6E4-D7FE429604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469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8BF64-D393-46B3-AC72-9DFE07C83F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1EB0F-BC2D-43EC-B6E4-D7FE429604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775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8BF64-D393-46B3-AC72-9DFE07C83F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1EB0F-BC2D-43EC-B6E4-D7FE429604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375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8BF64-D393-46B3-AC72-9DFE07C83F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1EB0F-BC2D-43EC-B6E4-D7FE429604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18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8BF64-D393-46B3-AC72-9DFE07C83F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1EB0F-BC2D-43EC-B6E4-D7FE429604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526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8BF64-D393-46B3-AC72-9DFE07C83F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1EB0F-BC2D-43EC-B6E4-D7FE429604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715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8BF64-D393-46B3-AC72-9DFE07C83F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1EB0F-BC2D-43EC-B6E4-D7FE429604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45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8BF64-D393-46B3-AC72-9DFE07C83F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1EB0F-BC2D-43EC-B6E4-D7FE429604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97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0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B48B6-9552-4C80-A013-F237408909B2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4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ags" Target="../tags/tag6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ags" Target="../tags/tag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ags" Target="../tags/tag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B48B6-9552-4C80-A013-F237408909B2}" type="datetimeFigureOut">
              <a:rPr lang="zh-CN" altLang="en-US" smtClean="0"/>
              <a:t>2021/12/10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5D6DDD-9ED7-4898-A94F-2D1104140EA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708" r:id="rId8"/>
    <p:sldLayoutId id="2147483707" r:id="rId9"/>
    <p:sldLayoutId id="2147483706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2021/12/10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思源黑体 CN Medium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  <a:t>2021/12/10</a:t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1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a typeface="思源黑体 CN Medium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思源黑体 CN Medium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思源黑体 CN Medium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28BF64-D393-46B3-AC72-9DFE07C83FB0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2021/12/10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D1EB0F-BC2D-43EC-B6E4-D7FE4296047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06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4.pn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9.xml"/><Relationship Id="rId16" Type="http://schemas.openxmlformats.org/officeDocument/2006/relationships/image" Target="../media/image7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12.xml"/><Relationship Id="rId15" Type="http://schemas.openxmlformats.org/officeDocument/2006/relationships/image" Target="../media/image6.png"/><Relationship Id="rId10" Type="http://schemas.openxmlformats.org/officeDocument/2006/relationships/tags" Target="../tags/tag17.xml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microsoft.com/office/2007/relationships/hdphoto" Target="../media/hdphoto1.wdp"/><Relationship Id="rId9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19.em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1.xml"/><Relationship Id="rId6" Type="http://schemas.microsoft.com/office/2007/relationships/hdphoto" Target="../media/hdphoto3.wdp"/><Relationship Id="rId5" Type="http://schemas.openxmlformats.org/officeDocument/2006/relationships/image" Target="../media/image18.png"/><Relationship Id="rId4" Type="http://schemas.openxmlformats.org/officeDocument/2006/relationships/image" Target="../media/image17.emf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25.xml"/><Relationship Id="rId13" Type="http://schemas.openxmlformats.org/officeDocument/2006/relationships/image" Target="../media/image4.png"/><Relationship Id="rId3" Type="http://schemas.openxmlformats.org/officeDocument/2006/relationships/tags" Target="../tags/tag20.xml"/><Relationship Id="rId7" Type="http://schemas.openxmlformats.org/officeDocument/2006/relationships/tags" Target="../tags/tag24.xml"/><Relationship Id="rId12" Type="http://schemas.openxmlformats.org/officeDocument/2006/relationships/notesSlide" Target="../notesSlides/notesSlide4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tags" Target="../tags/tag23.xml"/><Relationship Id="rId11" Type="http://schemas.openxmlformats.org/officeDocument/2006/relationships/slideLayout" Target="../slideLayouts/slideLayout7.xml"/><Relationship Id="rId5" Type="http://schemas.openxmlformats.org/officeDocument/2006/relationships/tags" Target="../tags/tag22.xml"/><Relationship Id="rId15" Type="http://schemas.openxmlformats.org/officeDocument/2006/relationships/image" Target="../media/image7.png"/><Relationship Id="rId10" Type="http://schemas.openxmlformats.org/officeDocument/2006/relationships/tags" Target="../tags/tag27.xml"/><Relationship Id="rId4" Type="http://schemas.openxmlformats.org/officeDocument/2006/relationships/tags" Target="../tags/tag21.xml"/><Relationship Id="rId9" Type="http://schemas.openxmlformats.org/officeDocument/2006/relationships/tags" Target="../tags/tag26.xml"/><Relationship Id="rId1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9.png"/><Relationship Id="rId7" Type="http://schemas.openxmlformats.org/officeDocument/2006/relationships/image" Target="../media/image1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12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2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39948" y="586740"/>
            <a:ext cx="10911840" cy="56845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199" y="2849816"/>
            <a:ext cx="3790801" cy="3790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66005" y="1349386"/>
            <a:ext cx="84642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22666F"/>
                </a:solidFill>
                <a:latin typeface="Patrick Hand" panose="00000500000000000000" pitchFamily="2" charset="0"/>
              </a:rPr>
              <a:t>Tiếng</a:t>
            </a:r>
            <a:r>
              <a:rPr lang="en-US" sz="4800" dirty="0">
                <a:solidFill>
                  <a:srgbClr val="22666F"/>
                </a:solidFill>
                <a:latin typeface="Patrick Hand" panose="00000500000000000000" pitchFamily="2" charset="0"/>
              </a:rPr>
              <a:t> </a:t>
            </a:r>
            <a:r>
              <a:rPr lang="en-US" sz="4800" dirty="0" err="1">
                <a:solidFill>
                  <a:srgbClr val="22666F"/>
                </a:solidFill>
                <a:latin typeface="Patrick Hand" panose="00000500000000000000" pitchFamily="2" charset="0"/>
              </a:rPr>
              <a:t>Việt</a:t>
            </a:r>
            <a:endParaRPr lang="en-US" sz="4800" dirty="0">
              <a:solidFill>
                <a:srgbClr val="22666F"/>
              </a:solidFill>
              <a:latin typeface="Patrick Hand" panose="00000500000000000000" pitchFamily="2" charset="0"/>
            </a:endParaRPr>
          </a:p>
          <a:p>
            <a:pPr algn="ctr"/>
            <a:r>
              <a:rPr lang="en-US" sz="4800" dirty="0" err="1">
                <a:solidFill>
                  <a:srgbClr val="22666F"/>
                </a:solidFill>
                <a:latin typeface="Patrick Hand" panose="00000500000000000000" pitchFamily="2" charset="0"/>
              </a:rPr>
              <a:t>Đọc</a:t>
            </a:r>
            <a:r>
              <a:rPr lang="en-US" sz="4800" dirty="0">
                <a:solidFill>
                  <a:srgbClr val="22666F"/>
                </a:solidFill>
                <a:latin typeface="Patrick Hand" panose="00000500000000000000" pitchFamily="2" charset="0"/>
              </a:rPr>
              <a:t> </a:t>
            </a:r>
            <a:r>
              <a:rPr lang="en-US" sz="4800" dirty="0" err="1">
                <a:solidFill>
                  <a:srgbClr val="22666F"/>
                </a:solidFill>
                <a:latin typeface="Patrick Hand" panose="00000500000000000000" pitchFamily="2" charset="0"/>
              </a:rPr>
              <a:t>một</a:t>
            </a:r>
            <a:r>
              <a:rPr lang="en-US" sz="4800" dirty="0">
                <a:solidFill>
                  <a:srgbClr val="22666F"/>
                </a:solidFill>
                <a:latin typeface="Patrick Hand" panose="00000500000000000000" pitchFamily="2" charset="0"/>
              </a:rPr>
              <a:t> </a:t>
            </a:r>
            <a:r>
              <a:rPr lang="en-US" sz="4800" dirty="0" err="1">
                <a:solidFill>
                  <a:srgbClr val="22666F"/>
                </a:solidFill>
                <a:latin typeface="Patrick Hand" panose="00000500000000000000" pitchFamily="2" charset="0"/>
              </a:rPr>
              <a:t>bài</a:t>
            </a:r>
            <a:r>
              <a:rPr lang="en-US" sz="4800" dirty="0">
                <a:solidFill>
                  <a:srgbClr val="22666F"/>
                </a:solidFill>
                <a:latin typeface="Patrick Hand" panose="00000500000000000000" pitchFamily="2" charset="0"/>
              </a:rPr>
              <a:t> </a:t>
            </a:r>
            <a:r>
              <a:rPr lang="en-US" sz="4800" dirty="0" err="1">
                <a:solidFill>
                  <a:srgbClr val="22666F"/>
                </a:solidFill>
                <a:latin typeface="Patrick Hand" panose="00000500000000000000" pitchFamily="2" charset="0"/>
              </a:rPr>
              <a:t>thơ</a:t>
            </a:r>
            <a:r>
              <a:rPr lang="en-US" sz="4800" dirty="0">
                <a:solidFill>
                  <a:srgbClr val="22666F"/>
                </a:solidFill>
                <a:latin typeface="Patrick Hand" panose="00000500000000000000" pitchFamily="2" charset="0"/>
              </a:rPr>
              <a:t> </a:t>
            </a:r>
            <a:r>
              <a:rPr lang="en-US" sz="4800" dirty="0" err="1">
                <a:solidFill>
                  <a:srgbClr val="22666F"/>
                </a:solidFill>
                <a:latin typeface="Patrick Hand" panose="00000500000000000000" pitchFamily="2" charset="0"/>
              </a:rPr>
              <a:t>về</a:t>
            </a:r>
            <a:r>
              <a:rPr lang="en-US" sz="4800" dirty="0">
                <a:solidFill>
                  <a:srgbClr val="22666F"/>
                </a:solidFill>
                <a:latin typeface="Patrick Hand" panose="00000500000000000000" pitchFamily="2" charset="0"/>
              </a:rPr>
              <a:t> </a:t>
            </a:r>
            <a:r>
              <a:rPr lang="en-US" sz="4800" dirty="0" err="1">
                <a:solidFill>
                  <a:srgbClr val="22666F"/>
                </a:solidFill>
                <a:latin typeface="Patrick Hand" panose="00000500000000000000" pitchFamily="2" charset="0"/>
              </a:rPr>
              <a:t>trường</a:t>
            </a:r>
            <a:r>
              <a:rPr lang="en-US" sz="4800" dirty="0">
                <a:solidFill>
                  <a:srgbClr val="22666F"/>
                </a:solidFill>
                <a:latin typeface="Patrick Hand" panose="00000500000000000000" pitchFamily="2" charset="0"/>
              </a:rPr>
              <a:t> </a:t>
            </a:r>
            <a:r>
              <a:rPr lang="en-US" sz="4800" dirty="0" err="1">
                <a:solidFill>
                  <a:srgbClr val="22666F"/>
                </a:solidFill>
                <a:latin typeface="Patrick Hand" panose="00000500000000000000" pitchFamily="2" charset="0"/>
              </a:rPr>
              <a:t>học</a:t>
            </a:r>
            <a:endParaRPr lang="en-US" sz="4800" dirty="0">
              <a:solidFill>
                <a:srgbClr val="22666F"/>
              </a:solidFill>
              <a:latin typeface="Patrick Hand" panose="000005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0523" y="641500"/>
            <a:ext cx="10030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Sáu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12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2021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40080" y="586740"/>
            <a:ext cx="10911840" cy="56845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762" y="1009293"/>
            <a:ext cx="1163448" cy="16456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26" name="直接连接符 25"/>
          <p:cNvCxnSpPr/>
          <p:nvPr/>
        </p:nvCxnSpPr>
        <p:spPr>
          <a:xfrm>
            <a:off x="4320261" y="2218308"/>
            <a:ext cx="4083873" cy="0"/>
          </a:xfrm>
          <a:prstGeom prst="line">
            <a:avLst/>
          </a:prstGeom>
          <a:ln w="57150">
            <a:solidFill>
              <a:srgbClr val="328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489625" y="2830393"/>
            <a:ext cx="3050861" cy="3700397"/>
            <a:chOff x="1199333" y="1153859"/>
            <a:chExt cx="4331341" cy="5253495"/>
          </a:xfrm>
        </p:grpSpPr>
        <p:grpSp>
          <p:nvGrpSpPr>
            <p:cNvPr id="4" name="组合 3"/>
            <p:cNvGrpSpPr/>
            <p:nvPr/>
          </p:nvGrpSpPr>
          <p:grpSpPr>
            <a:xfrm>
              <a:off x="1199333" y="1153859"/>
              <a:ext cx="1808397" cy="3844925"/>
              <a:chOff x="1673399" y="1978088"/>
              <a:chExt cx="1808162" cy="3844925"/>
            </a:xfrm>
          </p:grpSpPr>
          <p:sp>
            <p:nvSpPr>
              <p:cNvPr id="5" name="MH_Other_1"/>
              <p:cNvSpPr/>
              <p:nvPr>
                <p:custDataLst>
                  <p:tags r:id="rId9"/>
                </p:custDataLst>
              </p:nvPr>
            </p:nvSpPr>
            <p:spPr>
              <a:xfrm>
                <a:off x="2511599" y="3397313"/>
                <a:ext cx="166687" cy="2425700"/>
              </a:xfrm>
              <a:custGeom>
                <a:avLst/>
                <a:gdLst>
                  <a:gd name="connsiteX0" fmla="*/ 28093 w 103593"/>
                  <a:gd name="connsiteY0" fmla="*/ 0 h 1447800"/>
                  <a:gd name="connsiteX1" fmla="*/ 2693 w 103593"/>
                  <a:gd name="connsiteY1" fmla="*/ 190500 h 1447800"/>
                  <a:gd name="connsiteX2" fmla="*/ 85243 w 103593"/>
                  <a:gd name="connsiteY2" fmla="*/ 466725 h 1447800"/>
                  <a:gd name="connsiteX3" fmla="*/ 97943 w 103593"/>
                  <a:gd name="connsiteY3" fmla="*/ 806450 h 1447800"/>
                  <a:gd name="connsiteX4" fmla="*/ 12218 w 103593"/>
                  <a:gd name="connsiteY4" fmla="*/ 1155700 h 1447800"/>
                  <a:gd name="connsiteX5" fmla="*/ 15393 w 103593"/>
                  <a:gd name="connsiteY5" fmla="*/ 1447800 h 144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593" h="1447800">
                    <a:moveTo>
                      <a:pt x="28093" y="0"/>
                    </a:moveTo>
                    <a:cubicBezTo>
                      <a:pt x="10630" y="56356"/>
                      <a:pt x="-6832" y="112713"/>
                      <a:pt x="2693" y="190500"/>
                    </a:cubicBezTo>
                    <a:cubicBezTo>
                      <a:pt x="12218" y="268287"/>
                      <a:pt x="69368" y="364067"/>
                      <a:pt x="85243" y="466725"/>
                    </a:cubicBezTo>
                    <a:cubicBezTo>
                      <a:pt x="101118" y="569383"/>
                      <a:pt x="110114" y="691621"/>
                      <a:pt x="97943" y="806450"/>
                    </a:cubicBezTo>
                    <a:cubicBezTo>
                      <a:pt x="85772" y="921279"/>
                      <a:pt x="25976" y="1048808"/>
                      <a:pt x="12218" y="1155700"/>
                    </a:cubicBezTo>
                    <a:cubicBezTo>
                      <a:pt x="-1540" y="1262592"/>
                      <a:pt x="6926" y="1355196"/>
                      <a:pt x="15393" y="1447800"/>
                    </a:cubicBezTo>
                  </a:path>
                </a:pathLst>
              </a:cu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6" name="MH_SubTitle_1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1673399" y="1978088"/>
                <a:ext cx="1808162" cy="1460500"/>
              </a:xfrm>
              <a:custGeom>
                <a:avLst/>
                <a:gdLst>
                  <a:gd name="T0" fmla="*/ 2147483646 w 310"/>
                  <a:gd name="T1" fmla="*/ 0 h 250"/>
                  <a:gd name="T2" fmla="*/ 2147483646 w 310"/>
                  <a:gd name="T3" fmla="*/ 2147483646 h 250"/>
                  <a:gd name="T4" fmla="*/ 2147483646 w 310"/>
                  <a:gd name="T5" fmla="*/ 2147483646 h 250"/>
                  <a:gd name="T6" fmla="*/ 2147483646 w 310"/>
                  <a:gd name="T7" fmla="*/ 2147483646 h 250"/>
                  <a:gd name="T8" fmla="*/ 2147483646 w 310"/>
                  <a:gd name="T9" fmla="*/ 2147483646 h 250"/>
                  <a:gd name="T10" fmla="*/ 2147483646 w 310"/>
                  <a:gd name="T11" fmla="*/ 2147483646 h 250"/>
                  <a:gd name="T12" fmla="*/ 2147483646 w 310"/>
                  <a:gd name="T13" fmla="*/ 2147483646 h 250"/>
                  <a:gd name="T14" fmla="*/ 2147483646 w 310"/>
                  <a:gd name="T15" fmla="*/ 2147483646 h 250"/>
                  <a:gd name="T16" fmla="*/ 2147483646 w 310"/>
                  <a:gd name="T17" fmla="*/ 2147483646 h 250"/>
                  <a:gd name="T18" fmla="*/ 2147483646 w 310"/>
                  <a:gd name="T19" fmla="*/ 2147483646 h 250"/>
                  <a:gd name="T20" fmla="*/ 2147483646 w 310"/>
                  <a:gd name="T21" fmla="*/ 0 h 2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0"/>
                  <a:gd name="T34" fmla="*/ 0 h 250"/>
                  <a:gd name="T35" fmla="*/ 310 w 310"/>
                  <a:gd name="T36" fmla="*/ 250 h 25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0" h="250">
                    <a:moveTo>
                      <a:pt x="97" y="0"/>
                    </a:moveTo>
                    <a:cubicBezTo>
                      <a:pt x="43" y="0"/>
                      <a:pt x="0" y="97"/>
                      <a:pt x="50" y="158"/>
                    </a:cubicBezTo>
                    <a:cubicBezTo>
                      <a:pt x="79" y="194"/>
                      <a:pt x="121" y="216"/>
                      <a:pt x="151" y="250"/>
                    </a:cubicBezTo>
                    <a:cubicBezTo>
                      <a:pt x="151" y="250"/>
                      <a:pt x="151" y="250"/>
                      <a:pt x="151" y="250"/>
                    </a:cubicBezTo>
                    <a:cubicBezTo>
                      <a:pt x="152" y="249"/>
                      <a:pt x="153" y="248"/>
                      <a:pt x="154" y="247"/>
                    </a:cubicBezTo>
                    <a:cubicBezTo>
                      <a:pt x="154" y="246"/>
                      <a:pt x="155" y="245"/>
                      <a:pt x="155" y="245"/>
                    </a:cubicBezTo>
                    <a:cubicBezTo>
                      <a:pt x="155" y="245"/>
                      <a:pt x="155" y="245"/>
                      <a:pt x="155" y="245"/>
                    </a:cubicBezTo>
                    <a:cubicBezTo>
                      <a:pt x="185" y="211"/>
                      <a:pt x="225" y="187"/>
                      <a:pt x="255" y="153"/>
                    </a:cubicBezTo>
                    <a:cubicBezTo>
                      <a:pt x="310" y="91"/>
                      <a:pt x="261" y="3"/>
                      <a:pt x="205" y="3"/>
                    </a:cubicBezTo>
                    <a:cubicBezTo>
                      <a:pt x="186" y="3"/>
                      <a:pt x="168" y="12"/>
                      <a:pt x="151" y="35"/>
                    </a:cubicBezTo>
                    <a:cubicBezTo>
                      <a:pt x="134" y="10"/>
                      <a:pt x="115" y="0"/>
                      <a:pt x="97" y="0"/>
                    </a:cubicBezTo>
                  </a:path>
                </a:pathLst>
              </a:custGeom>
              <a:solidFill>
                <a:srgbClr val="FABE6A"/>
              </a:solidFill>
              <a:ln>
                <a:noFill/>
              </a:ln>
            </p:spPr>
            <p:txBody>
              <a:bodyPr lIns="0" tIns="0" rIns="0" bIns="2880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zh-CN" sz="20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262810" y="1839659"/>
              <a:ext cx="1695671" cy="3233739"/>
              <a:chOff x="3618086" y="2343213"/>
              <a:chExt cx="1695450" cy="3233738"/>
            </a:xfrm>
          </p:grpSpPr>
          <p:sp>
            <p:nvSpPr>
              <p:cNvPr id="8" name="MH_Other_3"/>
              <p:cNvSpPr/>
              <p:nvPr>
                <p:custDataLst>
                  <p:tags r:id="rId7"/>
                </p:custDataLst>
              </p:nvPr>
            </p:nvSpPr>
            <p:spPr>
              <a:xfrm>
                <a:off x="4283249" y="3602101"/>
                <a:ext cx="222250" cy="1974850"/>
              </a:xfrm>
              <a:custGeom>
                <a:avLst/>
                <a:gdLst>
                  <a:gd name="connsiteX0" fmla="*/ 41275 w 92720"/>
                  <a:gd name="connsiteY0" fmla="*/ 0 h 1181100"/>
                  <a:gd name="connsiteX1" fmla="*/ 82550 w 92720"/>
                  <a:gd name="connsiteY1" fmla="*/ 127000 h 1181100"/>
                  <a:gd name="connsiteX2" fmla="*/ 85725 w 92720"/>
                  <a:gd name="connsiteY2" fmla="*/ 273050 h 1181100"/>
                  <a:gd name="connsiteX3" fmla="*/ 0 w 92720"/>
                  <a:gd name="connsiteY3" fmla="*/ 523875 h 1181100"/>
                  <a:gd name="connsiteX4" fmla="*/ 85725 w 92720"/>
                  <a:gd name="connsiteY4" fmla="*/ 857250 h 1181100"/>
                  <a:gd name="connsiteX5" fmla="*/ 73025 w 92720"/>
                  <a:gd name="connsiteY5" fmla="*/ 118110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720" h="1181100">
                    <a:moveTo>
                      <a:pt x="41275" y="0"/>
                    </a:moveTo>
                    <a:cubicBezTo>
                      <a:pt x="58208" y="40746"/>
                      <a:pt x="75142" y="81492"/>
                      <a:pt x="82550" y="127000"/>
                    </a:cubicBezTo>
                    <a:cubicBezTo>
                      <a:pt x="89958" y="172508"/>
                      <a:pt x="99483" y="206904"/>
                      <a:pt x="85725" y="273050"/>
                    </a:cubicBezTo>
                    <a:cubicBezTo>
                      <a:pt x="71967" y="339196"/>
                      <a:pt x="0" y="426508"/>
                      <a:pt x="0" y="523875"/>
                    </a:cubicBezTo>
                    <a:cubicBezTo>
                      <a:pt x="0" y="621242"/>
                      <a:pt x="73554" y="747713"/>
                      <a:pt x="85725" y="857250"/>
                    </a:cubicBezTo>
                    <a:cubicBezTo>
                      <a:pt x="97896" y="966787"/>
                      <a:pt x="85460" y="1073943"/>
                      <a:pt x="73025" y="1181100"/>
                    </a:cubicBezTo>
                  </a:path>
                </a:pathLst>
              </a:cu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9" name="MH_SubTitle_3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618086" y="2343213"/>
                <a:ext cx="1695450" cy="1373188"/>
              </a:xfrm>
              <a:custGeom>
                <a:avLst/>
                <a:gdLst>
                  <a:gd name="T0" fmla="*/ 2147483646 w 250"/>
                  <a:gd name="T1" fmla="*/ 0 h 202"/>
                  <a:gd name="T2" fmla="*/ 2147483646 w 250"/>
                  <a:gd name="T3" fmla="*/ 2147483646 h 202"/>
                  <a:gd name="T4" fmla="*/ 2147483646 w 250"/>
                  <a:gd name="T5" fmla="*/ 2147483646 h 202"/>
                  <a:gd name="T6" fmla="*/ 2147483646 w 250"/>
                  <a:gd name="T7" fmla="*/ 2147483646 h 202"/>
                  <a:gd name="T8" fmla="*/ 2147483646 w 250"/>
                  <a:gd name="T9" fmla="*/ 2147483646 h 202"/>
                  <a:gd name="T10" fmla="*/ 2147483646 w 250"/>
                  <a:gd name="T11" fmla="*/ 2147483646 h 202"/>
                  <a:gd name="T12" fmla="*/ 2147483646 w 250"/>
                  <a:gd name="T13" fmla="*/ 2147483646 h 202"/>
                  <a:gd name="T14" fmla="*/ 2147483646 w 250"/>
                  <a:gd name="T15" fmla="*/ 2147483646 h 202"/>
                  <a:gd name="T16" fmla="*/ 2147483646 w 250"/>
                  <a:gd name="T17" fmla="*/ 2147483646 h 202"/>
                  <a:gd name="T18" fmla="*/ 2147483646 w 250"/>
                  <a:gd name="T19" fmla="*/ 2147483646 h 202"/>
                  <a:gd name="T20" fmla="*/ 2147483646 w 250"/>
                  <a:gd name="T21" fmla="*/ 2147483646 h 202"/>
                  <a:gd name="T22" fmla="*/ 2147483646 w 250"/>
                  <a:gd name="T23" fmla="*/ 0 h 2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0"/>
                  <a:gd name="T37" fmla="*/ 0 h 202"/>
                  <a:gd name="T38" fmla="*/ 250 w 250"/>
                  <a:gd name="T39" fmla="*/ 202 h 20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0" h="202">
                    <a:moveTo>
                      <a:pt x="78" y="0"/>
                    </a:moveTo>
                    <a:cubicBezTo>
                      <a:pt x="34" y="0"/>
                      <a:pt x="0" y="78"/>
                      <a:pt x="40" y="128"/>
                    </a:cubicBezTo>
                    <a:cubicBezTo>
                      <a:pt x="64" y="156"/>
                      <a:pt x="97" y="174"/>
                      <a:pt x="121" y="202"/>
                    </a:cubicBezTo>
                    <a:cubicBezTo>
                      <a:pt x="122" y="202"/>
                      <a:pt x="122" y="202"/>
                      <a:pt x="122" y="202"/>
                    </a:cubicBezTo>
                    <a:cubicBezTo>
                      <a:pt x="122" y="202"/>
                      <a:pt x="122" y="201"/>
                      <a:pt x="122" y="201"/>
                    </a:cubicBezTo>
                    <a:cubicBezTo>
                      <a:pt x="122" y="201"/>
                      <a:pt x="122" y="201"/>
                      <a:pt x="122" y="201"/>
                    </a:cubicBezTo>
                    <a:cubicBezTo>
                      <a:pt x="122" y="200"/>
                      <a:pt x="122" y="200"/>
                      <a:pt x="122" y="200"/>
                    </a:cubicBezTo>
                    <a:cubicBezTo>
                      <a:pt x="122" y="200"/>
                      <a:pt x="122" y="200"/>
                      <a:pt x="122" y="201"/>
                    </a:cubicBezTo>
                    <a:cubicBezTo>
                      <a:pt x="147" y="171"/>
                      <a:pt x="181" y="152"/>
                      <a:pt x="206" y="123"/>
                    </a:cubicBezTo>
                    <a:cubicBezTo>
                      <a:pt x="250" y="73"/>
                      <a:pt x="210" y="2"/>
                      <a:pt x="165" y="2"/>
                    </a:cubicBezTo>
                    <a:cubicBezTo>
                      <a:pt x="150" y="2"/>
                      <a:pt x="135" y="10"/>
                      <a:pt x="122" y="28"/>
                    </a:cubicBezTo>
                    <a:cubicBezTo>
                      <a:pt x="108" y="8"/>
                      <a:pt x="93" y="0"/>
                      <a:pt x="78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0" tIns="0" rIns="0" bIns="2880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zh-CN" sz="20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2360098" y="2838196"/>
              <a:ext cx="1389244" cy="2635251"/>
              <a:chOff x="2770361" y="3341751"/>
              <a:chExt cx="1389063" cy="2635250"/>
            </a:xfrm>
          </p:grpSpPr>
          <p:sp>
            <p:nvSpPr>
              <p:cNvPr id="11" name="MH_Other_2"/>
              <p:cNvSpPr/>
              <p:nvPr>
                <p:custDataLst>
                  <p:tags r:id="rId3"/>
                </p:custDataLst>
              </p:nvPr>
            </p:nvSpPr>
            <p:spPr>
              <a:xfrm>
                <a:off x="3418061" y="4368863"/>
                <a:ext cx="177800" cy="1608138"/>
              </a:xfrm>
              <a:custGeom>
                <a:avLst/>
                <a:gdLst>
                  <a:gd name="connsiteX0" fmla="*/ 44450 w 114419"/>
                  <a:gd name="connsiteY0" fmla="*/ 0 h 1038225"/>
                  <a:gd name="connsiteX1" fmla="*/ 6350 w 114419"/>
                  <a:gd name="connsiteY1" fmla="*/ 168275 h 1038225"/>
                  <a:gd name="connsiteX2" fmla="*/ 57150 w 114419"/>
                  <a:gd name="connsiteY2" fmla="*/ 327025 h 1038225"/>
                  <a:gd name="connsiteX3" fmla="*/ 114300 w 114419"/>
                  <a:gd name="connsiteY3" fmla="*/ 549275 h 1038225"/>
                  <a:gd name="connsiteX4" fmla="*/ 41275 w 114419"/>
                  <a:gd name="connsiteY4" fmla="*/ 847725 h 1038225"/>
                  <a:gd name="connsiteX5" fmla="*/ 0 w 114419"/>
                  <a:gd name="connsiteY5" fmla="*/ 1038225 h 1038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419" h="1038225">
                    <a:moveTo>
                      <a:pt x="44450" y="0"/>
                    </a:moveTo>
                    <a:cubicBezTo>
                      <a:pt x="24341" y="56885"/>
                      <a:pt x="4233" y="113771"/>
                      <a:pt x="6350" y="168275"/>
                    </a:cubicBezTo>
                    <a:cubicBezTo>
                      <a:pt x="8467" y="222779"/>
                      <a:pt x="39158" y="263525"/>
                      <a:pt x="57150" y="327025"/>
                    </a:cubicBezTo>
                    <a:cubicBezTo>
                      <a:pt x="75142" y="390525"/>
                      <a:pt x="116946" y="462492"/>
                      <a:pt x="114300" y="549275"/>
                    </a:cubicBezTo>
                    <a:cubicBezTo>
                      <a:pt x="111654" y="636058"/>
                      <a:pt x="60325" y="766233"/>
                      <a:pt x="41275" y="847725"/>
                    </a:cubicBezTo>
                    <a:cubicBezTo>
                      <a:pt x="22225" y="929217"/>
                      <a:pt x="1587" y="982663"/>
                      <a:pt x="0" y="1038225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12" name="MH_Other_4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0361" y="4078351"/>
                <a:ext cx="4763" cy="12700"/>
              </a:xfrm>
              <a:custGeom>
                <a:avLst/>
                <a:gdLst>
                  <a:gd name="T0" fmla="*/ 2147483646 w 1"/>
                  <a:gd name="T1" fmla="*/ 0 h 2"/>
                  <a:gd name="T2" fmla="*/ 0 w 1"/>
                  <a:gd name="T3" fmla="*/ 2147483646 h 2"/>
                  <a:gd name="T4" fmla="*/ 2147483646 w 1"/>
                  <a:gd name="T5" fmla="*/ 0 h 2"/>
                  <a:gd name="T6" fmla="*/ 2147483646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E1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13" name="MH_SubTitle_2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2817986" y="3341751"/>
                <a:ext cx="1341438" cy="1085850"/>
              </a:xfrm>
              <a:custGeom>
                <a:avLst/>
                <a:gdLst>
                  <a:gd name="T0" fmla="*/ 2147483646 w 230"/>
                  <a:gd name="T1" fmla="*/ 0 h 186"/>
                  <a:gd name="T2" fmla="*/ 2147483646 w 230"/>
                  <a:gd name="T3" fmla="*/ 2147483646 h 186"/>
                  <a:gd name="T4" fmla="*/ 2147483646 w 230"/>
                  <a:gd name="T5" fmla="*/ 2147483646 h 186"/>
                  <a:gd name="T6" fmla="*/ 2147483646 w 230"/>
                  <a:gd name="T7" fmla="*/ 2147483646 h 186"/>
                  <a:gd name="T8" fmla="*/ 2147483646 w 230"/>
                  <a:gd name="T9" fmla="*/ 2147483646 h 186"/>
                  <a:gd name="T10" fmla="*/ 2147483646 w 230"/>
                  <a:gd name="T11" fmla="*/ 2147483646 h 186"/>
                  <a:gd name="T12" fmla="*/ 2147483646 w 230"/>
                  <a:gd name="T13" fmla="*/ 2147483646 h 186"/>
                  <a:gd name="T14" fmla="*/ 2147483646 w 230"/>
                  <a:gd name="T15" fmla="*/ 2147483646 h 186"/>
                  <a:gd name="T16" fmla="*/ 2147483646 w 230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0"/>
                  <a:gd name="T28" fmla="*/ 0 h 186"/>
                  <a:gd name="T29" fmla="*/ 230 w 230"/>
                  <a:gd name="T30" fmla="*/ 186 h 18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0" h="186">
                    <a:moveTo>
                      <a:pt x="72" y="0"/>
                    </a:moveTo>
                    <a:cubicBezTo>
                      <a:pt x="31" y="0"/>
                      <a:pt x="0" y="72"/>
                      <a:pt x="37" y="118"/>
                    </a:cubicBezTo>
                    <a:cubicBezTo>
                      <a:pt x="59" y="144"/>
                      <a:pt x="89" y="161"/>
                      <a:pt x="112" y="186"/>
                    </a:cubicBezTo>
                    <a:cubicBezTo>
                      <a:pt x="112" y="186"/>
                      <a:pt x="112" y="186"/>
                      <a:pt x="112" y="186"/>
                    </a:cubicBezTo>
                    <a:cubicBezTo>
                      <a:pt x="112" y="186"/>
                      <a:pt x="112" y="186"/>
                      <a:pt x="112" y="186"/>
                    </a:cubicBezTo>
                    <a:cubicBezTo>
                      <a:pt x="135" y="158"/>
                      <a:pt x="166" y="140"/>
                      <a:pt x="190" y="114"/>
                    </a:cubicBezTo>
                    <a:cubicBezTo>
                      <a:pt x="230" y="67"/>
                      <a:pt x="194" y="2"/>
                      <a:pt x="152" y="2"/>
                    </a:cubicBezTo>
                    <a:cubicBezTo>
                      <a:pt x="138" y="2"/>
                      <a:pt x="124" y="9"/>
                      <a:pt x="112" y="26"/>
                    </a:cubicBezTo>
                    <a:cubicBezTo>
                      <a:pt x="99" y="8"/>
                      <a:pt x="85" y="0"/>
                      <a:pt x="72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2880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zh-CN" sz="20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" name="MH_Other_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81561" y="494195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48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4343070" y="3238247"/>
              <a:ext cx="1187604" cy="2081212"/>
              <a:chOff x="4608686" y="3741801"/>
              <a:chExt cx="1187450" cy="2081212"/>
            </a:xfrm>
          </p:grpSpPr>
          <p:sp>
            <p:nvSpPr>
              <p:cNvPr id="16" name="MH_Other_6"/>
              <p:cNvSpPr/>
              <p:nvPr>
                <p:custDataLst>
                  <p:tags r:id="rId1"/>
                </p:custDataLst>
              </p:nvPr>
            </p:nvSpPr>
            <p:spPr>
              <a:xfrm>
                <a:off x="5040486" y="4645088"/>
                <a:ext cx="207963" cy="1177925"/>
              </a:xfrm>
              <a:custGeom>
                <a:avLst/>
                <a:gdLst>
                  <a:gd name="connsiteX0" fmla="*/ 85757 w 119298"/>
                  <a:gd name="connsiteY0" fmla="*/ 0 h 742950"/>
                  <a:gd name="connsiteX1" fmla="*/ 117507 w 119298"/>
                  <a:gd name="connsiteY1" fmla="*/ 187325 h 742950"/>
                  <a:gd name="connsiteX2" fmla="*/ 38132 w 119298"/>
                  <a:gd name="connsiteY2" fmla="*/ 339725 h 742950"/>
                  <a:gd name="connsiteX3" fmla="*/ 32 w 119298"/>
                  <a:gd name="connsiteY3" fmla="*/ 476250 h 742950"/>
                  <a:gd name="connsiteX4" fmla="*/ 31782 w 119298"/>
                  <a:gd name="connsiteY4" fmla="*/ 641350 h 742950"/>
                  <a:gd name="connsiteX5" fmla="*/ 47657 w 119298"/>
                  <a:gd name="connsiteY5" fmla="*/ 742950 h 742950"/>
                  <a:gd name="connsiteX0-1" fmla="*/ 73609 w 118265"/>
                  <a:gd name="connsiteY0-2" fmla="*/ 0 h 696489"/>
                  <a:gd name="connsiteX1-3" fmla="*/ 117507 w 118265"/>
                  <a:gd name="connsiteY1-4" fmla="*/ 140864 h 696489"/>
                  <a:gd name="connsiteX2-5" fmla="*/ 38132 w 118265"/>
                  <a:gd name="connsiteY2-6" fmla="*/ 293264 h 696489"/>
                  <a:gd name="connsiteX3-7" fmla="*/ 32 w 118265"/>
                  <a:gd name="connsiteY3-8" fmla="*/ 429789 h 696489"/>
                  <a:gd name="connsiteX4-9" fmla="*/ 31782 w 118265"/>
                  <a:gd name="connsiteY4-10" fmla="*/ 594889 h 696489"/>
                  <a:gd name="connsiteX5-11" fmla="*/ 47657 w 118265"/>
                  <a:gd name="connsiteY5-12" fmla="*/ 696489 h 69648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18265" h="696489">
                    <a:moveTo>
                      <a:pt x="73609" y="0"/>
                    </a:moveTo>
                    <a:cubicBezTo>
                      <a:pt x="93452" y="65352"/>
                      <a:pt x="123420" y="91987"/>
                      <a:pt x="117507" y="140864"/>
                    </a:cubicBezTo>
                    <a:cubicBezTo>
                      <a:pt x="111594" y="189741"/>
                      <a:pt x="57711" y="245110"/>
                      <a:pt x="38132" y="293264"/>
                    </a:cubicBezTo>
                    <a:cubicBezTo>
                      <a:pt x="18553" y="341418"/>
                      <a:pt x="1090" y="379518"/>
                      <a:pt x="32" y="429789"/>
                    </a:cubicBezTo>
                    <a:cubicBezTo>
                      <a:pt x="-1026" y="480060"/>
                      <a:pt x="23845" y="550439"/>
                      <a:pt x="31782" y="594889"/>
                    </a:cubicBezTo>
                    <a:cubicBezTo>
                      <a:pt x="39719" y="639339"/>
                      <a:pt x="43688" y="667914"/>
                      <a:pt x="47657" y="696489"/>
                    </a:cubicBezTo>
                  </a:path>
                </a:pathLst>
              </a:cu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17" name="MH_SubTitle_4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4608686" y="3741801"/>
                <a:ext cx="1187450" cy="962025"/>
              </a:xfrm>
              <a:custGeom>
                <a:avLst/>
                <a:gdLst>
                  <a:gd name="T0" fmla="*/ 2147483646 w 131"/>
                  <a:gd name="T1" fmla="*/ 0 h 106"/>
                  <a:gd name="T2" fmla="*/ 2147483646 w 131"/>
                  <a:gd name="T3" fmla="*/ 2147483646 h 106"/>
                  <a:gd name="T4" fmla="*/ 2147483646 w 131"/>
                  <a:gd name="T5" fmla="*/ 2147483646 h 106"/>
                  <a:gd name="T6" fmla="*/ 2147483646 w 131"/>
                  <a:gd name="T7" fmla="*/ 2147483646 h 106"/>
                  <a:gd name="T8" fmla="*/ 2147483646 w 131"/>
                  <a:gd name="T9" fmla="*/ 2147483646 h 106"/>
                  <a:gd name="T10" fmla="*/ 2147483646 w 131"/>
                  <a:gd name="T11" fmla="*/ 2147483646 h 106"/>
                  <a:gd name="T12" fmla="*/ 2147483646 w 131"/>
                  <a:gd name="T13" fmla="*/ 2147483646 h 106"/>
                  <a:gd name="T14" fmla="*/ 2147483646 w 131"/>
                  <a:gd name="T15" fmla="*/ 0 h 1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1"/>
                  <a:gd name="T25" fmla="*/ 0 h 106"/>
                  <a:gd name="T26" fmla="*/ 131 w 131"/>
                  <a:gd name="T27" fmla="*/ 106 h 10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1" h="106">
                    <a:moveTo>
                      <a:pt x="41" y="0"/>
                    </a:moveTo>
                    <a:cubicBezTo>
                      <a:pt x="18" y="0"/>
                      <a:pt x="0" y="41"/>
                      <a:pt x="21" y="67"/>
                    </a:cubicBezTo>
                    <a:cubicBezTo>
                      <a:pt x="33" y="82"/>
                      <a:pt x="51" y="91"/>
                      <a:pt x="64" y="106"/>
                    </a:cubicBezTo>
                    <a:cubicBezTo>
                      <a:pt x="64" y="106"/>
                      <a:pt x="64" y="106"/>
                      <a:pt x="64" y="106"/>
                    </a:cubicBezTo>
                    <a:cubicBezTo>
                      <a:pt x="77" y="90"/>
                      <a:pt x="94" y="80"/>
                      <a:pt x="108" y="65"/>
                    </a:cubicBezTo>
                    <a:cubicBezTo>
                      <a:pt x="131" y="38"/>
                      <a:pt x="110" y="1"/>
                      <a:pt x="86" y="1"/>
                    </a:cubicBezTo>
                    <a:cubicBezTo>
                      <a:pt x="79" y="1"/>
                      <a:pt x="71" y="5"/>
                      <a:pt x="64" y="15"/>
                    </a:cubicBezTo>
                    <a:cubicBezTo>
                      <a:pt x="56" y="4"/>
                      <a:pt x="48" y="0"/>
                      <a:pt x="41" y="0"/>
                    </a:cubicBezTo>
                  </a:path>
                </a:pathLst>
              </a:custGeom>
              <a:solidFill>
                <a:srgbClr val="FABE6A"/>
              </a:solidFill>
              <a:ln>
                <a:noFill/>
              </a:ln>
            </p:spPr>
            <p:txBody>
              <a:bodyPr lIns="0" tIns="0" rIns="0" bIns="2880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zh-CN" sz="14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042" y="3388029"/>
              <a:ext cx="3019325" cy="3019325"/>
            </a:xfrm>
            <a:prstGeom prst="rect">
              <a:avLst/>
            </a:prstGeom>
          </p:spPr>
        </p:pic>
      </p:grpSp>
      <p:pic>
        <p:nvPicPr>
          <p:cNvPr id="29" name="Picture 2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082" y="400834"/>
            <a:ext cx="6718796" cy="3419330"/>
          </a:xfrm>
          <a:prstGeom prst="rect">
            <a:avLst/>
          </a:prstGeom>
        </p:spPr>
      </p:pic>
      <p:pic>
        <p:nvPicPr>
          <p:cNvPr id="30" name="图片 1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6908" y="2887264"/>
            <a:ext cx="3147786" cy="3934733"/>
          </a:xfrm>
          <a:prstGeom prst="ellipse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77371" y="586740"/>
            <a:ext cx="11393715" cy="5684520"/>
          </a:xfrm>
          <a:prstGeom prst="rect">
            <a:avLst/>
          </a:prstGeom>
          <a:solidFill>
            <a:schemeClr val="lt1">
              <a:alpha val="92000"/>
            </a:schemeClr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E444C8C5-5D19-48A0-A413-39056BAB0A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46291" y="3907633"/>
            <a:ext cx="2950367" cy="2950367"/>
          </a:xfrm>
          <a:prstGeom prst="rect">
            <a:avLst/>
          </a:prstGeom>
        </p:spPr>
      </p:pic>
      <p:sp>
        <p:nvSpPr>
          <p:cNvPr id="8" name="文本框 9">
            <a:extLst>
              <a:ext uri="{FF2B5EF4-FFF2-40B4-BE49-F238E27FC236}">
                <a16:creationId xmlns:a16="http://schemas.microsoft.com/office/drawing/2014/main" id="{1D111102-9003-496C-B765-4CF98168A3C8}"/>
              </a:ext>
            </a:extLst>
          </p:cNvPr>
          <p:cNvSpPr txBox="1"/>
          <p:nvPr/>
        </p:nvSpPr>
        <p:spPr>
          <a:xfrm>
            <a:off x="707427" y="755522"/>
            <a:ext cx="49109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dirty="0">
                <a:ln w="6350">
                  <a:solidFill>
                    <a:schemeClr val="bg1"/>
                  </a:solidFill>
                </a:ln>
                <a:solidFill>
                  <a:srgbClr val="23A2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方正剪纸简体" panose="03000509000000000000" pitchFamily="65" charset="-122"/>
                <a:cs typeface="Calibri" panose="020F0502020204030204" pitchFamily="34" charset="0"/>
                <a:sym typeface="+mn-lt"/>
              </a:rPr>
              <a:t>Chia </a:t>
            </a:r>
            <a:r>
              <a:rPr lang="en-US" altLang="zh-CN" sz="4800" b="1" dirty="0" err="1">
                <a:ln w="6350">
                  <a:solidFill>
                    <a:schemeClr val="bg1"/>
                  </a:solidFill>
                </a:ln>
                <a:solidFill>
                  <a:srgbClr val="23A2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方正剪纸简体" panose="03000509000000000000" pitchFamily="65" charset="-122"/>
                <a:cs typeface="Calibri" panose="020F0502020204030204" pitchFamily="34" charset="0"/>
                <a:sym typeface="+mn-lt"/>
              </a:rPr>
              <a:t>sẻ</a:t>
            </a:r>
            <a:r>
              <a:rPr lang="en-US" altLang="zh-CN" sz="4800" b="1" dirty="0">
                <a:ln w="6350">
                  <a:solidFill>
                    <a:schemeClr val="bg1"/>
                  </a:solidFill>
                </a:ln>
                <a:solidFill>
                  <a:srgbClr val="23A2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方正剪纸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4800" b="1" dirty="0" err="1">
                <a:ln w="6350">
                  <a:solidFill>
                    <a:schemeClr val="bg1"/>
                  </a:solidFill>
                </a:ln>
                <a:solidFill>
                  <a:srgbClr val="23A2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方正剪纸简体" panose="03000509000000000000" pitchFamily="65" charset="-122"/>
                <a:cs typeface="Calibri" panose="020F0502020204030204" pitchFamily="34" charset="0"/>
                <a:sym typeface="+mn-lt"/>
              </a:rPr>
              <a:t>về</a:t>
            </a:r>
            <a:r>
              <a:rPr lang="en-US" altLang="zh-CN" sz="4800" b="1" dirty="0">
                <a:ln w="6350">
                  <a:solidFill>
                    <a:schemeClr val="bg1"/>
                  </a:solidFill>
                </a:ln>
                <a:solidFill>
                  <a:srgbClr val="23A2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方正剪纸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800" b="1" dirty="0" err="1">
                <a:ln w="6350">
                  <a:solidFill>
                    <a:schemeClr val="bg1"/>
                  </a:solidFill>
                </a:ln>
                <a:solidFill>
                  <a:srgbClr val="23A2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方正剪纸简体" panose="03000509000000000000" pitchFamily="65" charset="-122"/>
                <a:cs typeface="Calibri" panose="020F0502020204030204" pitchFamily="34" charset="0"/>
                <a:sym typeface="+mn-lt"/>
              </a:rPr>
              <a:t>bài</a:t>
            </a:r>
            <a:r>
              <a:rPr lang="en-US" altLang="zh-CN" sz="4800" b="1" dirty="0">
                <a:ln w="6350">
                  <a:solidFill>
                    <a:schemeClr val="bg1"/>
                  </a:solidFill>
                </a:ln>
                <a:solidFill>
                  <a:srgbClr val="23A2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方正剪纸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800" b="1" dirty="0" err="1">
                <a:ln w="6350">
                  <a:solidFill>
                    <a:schemeClr val="bg1"/>
                  </a:solidFill>
                </a:ln>
                <a:solidFill>
                  <a:srgbClr val="23A2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方正剪纸简体" panose="03000509000000000000" pitchFamily="65" charset="-122"/>
                <a:cs typeface="Calibri" panose="020F0502020204030204" pitchFamily="34" charset="0"/>
                <a:sym typeface="+mn-lt"/>
              </a:rPr>
              <a:t>thơ</a:t>
            </a:r>
            <a:r>
              <a:rPr lang="en-US" altLang="zh-CN" sz="4800" b="1" dirty="0">
                <a:ln w="6350">
                  <a:solidFill>
                    <a:schemeClr val="bg1"/>
                  </a:solidFill>
                </a:ln>
                <a:solidFill>
                  <a:srgbClr val="23A2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方正剪纸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800" b="1" dirty="0" err="1">
                <a:ln w="6350">
                  <a:solidFill>
                    <a:schemeClr val="bg1"/>
                  </a:solidFill>
                </a:ln>
                <a:solidFill>
                  <a:srgbClr val="23A2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方正剪纸简体" panose="03000509000000000000" pitchFamily="65" charset="-122"/>
                <a:cs typeface="Calibri" panose="020F0502020204030204" pitchFamily="34" charset="0"/>
                <a:sym typeface="+mn-lt"/>
              </a:rPr>
              <a:t>đã</a:t>
            </a:r>
            <a:r>
              <a:rPr lang="en-US" altLang="zh-CN" sz="4800" b="1" dirty="0">
                <a:ln w="6350">
                  <a:solidFill>
                    <a:schemeClr val="bg1"/>
                  </a:solidFill>
                </a:ln>
                <a:solidFill>
                  <a:srgbClr val="23A2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方正剪纸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800" b="1" dirty="0" err="1">
                <a:ln w="6350">
                  <a:solidFill>
                    <a:schemeClr val="bg1"/>
                  </a:solidFill>
                </a:ln>
                <a:solidFill>
                  <a:srgbClr val="23A23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方正剪纸简体" panose="03000509000000000000" pitchFamily="65" charset="-122"/>
                <a:cs typeface="Calibri" panose="020F0502020204030204" pitchFamily="34" charset="0"/>
                <a:sym typeface="+mn-lt"/>
              </a:rPr>
              <a:t>đọc</a:t>
            </a:r>
            <a:endParaRPr kumimoji="0" lang="zh-CN" altLang="en-US" sz="4800" b="1" i="0" strike="noStrike" kern="1200" cap="none" spc="0" normalizeH="0" baseline="0" noProof="0" dirty="0">
              <a:ln w="6350">
                <a:solidFill>
                  <a:schemeClr val="bg1"/>
                </a:solidFill>
              </a:ln>
              <a:solidFill>
                <a:srgbClr val="23A23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方正剪纸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9" name="图片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43" y="3178119"/>
            <a:ext cx="3679881" cy="3679881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618400" y="505785"/>
            <a:ext cx="3444267" cy="2387073"/>
            <a:chOff x="8680450" y="-280729"/>
            <a:chExt cx="4209426" cy="2917371"/>
          </a:xfrm>
        </p:grpSpPr>
        <p:pic>
          <p:nvPicPr>
            <p:cNvPr id="11" name="图片 14">
              <a:extLst>
                <a:ext uri="{FF2B5EF4-FFF2-40B4-BE49-F238E27FC236}">
                  <a16:creationId xmlns:a16="http://schemas.microsoft.com/office/drawing/2014/main" id="{AC0ECC06-90C9-43FB-BC6B-8D74E9E64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0450" y="-280729"/>
              <a:ext cx="4209426" cy="291737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9012677" y="748592"/>
              <a:ext cx="3024817" cy="7146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Tên</a:t>
              </a:r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bài</a:t>
              </a:r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thơ</a:t>
              </a:r>
              <a:endParaRPr lang="en-US" sz="3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398663" y="1913986"/>
            <a:ext cx="3642596" cy="2436501"/>
            <a:chOff x="8677487" y="2755614"/>
            <a:chExt cx="4361502" cy="2917371"/>
          </a:xfrm>
        </p:grpSpPr>
        <p:pic>
          <p:nvPicPr>
            <p:cNvPr id="14" name="图片 14">
              <a:extLst>
                <a:ext uri="{FF2B5EF4-FFF2-40B4-BE49-F238E27FC236}">
                  <a16:creationId xmlns:a16="http://schemas.microsoft.com/office/drawing/2014/main" id="{AC0ECC06-90C9-43FB-BC6B-8D74E9E64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7487" y="2755614"/>
              <a:ext cx="4361502" cy="2917371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9089582" y="3781914"/>
              <a:ext cx="2802793" cy="7001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Từ</a:t>
              </a:r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ngữ</a:t>
              </a:r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hay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2" b="27230"/>
          <a:stretch/>
        </p:blipFill>
        <p:spPr>
          <a:xfrm flipH="1">
            <a:off x="0" y="-167914"/>
            <a:ext cx="1782227" cy="1509308"/>
          </a:xfrm>
          <a:prstGeom prst="rect">
            <a:avLst/>
          </a:prstGeom>
        </p:spPr>
      </p:pic>
      <p:grpSp>
        <p:nvGrpSpPr>
          <p:cNvPr id="23" name="组合 25">
            <a:extLst>
              <a:ext uri="{FF2B5EF4-FFF2-40B4-BE49-F238E27FC236}">
                <a16:creationId xmlns:a16="http://schemas.microsoft.com/office/drawing/2014/main" id="{9D12B441-9B33-4871-8F4C-9175D45BDAD4}"/>
              </a:ext>
            </a:extLst>
          </p:cNvPr>
          <p:cNvGrpSpPr/>
          <p:nvPr/>
        </p:nvGrpSpPr>
        <p:grpSpPr>
          <a:xfrm>
            <a:off x="-58284" y="2642302"/>
            <a:ext cx="12265024" cy="4210953"/>
            <a:chOff x="0" y="2686117"/>
            <a:chExt cx="12265024" cy="4210953"/>
          </a:xfrm>
        </p:grpSpPr>
        <p:grpSp>
          <p:nvGrpSpPr>
            <p:cNvPr id="24" name="组合 26">
              <a:extLst>
                <a:ext uri="{FF2B5EF4-FFF2-40B4-BE49-F238E27FC236}">
                  <a16:creationId xmlns:a16="http://schemas.microsoft.com/office/drawing/2014/main" id="{34DF7EAB-82CF-4710-81D2-26733962CB55}"/>
                </a:ext>
              </a:extLst>
            </p:cNvPr>
            <p:cNvGrpSpPr/>
            <p:nvPr/>
          </p:nvGrpSpPr>
          <p:grpSpPr>
            <a:xfrm>
              <a:off x="4734045" y="2686117"/>
              <a:ext cx="7530979" cy="4210953"/>
              <a:chOff x="-1" y="39071"/>
              <a:chExt cx="12265026" cy="6858000"/>
            </a:xfrm>
          </p:grpSpPr>
          <p:pic>
            <p:nvPicPr>
              <p:cNvPr id="29" name="图片 30">
                <a:extLst>
                  <a:ext uri="{FF2B5EF4-FFF2-40B4-BE49-F238E27FC236}">
                    <a16:creationId xmlns:a16="http://schemas.microsoft.com/office/drawing/2014/main" id="{86550852-3630-445C-88B5-47A0DDE71F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3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7025" y="39071"/>
                <a:ext cx="6858000" cy="6858000"/>
              </a:xfrm>
              <a:prstGeom prst="rect">
                <a:avLst/>
              </a:prstGeom>
            </p:spPr>
          </p:pic>
          <p:pic>
            <p:nvPicPr>
              <p:cNvPr id="30" name="图片 31">
                <a:extLst>
                  <a:ext uri="{FF2B5EF4-FFF2-40B4-BE49-F238E27FC236}">
                    <a16:creationId xmlns:a16="http://schemas.microsoft.com/office/drawing/2014/main" id="{07EEAD30-D6DC-4534-BF84-E0C5B32ECB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58"/>
              <a:stretch/>
            </p:blipFill>
            <p:spPr>
              <a:xfrm>
                <a:off x="-1" y="39071"/>
                <a:ext cx="5845893" cy="6858000"/>
              </a:xfrm>
              <a:prstGeom prst="rect">
                <a:avLst/>
              </a:prstGeom>
            </p:spPr>
          </p:pic>
        </p:grpSp>
        <p:grpSp>
          <p:nvGrpSpPr>
            <p:cNvPr id="26" name="组合 27">
              <a:extLst>
                <a:ext uri="{FF2B5EF4-FFF2-40B4-BE49-F238E27FC236}">
                  <a16:creationId xmlns:a16="http://schemas.microsoft.com/office/drawing/2014/main" id="{84EB0449-0B5D-4BE4-B8F3-CE1C54B5D699}"/>
                </a:ext>
              </a:extLst>
            </p:cNvPr>
            <p:cNvGrpSpPr/>
            <p:nvPr/>
          </p:nvGrpSpPr>
          <p:grpSpPr>
            <a:xfrm>
              <a:off x="0" y="2686117"/>
              <a:ext cx="4969257" cy="4210953"/>
              <a:chOff x="4172044" y="39071"/>
              <a:chExt cx="8092983" cy="6858000"/>
            </a:xfrm>
          </p:grpSpPr>
          <p:pic>
            <p:nvPicPr>
              <p:cNvPr id="27" name="图片 28">
                <a:extLst>
                  <a:ext uri="{FF2B5EF4-FFF2-40B4-BE49-F238E27FC236}">
                    <a16:creationId xmlns:a16="http://schemas.microsoft.com/office/drawing/2014/main" id="{4BD64449-26C5-43CD-92C1-10C818B79F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07026" y="39071"/>
                <a:ext cx="6858001" cy="6858000"/>
              </a:xfrm>
              <a:prstGeom prst="rect">
                <a:avLst/>
              </a:prstGeom>
            </p:spPr>
          </p:pic>
          <p:pic>
            <p:nvPicPr>
              <p:cNvPr id="28" name="图片 29">
                <a:extLst>
                  <a:ext uri="{FF2B5EF4-FFF2-40B4-BE49-F238E27FC236}">
                    <a16:creationId xmlns:a16="http://schemas.microsoft.com/office/drawing/2014/main" id="{7F71C295-E225-42EA-97A4-CA2B2F1C6E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593"/>
              <a:stretch/>
            </p:blipFill>
            <p:spPr>
              <a:xfrm>
                <a:off x="4172044" y="39071"/>
                <a:ext cx="1673848" cy="6858000"/>
              </a:xfrm>
              <a:prstGeom prst="rect">
                <a:avLst/>
              </a:prstGeom>
            </p:spPr>
          </p:pic>
        </p:grpSp>
      </p:grpSp>
      <p:grpSp>
        <p:nvGrpSpPr>
          <p:cNvPr id="25" name="Group 24"/>
          <p:cNvGrpSpPr/>
          <p:nvPr/>
        </p:nvGrpSpPr>
        <p:grpSpPr>
          <a:xfrm>
            <a:off x="3184187" y="2281317"/>
            <a:ext cx="2958466" cy="2058808"/>
            <a:chOff x="6731480" y="4711835"/>
            <a:chExt cx="3442717" cy="2177515"/>
          </a:xfrm>
        </p:grpSpPr>
        <p:pic>
          <p:nvPicPr>
            <p:cNvPr id="31" name="图片 14">
              <a:extLst>
                <a:ext uri="{FF2B5EF4-FFF2-40B4-BE49-F238E27FC236}">
                  <a16:creationId xmlns:a16="http://schemas.microsoft.com/office/drawing/2014/main" id="{AC0ECC06-90C9-43FB-BC6B-8D74E9E64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480" y="4711835"/>
              <a:ext cx="3442717" cy="2177515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7010424" y="5491346"/>
              <a:ext cx="2489719" cy="618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Tác</a:t>
              </a:r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giả</a:t>
              </a:r>
              <a:endParaRPr lang="en-US" sz="3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813473" y="3310720"/>
            <a:ext cx="2958466" cy="2058808"/>
            <a:chOff x="6731480" y="4711835"/>
            <a:chExt cx="3442717" cy="2177515"/>
          </a:xfrm>
        </p:grpSpPr>
        <p:pic>
          <p:nvPicPr>
            <p:cNvPr id="34" name="图片 14">
              <a:extLst>
                <a:ext uri="{FF2B5EF4-FFF2-40B4-BE49-F238E27FC236}">
                  <a16:creationId xmlns:a16="http://schemas.microsoft.com/office/drawing/2014/main" id="{AC0ECC06-90C9-43FB-BC6B-8D74E9E641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1480" y="4711835"/>
              <a:ext cx="3442717" cy="2177515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7010424" y="5491346"/>
              <a:ext cx="2489719" cy="618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Vần</a:t>
              </a:r>
              <a:r>
                <a:rPr lang="en-US" sz="3200" b="1" dirty="0"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2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thơ</a:t>
              </a:r>
              <a:endParaRPr lang="en-US" sz="3200" b="1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91344" y="188640"/>
            <a:ext cx="11737304" cy="65527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623392" y="418149"/>
            <a:ext cx="11089232" cy="1327387"/>
            <a:chOff x="2321248" y="508261"/>
            <a:chExt cx="11089232" cy="1327387"/>
          </a:xfrm>
        </p:grpSpPr>
        <p:sp>
          <p:nvSpPr>
            <p:cNvPr id="31" name="TextBox 30"/>
            <p:cNvSpPr txBox="1"/>
            <p:nvPr/>
          </p:nvSpPr>
          <p:spPr>
            <a:xfrm>
              <a:off x="3913573" y="587792"/>
              <a:ext cx="9496907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b="1" dirty="0">
                  <a:solidFill>
                    <a:srgbClr val="FF66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 vào Phiếu đọc sách tên bài thơ em đã đọc, tác giả, khổ thơ em thích. </a:t>
              </a:r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1248" y="508261"/>
              <a:ext cx="1327387" cy="1327387"/>
            </a:xfrm>
            <a:prstGeom prst="ellipse">
              <a:avLst/>
            </a:prstGeom>
            <a:ln w="12700">
              <a:solidFill>
                <a:schemeClr val="accent1"/>
              </a:solidFill>
            </a:ln>
            <a:effectLst/>
          </p:spPr>
        </p:pic>
      </p:grpSp>
      <p:pic>
        <p:nvPicPr>
          <p:cNvPr id="33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959090">
            <a:off x="529588" y="2016409"/>
            <a:ext cx="1571303" cy="1559295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2325412" y="2532677"/>
            <a:ext cx="2304256" cy="1387844"/>
            <a:chOff x="839416" y="2580714"/>
            <a:chExt cx="2248054" cy="1387844"/>
          </a:xfrm>
        </p:grpSpPr>
        <p:pic>
          <p:nvPicPr>
            <p:cNvPr id="35" name="Picture 4" descr="Rainbow Document File Format - Cute Cloud Cartoon Png Clipart - Full Size  Clipart (#385558) - PinClip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184" b="100000" l="30164" r="100000">
                          <a14:backgroundMark x1="46830" y1="10112" x2="33538" y2="310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31" t="3514"/>
            <a:stretch/>
          </p:blipFill>
          <p:spPr bwMode="auto">
            <a:xfrm>
              <a:off x="839416" y="2580714"/>
              <a:ext cx="2248054" cy="1387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图片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9416" y="2613982"/>
              <a:ext cx="695401" cy="687361"/>
            </a:xfrm>
            <a:prstGeom prst="rect">
              <a:avLst/>
            </a:prstGeom>
          </p:spPr>
        </p:pic>
      </p:grpSp>
      <p:sp>
        <p:nvSpPr>
          <p:cNvPr id="37" name="TextBox 36"/>
          <p:cNvSpPr txBox="1"/>
          <p:nvPr/>
        </p:nvSpPr>
        <p:spPr>
          <a:xfrm>
            <a:off x="2653175" y="3047122"/>
            <a:ext cx="1963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4485652" y="3468780"/>
            <a:ext cx="280831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38"/>
          <p:cNvGrpSpPr/>
          <p:nvPr/>
        </p:nvGrpSpPr>
        <p:grpSpPr>
          <a:xfrm>
            <a:off x="6632333" y="2441193"/>
            <a:ext cx="2330949" cy="1516926"/>
            <a:chOff x="813374" y="2451632"/>
            <a:chExt cx="2274096" cy="1516926"/>
          </a:xfrm>
        </p:grpSpPr>
        <p:pic>
          <p:nvPicPr>
            <p:cNvPr id="40" name="Picture 4" descr="Rainbow Document File Format - Cute Cloud Cartoon Png Clipart - Full Size  Clipart (#385558) - PinClipart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184" b="100000" l="30164" r="100000">
                          <a14:backgroundMark x1="46830" y1="10112" x2="33538" y2="310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31" t="3514"/>
            <a:stretch/>
          </p:blipFill>
          <p:spPr bwMode="auto">
            <a:xfrm>
              <a:off x="839416" y="2580714"/>
              <a:ext cx="2248054" cy="13878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图片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3374" y="2451632"/>
              <a:ext cx="695401" cy="687361"/>
            </a:xfrm>
            <a:prstGeom prst="rect">
              <a:avLst/>
            </a:prstGeom>
          </p:spPr>
        </p:pic>
      </p:grpSp>
      <p:sp>
        <p:nvSpPr>
          <p:cNvPr id="42" name="TextBox 41"/>
          <p:cNvSpPr txBox="1"/>
          <p:nvPr/>
        </p:nvSpPr>
        <p:spPr>
          <a:xfrm>
            <a:off x="7071731" y="2955669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Tác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giả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8819266" y="3506378"/>
            <a:ext cx="280831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623392" y="4146726"/>
            <a:ext cx="2304256" cy="1577907"/>
            <a:chOff x="839416" y="2580713"/>
            <a:chExt cx="2248054" cy="1577907"/>
          </a:xfrm>
        </p:grpSpPr>
        <p:pic>
          <p:nvPicPr>
            <p:cNvPr id="45" name="Picture 4" descr="Rainbow Document File Format - Cute Cloud Cartoon Png Clipart - Full Size  Clipart (#385558) - PinClipart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184" b="100000" l="30164" r="100000">
                          <a14:backgroundMark x1="46830" y1="10112" x2="33538" y2="310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31" t="3514"/>
            <a:stretch/>
          </p:blipFill>
          <p:spPr bwMode="auto">
            <a:xfrm>
              <a:off x="839416" y="2580713"/>
              <a:ext cx="2248054" cy="1577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图片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9416" y="2613982"/>
              <a:ext cx="695401" cy="687361"/>
            </a:xfrm>
            <a:prstGeom prst="rect">
              <a:avLst/>
            </a:prstGeom>
          </p:spPr>
        </p:pic>
      </p:grpSp>
      <p:cxnSp>
        <p:nvCxnSpPr>
          <p:cNvPr id="47" name="Straight Connector 46"/>
          <p:cNvCxnSpPr/>
          <p:nvPr/>
        </p:nvCxnSpPr>
        <p:spPr>
          <a:xfrm>
            <a:off x="2927648" y="4850875"/>
            <a:ext cx="280831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799422" y="4764262"/>
            <a:ext cx="1940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ngữ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hay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2927648" y="5344778"/>
            <a:ext cx="280831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2927648" y="5904088"/>
            <a:ext cx="280831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383997" y="1801103"/>
            <a:ext cx="11328627" cy="4801261"/>
          </a:xfrm>
          <a:prstGeom prst="rect">
            <a:avLst/>
          </a:prstGeom>
          <a:noFill/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6826430" y="1948191"/>
            <a:ext cx="48861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PHIẾU ĐỌC SÁCH CỦA ___________ 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6339751" y="4146726"/>
            <a:ext cx="2304256" cy="1577907"/>
            <a:chOff x="839416" y="2580713"/>
            <a:chExt cx="2248054" cy="1577907"/>
          </a:xfrm>
        </p:grpSpPr>
        <p:pic>
          <p:nvPicPr>
            <p:cNvPr id="57" name="Picture 4" descr="Rainbow Document File Format - Cute Cloud Cartoon Png Clipart - Full Size  Clipart (#385558) - PinClipart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184" b="100000" l="30164" r="100000">
                          <a14:backgroundMark x1="46830" y1="10112" x2="33538" y2="3108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31" t="3514"/>
            <a:stretch/>
          </p:blipFill>
          <p:spPr bwMode="auto">
            <a:xfrm>
              <a:off x="839416" y="2580713"/>
              <a:ext cx="2248054" cy="15779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8" name="图片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39416" y="2613982"/>
              <a:ext cx="695401" cy="687361"/>
            </a:xfrm>
            <a:prstGeom prst="rect">
              <a:avLst/>
            </a:prstGeom>
          </p:spPr>
        </p:pic>
      </p:grpSp>
      <p:cxnSp>
        <p:nvCxnSpPr>
          <p:cNvPr id="59" name="Straight Connector 58"/>
          <p:cNvCxnSpPr/>
          <p:nvPr/>
        </p:nvCxnSpPr>
        <p:spPr>
          <a:xfrm>
            <a:off x="8644007" y="4850875"/>
            <a:ext cx="280831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626473" y="4753293"/>
            <a:ext cx="1875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Vần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thơ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>
            <a:off x="8644007" y="5344778"/>
            <a:ext cx="280831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>
            <a:off x="8644007" y="5904088"/>
            <a:ext cx="280831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418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3616" y="2767386"/>
            <a:ext cx="4090614" cy="4090614"/>
          </a:xfrm>
          <a:prstGeom prst="rect">
            <a:avLst/>
          </a:prstGeom>
        </p:spPr>
      </p:pic>
      <p:grpSp>
        <p:nvGrpSpPr>
          <p:cNvPr id="51" name="组合 25">
            <a:extLst>
              <a:ext uri="{FF2B5EF4-FFF2-40B4-BE49-F238E27FC236}">
                <a16:creationId xmlns:a16="http://schemas.microsoft.com/office/drawing/2014/main" id="{9D12B441-9B33-4871-8F4C-9175D45BDAD4}"/>
              </a:ext>
            </a:extLst>
          </p:cNvPr>
          <p:cNvGrpSpPr/>
          <p:nvPr/>
        </p:nvGrpSpPr>
        <p:grpSpPr>
          <a:xfrm>
            <a:off x="0" y="4613564"/>
            <a:ext cx="12265024" cy="2239692"/>
            <a:chOff x="0" y="4657378"/>
            <a:chExt cx="12265024" cy="2239692"/>
          </a:xfrm>
        </p:grpSpPr>
        <p:grpSp>
          <p:nvGrpSpPr>
            <p:cNvPr id="52" name="组合 26">
              <a:extLst>
                <a:ext uri="{FF2B5EF4-FFF2-40B4-BE49-F238E27FC236}">
                  <a16:creationId xmlns:a16="http://schemas.microsoft.com/office/drawing/2014/main" id="{34DF7EAB-82CF-4710-81D2-26733962CB55}"/>
                </a:ext>
              </a:extLst>
            </p:cNvPr>
            <p:cNvGrpSpPr/>
            <p:nvPr/>
          </p:nvGrpSpPr>
          <p:grpSpPr>
            <a:xfrm>
              <a:off x="4734045" y="4657378"/>
              <a:ext cx="7530979" cy="2239692"/>
              <a:chOff x="-1" y="3249486"/>
              <a:chExt cx="12265026" cy="3647585"/>
            </a:xfrm>
          </p:grpSpPr>
          <p:pic>
            <p:nvPicPr>
              <p:cNvPr id="65" name="图片 30">
                <a:extLst>
                  <a:ext uri="{FF2B5EF4-FFF2-40B4-BE49-F238E27FC236}">
                    <a16:creationId xmlns:a16="http://schemas.microsoft.com/office/drawing/2014/main" id="{86550852-3630-445C-88B5-47A0DDE71F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3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58"/>
              <a:stretch/>
            </p:blipFill>
            <p:spPr>
              <a:xfrm>
                <a:off x="5407026" y="3362303"/>
                <a:ext cx="6857999" cy="3534768"/>
              </a:xfrm>
              <a:prstGeom prst="rect">
                <a:avLst/>
              </a:prstGeom>
            </p:spPr>
          </p:pic>
          <p:pic>
            <p:nvPicPr>
              <p:cNvPr id="66" name="图片 31">
                <a:extLst>
                  <a:ext uri="{FF2B5EF4-FFF2-40B4-BE49-F238E27FC236}">
                    <a16:creationId xmlns:a16="http://schemas.microsoft.com/office/drawing/2014/main" id="{07EEAD30-D6DC-4534-BF84-E0C5B32ECB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58" t="46812"/>
              <a:stretch/>
            </p:blipFill>
            <p:spPr>
              <a:xfrm>
                <a:off x="-1" y="3249486"/>
                <a:ext cx="5845893" cy="3647585"/>
              </a:xfrm>
              <a:prstGeom prst="rect">
                <a:avLst/>
              </a:prstGeom>
            </p:spPr>
          </p:pic>
        </p:grpSp>
        <p:grpSp>
          <p:nvGrpSpPr>
            <p:cNvPr id="53" name="组合 27">
              <a:extLst>
                <a:ext uri="{FF2B5EF4-FFF2-40B4-BE49-F238E27FC236}">
                  <a16:creationId xmlns:a16="http://schemas.microsoft.com/office/drawing/2014/main" id="{84EB0449-0B5D-4BE4-B8F3-CE1C54B5D699}"/>
                </a:ext>
              </a:extLst>
            </p:cNvPr>
            <p:cNvGrpSpPr/>
            <p:nvPr/>
          </p:nvGrpSpPr>
          <p:grpSpPr>
            <a:xfrm>
              <a:off x="0" y="4901564"/>
              <a:ext cx="4969257" cy="1995506"/>
              <a:chOff x="4172044" y="3647170"/>
              <a:chExt cx="8092983" cy="3249901"/>
            </a:xfrm>
          </p:grpSpPr>
          <p:pic>
            <p:nvPicPr>
              <p:cNvPr id="63" name="图片 28">
                <a:extLst>
                  <a:ext uri="{FF2B5EF4-FFF2-40B4-BE49-F238E27FC236}">
                    <a16:creationId xmlns:a16="http://schemas.microsoft.com/office/drawing/2014/main" id="{4BD64449-26C5-43CD-92C1-10C818B79F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3393"/>
              <a:stretch/>
            </p:blipFill>
            <p:spPr>
              <a:xfrm>
                <a:off x="5407026" y="3700759"/>
                <a:ext cx="6858001" cy="3196312"/>
              </a:xfrm>
              <a:prstGeom prst="rect">
                <a:avLst/>
              </a:prstGeom>
            </p:spPr>
          </p:pic>
          <p:pic>
            <p:nvPicPr>
              <p:cNvPr id="64" name="图片 29">
                <a:extLst>
                  <a:ext uri="{FF2B5EF4-FFF2-40B4-BE49-F238E27FC236}">
                    <a16:creationId xmlns:a16="http://schemas.microsoft.com/office/drawing/2014/main" id="{7F71C295-E225-42EA-97A4-CA2B2F1C6E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593" t="52612"/>
              <a:stretch/>
            </p:blipFill>
            <p:spPr>
              <a:xfrm>
                <a:off x="4172044" y="3647170"/>
                <a:ext cx="1673848" cy="3249901"/>
              </a:xfrm>
              <a:prstGeom prst="rect">
                <a:avLst/>
              </a:prstGeom>
            </p:spPr>
          </p:pic>
        </p:grp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95" y="885236"/>
            <a:ext cx="5664136" cy="23318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91040" y="429796"/>
            <a:ext cx="6247675" cy="275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77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40080" y="586740"/>
            <a:ext cx="10911840" cy="56845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762" y="1009293"/>
            <a:ext cx="1163448" cy="16456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26" name="直接连接符 25"/>
          <p:cNvCxnSpPr/>
          <p:nvPr/>
        </p:nvCxnSpPr>
        <p:spPr>
          <a:xfrm>
            <a:off x="4320261" y="2218308"/>
            <a:ext cx="4083873" cy="0"/>
          </a:xfrm>
          <a:prstGeom prst="line">
            <a:avLst/>
          </a:prstGeom>
          <a:ln w="57150">
            <a:solidFill>
              <a:srgbClr val="328D8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489625" y="2830393"/>
            <a:ext cx="3050861" cy="3700397"/>
            <a:chOff x="1199333" y="1153859"/>
            <a:chExt cx="4331341" cy="5253495"/>
          </a:xfrm>
        </p:grpSpPr>
        <p:grpSp>
          <p:nvGrpSpPr>
            <p:cNvPr id="4" name="组合 3"/>
            <p:cNvGrpSpPr/>
            <p:nvPr/>
          </p:nvGrpSpPr>
          <p:grpSpPr>
            <a:xfrm>
              <a:off x="1199333" y="1153859"/>
              <a:ext cx="1808397" cy="3844925"/>
              <a:chOff x="1673399" y="1978088"/>
              <a:chExt cx="1808162" cy="3844925"/>
            </a:xfrm>
          </p:grpSpPr>
          <p:sp>
            <p:nvSpPr>
              <p:cNvPr id="5" name="MH_Other_1"/>
              <p:cNvSpPr/>
              <p:nvPr>
                <p:custDataLst>
                  <p:tags r:id="rId9"/>
                </p:custDataLst>
              </p:nvPr>
            </p:nvSpPr>
            <p:spPr>
              <a:xfrm>
                <a:off x="2511599" y="3397313"/>
                <a:ext cx="166687" cy="2425700"/>
              </a:xfrm>
              <a:custGeom>
                <a:avLst/>
                <a:gdLst>
                  <a:gd name="connsiteX0" fmla="*/ 28093 w 103593"/>
                  <a:gd name="connsiteY0" fmla="*/ 0 h 1447800"/>
                  <a:gd name="connsiteX1" fmla="*/ 2693 w 103593"/>
                  <a:gd name="connsiteY1" fmla="*/ 190500 h 1447800"/>
                  <a:gd name="connsiteX2" fmla="*/ 85243 w 103593"/>
                  <a:gd name="connsiteY2" fmla="*/ 466725 h 1447800"/>
                  <a:gd name="connsiteX3" fmla="*/ 97943 w 103593"/>
                  <a:gd name="connsiteY3" fmla="*/ 806450 h 1447800"/>
                  <a:gd name="connsiteX4" fmla="*/ 12218 w 103593"/>
                  <a:gd name="connsiteY4" fmla="*/ 1155700 h 1447800"/>
                  <a:gd name="connsiteX5" fmla="*/ 15393 w 103593"/>
                  <a:gd name="connsiteY5" fmla="*/ 1447800 h 144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593" h="1447800">
                    <a:moveTo>
                      <a:pt x="28093" y="0"/>
                    </a:moveTo>
                    <a:cubicBezTo>
                      <a:pt x="10630" y="56356"/>
                      <a:pt x="-6832" y="112713"/>
                      <a:pt x="2693" y="190500"/>
                    </a:cubicBezTo>
                    <a:cubicBezTo>
                      <a:pt x="12218" y="268287"/>
                      <a:pt x="69368" y="364067"/>
                      <a:pt x="85243" y="466725"/>
                    </a:cubicBezTo>
                    <a:cubicBezTo>
                      <a:pt x="101118" y="569383"/>
                      <a:pt x="110114" y="691621"/>
                      <a:pt x="97943" y="806450"/>
                    </a:cubicBezTo>
                    <a:cubicBezTo>
                      <a:pt x="85772" y="921279"/>
                      <a:pt x="25976" y="1048808"/>
                      <a:pt x="12218" y="1155700"/>
                    </a:cubicBezTo>
                    <a:cubicBezTo>
                      <a:pt x="-1540" y="1262592"/>
                      <a:pt x="6926" y="1355196"/>
                      <a:pt x="15393" y="1447800"/>
                    </a:cubicBezTo>
                  </a:path>
                </a:pathLst>
              </a:custGeom>
              <a:noFill/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 dirty="0">
                  <a:cs typeface="+mn-ea"/>
                  <a:sym typeface="+mn-lt"/>
                </a:endParaRPr>
              </a:p>
            </p:txBody>
          </p:sp>
          <p:sp>
            <p:nvSpPr>
              <p:cNvPr id="6" name="MH_SubTitle_1"/>
              <p:cNvSpPr/>
              <p:nvPr>
                <p:custDataLst>
                  <p:tags r:id="rId10"/>
                </p:custDataLst>
              </p:nvPr>
            </p:nvSpPr>
            <p:spPr bwMode="auto">
              <a:xfrm>
                <a:off x="1673399" y="1978088"/>
                <a:ext cx="1808162" cy="1460500"/>
              </a:xfrm>
              <a:custGeom>
                <a:avLst/>
                <a:gdLst>
                  <a:gd name="T0" fmla="*/ 2147483646 w 310"/>
                  <a:gd name="T1" fmla="*/ 0 h 250"/>
                  <a:gd name="T2" fmla="*/ 2147483646 w 310"/>
                  <a:gd name="T3" fmla="*/ 2147483646 h 250"/>
                  <a:gd name="T4" fmla="*/ 2147483646 w 310"/>
                  <a:gd name="T5" fmla="*/ 2147483646 h 250"/>
                  <a:gd name="T6" fmla="*/ 2147483646 w 310"/>
                  <a:gd name="T7" fmla="*/ 2147483646 h 250"/>
                  <a:gd name="T8" fmla="*/ 2147483646 w 310"/>
                  <a:gd name="T9" fmla="*/ 2147483646 h 250"/>
                  <a:gd name="T10" fmla="*/ 2147483646 w 310"/>
                  <a:gd name="T11" fmla="*/ 2147483646 h 250"/>
                  <a:gd name="T12" fmla="*/ 2147483646 w 310"/>
                  <a:gd name="T13" fmla="*/ 2147483646 h 250"/>
                  <a:gd name="T14" fmla="*/ 2147483646 w 310"/>
                  <a:gd name="T15" fmla="*/ 2147483646 h 250"/>
                  <a:gd name="T16" fmla="*/ 2147483646 w 310"/>
                  <a:gd name="T17" fmla="*/ 2147483646 h 250"/>
                  <a:gd name="T18" fmla="*/ 2147483646 w 310"/>
                  <a:gd name="T19" fmla="*/ 2147483646 h 250"/>
                  <a:gd name="T20" fmla="*/ 2147483646 w 310"/>
                  <a:gd name="T21" fmla="*/ 0 h 25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10"/>
                  <a:gd name="T34" fmla="*/ 0 h 250"/>
                  <a:gd name="T35" fmla="*/ 310 w 310"/>
                  <a:gd name="T36" fmla="*/ 250 h 25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10" h="250">
                    <a:moveTo>
                      <a:pt x="97" y="0"/>
                    </a:moveTo>
                    <a:cubicBezTo>
                      <a:pt x="43" y="0"/>
                      <a:pt x="0" y="97"/>
                      <a:pt x="50" y="158"/>
                    </a:cubicBezTo>
                    <a:cubicBezTo>
                      <a:pt x="79" y="194"/>
                      <a:pt x="121" y="216"/>
                      <a:pt x="151" y="250"/>
                    </a:cubicBezTo>
                    <a:cubicBezTo>
                      <a:pt x="151" y="250"/>
                      <a:pt x="151" y="250"/>
                      <a:pt x="151" y="250"/>
                    </a:cubicBezTo>
                    <a:cubicBezTo>
                      <a:pt x="152" y="249"/>
                      <a:pt x="153" y="248"/>
                      <a:pt x="154" y="247"/>
                    </a:cubicBezTo>
                    <a:cubicBezTo>
                      <a:pt x="154" y="246"/>
                      <a:pt x="155" y="245"/>
                      <a:pt x="155" y="245"/>
                    </a:cubicBezTo>
                    <a:cubicBezTo>
                      <a:pt x="155" y="245"/>
                      <a:pt x="155" y="245"/>
                      <a:pt x="155" y="245"/>
                    </a:cubicBezTo>
                    <a:cubicBezTo>
                      <a:pt x="185" y="211"/>
                      <a:pt x="225" y="187"/>
                      <a:pt x="255" y="153"/>
                    </a:cubicBezTo>
                    <a:cubicBezTo>
                      <a:pt x="310" y="91"/>
                      <a:pt x="261" y="3"/>
                      <a:pt x="205" y="3"/>
                    </a:cubicBezTo>
                    <a:cubicBezTo>
                      <a:pt x="186" y="3"/>
                      <a:pt x="168" y="12"/>
                      <a:pt x="151" y="35"/>
                    </a:cubicBezTo>
                    <a:cubicBezTo>
                      <a:pt x="134" y="10"/>
                      <a:pt x="115" y="0"/>
                      <a:pt x="97" y="0"/>
                    </a:cubicBezTo>
                  </a:path>
                </a:pathLst>
              </a:custGeom>
              <a:solidFill>
                <a:srgbClr val="FABE6A"/>
              </a:solidFill>
              <a:ln>
                <a:noFill/>
              </a:ln>
            </p:spPr>
            <p:txBody>
              <a:bodyPr lIns="0" tIns="0" rIns="0" bIns="2880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zh-CN" sz="20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3262810" y="1839659"/>
              <a:ext cx="1695671" cy="3233739"/>
              <a:chOff x="3618086" y="2343213"/>
              <a:chExt cx="1695450" cy="3233738"/>
            </a:xfrm>
          </p:grpSpPr>
          <p:sp>
            <p:nvSpPr>
              <p:cNvPr id="8" name="MH_Other_3"/>
              <p:cNvSpPr/>
              <p:nvPr>
                <p:custDataLst>
                  <p:tags r:id="rId7"/>
                </p:custDataLst>
              </p:nvPr>
            </p:nvSpPr>
            <p:spPr>
              <a:xfrm>
                <a:off x="4283249" y="3602101"/>
                <a:ext cx="222250" cy="1974850"/>
              </a:xfrm>
              <a:custGeom>
                <a:avLst/>
                <a:gdLst>
                  <a:gd name="connsiteX0" fmla="*/ 41275 w 92720"/>
                  <a:gd name="connsiteY0" fmla="*/ 0 h 1181100"/>
                  <a:gd name="connsiteX1" fmla="*/ 82550 w 92720"/>
                  <a:gd name="connsiteY1" fmla="*/ 127000 h 1181100"/>
                  <a:gd name="connsiteX2" fmla="*/ 85725 w 92720"/>
                  <a:gd name="connsiteY2" fmla="*/ 273050 h 1181100"/>
                  <a:gd name="connsiteX3" fmla="*/ 0 w 92720"/>
                  <a:gd name="connsiteY3" fmla="*/ 523875 h 1181100"/>
                  <a:gd name="connsiteX4" fmla="*/ 85725 w 92720"/>
                  <a:gd name="connsiteY4" fmla="*/ 857250 h 1181100"/>
                  <a:gd name="connsiteX5" fmla="*/ 73025 w 92720"/>
                  <a:gd name="connsiteY5" fmla="*/ 1181100 h 1181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2720" h="1181100">
                    <a:moveTo>
                      <a:pt x="41275" y="0"/>
                    </a:moveTo>
                    <a:cubicBezTo>
                      <a:pt x="58208" y="40746"/>
                      <a:pt x="75142" y="81492"/>
                      <a:pt x="82550" y="127000"/>
                    </a:cubicBezTo>
                    <a:cubicBezTo>
                      <a:pt x="89958" y="172508"/>
                      <a:pt x="99483" y="206904"/>
                      <a:pt x="85725" y="273050"/>
                    </a:cubicBezTo>
                    <a:cubicBezTo>
                      <a:pt x="71967" y="339196"/>
                      <a:pt x="0" y="426508"/>
                      <a:pt x="0" y="523875"/>
                    </a:cubicBezTo>
                    <a:cubicBezTo>
                      <a:pt x="0" y="621242"/>
                      <a:pt x="73554" y="747713"/>
                      <a:pt x="85725" y="857250"/>
                    </a:cubicBezTo>
                    <a:cubicBezTo>
                      <a:pt x="97896" y="966787"/>
                      <a:pt x="85460" y="1073943"/>
                      <a:pt x="73025" y="1181100"/>
                    </a:cubicBezTo>
                  </a:path>
                </a:pathLst>
              </a:custGeom>
              <a:noFill/>
              <a:ln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9" name="MH_SubTitle_3"/>
              <p:cNvSpPr/>
              <p:nvPr>
                <p:custDataLst>
                  <p:tags r:id="rId8"/>
                </p:custDataLst>
              </p:nvPr>
            </p:nvSpPr>
            <p:spPr bwMode="auto">
              <a:xfrm>
                <a:off x="3618086" y="2343213"/>
                <a:ext cx="1695450" cy="1373188"/>
              </a:xfrm>
              <a:custGeom>
                <a:avLst/>
                <a:gdLst>
                  <a:gd name="T0" fmla="*/ 2147483646 w 250"/>
                  <a:gd name="T1" fmla="*/ 0 h 202"/>
                  <a:gd name="T2" fmla="*/ 2147483646 w 250"/>
                  <a:gd name="T3" fmla="*/ 2147483646 h 202"/>
                  <a:gd name="T4" fmla="*/ 2147483646 w 250"/>
                  <a:gd name="T5" fmla="*/ 2147483646 h 202"/>
                  <a:gd name="T6" fmla="*/ 2147483646 w 250"/>
                  <a:gd name="T7" fmla="*/ 2147483646 h 202"/>
                  <a:gd name="T8" fmla="*/ 2147483646 w 250"/>
                  <a:gd name="T9" fmla="*/ 2147483646 h 202"/>
                  <a:gd name="T10" fmla="*/ 2147483646 w 250"/>
                  <a:gd name="T11" fmla="*/ 2147483646 h 202"/>
                  <a:gd name="T12" fmla="*/ 2147483646 w 250"/>
                  <a:gd name="T13" fmla="*/ 2147483646 h 202"/>
                  <a:gd name="T14" fmla="*/ 2147483646 w 250"/>
                  <a:gd name="T15" fmla="*/ 2147483646 h 202"/>
                  <a:gd name="T16" fmla="*/ 2147483646 w 250"/>
                  <a:gd name="T17" fmla="*/ 2147483646 h 202"/>
                  <a:gd name="T18" fmla="*/ 2147483646 w 250"/>
                  <a:gd name="T19" fmla="*/ 2147483646 h 202"/>
                  <a:gd name="T20" fmla="*/ 2147483646 w 250"/>
                  <a:gd name="T21" fmla="*/ 2147483646 h 202"/>
                  <a:gd name="T22" fmla="*/ 2147483646 w 250"/>
                  <a:gd name="T23" fmla="*/ 0 h 202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250"/>
                  <a:gd name="T37" fmla="*/ 0 h 202"/>
                  <a:gd name="T38" fmla="*/ 250 w 250"/>
                  <a:gd name="T39" fmla="*/ 202 h 202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250" h="202">
                    <a:moveTo>
                      <a:pt x="78" y="0"/>
                    </a:moveTo>
                    <a:cubicBezTo>
                      <a:pt x="34" y="0"/>
                      <a:pt x="0" y="78"/>
                      <a:pt x="40" y="128"/>
                    </a:cubicBezTo>
                    <a:cubicBezTo>
                      <a:pt x="64" y="156"/>
                      <a:pt x="97" y="174"/>
                      <a:pt x="121" y="202"/>
                    </a:cubicBezTo>
                    <a:cubicBezTo>
                      <a:pt x="122" y="202"/>
                      <a:pt x="122" y="202"/>
                      <a:pt x="122" y="202"/>
                    </a:cubicBezTo>
                    <a:cubicBezTo>
                      <a:pt x="122" y="202"/>
                      <a:pt x="122" y="201"/>
                      <a:pt x="122" y="201"/>
                    </a:cubicBezTo>
                    <a:cubicBezTo>
                      <a:pt x="122" y="201"/>
                      <a:pt x="122" y="201"/>
                      <a:pt x="122" y="201"/>
                    </a:cubicBezTo>
                    <a:cubicBezTo>
                      <a:pt x="122" y="200"/>
                      <a:pt x="122" y="200"/>
                      <a:pt x="122" y="200"/>
                    </a:cubicBezTo>
                    <a:cubicBezTo>
                      <a:pt x="122" y="200"/>
                      <a:pt x="122" y="200"/>
                      <a:pt x="122" y="201"/>
                    </a:cubicBezTo>
                    <a:cubicBezTo>
                      <a:pt x="147" y="171"/>
                      <a:pt x="181" y="152"/>
                      <a:pt x="206" y="123"/>
                    </a:cubicBezTo>
                    <a:cubicBezTo>
                      <a:pt x="250" y="73"/>
                      <a:pt x="210" y="2"/>
                      <a:pt x="165" y="2"/>
                    </a:cubicBezTo>
                    <a:cubicBezTo>
                      <a:pt x="150" y="2"/>
                      <a:pt x="135" y="10"/>
                      <a:pt x="122" y="28"/>
                    </a:cubicBezTo>
                    <a:cubicBezTo>
                      <a:pt x="108" y="8"/>
                      <a:pt x="93" y="0"/>
                      <a:pt x="78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0" tIns="0" rIns="0" bIns="2880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zh-CN" sz="20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2360098" y="2838196"/>
              <a:ext cx="1389244" cy="2635251"/>
              <a:chOff x="2770361" y="3341751"/>
              <a:chExt cx="1389063" cy="2635250"/>
            </a:xfrm>
          </p:grpSpPr>
          <p:sp>
            <p:nvSpPr>
              <p:cNvPr id="11" name="MH_Other_2"/>
              <p:cNvSpPr/>
              <p:nvPr>
                <p:custDataLst>
                  <p:tags r:id="rId3"/>
                </p:custDataLst>
              </p:nvPr>
            </p:nvSpPr>
            <p:spPr>
              <a:xfrm>
                <a:off x="3418061" y="4368863"/>
                <a:ext cx="177800" cy="1608138"/>
              </a:xfrm>
              <a:custGeom>
                <a:avLst/>
                <a:gdLst>
                  <a:gd name="connsiteX0" fmla="*/ 44450 w 114419"/>
                  <a:gd name="connsiteY0" fmla="*/ 0 h 1038225"/>
                  <a:gd name="connsiteX1" fmla="*/ 6350 w 114419"/>
                  <a:gd name="connsiteY1" fmla="*/ 168275 h 1038225"/>
                  <a:gd name="connsiteX2" fmla="*/ 57150 w 114419"/>
                  <a:gd name="connsiteY2" fmla="*/ 327025 h 1038225"/>
                  <a:gd name="connsiteX3" fmla="*/ 114300 w 114419"/>
                  <a:gd name="connsiteY3" fmla="*/ 549275 h 1038225"/>
                  <a:gd name="connsiteX4" fmla="*/ 41275 w 114419"/>
                  <a:gd name="connsiteY4" fmla="*/ 847725 h 1038225"/>
                  <a:gd name="connsiteX5" fmla="*/ 0 w 114419"/>
                  <a:gd name="connsiteY5" fmla="*/ 1038225 h 1038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4419" h="1038225">
                    <a:moveTo>
                      <a:pt x="44450" y="0"/>
                    </a:moveTo>
                    <a:cubicBezTo>
                      <a:pt x="24341" y="56885"/>
                      <a:pt x="4233" y="113771"/>
                      <a:pt x="6350" y="168275"/>
                    </a:cubicBezTo>
                    <a:cubicBezTo>
                      <a:pt x="8467" y="222779"/>
                      <a:pt x="39158" y="263525"/>
                      <a:pt x="57150" y="327025"/>
                    </a:cubicBezTo>
                    <a:cubicBezTo>
                      <a:pt x="75142" y="390525"/>
                      <a:pt x="116946" y="462492"/>
                      <a:pt x="114300" y="549275"/>
                    </a:cubicBezTo>
                    <a:cubicBezTo>
                      <a:pt x="111654" y="636058"/>
                      <a:pt x="60325" y="766233"/>
                      <a:pt x="41275" y="847725"/>
                    </a:cubicBezTo>
                    <a:cubicBezTo>
                      <a:pt x="22225" y="929217"/>
                      <a:pt x="1587" y="982663"/>
                      <a:pt x="0" y="1038225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12" name="MH_Other_4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2770361" y="4078351"/>
                <a:ext cx="4763" cy="12700"/>
              </a:xfrm>
              <a:custGeom>
                <a:avLst/>
                <a:gdLst>
                  <a:gd name="T0" fmla="*/ 2147483646 w 1"/>
                  <a:gd name="T1" fmla="*/ 0 h 2"/>
                  <a:gd name="T2" fmla="*/ 0 w 1"/>
                  <a:gd name="T3" fmla="*/ 2147483646 h 2"/>
                  <a:gd name="T4" fmla="*/ 2147483646 w 1"/>
                  <a:gd name="T5" fmla="*/ 0 h 2"/>
                  <a:gd name="T6" fmla="*/ 2147483646 w 1"/>
                  <a:gd name="T7" fmla="*/ 0 h 2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1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E169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13" name="MH_SubTitle_2"/>
              <p:cNvSpPr/>
              <p:nvPr>
                <p:custDataLst>
                  <p:tags r:id="rId5"/>
                </p:custDataLst>
              </p:nvPr>
            </p:nvSpPr>
            <p:spPr bwMode="auto">
              <a:xfrm>
                <a:off x="2817986" y="3341751"/>
                <a:ext cx="1341438" cy="1085850"/>
              </a:xfrm>
              <a:custGeom>
                <a:avLst/>
                <a:gdLst>
                  <a:gd name="T0" fmla="*/ 2147483646 w 230"/>
                  <a:gd name="T1" fmla="*/ 0 h 186"/>
                  <a:gd name="T2" fmla="*/ 2147483646 w 230"/>
                  <a:gd name="T3" fmla="*/ 2147483646 h 186"/>
                  <a:gd name="T4" fmla="*/ 2147483646 w 230"/>
                  <a:gd name="T5" fmla="*/ 2147483646 h 186"/>
                  <a:gd name="T6" fmla="*/ 2147483646 w 230"/>
                  <a:gd name="T7" fmla="*/ 2147483646 h 186"/>
                  <a:gd name="T8" fmla="*/ 2147483646 w 230"/>
                  <a:gd name="T9" fmla="*/ 2147483646 h 186"/>
                  <a:gd name="T10" fmla="*/ 2147483646 w 230"/>
                  <a:gd name="T11" fmla="*/ 2147483646 h 186"/>
                  <a:gd name="T12" fmla="*/ 2147483646 w 230"/>
                  <a:gd name="T13" fmla="*/ 2147483646 h 186"/>
                  <a:gd name="T14" fmla="*/ 2147483646 w 230"/>
                  <a:gd name="T15" fmla="*/ 2147483646 h 186"/>
                  <a:gd name="T16" fmla="*/ 2147483646 w 230"/>
                  <a:gd name="T17" fmla="*/ 0 h 1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230"/>
                  <a:gd name="T28" fmla="*/ 0 h 186"/>
                  <a:gd name="T29" fmla="*/ 230 w 230"/>
                  <a:gd name="T30" fmla="*/ 186 h 18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230" h="186">
                    <a:moveTo>
                      <a:pt x="72" y="0"/>
                    </a:moveTo>
                    <a:cubicBezTo>
                      <a:pt x="31" y="0"/>
                      <a:pt x="0" y="72"/>
                      <a:pt x="37" y="118"/>
                    </a:cubicBezTo>
                    <a:cubicBezTo>
                      <a:pt x="59" y="144"/>
                      <a:pt x="89" y="161"/>
                      <a:pt x="112" y="186"/>
                    </a:cubicBezTo>
                    <a:cubicBezTo>
                      <a:pt x="112" y="186"/>
                      <a:pt x="112" y="186"/>
                      <a:pt x="112" y="186"/>
                    </a:cubicBezTo>
                    <a:cubicBezTo>
                      <a:pt x="112" y="186"/>
                      <a:pt x="112" y="186"/>
                      <a:pt x="112" y="186"/>
                    </a:cubicBezTo>
                    <a:cubicBezTo>
                      <a:pt x="135" y="158"/>
                      <a:pt x="166" y="140"/>
                      <a:pt x="190" y="114"/>
                    </a:cubicBezTo>
                    <a:cubicBezTo>
                      <a:pt x="230" y="67"/>
                      <a:pt x="194" y="2"/>
                      <a:pt x="152" y="2"/>
                    </a:cubicBezTo>
                    <a:cubicBezTo>
                      <a:pt x="138" y="2"/>
                      <a:pt x="124" y="9"/>
                      <a:pt x="112" y="26"/>
                    </a:cubicBezTo>
                    <a:cubicBezTo>
                      <a:pt x="99" y="8"/>
                      <a:pt x="85" y="0"/>
                      <a:pt x="72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2880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zh-CN" sz="20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" name="MH_Other_5"/>
              <p:cNvSpPr/>
              <p:nvPr>
                <p:custDataLst>
                  <p:tags r:id="rId6"/>
                </p:custDataLst>
              </p:nvPr>
            </p:nvSpPr>
            <p:spPr bwMode="auto">
              <a:xfrm>
                <a:off x="3481561" y="4941951"/>
                <a:ext cx="0" cy="0"/>
              </a:xfrm>
              <a:custGeom>
                <a:avLst/>
                <a:gdLst>
                  <a:gd name="T0" fmla="*/ 0 60000 65536"/>
                  <a:gd name="T1" fmla="*/ 0 60000 65536"/>
                  <a:gd name="T2" fmla="*/ 0 60000 65536"/>
                  <a:gd name="T3" fmla="*/ 0 60000 65536"/>
                  <a:gd name="T4" fmla="*/ 0 60000 65536"/>
                  <a:gd name="T5" fmla="*/ 0 60000 65536"/>
                </a:gdLst>
                <a:ahLst/>
                <a:cxnLst>
                  <a:cxn ang="T0">
                    <a:pos x="0" y="0"/>
                  </a:cxn>
                  <a:cxn ang="T1">
                    <a:pos x="0" y="0"/>
                  </a:cxn>
                  <a:cxn ang="T2">
                    <a:pos x="0" y="0"/>
                  </a:cxn>
                  <a:cxn ang="T3">
                    <a:pos x="0" y="0"/>
                  </a:cxn>
                  <a:cxn ang="T4">
                    <a:pos x="0" y="0"/>
                  </a:cxn>
                  <a:cxn ang="T5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489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sz="2000"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4343070" y="3238247"/>
              <a:ext cx="1187604" cy="2081212"/>
              <a:chOff x="4608686" y="3741801"/>
              <a:chExt cx="1187450" cy="2081212"/>
            </a:xfrm>
          </p:grpSpPr>
          <p:sp>
            <p:nvSpPr>
              <p:cNvPr id="16" name="MH_Other_6"/>
              <p:cNvSpPr/>
              <p:nvPr>
                <p:custDataLst>
                  <p:tags r:id="rId1"/>
                </p:custDataLst>
              </p:nvPr>
            </p:nvSpPr>
            <p:spPr>
              <a:xfrm>
                <a:off x="5040486" y="4645088"/>
                <a:ext cx="207963" cy="1177925"/>
              </a:xfrm>
              <a:custGeom>
                <a:avLst/>
                <a:gdLst>
                  <a:gd name="connsiteX0" fmla="*/ 85757 w 119298"/>
                  <a:gd name="connsiteY0" fmla="*/ 0 h 742950"/>
                  <a:gd name="connsiteX1" fmla="*/ 117507 w 119298"/>
                  <a:gd name="connsiteY1" fmla="*/ 187325 h 742950"/>
                  <a:gd name="connsiteX2" fmla="*/ 38132 w 119298"/>
                  <a:gd name="connsiteY2" fmla="*/ 339725 h 742950"/>
                  <a:gd name="connsiteX3" fmla="*/ 32 w 119298"/>
                  <a:gd name="connsiteY3" fmla="*/ 476250 h 742950"/>
                  <a:gd name="connsiteX4" fmla="*/ 31782 w 119298"/>
                  <a:gd name="connsiteY4" fmla="*/ 641350 h 742950"/>
                  <a:gd name="connsiteX5" fmla="*/ 47657 w 119298"/>
                  <a:gd name="connsiteY5" fmla="*/ 742950 h 742950"/>
                  <a:gd name="connsiteX0-1" fmla="*/ 73609 w 118265"/>
                  <a:gd name="connsiteY0-2" fmla="*/ 0 h 696489"/>
                  <a:gd name="connsiteX1-3" fmla="*/ 117507 w 118265"/>
                  <a:gd name="connsiteY1-4" fmla="*/ 140864 h 696489"/>
                  <a:gd name="connsiteX2-5" fmla="*/ 38132 w 118265"/>
                  <a:gd name="connsiteY2-6" fmla="*/ 293264 h 696489"/>
                  <a:gd name="connsiteX3-7" fmla="*/ 32 w 118265"/>
                  <a:gd name="connsiteY3-8" fmla="*/ 429789 h 696489"/>
                  <a:gd name="connsiteX4-9" fmla="*/ 31782 w 118265"/>
                  <a:gd name="connsiteY4-10" fmla="*/ 594889 h 696489"/>
                  <a:gd name="connsiteX5-11" fmla="*/ 47657 w 118265"/>
                  <a:gd name="connsiteY5-12" fmla="*/ 696489 h 69648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</a:cxnLst>
                <a:rect l="l" t="t" r="r" b="b"/>
                <a:pathLst>
                  <a:path w="118265" h="696489">
                    <a:moveTo>
                      <a:pt x="73609" y="0"/>
                    </a:moveTo>
                    <a:cubicBezTo>
                      <a:pt x="93452" y="65352"/>
                      <a:pt x="123420" y="91987"/>
                      <a:pt x="117507" y="140864"/>
                    </a:cubicBezTo>
                    <a:cubicBezTo>
                      <a:pt x="111594" y="189741"/>
                      <a:pt x="57711" y="245110"/>
                      <a:pt x="38132" y="293264"/>
                    </a:cubicBezTo>
                    <a:cubicBezTo>
                      <a:pt x="18553" y="341418"/>
                      <a:pt x="1090" y="379518"/>
                      <a:pt x="32" y="429789"/>
                    </a:cubicBezTo>
                    <a:cubicBezTo>
                      <a:pt x="-1026" y="480060"/>
                      <a:pt x="23845" y="550439"/>
                      <a:pt x="31782" y="594889"/>
                    </a:cubicBezTo>
                    <a:cubicBezTo>
                      <a:pt x="39719" y="639339"/>
                      <a:pt x="43688" y="667914"/>
                      <a:pt x="47657" y="696489"/>
                    </a:cubicBezTo>
                  </a:path>
                </a:pathLst>
              </a:cu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000">
                  <a:cs typeface="+mn-ea"/>
                  <a:sym typeface="+mn-lt"/>
                </a:endParaRPr>
              </a:p>
            </p:txBody>
          </p:sp>
          <p:sp>
            <p:nvSpPr>
              <p:cNvPr id="17" name="MH_SubTitle_4"/>
              <p:cNvSpPr/>
              <p:nvPr>
                <p:custDataLst>
                  <p:tags r:id="rId2"/>
                </p:custDataLst>
              </p:nvPr>
            </p:nvSpPr>
            <p:spPr bwMode="auto">
              <a:xfrm>
                <a:off x="4608686" y="3741801"/>
                <a:ext cx="1187450" cy="962025"/>
              </a:xfrm>
              <a:custGeom>
                <a:avLst/>
                <a:gdLst>
                  <a:gd name="T0" fmla="*/ 2147483646 w 131"/>
                  <a:gd name="T1" fmla="*/ 0 h 106"/>
                  <a:gd name="T2" fmla="*/ 2147483646 w 131"/>
                  <a:gd name="T3" fmla="*/ 2147483646 h 106"/>
                  <a:gd name="T4" fmla="*/ 2147483646 w 131"/>
                  <a:gd name="T5" fmla="*/ 2147483646 h 106"/>
                  <a:gd name="T6" fmla="*/ 2147483646 w 131"/>
                  <a:gd name="T7" fmla="*/ 2147483646 h 106"/>
                  <a:gd name="T8" fmla="*/ 2147483646 w 131"/>
                  <a:gd name="T9" fmla="*/ 2147483646 h 106"/>
                  <a:gd name="T10" fmla="*/ 2147483646 w 131"/>
                  <a:gd name="T11" fmla="*/ 2147483646 h 106"/>
                  <a:gd name="T12" fmla="*/ 2147483646 w 131"/>
                  <a:gd name="T13" fmla="*/ 2147483646 h 106"/>
                  <a:gd name="T14" fmla="*/ 2147483646 w 131"/>
                  <a:gd name="T15" fmla="*/ 0 h 1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31"/>
                  <a:gd name="T25" fmla="*/ 0 h 106"/>
                  <a:gd name="T26" fmla="*/ 131 w 131"/>
                  <a:gd name="T27" fmla="*/ 106 h 10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31" h="106">
                    <a:moveTo>
                      <a:pt x="41" y="0"/>
                    </a:moveTo>
                    <a:cubicBezTo>
                      <a:pt x="18" y="0"/>
                      <a:pt x="0" y="41"/>
                      <a:pt x="21" y="67"/>
                    </a:cubicBezTo>
                    <a:cubicBezTo>
                      <a:pt x="33" y="82"/>
                      <a:pt x="51" y="91"/>
                      <a:pt x="64" y="106"/>
                    </a:cubicBezTo>
                    <a:cubicBezTo>
                      <a:pt x="64" y="106"/>
                      <a:pt x="64" y="106"/>
                      <a:pt x="64" y="106"/>
                    </a:cubicBezTo>
                    <a:cubicBezTo>
                      <a:pt x="77" y="90"/>
                      <a:pt x="94" y="80"/>
                      <a:pt x="108" y="65"/>
                    </a:cubicBezTo>
                    <a:cubicBezTo>
                      <a:pt x="131" y="38"/>
                      <a:pt x="110" y="1"/>
                      <a:pt x="86" y="1"/>
                    </a:cubicBezTo>
                    <a:cubicBezTo>
                      <a:pt x="79" y="1"/>
                      <a:pt x="71" y="5"/>
                      <a:pt x="64" y="15"/>
                    </a:cubicBezTo>
                    <a:cubicBezTo>
                      <a:pt x="56" y="4"/>
                      <a:pt x="48" y="0"/>
                      <a:pt x="41" y="0"/>
                    </a:cubicBezTo>
                  </a:path>
                </a:pathLst>
              </a:custGeom>
              <a:solidFill>
                <a:srgbClr val="FABE6A"/>
              </a:solidFill>
              <a:ln>
                <a:noFill/>
              </a:ln>
            </p:spPr>
            <p:txBody>
              <a:bodyPr lIns="0" tIns="0" rIns="0" bIns="288000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>
                  <a:defRPr/>
                </a:pPr>
                <a:endParaRPr lang="en-US" altLang="zh-CN" sz="14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76042" y="3388029"/>
              <a:ext cx="3019325" cy="3019325"/>
            </a:xfrm>
            <a:prstGeom prst="rect">
              <a:avLst/>
            </a:prstGeom>
          </p:spPr>
        </p:pic>
      </p:grpSp>
      <p:pic>
        <p:nvPicPr>
          <p:cNvPr id="30" name="图片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082" y="2654990"/>
            <a:ext cx="3498567" cy="4373210"/>
          </a:xfrm>
          <a:prstGeom prst="ellipse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527964" y="586740"/>
            <a:ext cx="13716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92D050"/>
                </a:solidFill>
                <a:latin typeface="Coiny" panose="02000903060500060000" pitchFamily="2" charset="0"/>
              </a:rPr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23363" y="2529237"/>
            <a:ext cx="56743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Coiny" panose="02000903060500060000" pitchFamily="2" charset="0"/>
              </a:rPr>
              <a:t>Lập</a:t>
            </a:r>
            <a:r>
              <a:rPr lang="en-US" sz="4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Coiny" panose="02000903060500060000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Coiny" panose="02000903060500060000" pitchFamily="2" charset="0"/>
              </a:rPr>
              <a:t>danh</a:t>
            </a:r>
            <a:r>
              <a:rPr lang="en-US" sz="4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Coiny" panose="02000903060500060000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Coiny" panose="02000903060500060000" pitchFamily="2" charset="0"/>
              </a:rPr>
              <a:t>sách</a:t>
            </a:r>
            <a:r>
              <a:rPr lang="en-US" sz="4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Coiny" panose="02000903060500060000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Coiny" panose="02000903060500060000" pitchFamily="2" charset="0"/>
              </a:rPr>
              <a:t>nhóm</a:t>
            </a:r>
            <a:r>
              <a:rPr lang="en-US" sz="4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Coiny" panose="02000903060500060000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Coiny" panose="02000903060500060000" pitchFamily="2" charset="0"/>
              </a:rPr>
              <a:t>hoặc</a:t>
            </a:r>
            <a:r>
              <a:rPr lang="en-US" sz="4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Coiny" panose="02000903060500060000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Coiny" panose="02000903060500060000" pitchFamily="2" charset="0"/>
              </a:rPr>
              <a:t>tổ</a:t>
            </a:r>
            <a:r>
              <a:rPr lang="en-US" sz="4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Coiny" panose="02000903060500060000" pitchFamily="2" charset="0"/>
              </a:rPr>
              <a:t> </a:t>
            </a:r>
            <a:r>
              <a:rPr lang="en-US" sz="4000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Coiny" panose="02000903060500060000" pitchFamily="2" charset="0"/>
              </a:rPr>
              <a:t>em</a:t>
            </a:r>
            <a:r>
              <a:rPr lang="en-US" sz="4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Coiny" panose="0200090306050006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2847826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8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40080" y="586740"/>
            <a:ext cx="10911840" cy="58140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2" name="图片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2" t="13441" r="27886" b="4265"/>
          <a:stretch/>
        </p:blipFill>
        <p:spPr>
          <a:xfrm>
            <a:off x="-83820" y="-53951"/>
            <a:ext cx="1334261" cy="2169886"/>
          </a:xfrm>
          <a:prstGeom prst="rect">
            <a:avLst/>
          </a:prstGeom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783554"/>
              </p:ext>
            </p:extLst>
          </p:nvPr>
        </p:nvGraphicFramePr>
        <p:xfrm>
          <a:off x="1135451" y="1527373"/>
          <a:ext cx="10256449" cy="41385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3098">
                  <a:extLst>
                    <a:ext uri="{9D8B030D-6E8A-4147-A177-3AD203B41FA5}">
                      <a16:colId xmlns:a16="http://schemas.microsoft.com/office/drawing/2014/main" val="3924115848"/>
                    </a:ext>
                  </a:extLst>
                </a:gridCol>
                <a:gridCol w="3622271">
                  <a:extLst>
                    <a:ext uri="{9D8B030D-6E8A-4147-A177-3AD203B41FA5}">
                      <a16:colId xmlns:a16="http://schemas.microsoft.com/office/drawing/2014/main" val="286822731"/>
                    </a:ext>
                  </a:extLst>
                </a:gridCol>
                <a:gridCol w="1458501">
                  <a:extLst>
                    <a:ext uri="{9D8B030D-6E8A-4147-A177-3AD203B41FA5}">
                      <a16:colId xmlns:a16="http://schemas.microsoft.com/office/drawing/2014/main" val="1496421657"/>
                    </a:ext>
                  </a:extLst>
                </a:gridCol>
                <a:gridCol w="2873752">
                  <a:extLst>
                    <a:ext uri="{9D8B030D-6E8A-4147-A177-3AD203B41FA5}">
                      <a16:colId xmlns:a16="http://schemas.microsoft.com/office/drawing/2014/main" val="2775788907"/>
                    </a:ext>
                  </a:extLst>
                </a:gridCol>
                <a:gridCol w="1228827">
                  <a:extLst>
                    <a:ext uri="{9D8B030D-6E8A-4147-A177-3AD203B41FA5}">
                      <a16:colId xmlns:a16="http://schemas.microsoft.com/office/drawing/2014/main" val="1892544788"/>
                    </a:ext>
                  </a:extLst>
                </a:gridCol>
              </a:tblGrid>
              <a:tr h="129202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Số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2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thứ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tự</a:t>
                      </a:r>
                      <a:endParaRPr lang="en-US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DA65">
                            <a:tint val="66000"/>
                            <a:satMod val="160000"/>
                          </a:srgbClr>
                        </a:gs>
                        <a:gs pos="50000">
                          <a:srgbClr val="FFDA65">
                            <a:tint val="44500"/>
                            <a:satMod val="160000"/>
                          </a:srgbClr>
                        </a:gs>
                        <a:gs pos="100000">
                          <a:srgbClr val="FFDA6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Họ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tên</a:t>
                      </a:r>
                      <a:endParaRPr lang="en-US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DA65">
                            <a:tint val="66000"/>
                            <a:satMod val="160000"/>
                          </a:srgbClr>
                        </a:gs>
                        <a:gs pos="50000">
                          <a:srgbClr val="FFDA65">
                            <a:tint val="44500"/>
                            <a:satMod val="160000"/>
                          </a:srgbClr>
                        </a:gs>
                        <a:gs pos="100000">
                          <a:srgbClr val="FFDA6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Giới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tính</a:t>
                      </a:r>
                      <a:endParaRPr lang="en-US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DA65">
                            <a:tint val="66000"/>
                            <a:satMod val="160000"/>
                          </a:srgbClr>
                        </a:gs>
                        <a:gs pos="50000">
                          <a:srgbClr val="FFDA65">
                            <a:tint val="44500"/>
                            <a:satMod val="160000"/>
                          </a:srgbClr>
                        </a:gs>
                        <a:gs pos="100000">
                          <a:srgbClr val="FFDA6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Ngày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sinh</a:t>
                      </a:r>
                      <a:r>
                        <a:rPr lang="en-US" sz="3200" baseline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32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DA65">
                            <a:tint val="66000"/>
                            <a:satMod val="160000"/>
                          </a:srgbClr>
                        </a:gs>
                        <a:gs pos="50000">
                          <a:srgbClr val="FFDA65">
                            <a:tint val="44500"/>
                            <a:satMod val="160000"/>
                          </a:srgbClr>
                        </a:gs>
                        <a:gs pos="100000">
                          <a:srgbClr val="FFDA6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DA65">
                            <a:tint val="66000"/>
                            <a:satMod val="160000"/>
                          </a:srgbClr>
                        </a:gs>
                        <a:gs pos="50000">
                          <a:srgbClr val="FFDA65">
                            <a:tint val="44500"/>
                            <a:satMod val="160000"/>
                          </a:srgbClr>
                        </a:gs>
                        <a:gs pos="100000">
                          <a:srgbClr val="FFDA6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345010659"/>
                  </a:ext>
                </a:extLst>
              </a:tr>
              <a:tr h="1292027">
                <a:tc>
                  <a:txBody>
                    <a:bodyPr/>
                    <a:lstStyle/>
                    <a:p>
                      <a:endParaRPr 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DA65">
                            <a:tint val="66000"/>
                            <a:satMod val="160000"/>
                          </a:srgbClr>
                        </a:gs>
                        <a:gs pos="50000">
                          <a:srgbClr val="FFDA65">
                            <a:tint val="44500"/>
                            <a:satMod val="160000"/>
                          </a:srgbClr>
                        </a:gs>
                        <a:gs pos="100000">
                          <a:srgbClr val="FFDA6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DA65">
                            <a:tint val="66000"/>
                            <a:satMod val="160000"/>
                          </a:srgbClr>
                        </a:gs>
                        <a:gs pos="50000">
                          <a:srgbClr val="FFDA65">
                            <a:tint val="44500"/>
                            <a:satMod val="160000"/>
                          </a:srgbClr>
                        </a:gs>
                        <a:gs pos="100000">
                          <a:srgbClr val="FFDA6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DA65">
                            <a:tint val="66000"/>
                            <a:satMod val="160000"/>
                          </a:srgbClr>
                        </a:gs>
                        <a:gs pos="50000">
                          <a:srgbClr val="FFDA65">
                            <a:tint val="44500"/>
                            <a:satMod val="160000"/>
                          </a:srgbClr>
                        </a:gs>
                        <a:gs pos="100000">
                          <a:srgbClr val="FFDA6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DA65">
                            <a:tint val="66000"/>
                            <a:satMod val="160000"/>
                          </a:srgbClr>
                        </a:gs>
                        <a:gs pos="50000">
                          <a:srgbClr val="FFDA65">
                            <a:tint val="44500"/>
                            <a:satMod val="160000"/>
                          </a:srgbClr>
                        </a:gs>
                        <a:gs pos="100000">
                          <a:srgbClr val="FFDA6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DA65">
                            <a:tint val="66000"/>
                            <a:satMod val="160000"/>
                          </a:srgbClr>
                        </a:gs>
                        <a:gs pos="50000">
                          <a:srgbClr val="FFDA65">
                            <a:tint val="44500"/>
                            <a:satMod val="160000"/>
                          </a:srgbClr>
                        </a:gs>
                        <a:gs pos="100000">
                          <a:srgbClr val="FFDA6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472731054"/>
                  </a:ext>
                </a:extLst>
              </a:tr>
              <a:tr h="1292027">
                <a:tc>
                  <a:txBody>
                    <a:bodyPr/>
                    <a:lstStyle/>
                    <a:p>
                      <a:endParaRPr lang="en-US" sz="32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DA65">
                            <a:tint val="66000"/>
                            <a:satMod val="160000"/>
                          </a:srgbClr>
                        </a:gs>
                        <a:gs pos="50000">
                          <a:srgbClr val="FFDA65">
                            <a:tint val="44500"/>
                            <a:satMod val="160000"/>
                          </a:srgbClr>
                        </a:gs>
                        <a:gs pos="100000">
                          <a:srgbClr val="FFDA6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DA65">
                            <a:tint val="66000"/>
                            <a:satMod val="160000"/>
                          </a:srgbClr>
                        </a:gs>
                        <a:gs pos="50000">
                          <a:srgbClr val="FFDA65">
                            <a:tint val="44500"/>
                            <a:satMod val="160000"/>
                          </a:srgbClr>
                        </a:gs>
                        <a:gs pos="100000">
                          <a:srgbClr val="FFDA6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DA65">
                            <a:tint val="66000"/>
                            <a:satMod val="160000"/>
                          </a:srgbClr>
                        </a:gs>
                        <a:gs pos="50000">
                          <a:srgbClr val="FFDA65">
                            <a:tint val="44500"/>
                            <a:satMod val="160000"/>
                          </a:srgbClr>
                        </a:gs>
                        <a:gs pos="100000">
                          <a:srgbClr val="FFDA6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DA65">
                            <a:tint val="66000"/>
                            <a:satMod val="160000"/>
                          </a:srgbClr>
                        </a:gs>
                        <a:gs pos="50000">
                          <a:srgbClr val="FFDA65">
                            <a:tint val="44500"/>
                            <a:satMod val="160000"/>
                          </a:srgbClr>
                        </a:gs>
                        <a:gs pos="100000">
                          <a:srgbClr val="FFDA6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32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DA65">
                            <a:tint val="66000"/>
                            <a:satMod val="160000"/>
                          </a:srgbClr>
                        </a:gs>
                        <a:gs pos="50000">
                          <a:srgbClr val="FFDA65">
                            <a:tint val="44500"/>
                            <a:satMod val="160000"/>
                          </a:srgbClr>
                        </a:gs>
                        <a:gs pos="100000">
                          <a:srgbClr val="FFDA65">
                            <a:tint val="23500"/>
                            <a:satMod val="160000"/>
                          </a:srgbClr>
                        </a:gs>
                      </a:gsLst>
                      <a:lin ang="162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5192472"/>
                  </a:ext>
                </a:extLst>
              </a:tr>
            </a:tbl>
          </a:graphicData>
        </a:graphic>
      </p:graphicFrame>
      <p:pic>
        <p:nvPicPr>
          <p:cNvPr id="11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18171" y="3256383"/>
            <a:ext cx="3493543" cy="34935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22563" y="793254"/>
            <a:ext cx="3638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6600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Lập</a:t>
            </a:r>
            <a:r>
              <a:rPr lang="en-US" sz="4000" b="1" dirty="0">
                <a:solidFill>
                  <a:srgbClr val="FF6600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en-US" sz="4000" b="1" dirty="0" err="1">
                <a:solidFill>
                  <a:srgbClr val="FF6600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danh</a:t>
            </a:r>
            <a:r>
              <a:rPr lang="en-US" sz="4000" b="1" dirty="0">
                <a:solidFill>
                  <a:srgbClr val="FF6600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 </a:t>
            </a:r>
            <a:r>
              <a:rPr lang="en-US" sz="4000" b="1" dirty="0" err="1">
                <a:solidFill>
                  <a:srgbClr val="FF6600"/>
                </a:solidFill>
                <a:latin typeface="Baloo" panose="03080902040302020200" pitchFamily="66" charset="0"/>
                <a:cs typeface="Baloo" panose="03080902040302020200" pitchFamily="66" charset="0"/>
              </a:rPr>
              <a:t>sách</a:t>
            </a:r>
            <a:endParaRPr lang="en-US" sz="4000" b="1" dirty="0">
              <a:solidFill>
                <a:srgbClr val="FF6600"/>
              </a:solidFill>
              <a:latin typeface="Baloo" panose="03080902040302020200" pitchFamily="66" charset="0"/>
              <a:cs typeface="Baloo" panose="03080902040302020200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6554" y="3325142"/>
            <a:ext cx="6780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pic>
        <p:nvPicPr>
          <p:cNvPr id="14" name="图片 32">
            <a:extLst>
              <a:ext uri="{FF2B5EF4-FFF2-40B4-BE49-F238E27FC236}">
                <a16:creationId xmlns:a16="http://schemas.microsoft.com/office/drawing/2014/main" id="{8C9F7503-7A6B-4314-97BF-A66E85DC9F3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78" t="12694" r="23871" b="10657"/>
          <a:stretch/>
        </p:blipFill>
        <p:spPr>
          <a:xfrm>
            <a:off x="95250" y="4031104"/>
            <a:ext cx="2019300" cy="297929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427255" y="3325142"/>
            <a:ext cx="3080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Lê</a:t>
            </a:r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 </a:t>
            </a:r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Nhiên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26491" y="3325142"/>
            <a:ext cx="1219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Nữ</a:t>
            </a:r>
            <a:endParaRPr lang="en-US" sz="4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30552" y="3325142"/>
            <a:ext cx="29337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02/10/1998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2017" y="5665907"/>
            <a:ext cx="6202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vở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nhé</a:t>
            </a:r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00446052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5" grpId="0"/>
      <p:bldP spid="16" grpId="0"/>
      <p:bldP spid="17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479" y="2277759"/>
            <a:ext cx="4394519" cy="4394519"/>
          </a:xfrm>
          <a:prstGeom prst="rect">
            <a:avLst/>
          </a:prstGeom>
        </p:spPr>
      </p:pic>
      <p:grpSp>
        <p:nvGrpSpPr>
          <p:cNvPr id="51" name="组合 25">
            <a:extLst>
              <a:ext uri="{FF2B5EF4-FFF2-40B4-BE49-F238E27FC236}">
                <a16:creationId xmlns:a16="http://schemas.microsoft.com/office/drawing/2014/main" id="{9D12B441-9B33-4871-8F4C-9175D45BDAD4}"/>
              </a:ext>
            </a:extLst>
          </p:cNvPr>
          <p:cNvGrpSpPr/>
          <p:nvPr/>
        </p:nvGrpSpPr>
        <p:grpSpPr>
          <a:xfrm>
            <a:off x="0" y="4613564"/>
            <a:ext cx="12265024" cy="2239692"/>
            <a:chOff x="0" y="4657378"/>
            <a:chExt cx="12265024" cy="2239692"/>
          </a:xfrm>
        </p:grpSpPr>
        <p:grpSp>
          <p:nvGrpSpPr>
            <p:cNvPr id="52" name="组合 26">
              <a:extLst>
                <a:ext uri="{FF2B5EF4-FFF2-40B4-BE49-F238E27FC236}">
                  <a16:creationId xmlns:a16="http://schemas.microsoft.com/office/drawing/2014/main" id="{34DF7EAB-82CF-4710-81D2-26733962CB55}"/>
                </a:ext>
              </a:extLst>
            </p:cNvPr>
            <p:cNvGrpSpPr/>
            <p:nvPr/>
          </p:nvGrpSpPr>
          <p:grpSpPr>
            <a:xfrm>
              <a:off x="4734045" y="4657378"/>
              <a:ext cx="7530979" cy="2239692"/>
              <a:chOff x="-1" y="3249486"/>
              <a:chExt cx="12265026" cy="3647585"/>
            </a:xfrm>
          </p:grpSpPr>
          <p:pic>
            <p:nvPicPr>
              <p:cNvPr id="65" name="图片 30">
                <a:extLst>
                  <a:ext uri="{FF2B5EF4-FFF2-40B4-BE49-F238E27FC236}">
                    <a16:creationId xmlns:a16="http://schemas.microsoft.com/office/drawing/2014/main" id="{86550852-3630-445C-88B5-47A0DDE71FF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3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48458"/>
              <a:stretch/>
            </p:blipFill>
            <p:spPr>
              <a:xfrm>
                <a:off x="5407026" y="3362303"/>
                <a:ext cx="6857999" cy="3534768"/>
              </a:xfrm>
              <a:prstGeom prst="rect">
                <a:avLst/>
              </a:prstGeom>
            </p:spPr>
          </p:pic>
          <p:pic>
            <p:nvPicPr>
              <p:cNvPr id="66" name="图片 31">
                <a:extLst>
                  <a:ext uri="{FF2B5EF4-FFF2-40B4-BE49-F238E27FC236}">
                    <a16:creationId xmlns:a16="http://schemas.microsoft.com/office/drawing/2014/main" id="{07EEAD30-D6DC-4534-BF84-E0C5B32ECB5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4758" t="46812"/>
              <a:stretch/>
            </p:blipFill>
            <p:spPr>
              <a:xfrm>
                <a:off x="-1" y="3249486"/>
                <a:ext cx="5845893" cy="3647585"/>
              </a:xfrm>
              <a:prstGeom prst="rect">
                <a:avLst/>
              </a:prstGeom>
            </p:spPr>
          </p:pic>
        </p:grpSp>
        <p:grpSp>
          <p:nvGrpSpPr>
            <p:cNvPr id="53" name="组合 27">
              <a:extLst>
                <a:ext uri="{FF2B5EF4-FFF2-40B4-BE49-F238E27FC236}">
                  <a16:creationId xmlns:a16="http://schemas.microsoft.com/office/drawing/2014/main" id="{84EB0449-0B5D-4BE4-B8F3-CE1C54B5D699}"/>
                </a:ext>
              </a:extLst>
            </p:cNvPr>
            <p:cNvGrpSpPr/>
            <p:nvPr/>
          </p:nvGrpSpPr>
          <p:grpSpPr>
            <a:xfrm>
              <a:off x="0" y="4901564"/>
              <a:ext cx="4969257" cy="1995506"/>
              <a:chOff x="4172044" y="3647170"/>
              <a:chExt cx="8092983" cy="3249901"/>
            </a:xfrm>
          </p:grpSpPr>
          <p:pic>
            <p:nvPicPr>
              <p:cNvPr id="63" name="图片 28">
                <a:extLst>
                  <a:ext uri="{FF2B5EF4-FFF2-40B4-BE49-F238E27FC236}">
                    <a16:creationId xmlns:a16="http://schemas.microsoft.com/office/drawing/2014/main" id="{4BD64449-26C5-43CD-92C1-10C818B79F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2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53393"/>
              <a:stretch/>
            </p:blipFill>
            <p:spPr>
              <a:xfrm>
                <a:off x="5407026" y="3700759"/>
                <a:ext cx="6858001" cy="3196312"/>
              </a:xfrm>
              <a:prstGeom prst="rect">
                <a:avLst/>
              </a:prstGeom>
            </p:spPr>
          </p:pic>
          <p:pic>
            <p:nvPicPr>
              <p:cNvPr id="64" name="图片 29">
                <a:extLst>
                  <a:ext uri="{FF2B5EF4-FFF2-40B4-BE49-F238E27FC236}">
                    <a16:creationId xmlns:a16="http://schemas.microsoft.com/office/drawing/2014/main" id="{7F71C295-E225-42EA-97A4-CA2B2F1C6EE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5593" t="52612"/>
              <a:stretch/>
            </p:blipFill>
            <p:spPr>
              <a:xfrm>
                <a:off x="4172044" y="3647170"/>
                <a:ext cx="1673848" cy="3249901"/>
              </a:xfrm>
              <a:prstGeom prst="rect">
                <a:avLst/>
              </a:prstGeom>
            </p:spPr>
          </p:pic>
        </p:grpSp>
      </p:grpSp>
      <p:pic>
        <p:nvPicPr>
          <p:cNvPr id="68" name="Picture 6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77" y="339130"/>
            <a:ext cx="5664136" cy="23318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9"/>
          <a:srcRect l="3486" t="2121" b="9447"/>
          <a:stretch/>
        </p:blipFill>
        <p:spPr>
          <a:xfrm>
            <a:off x="6999998" y="1524246"/>
            <a:ext cx="5007744" cy="246674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2508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图片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535" y="1685445"/>
            <a:ext cx="4512945" cy="5416451"/>
          </a:xfrm>
          <a:prstGeom prst="rect">
            <a:avLst/>
          </a:prstGeom>
        </p:spPr>
      </p:pic>
      <p:grpSp>
        <p:nvGrpSpPr>
          <p:cNvPr id="19" name="组合 18">
            <a:extLst>
              <a:ext uri="{FF2B5EF4-FFF2-40B4-BE49-F238E27FC236}">
                <a16:creationId xmlns:a16="http://schemas.microsoft.com/office/drawing/2014/main" id="{901DC769-56FE-4952-B781-437CB6BFD6BA}"/>
              </a:ext>
            </a:extLst>
          </p:cNvPr>
          <p:cNvGrpSpPr/>
          <p:nvPr/>
        </p:nvGrpSpPr>
        <p:grpSpPr>
          <a:xfrm>
            <a:off x="-400050" y="0"/>
            <a:ext cx="12923932" cy="6858000"/>
            <a:chOff x="-1" y="39071"/>
            <a:chExt cx="12923932" cy="6858000"/>
          </a:xfrm>
        </p:grpSpPr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63C1D7D9-D8F7-48AD-92A0-C39668523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5931" y="39071"/>
              <a:ext cx="6858000" cy="6858000"/>
            </a:xfrm>
            <a:prstGeom prst="rect">
              <a:avLst/>
            </a:prstGeom>
          </p:spPr>
        </p:pic>
        <p:pic>
          <p:nvPicPr>
            <p:cNvPr id="33" name="图片 32">
              <a:extLst>
                <a:ext uri="{FF2B5EF4-FFF2-40B4-BE49-F238E27FC236}">
                  <a16:creationId xmlns:a16="http://schemas.microsoft.com/office/drawing/2014/main" id="{BBBD0FE5-7D2E-44A7-84B2-3A1EF7EB80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58"/>
            <a:stretch/>
          </p:blipFill>
          <p:spPr>
            <a:xfrm>
              <a:off x="-1" y="39071"/>
              <a:ext cx="5845893" cy="6858000"/>
            </a:xfrm>
            <a:prstGeom prst="rect">
              <a:avLst/>
            </a:prstGeom>
          </p:spPr>
        </p:pic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038" y="271299"/>
            <a:ext cx="2305050" cy="23050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8" r="25039" b="49693"/>
          <a:stretch/>
        </p:blipFill>
        <p:spPr>
          <a:xfrm rot="20628497">
            <a:off x="618385" y="668164"/>
            <a:ext cx="4990122" cy="13910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6" t="50032" r="10733" b="5324"/>
          <a:stretch/>
        </p:blipFill>
        <p:spPr>
          <a:xfrm rot="20628497">
            <a:off x="253609" y="1767516"/>
            <a:ext cx="7769830" cy="123449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小学四年级语文课件田园诗情课程PPT模板"/>
  <p:tag name="INKNOELEADERBOARD" val="12388928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6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18455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Other"/>
  <p:tag name="MH_ORDER" val="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31143017"/>
  <p:tag name="MH_LIBRARY" val="GRAPHIC"/>
  <p:tag name="MH_TYPE" val="SubTitle"/>
  <p:tag name="MH_ORDER" val="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4pkxh1w2">
      <a:majorFont>
        <a:latin typeface="字魂59号-创粗黑"/>
        <a:ea typeface="字魂59号-创粗黑"/>
        <a:cs typeface=""/>
      </a:majorFont>
      <a:minorFont>
        <a:latin typeface="字魂59号-创粗黑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111</Words>
  <Application>Microsoft Office PowerPoint</Application>
  <PresentationFormat>Widescreen</PresentationFormat>
  <Paragraphs>35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等线</vt:lpstr>
      <vt:lpstr>黑体</vt:lpstr>
      <vt:lpstr>Arial</vt:lpstr>
      <vt:lpstr>Baloo</vt:lpstr>
      <vt:lpstr>Calibri</vt:lpstr>
      <vt:lpstr>Coiny</vt:lpstr>
      <vt:lpstr>Patrick Hand</vt:lpstr>
      <vt:lpstr>字魂59号-创粗黑</vt:lpstr>
      <vt:lpstr>Office 主题​​</vt:lpstr>
      <vt:lpstr>Office 主题</vt:lpstr>
      <vt:lpstr>1_Office 主题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小学四年级语文课件田园诗情课程PPT模板</dc:title>
  <dc:creator>1</dc:creator>
  <cp:lastModifiedBy>Pham Thi Hong</cp:lastModifiedBy>
  <cp:revision>126</cp:revision>
  <dcterms:created xsi:type="dcterms:W3CDTF">2018-10-21T06:57:00Z</dcterms:created>
  <dcterms:modified xsi:type="dcterms:W3CDTF">2021-12-10T02:44:13Z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2052-10.1.0.7566</vt:lpwstr>
  </property>
</Properties>
</file>