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1" r:id="rId1"/>
    <p:sldMasterId id="2147483787" r:id="rId2"/>
  </p:sldMasterIdLst>
  <p:notesMasterIdLst>
    <p:notesMasterId r:id="rId22"/>
  </p:notesMasterIdLst>
  <p:sldIdLst>
    <p:sldId id="280" r:id="rId3"/>
    <p:sldId id="281" r:id="rId4"/>
    <p:sldId id="284" r:id="rId5"/>
    <p:sldId id="285" r:id="rId6"/>
    <p:sldId id="286" r:id="rId7"/>
    <p:sldId id="289" r:id="rId8"/>
    <p:sldId id="291" r:id="rId9"/>
    <p:sldId id="292" r:id="rId10"/>
    <p:sldId id="293" r:id="rId11"/>
    <p:sldId id="288" r:id="rId12"/>
    <p:sldId id="294" r:id="rId13"/>
    <p:sldId id="296" r:id="rId14"/>
    <p:sldId id="299" r:id="rId15"/>
    <p:sldId id="300" r:id="rId16"/>
    <p:sldId id="301" r:id="rId17"/>
    <p:sldId id="302" r:id="rId18"/>
    <p:sldId id="304" r:id="rId19"/>
    <p:sldId id="305" r:id="rId20"/>
    <p:sldId id="298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oiny" panose="020B0604020202020204" charset="0"/>
      <p:regular r:id="rId38"/>
    </p:embeddedFont>
    <p:embeddedFont>
      <p:font typeface="HP001 4 hàng" panose="020B0604020202020204" charset="0"/>
      <p:regular r:id="rId39"/>
      <p:bold r:id="rId40"/>
    </p:embeddedFont>
    <p:embeddedFont>
      <p:font typeface="Pattaya" panose="020B0604020202020204" charset="-34"/>
      <p:regular r:id="rId41"/>
    </p:embeddedFont>
    <p:embeddedFont>
      <p:font typeface="Patrick Hand" panose="020B0604020202020204" charset="0"/>
      <p:regular r:id="rId42"/>
    </p:embeddedFont>
    <p:embeddedFont>
      <p:font typeface="VNI-Avo" pitchFamily="2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CFF"/>
    <a:srgbClr val="9CDBFE"/>
    <a:srgbClr val="0E593B"/>
    <a:srgbClr val="FED839"/>
    <a:srgbClr val="B6211C"/>
    <a:srgbClr val="B82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43ECB-098F-43F3-9D01-9E40E30A3E9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5BF4-465F-4CF3-81A5-8EF293914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2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70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73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06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83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9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50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014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3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8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91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7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354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8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9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88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04976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946805287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946627483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026301893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881777252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543337419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578725711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948670001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76036726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02.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669942163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990598938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528931719"/>
      </p:ext>
    </p:extLst>
  </p:cSld>
  <p:clrMapOvr>
    <a:masterClrMapping/>
  </p:clrMapOvr>
  <p:transition spd="slow" advTm="3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210864949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285418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57551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228343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77442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19682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130105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4306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858532643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200119799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600692367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33814707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009934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8509870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97118375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1629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8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814" r:id="rId3"/>
    <p:sldLayoutId id="2147483813" r:id="rId4"/>
    <p:sldLayoutId id="2147483812" r:id="rId5"/>
    <p:sldLayoutId id="2147483811" r:id="rId6"/>
    <p:sldLayoutId id="2147483810" r:id="rId7"/>
    <p:sldLayoutId id="2147483809" r:id="rId8"/>
    <p:sldLayoutId id="2147483808" r:id="rId9"/>
    <p:sldLayoutId id="2147483807" r:id="rId10"/>
    <p:sldLayoutId id="2147483806" r:id="rId11"/>
    <p:sldLayoutId id="2147483805" r:id="rId12"/>
    <p:sldLayoutId id="2147483804" r:id="rId13"/>
    <p:sldLayoutId id="2147483803" r:id="rId14"/>
    <p:sldLayoutId id="2147483802" r:id="rId15"/>
    <p:sldLayoutId id="2147483801" r:id="rId16"/>
    <p:sldLayoutId id="2147483800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4549" y="255244"/>
            <a:ext cx="12187451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382793" y="1353981"/>
            <a:ext cx="5971007" cy="857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8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12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684" y="2258688"/>
            <a:ext cx="2113196" cy="963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129" y="2740313"/>
            <a:ext cx="5308258" cy="1457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25" l="1250" r="100000">
                        <a14:foregroundMark x1="57188" y1="33594" x2="56563" y2="35625"/>
                        <a14:foregroundMark x1="49844" y1="34063" x2="51563" y2="36875"/>
                        <a14:foregroundMark x1="56094" y1="30156" x2="57656" y2="30625"/>
                        <a14:foregroundMark x1="29375" y1="65156" x2="60625" y2="60938"/>
                        <a14:foregroundMark x1="50938" y1="54688" x2="32813" y2="65313"/>
                        <a14:foregroundMark x1="15000" y1="51406" x2="17344" y2="54063"/>
                        <a14:foregroundMark x1="89375" y1="53594" x2="85469" y2="56406"/>
                        <a14:foregroundMark x1="82188" y1="52500" x2="82188" y2="52500"/>
                        <a14:foregroundMark x1="82188" y1="52500" x2="82188" y2="57813"/>
                      </a14:backgroundRemoval>
                    </a14:imgEffect>
                  </a14:imgLayer>
                </a14:imgProps>
              </a:ext>
            </a:extLst>
          </a:blip>
          <a:srcRect r="3676"/>
          <a:stretch/>
        </p:blipFill>
        <p:spPr>
          <a:xfrm flipH="1">
            <a:off x="838200" y="2545073"/>
            <a:ext cx="5871882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1177" y="1362346"/>
            <a:ext cx="2615411" cy="1182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9698" y="2112504"/>
            <a:ext cx="2178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Patrick Hand" panose="00000500000000000000" pitchFamily="2" charset="0"/>
              </a:rPr>
              <a:t>Tuần</a:t>
            </a:r>
            <a:r>
              <a:rPr lang="en-US" sz="3200" dirty="0">
                <a:solidFill>
                  <a:srgbClr val="002060"/>
                </a:solidFill>
                <a:latin typeface="Patrick Hand" panose="00000500000000000000" pitchFamily="2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249576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3258159" y="1701107"/>
            <a:ext cx="6553655" cy="41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00632" y="2185827"/>
            <a:ext cx="520906" cy="49733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7481" y="2271807"/>
            <a:ext cx="2419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Lùi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E59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5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77779" y="2370407"/>
            <a:ext cx="620999" cy="26446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1918" y="2409596"/>
            <a:ext cx="631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P001 4 hàng" panose="020B0603050302020204" pitchFamily="34" charset="0"/>
              </a:rPr>
              <a:t>     </a:t>
            </a:r>
            <a:r>
              <a:rPr lang="en-US" sz="2000" b="1" dirty="0" err="1">
                <a:latin typeface="HP001 4 hàng" panose="020B0603050302020204" pitchFamily="34" charset="0"/>
              </a:rPr>
              <a:t>Khi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thầy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đến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gần</a:t>
            </a:r>
            <a:r>
              <a:rPr lang="en-US" sz="2000" b="1" dirty="0">
                <a:latin typeface="HP001 4 hàng" panose="020B0603050302020204" pitchFamily="34" charset="0"/>
              </a:rPr>
              <a:t>, An </a:t>
            </a:r>
            <a:r>
              <a:rPr lang="en-US" sz="2000" b="1" dirty="0" err="1">
                <a:latin typeface="HP001 4 hàng" panose="020B0603050302020204" pitchFamily="34" charset="0"/>
              </a:rPr>
              <a:t>thì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thào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buồn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bã</a:t>
            </a:r>
            <a:r>
              <a:rPr lang="en-US" sz="2000" b="1" dirty="0">
                <a:latin typeface="HP001 4 hàng" panose="020B0603050302020204" pitchFamily="34" charset="0"/>
              </a:rPr>
              <a:t>: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336" y="827294"/>
            <a:ext cx="5998256" cy="1029100"/>
            <a:chOff x="63336" y="827294"/>
            <a:chExt cx="5998256" cy="1029100"/>
          </a:xfrm>
        </p:grpSpPr>
        <p:sp>
          <p:nvSpPr>
            <p:cNvPr id="15" name="Google Shape;5317;p41"/>
            <p:cNvSpPr txBox="1">
              <a:spLocks/>
            </p:cNvSpPr>
            <p:nvPr/>
          </p:nvSpPr>
          <p:spPr>
            <a:xfrm>
              <a:off x="977481" y="868822"/>
              <a:ext cx="5084111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Lưu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ý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khi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endParaRPr>
            </a:p>
          </p:txBody>
        </p:sp>
        <p:pic>
          <p:nvPicPr>
            <p:cNvPr id="16" name="图片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36" y="827294"/>
              <a:ext cx="1156512" cy="102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6702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90503" y="2717752"/>
            <a:ext cx="4682597" cy="1191816"/>
          </a:xfrm>
          <a:prstGeom prst="wedgeRoundRectCallout">
            <a:avLst>
              <a:gd name="adj1" fmla="val 75132"/>
              <a:gd name="adj2" fmla="val 63596"/>
              <a:gd name="adj3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0503" y="4475808"/>
            <a:ext cx="4423130" cy="1191816"/>
          </a:xfrm>
          <a:prstGeom prst="wedgeRoundRectCallout">
            <a:avLst>
              <a:gd name="adj1" fmla="val 83690"/>
              <a:gd name="adj2" fmla="val 3400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7207423" y="1599179"/>
            <a:ext cx="4703820" cy="1177017"/>
          </a:xfrm>
          <a:prstGeom prst="wedgeRoundRectCallout">
            <a:avLst>
              <a:gd name="adj1" fmla="val 25266"/>
              <a:gd name="adj2" fmla="val 1091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25 – 30cm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709833" y="3428915"/>
            <a:ext cx="4201410" cy="2469535"/>
            <a:chOff x="6834621" y="2484743"/>
            <a:chExt cx="4201410" cy="2469535"/>
          </a:xfrm>
        </p:grpSpPr>
        <p:pic>
          <p:nvPicPr>
            <p:cNvPr id="24" name="Picture 2" descr="https://khotunhua.com/upload/tiny/day-tre-ngoi-dung-tu-th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55"/>
            <a:stretch/>
          </p:blipFill>
          <p:spPr bwMode="auto">
            <a:xfrm>
              <a:off x="7412062" y="2484743"/>
              <a:ext cx="3623969" cy="24695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834621" y="3693655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Giữ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trái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083398" y="3236266"/>
              <a:ext cx="972000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Viết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phải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674" y="763047"/>
            <a:ext cx="7083588" cy="928931"/>
            <a:chOff x="0" y="830827"/>
            <a:chExt cx="7083588" cy="928931"/>
          </a:xfrm>
        </p:grpSpPr>
        <p:pic>
          <p:nvPicPr>
            <p:cNvPr id="16" name="图片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30827"/>
              <a:ext cx="1043941" cy="928931"/>
            </a:xfrm>
            <a:prstGeom prst="rect">
              <a:avLst/>
            </a:prstGeom>
          </p:spPr>
        </p:pic>
        <p:sp>
          <p:nvSpPr>
            <p:cNvPr id="28" name="Google Shape;5317;p41"/>
            <p:cNvSpPr txBox="1">
              <a:spLocks/>
            </p:cNvSpPr>
            <p:nvPr/>
          </p:nvSpPr>
          <p:spPr>
            <a:xfrm>
              <a:off x="378823" y="953256"/>
              <a:ext cx="6704765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Lưu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ý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tư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ngồi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48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240505" y="1803803"/>
            <a:ext cx="3666562" cy="1345152"/>
          </a:xfrm>
          <a:prstGeom prst="wedgeRoundRectCallout">
            <a:avLst>
              <a:gd name="adj1" fmla="val 14234"/>
              <a:gd name="adj2" fmla="val 80505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56264" y="1804421"/>
            <a:ext cx="4127862" cy="1804749"/>
          </a:xfrm>
          <a:prstGeom prst="wedgeRoundRectCallout">
            <a:avLst>
              <a:gd name="adj1" fmla="val -47288"/>
              <a:gd name="adj2" fmla="val 897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chí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giá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1. Sai không quá 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5 lỗi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Chữ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đẹp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thức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32186" y="783729"/>
            <a:ext cx="7958946" cy="892350"/>
            <a:chOff x="1137384" y="788703"/>
            <a:chExt cx="7958946" cy="892350"/>
          </a:xfrm>
        </p:grpSpPr>
        <p:sp>
          <p:nvSpPr>
            <p:cNvPr id="22" name="Rectangle 21"/>
            <p:cNvSpPr/>
            <p:nvPr/>
          </p:nvSpPr>
          <p:spPr>
            <a:xfrm>
              <a:off x="2685600" y="880935"/>
              <a:ext cx="64107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Nghe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–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: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Bàn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tay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dịu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dàng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4" descr="Green edit 9 icon - Free green edit icon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6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3"/>
            <a:stretch/>
          </p:blipFill>
          <p:spPr bwMode="auto">
            <a:xfrm>
              <a:off x="1137384" y="788703"/>
              <a:ext cx="1021617" cy="89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5" y="2952220"/>
            <a:ext cx="2923469" cy="2923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9545"/>
          <a:stretch/>
        </p:blipFill>
        <p:spPr>
          <a:xfrm>
            <a:off x="7931672" y="3609170"/>
            <a:ext cx="3975395" cy="23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4549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91897" y="1283022"/>
            <a:ext cx="5380606" cy="3118368"/>
            <a:chOff x="5691897" y="1283022"/>
            <a:chExt cx="5380606" cy="3118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1897" y="2157868"/>
              <a:ext cx="5322269" cy="22435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0234" y="1283022"/>
              <a:ext cx="5322269" cy="2145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0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2847" y="872263"/>
            <a:ext cx="11922000" cy="892350"/>
            <a:chOff x="626575" y="788702"/>
            <a:chExt cx="11922000" cy="892350"/>
          </a:xfrm>
        </p:grpSpPr>
        <p:sp>
          <p:nvSpPr>
            <p:cNvPr id="11" name="Rectangle 10"/>
            <p:cNvSpPr/>
            <p:nvPr/>
          </p:nvSpPr>
          <p:spPr>
            <a:xfrm>
              <a:off x="1648192" y="911712"/>
              <a:ext cx="10900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Viết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tên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3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nhóm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theo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thứ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tự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chữ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cái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Picture 4" descr="Green edit 9 icon - Free green edit icon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3"/>
            <a:stretch/>
          </p:blipFill>
          <p:spPr bwMode="auto">
            <a:xfrm>
              <a:off x="626575" y="788702"/>
              <a:ext cx="1021617" cy="89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Group 2048"/>
          <p:cNvGrpSpPr/>
          <p:nvPr/>
        </p:nvGrpSpPr>
        <p:grpSpPr>
          <a:xfrm>
            <a:off x="7132837" y="1970671"/>
            <a:ext cx="2844562" cy="3052146"/>
            <a:chOff x="885025" y="1883730"/>
            <a:chExt cx="2844562" cy="3052146"/>
          </a:xfrm>
        </p:grpSpPr>
        <p:grpSp>
          <p:nvGrpSpPr>
            <p:cNvPr id="4" name="Group 3"/>
            <p:cNvGrpSpPr/>
            <p:nvPr/>
          </p:nvGrpSpPr>
          <p:grpSpPr>
            <a:xfrm>
              <a:off x="885025" y="1883730"/>
              <a:ext cx="2449509" cy="2049269"/>
              <a:chOff x="4122316" y="2513639"/>
              <a:chExt cx="2283785" cy="2087720"/>
            </a:xfrm>
          </p:grpSpPr>
          <p:sp>
            <p:nvSpPr>
              <p:cNvPr id="52" name="Speech Bubble: Rectangle with Corners Rounded 40">
                <a:extLst>
                  <a:ext uri="{FF2B5EF4-FFF2-40B4-BE49-F238E27FC236}">
                    <a16:creationId xmlns:a16="http://schemas.microsoft.com/office/drawing/2014/main" id="{3977810B-3465-4C1A-8690-3B91574095D7}"/>
                  </a:ext>
                </a:extLst>
              </p:cNvPr>
              <p:cNvSpPr/>
              <p:nvPr/>
            </p:nvSpPr>
            <p:spPr>
              <a:xfrm>
                <a:off x="4122316" y="2513639"/>
                <a:ext cx="2283785" cy="2005932"/>
              </a:xfrm>
              <a:prstGeom prst="wedgeRoundRectCallout">
                <a:avLst>
                  <a:gd name="adj1" fmla="val -996"/>
                  <a:gd name="adj2" fmla="val 65398"/>
                  <a:gd name="adj3" fmla="val 16667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284150" y="2539621"/>
                <a:ext cx="2094046" cy="2061738"/>
                <a:chOff x="2619771" y="1980823"/>
                <a:chExt cx="2094046" cy="2061738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765891" y="2116436"/>
                  <a:ext cx="1735467" cy="1682742"/>
                </a:xfrm>
                <a:prstGeom prst="ellipse">
                  <a:avLst/>
                </a:prstGeom>
                <a:solidFill>
                  <a:srgbClr val="9DDCFF"/>
                </a:solidFill>
                <a:ln>
                  <a:solidFill>
                    <a:srgbClr val="9CDBF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7" name="Picture 2" descr="Premium Vector | Happy cute kid boy with emoji expressi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1124" y1="52071" x2="37574" y2="66272"/>
                              <a14:foregroundMark x1="59467" y1="47929" x2="63609" y2="76331"/>
                              <a14:foregroundMark x1="58284" y1="53254" x2="60651" y2="63314"/>
                              <a14:foregroundMark x1="56509" y1="49112" x2="54142" y2="65680"/>
                              <a14:foregroundMark x1="36982" y1="55621" x2="36982" y2="60947"/>
                              <a14:foregroundMark x1="39349" y1="50296" x2="36391" y2="65680"/>
                              <a14:foregroundMark x1="53550" y1="49704" x2="53550" y2="68639"/>
                              <a14:backgroundMark x1="65385" y1="17751" x2="63609" y2="28994"/>
                              <a14:backgroundMark x1="64201" y1="18343" x2="64201" y2="24852"/>
                              <a14:backgroundMark x1="76627" y1="27811" x2="76627" y2="355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9771" y="1980823"/>
                  <a:ext cx="2094046" cy="20617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48" name="TextBox 2047"/>
            <p:cNvSpPr txBox="1"/>
            <p:nvPr/>
          </p:nvSpPr>
          <p:spPr>
            <a:xfrm>
              <a:off x="1704844" y="4166435"/>
              <a:ext cx="20247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An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4217462" y="1914694"/>
            <a:ext cx="2814398" cy="2982223"/>
            <a:chOff x="4217462" y="1914694"/>
            <a:chExt cx="2814398" cy="2982223"/>
          </a:xfrm>
        </p:grpSpPr>
        <p:grpSp>
          <p:nvGrpSpPr>
            <p:cNvPr id="7" name="Group 6"/>
            <p:cNvGrpSpPr/>
            <p:nvPr/>
          </p:nvGrpSpPr>
          <p:grpSpPr>
            <a:xfrm>
              <a:off x="4217462" y="1914694"/>
              <a:ext cx="2311278" cy="2074777"/>
              <a:chOff x="4403032" y="2259874"/>
              <a:chExt cx="2311278" cy="2074777"/>
            </a:xfrm>
          </p:grpSpPr>
          <p:sp>
            <p:nvSpPr>
              <p:cNvPr id="55" name="Speech Bubble: Rectangle with Corners Rounded 43">
                <a:extLst>
                  <a:ext uri="{FF2B5EF4-FFF2-40B4-BE49-F238E27FC236}">
                    <a16:creationId xmlns:a16="http://schemas.microsoft.com/office/drawing/2014/main" id="{903807BF-1737-475C-9A19-DBB2EAF95BBE}"/>
                  </a:ext>
                </a:extLst>
              </p:cNvPr>
              <p:cNvSpPr/>
              <p:nvPr/>
            </p:nvSpPr>
            <p:spPr>
              <a:xfrm>
                <a:off x="4403032" y="2259874"/>
                <a:ext cx="2311278" cy="1945822"/>
              </a:xfrm>
              <a:prstGeom prst="wedgeRoundRectCallout">
                <a:avLst>
                  <a:gd name="adj1" fmla="val -996"/>
                  <a:gd name="adj2" fmla="val 65398"/>
                  <a:gd name="adj3" fmla="val 16667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4569878" y="2259874"/>
                <a:ext cx="2074777" cy="2074777"/>
                <a:chOff x="3029935" y="3993828"/>
                <a:chExt cx="2074777" cy="2074777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3092861" y="4152216"/>
                  <a:ext cx="1773692" cy="1626319"/>
                </a:xfrm>
                <a:prstGeom prst="ellipse">
                  <a:avLst/>
                </a:prstGeom>
                <a:solidFill>
                  <a:srgbClr val="9DDCFF"/>
                </a:solidFill>
                <a:ln>
                  <a:solidFill>
                    <a:srgbClr val="9DD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2" name="Picture 4" descr="Happy Cute Kid Boy with Emoji Expression Stock Vector - Illustration of  kids, kindergarten: 16470557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>
                              <a14:foregroundMark x1="33375" y1="39875" x2="40250" y2="56250"/>
                              <a14:foregroundMark x1="41500" y1="50000" x2="45250" y2="60000"/>
                              <a14:foregroundMark x1="55375" y1="46250" x2="57875" y2="60625"/>
                              <a14:foregroundMark x1="56625" y1="44875" x2="57875" y2="5312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9935" y="3993828"/>
                  <a:ext cx="2074777" cy="20747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69" name="TextBox 68"/>
            <p:cNvSpPr txBox="1"/>
            <p:nvPr/>
          </p:nvSpPr>
          <p:spPr>
            <a:xfrm>
              <a:off x="5007117" y="4127476"/>
              <a:ext cx="20247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Bình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3" name="Group 2052"/>
          <p:cNvGrpSpPr/>
          <p:nvPr/>
        </p:nvGrpSpPr>
        <p:grpSpPr>
          <a:xfrm>
            <a:off x="1418056" y="1914694"/>
            <a:ext cx="2849019" cy="2932133"/>
            <a:chOff x="7213823" y="1874263"/>
            <a:chExt cx="2849019" cy="2932133"/>
          </a:xfrm>
        </p:grpSpPr>
        <p:grpSp>
          <p:nvGrpSpPr>
            <p:cNvPr id="63" name="Group 62"/>
            <p:cNvGrpSpPr/>
            <p:nvPr/>
          </p:nvGrpSpPr>
          <p:grpSpPr>
            <a:xfrm>
              <a:off x="7213823" y="1874263"/>
              <a:ext cx="2345899" cy="1944934"/>
              <a:chOff x="7496583" y="2643442"/>
              <a:chExt cx="2345899" cy="2070495"/>
            </a:xfrm>
          </p:grpSpPr>
          <p:sp>
            <p:nvSpPr>
              <p:cNvPr id="49" name="Speech Bubble: Rectangle with Corners Rounded 37">
                <a:extLst>
                  <a:ext uri="{FF2B5EF4-FFF2-40B4-BE49-F238E27FC236}">
                    <a16:creationId xmlns:a16="http://schemas.microsoft.com/office/drawing/2014/main" id="{339BF7C8-51EA-455C-9DB3-EBF344C8E770}"/>
                  </a:ext>
                </a:extLst>
              </p:cNvPr>
              <p:cNvSpPr/>
              <p:nvPr/>
            </p:nvSpPr>
            <p:spPr>
              <a:xfrm>
                <a:off x="7496583" y="2643442"/>
                <a:ext cx="2345899" cy="2023226"/>
              </a:xfrm>
              <a:prstGeom prst="wedgeRoundRectCallout">
                <a:avLst>
                  <a:gd name="adj1" fmla="val -996"/>
                  <a:gd name="adj2" fmla="val 65398"/>
                  <a:gd name="adj3" fmla="val 16667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730620" y="2710472"/>
                <a:ext cx="2003465" cy="2003465"/>
                <a:chOff x="7730620" y="2710472"/>
                <a:chExt cx="2003465" cy="2003465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7762848" y="2813618"/>
                  <a:ext cx="1716181" cy="1610002"/>
                </a:xfrm>
                <a:prstGeom prst="ellipse">
                  <a:avLst/>
                </a:prstGeom>
                <a:solidFill>
                  <a:srgbClr val="9DDCFF"/>
                </a:solidFill>
                <a:ln>
                  <a:solidFill>
                    <a:srgbClr val="9CDBF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5" name="Picture 6" descr="Happy Cute Kid Girl with Emoji Expression Stock Vector - Illustration of  boys, kids: 16470557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0620" y="2710472"/>
                  <a:ext cx="2003465" cy="20034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70" name="TextBox 69"/>
            <p:cNvSpPr txBox="1"/>
            <p:nvPr/>
          </p:nvSpPr>
          <p:spPr>
            <a:xfrm>
              <a:off x="8038099" y="4036955"/>
              <a:ext cx="20247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Hân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8" name="Picture 10" descr="Pin on Caratula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28" b="98146" l="9744" r="89776">
                        <a14:foregroundMark x1="41214" y1="26755" x2="45847" y2="39735"/>
                        <a14:foregroundMark x1="52716" y1="29801" x2="52716" y2="39735"/>
                        <a14:foregroundMark x1="54633" y1="29404" x2="54633" y2="29404"/>
                        <a14:foregroundMark x1="41214" y1="28609" x2="41693" y2="39338"/>
                        <a14:foregroundMark x1="62939" y1="12450" x2="59265" y2="16291"/>
                        <a14:foregroundMark x1="55112" y1="11391" x2="61502" y2="7152"/>
                        <a14:foregroundMark x1="73163" y1="13642" x2="81470" y2="16689"/>
                        <a14:foregroundMark x1="80990" y1="17086" x2="78275" y2="20132"/>
                        <a14:foregroundMark x1="75879" y1="22119" x2="70767" y2="22914"/>
                        <a14:foregroundMark x1="64856" y1="26358" x2="64856" y2="26358"/>
                        <a14:foregroundMark x1="59265" y1="20132" x2="59265" y2="20132"/>
                        <a14:foregroundMark x1="42971" y1="70464" x2="41693" y2="85166"/>
                        <a14:foregroundMark x1="50479" y1="84371" x2="56869" y2="87815"/>
                        <a14:foregroundMark x1="42492" y1="84371" x2="37859" y2="8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86" y="2550354"/>
            <a:ext cx="3170217" cy="382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2847" y="872263"/>
            <a:ext cx="11922000" cy="892350"/>
            <a:chOff x="626575" y="788702"/>
            <a:chExt cx="11922000" cy="892350"/>
          </a:xfrm>
        </p:grpSpPr>
        <p:sp>
          <p:nvSpPr>
            <p:cNvPr id="11" name="Rectangle 10"/>
            <p:cNvSpPr/>
            <p:nvPr/>
          </p:nvSpPr>
          <p:spPr>
            <a:xfrm>
              <a:off x="1648192" y="911712"/>
              <a:ext cx="10900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Viết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tên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3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nhóm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theo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thứ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tự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chữ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cái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Picture 4" descr="Green edit 9 icon - Free green edit icon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3"/>
            <a:stretch/>
          </p:blipFill>
          <p:spPr bwMode="auto">
            <a:xfrm>
              <a:off x="626575" y="788702"/>
              <a:ext cx="1021617" cy="89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Group 2048"/>
          <p:cNvGrpSpPr/>
          <p:nvPr/>
        </p:nvGrpSpPr>
        <p:grpSpPr>
          <a:xfrm>
            <a:off x="7132837" y="1970671"/>
            <a:ext cx="2844562" cy="3052146"/>
            <a:chOff x="885025" y="1883730"/>
            <a:chExt cx="2844562" cy="3052146"/>
          </a:xfrm>
        </p:grpSpPr>
        <p:grpSp>
          <p:nvGrpSpPr>
            <p:cNvPr id="4" name="Group 3"/>
            <p:cNvGrpSpPr/>
            <p:nvPr/>
          </p:nvGrpSpPr>
          <p:grpSpPr>
            <a:xfrm>
              <a:off x="885025" y="1883730"/>
              <a:ext cx="2449509" cy="2049269"/>
              <a:chOff x="4122316" y="2513639"/>
              <a:chExt cx="2283785" cy="2087720"/>
            </a:xfrm>
          </p:grpSpPr>
          <p:sp>
            <p:nvSpPr>
              <p:cNvPr id="52" name="Speech Bubble: Rectangle with Corners Rounded 40">
                <a:extLst>
                  <a:ext uri="{FF2B5EF4-FFF2-40B4-BE49-F238E27FC236}">
                    <a16:creationId xmlns:a16="http://schemas.microsoft.com/office/drawing/2014/main" id="{3977810B-3465-4C1A-8690-3B91574095D7}"/>
                  </a:ext>
                </a:extLst>
              </p:cNvPr>
              <p:cNvSpPr/>
              <p:nvPr/>
            </p:nvSpPr>
            <p:spPr>
              <a:xfrm>
                <a:off x="4122316" y="2513639"/>
                <a:ext cx="2283785" cy="2005932"/>
              </a:xfrm>
              <a:prstGeom prst="wedgeRoundRectCallout">
                <a:avLst>
                  <a:gd name="adj1" fmla="val -996"/>
                  <a:gd name="adj2" fmla="val 65398"/>
                  <a:gd name="adj3" fmla="val 16667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284150" y="2539621"/>
                <a:ext cx="2094046" cy="2061738"/>
                <a:chOff x="2619771" y="1980823"/>
                <a:chExt cx="2094046" cy="2061738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765891" y="2116436"/>
                  <a:ext cx="1735467" cy="1682742"/>
                </a:xfrm>
                <a:prstGeom prst="ellipse">
                  <a:avLst/>
                </a:prstGeom>
                <a:solidFill>
                  <a:srgbClr val="9DDCFF"/>
                </a:solidFill>
                <a:ln>
                  <a:solidFill>
                    <a:srgbClr val="9CDBF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7" name="Picture 2" descr="Premium Vector | Happy cute kid boy with emoji expressi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1124" y1="52071" x2="37574" y2="66272"/>
                              <a14:foregroundMark x1="59467" y1="47929" x2="63609" y2="76331"/>
                              <a14:foregroundMark x1="58284" y1="53254" x2="60651" y2="63314"/>
                              <a14:foregroundMark x1="56509" y1="49112" x2="54142" y2="65680"/>
                              <a14:foregroundMark x1="36982" y1="55621" x2="36982" y2="60947"/>
                              <a14:foregroundMark x1="39349" y1="50296" x2="36391" y2="65680"/>
                              <a14:foregroundMark x1="53550" y1="49704" x2="53550" y2="68639"/>
                              <a14:backgroundMark x1="65385" y1="17751" x2="63609" y2="28994"/>
                              <a14:backgroundMark x1="64201" y1="18343" x2="64201" y2="24852"/>
                              <a14:backgroundMark x1="76627" y1="27811" x2="76627" y2="355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9771" y="1980823"/>
                  <a:ext cx="2094046" cy="20617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48" name="TextBox 2047"/>
            <p:cNvSpPr txBox="1"/>
            <p:nvPr/>
          </p:nvSpPr>
          <p:spPr>
            <a:xfrm>
              <a:off x="1704844" y="4166435"/>
              <a:ext cx="20247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An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4217462" y="1914694"/>
            <a:ext cx="2814398" cy="2982223"/>
            <a:chOff x="4217462" y="1914694"/>
            <a:chExt cx="2814398" cy="2982223"/>
          </a:xfrm>
        </p:grpSpPr>
        <p:grpSp>
          <p:nvGrpSpPr>
            <p:cNvPr id="7" name="Group 6"/>
            <p:cNvGrpSpPr/>
            <p:nvPr/>
          </p:nvGrpSpPr>
          <p:grpSpPr>
            <a:xfrm>
              <a:off x="4217462" y="1914694"/>
              <a:ext cx="2311278" cy="2074777"/>
              <a:chOff x="4403032" y="2259874"/>
              <a:chExt cx="2311278" cy="2074777"/>
            </a:xfrm>
          </p:grpSpPr>
          <p:sp>
            <p:nvSpPr>
              <p:cNvPr id="55" name="Speech Bubble: Rectangle with Corners Rounded 43">
                <a:extLst>
                  <a:ext uri="{FF2B5EF4-FFF2-40B4-BE49-F238E27FC236}">
                    <a16:creationId xmlns:a16="http://schemas.microsoft.com/office/drawing/2014/main" id="{903807BF-1737-475C-9A19-DBB2EAF95BBE}"/>
                  </a:ext>
                </a:extLst>
              </p:cNvPr>
              <p:cNvSpPr/>
              <p:nvPr/>
            </p:nvSpPr>
            <p:spPr>
              <a:xfrm>
                <a:off x="4403032" y="2259874"/>
                <a:ext cx="2311278" cy="1945822"/>
              </a:xfrm>
              <a:prstGeom prst="wedgeRoundRectCallout">
                <a:avLst>
                  <a:gd name="adj1" fmla="val -996"/>
                  <a:gd name="adj2" fmla="val 65398"/>
                  <a:gd name="adj3" fmla="val 16667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4569878" y="2259874"/>
                <a:ext cx="2074777" cy="2074777"/>
                <a:chOff x="3029935" y="3993828"/>
                <a:chExt cx="2074777" cy="2074777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3092861" y="4152216"/>
                  <a:ext cx="1773692" cy="1626319"/>
                </a:xfrm>
                <a:prstGeom prst="ellipse">
                  <a:avLst/>
                </a:prstGeom>
                <a:solidFill>
                  <a:srgbClr val="9DDCFF"/>
                </a:solidFill>
                <a:ln>
                  <a:solidFill>
                    <a:srgbClr val="9DD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2" name="Picture 4" descr="Happy Cute Kid Boy with Emoji Expression Stock Vector - Illustration of  kids, kindergarten: 16470557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>
                              <a14:foregroundMark x1="33375" y1="39875" x2="40250" y2="56250"/>
                              <a14:foregroundMark x1="41500" y1="50000" x2="45250" y2="60000"/>
                              <a14:foregroundMark x1="55375" y1="46250" x2="57875" y2="60625"/>
                              <a14:foregroundMark x1="56625" y1="44875" x2="57875" y2="5312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9935" y="3993828"/>
                  <a:ext cx="2074777" cy="20747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69" name="TextBox 68"/>
            <p:cNvSpPr txBox="1"/>
            <p:nvPr/>
          </p:nvSpPr>
          <p:spPr>
            <a:xfrm>
              <a:off x="5007117" y="4127476"/>
              <a:ext cx="20247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Bình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3" name="Group 2052"/>
          <p:cNvGrpSpPr/>
          <p:nvPr/>
        </p:nvGrpSpPr>
        <p:grpSpPr>
          <a:xfrm>
            <a:off x="1275418" y="1914694"/>
            <a:ext cx="2849019" cy="2932133"/>
            <a:chOff x="7213823" y="1874263"/>
            <a:chExt cx="2849019" cy="2932133"/>
          </a:xfrm>
        </p:grpSpPr>
        <p:grpSp>
          <p:nvGrpSpPr>
            <p:cNvPr id="63" name="Group 62"/>
            <p:cNvGrpSpPr/>
            <p:nvPr/>
          </p:nvGrpSpPr>
          <p:grpSpPr>
            <a:xfrm>
              <a:off x="7213823" y="1874263"/>
              <a:ext cx="2345899" cy="1944934"/>
              <a:chOff x="7496583" y="2643442"/>
              <a:chExt cx="2345899" cy="2070495"/>
            </a:xfrm>
          </p:grpSpPr>
          <p:sp>
            <p:nvSpPr>
              <p:cNvPr id="49" name="Speech Bubble: Rectangle with Corners Rounded 37">
                <a:extLst>
                  <a:ext uri="{FF2B5EF4-FFF2-40B4-BE49-F238E27FC236}">
                    <a16:creationId xmlns:a16="http://schemas.microsoft.com/office/drawing/2014/main" id="{339BF7C8-51EA-455C-9DB3-EBF344C8E770}"/>
                  </a:ext>
                </a:extLst>
              </p:cNvPr>
              <p:cNvSpPr/>
              <p:nvPr/>
            </p:nvSpPr>
            <p:spPr>
              <a:xfrm>
                <a:off x="7496583" y="2643442"/>
                <a:ext cx="2345899" cy="2023226"/>
              </a:xfrm>
              <a:prstGeom prst="wedgeRoundRectCallout">
                <a:avLst>
                  <a:gd name="adj1" fmla="val -996"/>
                  <a:gd name="adj2" fmla="val 65398"/>
                  <a:gd name="adj3" fmla="val 16667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730620" y="2710472"/>
                <a:ext cx="2003465" cy="2003465"/>
                <a:chOff x="7730620" y="2710472"/>
                <a:chExt cx="2003465" cy="2003465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7762848" y="2813618"/>
                  <a:ext cx="1716181" cy="1610002"/>
                </a:xfrm>
                <a:prstGeom prst="ellipse">
                  <a:avLst/>
                </a:prstGeom>
                <a:solidFill>
                  <a:srgbClr val="9DDCFF"/>
                </a:solidFill>
                <a:ln>
                  <a:solidFill>
                    <a:srgbClr val="9CDBF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5" name="Picture 6" descr="Happy Cute Kid Girl with Emoji Expression Stock Vector - Illustration of  boys, kids: 16470557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0620" y="2710472"/>
                  <a:ext cx="2003465" cy="20034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70" name="TextBox 69"/>
            <p:cNvSpPr txBox="1"/>
            <p:nvPr/>
          </p:nvSpPr>
          <p:spPr>
            <a:xfrm>
              <a:off x="8038099" y="4036955"/>
              <a:ext cx="20247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Hân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6" name="Picture 8" descr="Pin on 예술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3227" y1="32583" x2="36581" y2="42119"/>
                        <a14:foregroundMark x1="47284" y1="29801" x2="48562" y2="36159"/>
                        <a14:foregroundMark x1="74121" y1="21192" x2="72524" y2="28344"/>
                        <a14:foregroundMark x1="34984" y1="76424" x2="34984" y2="83841"/>
                        <a14:foregroundMark x1="46486" y1="75364" x2="46486" y2="81060"/>
                        <a14:foregroundMark x1="43930" y1="84238" x2="50639" y2="84238"/>
                        <a14:foregroundMark x1="67412" y1="18411" x2="68211" y2="18411"/>
                        <a14:foregroundMark x1="72524" y1="15629" x2="66454" y2="24106"/>
                        <a14:foregroundMark x1="68690" y1="15232" x2="65655" y2="25828"/>
                        <a14:foregroundMark x1="67412" y1="16954" x2="63099" y2="23444"/>
                        <a14:foregroundMark x1="69010" y1="13113" x2="78914" y2="16689"/>
                        <a14:foregroundMark x1="81470" y1="15894" x2="82268" y2="26887"/>
                        <a14:foregroundMark x1="83067" y1="18013" x2="84824" y2="29007"/>
                        <a14:foregroundMark x1="82748" y1="20927" x2="80990" y2="30066"/>
                        <a14:foregroundMark x1="42173" y1="33642" x2="40415" y2="42781"/>
                        <a14:foregroundMark x1="66454" y1="25166" x2="65176" y2="29404"/>
                        <a14:foregroundMark x1="72045" y1="14172" x2="83546" y2="14834"/>
                        <a14:foregroundMark x1="82748" y1="15894" x2="82748" y2="22649"/>
                        <a14:foregroundMark x1="82748" y1="18013" x2="85623" y2="23444"/>
                        <a14:foregroundMark x1="85623" y1="16954" x2="85623" y2="24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97" y="2522160"/>
            <a:ext cx="3364637" cy="40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5426358" y="4968743"/>
            <a:ext cx="2608729" cy="108702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iny" panose="02000903060500060000" pitchFamily="2" charset="0"/>
              </a:rPr>
              <a:t>SẮP XẾP THỨ TỰ TỪ</a:t>
            </a:r>
          </a:p>
        </p:txBody>
      </p:sp>
    </p:spTree>
    <p:extLst>
      <p:ext uri="{BB962C8B-B14F-4D97-AF65-F5344CB8AC3E}">
        <p14:creationId xmlns:p14="http://schemas.microsoft.com/office/powerpoint/2010/main" val="2905760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2037 L 0.48438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2408 L -0.48034 -0.01319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5650" y="824895"/>
            <a:ext cx="11467986" cy="928931"/>
            <a:chOff x="139132" y="890110"/>
            <a:chExt cx="11467986" cy="928931"/>
          </a:xfrm>
        </p:grpSpPr>
        <p:sp>
          <p:nvSpPr>
            <p:cNvPr id="30" name="Google Shape;5317;p41"/>
            <p:cNvSpPr txBox="1">
              <a:spLocks/>
            </p:cNvSpPr>
            <p:nvPr/>
          </p:nvSpPr>
          <p:spPr>
            <a:xfrm>
              <a:off x="661103" y="939927"/>
              <a:ext cx="10946015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Chọn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tiếng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trong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ngoặ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c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đơn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phù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hợp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mỗi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endParaRPr>
            </a:p>
          </p:txBody>
        </p:sp>
        <p:pic>
          <p:nvPicPr>
            <p:cNvPr id="31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132" y="890110"/>
              <a:ext cx="1043941" cy="928931"/>
            </a:xfrm>
            <a:prstGeom prst="rect">
              <a:avLst/>
            </a:prstGeom>
          </p:spPr>
        </p:pic>
      </p:grpSp>
      <p:pic>
        <p:nvPicPr>
          <p:cNvPr id="34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11202201" y="887051"/>
            <a:ext cx="832848" cy="8046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102" y="1869853"/>
            <a:ext cx="9945938" cy="1507662"/>
            <a:chOff x="661102" y="2092762"/>
            <a:chExt cx="9945938" cy="1507662"/>
          </a:xfrm>
        </p:grpSpPr>
        <p:sp>
          <p:nvSpPr>
            <p:cNvPr id="2" name="Rounded Rectangle 1"/>
            <p:cNvSpPr/>
            <p:nvPr/>
          </p:nvSpPr>
          <p:spPr>
            <a:xfrm>
              <a:off x="661102" y="2092762"/>
              <a:ext cx="9945938" cy="150766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/>
                <a:t>(</a:t>
              </a:r>
              <a:r>
                <a:rPr lang="en-US" sz="2800" dirty="0" err="1"/>
                <a:t>chanh</a:t>
              </a:r>
              <a:r>
                <a:rPr lang="en-US" sz="2800" dirty="0"/>
                <a:t>, </a:t>
              </a:r>
              <a:r>
                <a:rPr lang="en-US" sz="2800" dirty="0" err="1"/>
                <a:t>tranh</a:t>
              </a:r>
              <a:r>
                <a:rPr lang="en-US" sz="2800" dirty="0"/>
                <a:t>): </a:t>
              </a:r>
              <a:r>
                <a:rPr lang="en-US" sz="2800" dirty="0" err="1"/>
                <a:t>Bức</a:t>
              </a:r>
              <a:r>
                <a:rPr lang="en-US" sz="2800" dirty="0"/>
                <a:t>           </a:t>
              </a:r>
              <a:r>
                <a:rPr lang="en-US" sz="2800" dirty="0" err="1"/>
                <a:t>vẽ</a:t>
              </a:r>
              <a:r>
                <a:rPr lang="en-US" sz="2800" dirty="0"/>
                <a:t> con </a:t>
              </a:r>
              <a:r>
                <a:rPr lang="en-US" sz="2800" dirty="0" err="1"/>
                <a:t>chim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đậu</a:t>
              </a:r>
              <a:r>
                <a:rPr lang="en-US" sz="2800" dirty="0"/>
                <a:t> </a:t>
              </a:r>
              <a:r>
                <a:rPr lang="en-US" sz="2800" dirty="0" err="1"/>
                <a:t>trên</a:t>
              </a:r>
              <a:r>
                <a:rPr lang="en-US" sz="2800" dirty="0"/>
                <a:t> </a:t>
              </a:r>
              <a:r>
                <a:rPr lang="en-US" sz="2800" dirty="0" err="1"/>
                <a:t>cành</a:t>
              </a:r>
              <a:r>
                <a:rPr lang="en-US" sz="2800" dirty="0"/>
                <a:t> </a:t>
              </a:r>
              <a:r>
                <a:rPr lang="en-US" sz="2800" dirty="0" err="1"/>
                <a:t>cây</a:t>
              </a:r>
              <a:r>
                <a:rPr lang="en-US" sz="2800" dirty="0"/>
                <a:t>       .</a:t>
              </a:r>
            </a:p>
            <a:p>
              <a:r>
                <a:rPr lang="en-US" sz="2800" dirty="0"/>
                <a:t>(</a:t>
              </a:r>
              <a:r>
                <a:rPr lang="en-US" sz="2800" dirty="0" err="1"/>
                <a:t>chưa</a:t>
              </a:r>
              <a:r>
                <a:rPr lang="en-US" sz="2800" dirty="0"/>
                <a:t>, </a:t>
              </a:r>
              <a:r>
                <a:rPr lang="en-US" sz="2800" dirty="0" err="1"/>
                <a:t>trưa</a:t>
              </a:r>
              <a:r>
                <a:rPr lang="en-US" sz="2800" dirty="0"/>
                <a:t>):         nay </a:t>
              </a:r>
              <a:r>
                <a:rPr lang="en-US" sz="2800" dirty="0" err="1"/>
                <a:t>bé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ăn</a:t>
              </a:r>
              <a:r>
                <a:rPr lang="en-US" sz="2800" dirty="0"/>
                <a:t> </a:t>
              </a:r>
              <a:r>
                <a:rPr lang="en-US" sz="2800" dirty="0" err="1"/>
                <a:t>cơm</a:t>
              </a:r>
              <a:r>
                <a:rPr lang="en-US" sz="2800" dirty="0"/>
                <a:t>          ?</a:t>
              </a:r>
            </a:p>
          </p:txBody>
        </p:sp>
        <p:pic>
          <p:nvPicPr>
            <p:cNvPr id="10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3554212" y="2204037"/>
              <a:ext cx="699099" cy="675401"/>
            </a:xfrm>
            <a:prstGeom prst="rect">
              <a:avLst/>
            </a:prstGeom>
          </p:spPr>
        </p:pic>
        <p:pic>
          <p:nvPicPr>
            <p:cNvPr id="11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9174330" y="2255698"/>
              <a:ext cx="699099" cy="675401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2591622" y="2793805"/>
              <a:ext cx="699099" cy="675401"/>
            </a:xfrm>
            <a:prstGeom prst="rect">
              <a:avLst/>
            </a:prstGeom>
          </p:spPr>
        </p:pic>
        <p:pic>
          <p:nvPicPr>
            <p:cNvPr id="20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6001389" y="2779381"/>
              <a:ext cx="699099" cy="67540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954040" y="3667151"/>
            <a:ext cx="9575074" cy="1672978"/>
            <a:chOff x="2181497" y="3984702"/>
            <a:chExt cx="9749087" cy="1672978"/>
          </a:xfrm>
        </p:grpSpPr>
        <p:sp>
          <p:nvSpPr>
            <p:cNvPr id="9" name="Rounded Rectangle 8"/>
            <p:cNvSpPr/>
            <p:nvPr/>
          </p:nvSpPr>
          <p:spPr>
            <a:xfrm>
              <a:off x="2181497" y="3984702"/>
              <a:ext cx="9749087" cy="1672978"/>
            </a:xfrm>
            <a:prstGeom prst="roundRec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/>
                <a:t>(</a:t>
              </a:r>
              <a:r>
                <a:rPr lang="en-US" sz="2800" dirty="0" err="1"/>
                <a:t>mặc</a:t>
              </a:r>
              <a:r>
                <a:rPr lang="en-US" sz="2800" dirty="0"/>
                <a:t>, </a:t>
              </a:r>
              <a:r>
                <a:rPr lang="en-US" sz="2800" dirty="0" err="1"/>
                <a:t>mặt</a:t>
              </a:r>
              <a:r>
                <a:rPr lang="en-US" sz="2800" dirty="0"/>
                <a:t>): </a:t>
              </a:r>
              <a:r>
                <a:rPr lang="en-US" sz="2800" dirty="0" err="1"/>
                <a:t>Buổi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, </a:t>
              </a:r>
              <a:r>
                <a:rPr lang="en-US" sz="2800" dirty="0" err="1"/>
                <a:t>bé</a:t>
              </a:r>
              <a:r>
                <a:rPr lang="en-US" sz="2800" dirty="0"/>
                <a:t> </a:t>
              </a:r>
              <a:r>
                <a:rPr lang="en-US" sz="2800" dirty="0" err="1"/>
                <a:t>rửa</a:t>
              </a:r>
              <a:r>
                <a:rPr lang="en-US" sz="2800" dirty="0"/>
                <a:t>         ,</a:t>
              </a:r>
              <a:r>
                <a:rPr lang="en-US" sz="2800" dirty="0" err="1"/>
                <a:t>chải</a:t>
              </a:r>
              <a:r>
                <a:rPr lang="en-US" sz="2800" dirty="0"/>
                <a:t> </a:t>
              </a:r>
              <a:r>
                <a:rPr lang="en-US" sz="2800" dirty="0" err="1"/>
                <a:t>đầu</a:t>
              </a:r>
              <a:r>
                <a:rPr lang="en-US" sz="2800" dirty="0"/>
                <a:t>,         </a:t>
              </a:r>
              <a:r>
                <a:rPr lang="en-US" sz="2800" dirty="0" err="1"/>
                <a:t>quần</a:t>
              </a:r>
              <a:r>
                <a:rPr lang="en-US" sz="2800" dirty="0"/>
                <a:t> </a:t>
              </a:r>
              <a:r>
                <a:rPr lang="en-US" sz="2800" dirty="0" err="1"/>
                <a:t>áo</a:t>
              </a:r>
              <a:r>
                <a:rPr lang="en-US" sz="2800" dirty="0"/>
                <a:t> </a:t>
              </a:r>
              <a:r>
                <a:rPr lang="en-US" sz="2800" dirty="0" err="1"/>
                <a:t>mới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.</a:t>
              </a:r>
            </a:p>
            <a:p>
              <a:r>
                <a:rPr lang="en-US" sz="2800" dirty="0"/>
                <a:t>(</a:t>
              </a:r>
              <a:r>
                <a:rPr lang="en-US" sz="2800" dirty="0" err="1"/>
                <a:t>đặc</a:t>
              </a:r>
              <a:r>
                <a:rPr lang="en-US" sz="2800" dirty="0"/>
                <a:t>, </a:t>
              </a:r>
              <a:r>
                <a:rPr lang="en-US" sz="2800" dirty="0" err="1"/>
                <a:t>đặt</a:t>
              </a:r>
              <a:r>
                <a:rPr lang="en-US" sz="2800" dirty="0"/>
                <a:t>): </a:t>
              </a:r>
              <a:r>
                <a:rPr lang="en-US" sz="2800" dirty="0" err="1"/>
                <a:t>Mẹ</a:t>
              </a:r>
              <a:r>
                <a:rPr lang="en-US" sz="2800" dirty="0"/>
                <a:t>        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cháo</a:t>
              </a:r>
              <a:r>
                <a:rPr lang="en-US" sz="2800" dirty="0"/>
                <a:t>         </a:t>
              </a:r>
              <a:r>
                <a:rPr lang="en-US" sz="2800" dirty="0" err="1"/>
                <a:t>sánh</a:t>
              </a:r>
              <a:r>
                <a:rPr lang="en-US" sz="2800" dirty="0"/>
                <a:t>, </a:t>
              </a:r>
              <a:r>
                <a:rPr lang="en-US" sz="2800" dirty="0" err="1"/>
                <a:t>thơm</a:t>
              </a:r>
              <a:r>
                <a:rPr lang="en-US" sz="2800" dirty="0"/>
                <a:t> </a:t>
              </a:r>
              <a:r>
                <a:rPr lang="en-US" sz="2800" dirty="0" err="1"/>
                <a:t>ngon</a:t>
              </a:r>
              <a:r>
                <a:rPr lang="en-US" sz="2800" dirty="0"/>
                <a:t> </a:t>
              </a:r>
              <a:r>
                <a:rPr lang="en-US" sz="2800" dirty="0" err="1"/>
                <a:t>lên</a:t>
              </a:r>
              <a:r>
                <a:rPr lang="en-US" sz="2800" dirty="0"/>
                <a:t> </a:t>
              </a:r>
              <a:r>
                <a:rPr lang="en-US" sz="2800" dirty="0" err="1"/>
                <a:t>bàn</a:t>
              </a:r>
              <a:r>
                <a:rPr lang="en-US" sz="2800" dirty="0"/>
                <a:t> </a:t>
              </a:r>
              <a:r>
                <a:rPr lang="en-US" sz="2800" dirty="0" err="1"/>
                <a:t>ản</a:t>
              </a:r>
              <a:endParaRPr lang="en-US" sz="2800" dirty="0"/>
            </a:p>
          </p:txBody>
        </p:sp>
        <p:pic>
          <p:nvPicPr>
            <p:cNvPr id="13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6704117" y="4071730"/>
              <a:ext cx="699099" cy="675401"/>
            </a:xfrm>
            <a:prstGeom prst="rect">
              <a:avLst/>
            </a:prstGeom>
          </p:spPr>
        </p:pic>
        <p:pic>
          <p:nvPicPr>
            <p:cNvPr id="14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8846505" y="4071729"/>
              <a:ext cx="699099" cy="675401"/>
            </a:xfrm>
            <a:prstGeom prst="rect">
              <a:avLst/>
            </a:prstGeom>
          </p:spPr>
        </p:pic>
        <p:pic>
          <p:nvPicPr>
            <p:cNvPr id="15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4422970" y="4876979"/>
              <a:ext cx="699099" cy="675401"/>
            </a:xfrm>
            <a:prstGeom prst="rect">
              <a:avLst/>
            </a:prstGeom>
          </p:spPr>
        </p:pic>
        <p:pic>
          <p:nvPicPr>
            <p:cNvPr id="1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1066">
              <a:off x="6296558" y="4836637"/>
              <a:ext cx="699099" cy="675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74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9132" y="890110"/>
            <a:ext cx="11467986" cy="928931"/>
            <a:chOff x="139132" y="890110"/>
            <a:chExt cx="11467986" cy="928931"/>
          </a:xfrm>
        </p:grpSpPr>
        <p:sp>
          <p:nvSpPr>
            <p:cNvPr id="30" name="Google Shape;5317;p41"/>
            <p:cNvSpPr txBox="1">
              <a:spLocks/>
            </p:cNvSpPr>
            <p:nvPr/>
          </p:nvSpPr>
          <p:spPr>
            <a:xfrm>
              <a:off x="661103" y="939927"/>
              <a:ext cx="10946015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Chọn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tiếng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trong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noProof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ngoặ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c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đơn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phù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hợp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mỗi</a:t>
              </a:r>
              <a:r>
                <a:rPr lang="en-US" sz="3600" noProof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endParaRPr>
            </a:p>
          </p:txBody>
        </p:sp>
        <p:pic>
          <p:nvPicPr>
            <p:cNvPr id="31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132" y="890110"/>
              <a:ext cx="1043941" cy="928931"/>
            </a:xfrm>
            <a:prstGeom prst="rect">
              <a:avLst/>
            </a:prstGeom>
          </p:spPr>
        </p:pic>
      </p:grpSp>
      <p:pic>
        <p:nvPicPr>
          <p:cNvPr id="34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11202201" y="952267"/>
            <a:ext cx="832848" cy="80461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61102" y="2092762"/>
            <a:ext cx="9945938" cy="142600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</a:t>
            </a:r>
            <a:r>
              <a:rPr lang="en-US" sz="2800" dirty="0" err="1"/>
              <a:t>chanh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): </a:t>
            </a:r>
            <a:r>
              <a:rPr lang="en-US" sz="2800" dirty="0" err="1"/>
              <a:t>Bức</a:t>
            </a:r>
            <a:r>
              <a:rPr lang="en-US" sz="2800" dirty="0"/>
              <a:t>            </a:t>
            </a:r>
            <a:r>
              <a:rPr lang="en-US" sz="2800" dirty="0" err="1"/>
              <a:t>vẽ</a:t>
            </a:r>
            <a:r>
              <a:rPr lang="en-US" sz="2800" dirty="0"/>
              <a:t> con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cành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          .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chưa</a:t>
            </a:r>
            <a:r>
              <a:rPr lang="en-US" sz="2800" dirty="0"/>
              <a:t>, </a:t>
            </a:r>
            <a:r>
              <a:rPr lang="en-US" sz="2800" dirty="0" err="1"/>
              <a:t>trưa</a:t>
            </a:r>
            <a:r>
              <a:rPr lang="en-US" sz="2800" dirty="0"/>
              <a:t>):         nay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cơm</a:t>
            </a:r>
            <a:r>
              <a:rPr lang="en-US" sz="2800" dirty="0"/>
              <a:t>           ?</a:t>
            </a:r>
          </a:p>
        </p:txBody>
      </p:sp>
      <p:pic>
        <p:nvPicPr>
          <p:cNvPr id="10" name="tran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3674983" y="2204037"/>
            <a:ext cx="699099" cy="675401"/>
          </a:xfrm>
          <a:prstGeom prst="rect">
            <a:avLst/>
          </a:prstGeom>
        </p:spPr>
      </p:pic>
      <p:pic>
        <p:nvPicPr>
          <p:cNvPr id="11" name="chan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9462834" y="2264410"/>
            <a:ext cx="699099" cy="675401"/>
          </a:xfrm>
          <a:prstGeom prst="rect">
            <a:avLst/>
          </a:prstGeom>
        </p:spPr>
      </p:pic>
      <p:pic>
        <p:nvPicPr>
          <p:cNvPr id="12" name="trư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2591622" y="2780358"/>
            <a:ext cx="699099" cy="6754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81498" y="3984702"/>
            <a:ext cx="9575074" cy="167297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</a:t>
            </a:r>
            <a:r>
              <a:rPr lang="en-US" sz="2800" dirty="0" err="1"/>
              <a:t>mặc</a:t>
            </a:r>
            <a:r>
              <a:rPr lang="en-US" sz="2800" dirty="0"/>
              <a:t>, </a:t>
            </a:r>
            <a:r>
              <a:rPr lang="en-US" sz="2800" dirty="0" err="1"/>
              <a:t>mặt</a:t>
            </a:r>
            <a:r>
              <a:rPr lang="en-US" sz="2800" dirty="0"/>
              <a:t>):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,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        ,</a:t>
            </a:r>
            <a:r>
              <a:rPr lang="en-US" sz="2800" dirty="0" err="1"/>
              <a:t>chải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,        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đặc</a:t>
            </a:r>
            <a:r>
              <a:rPr lang="en-US" sz="2800" dirty="0"/>
              <a:t>, </a:t>
            </a:r>
            <a:r>
              <a:rPr lang="en-US" sz="2800" dirty="0" err="1"/>
              <a:t>đặt</a:t>
            </a:r>
            <a:r>
              <a:rPr lang="en-US" sz="2800" dirty="0"/>
              <a:t>): </a:t>
            </a:r>
            <a:r>
              <a:rPr lang="en-US" sz="2800" dirty="0" err="1"/>
              <a:t>Mẹ</a:t>
            </a:r>
            <a:r>
              <a:rPr lang="en-US" sz="2800" dirty="0"/>
              <a:t>        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cháo</a:t>
            </a:r>
            <a:r>
              <a:rPr lang="en-US" sz="2800" dirty="0"/>
              <a:t>         </a:t>
            </a:r>
            <a:r>
              <a:rPr lang="en-US" sz="2800" dirty="0" err="1"/>
              <a:t>sánh</a:t>
            </a:r>
            <a:r>
              <a:rPr lang="en-US" sz="2800" dirty="0"/>
              <a:t>, </a:t>
            </a:r>
            <a:r>
              <a:rPr lang="en-US" sz="2800" dirty="0" err="1"/>
              <a:t>thơm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ản</a:t>
            </a:r>
            <a:endParaRPr lang="en-US" sz="2800" dirty="0"/>
          </a:p>
        </p:txBody>
      </p:sp>
      <p:pic>
        <p:nvPicPr>
          <p:cNvPr id="13" name="mặ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6549919" y="4077758"/>
            <a:ext cx="699099" cy="663346"/>
          </a:xfrm>
          <a:prstGeom prst="rect">
            <a:avLst/>
          </a:prstGeom>
        </p:spPr>
      </p:pic>
      <p:pic>
        <p:nvPicPr>
          <p:cNvPr id="14" name="mặ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8654067" y="4077757"/>
            <a:ext cx="699099" cy="663346"/>
          </a:xfrm>
          <a:prstGeom prst="rect">
            <a:avLst/>
          </a:prstGeom>
        </p:spPr>
      </p:pic>
      <p:pic>
        <p:nvPicPr>
          <p:cNvPr id="15" name="đặ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4374694" y="4842666"/>
            <a:ext cx="699099" cy="663346"/>
          </a:xfrm>
          <a:prstGeom prst="rect">
            <a:avLst/>
          </a:prstGeom>
        </p:spPr>
      </p:pic>
      <p:pic>
        <p:nvPicPr>
          <p:cNvPr id="16" name="đặ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6163081" y="4842665"/>
            <a:ext cx="699099" cy="6633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1580" y="2328938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</a:t>
            </a:r>
            <a:r>
              <a:rPr lang="en-US" sz="2800" b="1" dirty="0" err="1"/>
              <a:t>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58364" y="2342385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ch</a:t>
            </a:r>
            <a:r>
              <a:rPr lang="en-US" sz="2800" b="1" dirty="0" err="1"/>
              <a:t>anh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69614" y="278181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</a:t>
            </a:r>
            <a:r>
              <a:rPr lang="en-US" sz="2800" b="1" dirty="0" err="1"/>
              <a:t>ưa</a:t>
            </a:r>
            <a:endParaRPr lang="en-US" sz="2800" b="1" dirty="0"/>
          </a:p>
        </p:txBody>
      </p:sp>
      <p:pic>
        <p:nvPicPr>
          <p:cNvPr id="22" name="chư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066">
            <a:off x="6015975" y="2796962"/>
            <a:ext cx="699099" cy="6754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39098" y="2763470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ch</a:t>
            </a:r>
            <a:r>
              <a:rPr lang="en-US" sz="2800" b="1" dirty="0" err="1"/>
              <a:t>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3012" y="4130344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</a:t>
            </a:r>
            <a:r>
              <a:rPr lang="en-US" sz="2800" b="1" dirty="0" err="1">
                <a:solidFill>
                  <a:srgbClr val="FF0000"/>
                </a:solidFill>
              </a:rPr>
              <a:t>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73285" y="4130344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</a:t>
            </a:r>
            <a:r>
              <a:rPr lang="en-US" sz="2800" b="1" dirty="0" err="1">
                <a:solidFill>
                  <a:srgbClr val="FF0000"/>
                </a:solidFill>
              </a:rPr>
              <a:t>ặc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98858" y="4993452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</a:t>
            </a:r>
            <a:r>
              <a:rPr lang="en-US" sz="2800" b="1" dirty="0" err="1">
                <a:solidFill>
                  <a:srgbClr val="FF0000"/>
                </a:solidFill>
              </a:rPr>
              <a:t>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08062" y="4993452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</a:t>
            </a:r>
            <a:r>
              <a:rPr lang="en-US" sz="2800" b="1" dirty="0" err="1">
                <a:solidFill>
                  <a:srgbClr val="FF0000"/>
                </a:solidFill>
              </a:rPr>
              <a:t>ặc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322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0530" y="739227"/>
            <a:ext cx="10502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428650" y="2615770"/>
            <a:ext cx="1939150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20332" y="2615769"/>
            <a:ext cx="1770448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648822" y="2643569"/>
            <a:ext cx="1930468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217160" y="2643569"/>
            <a:ext cx="1890111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20332" y="1505888"/>
            <a:ext cx="1770448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640140" y="1475636"/>
            <a:ext cx="1939150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chanh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428650" y="1439001"/>
            <a:ext cx="1939150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trưa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217160" y="1475636"/>
            <a:ext cx="1890111" cy="766503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Callout 40"/>
          <p:cNvSpPr/>
          <p:nvPr/>
        </p:nvSpPr>
        <p:spPr>
          <a:xfrm>
            <a:off x="3325812" y="3783703"/>
            <a:ext cx="5891348" cy="1597237"/>
          </a:xfrm>
          <a:prstGeom prst="wedgeEllipseCallout">
            <a:avLst>
              <a:gd name="adj1" fmla="val 63273"/>
              <a:gd name="adj2" fmla="val 4397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My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0000">
                        <a14:foregroundMark x1="59688" y1="43594" x2="54531" y2="50156"/>
                        <a14:foregroundMark x1="58125" y1="47969" x2="57188" y2="60938"/>
                        <a14:foregroundMark x1="63750" y1="48906" x2="66250" y2="55937"/>
                        <a14:foregroundMark x1="46406" y1="47656" x2="47969" y2="48906"/>
                        <a14:foregroundMark x1="45781" y1="50469" x2="44531" y2="57813"/>
                        <a14:foregroundMark x1="42500" y1="47031" x2="39375" y2="5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387" y="3640194"/>
            <a:ext cx="2765613" cy="27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93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4" y="1027741"/>
            <a:ext cx="9859771" cy="1387146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FB90B7B-CE2D-42A5-AA77-B60182B32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71" y="2041768"/>
            <a:ext cx="4590715" cy="45907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24850" y="3606800"/>
            <a:ext cx="152400" cy="1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25828" y="3606800"/>
            <a:ext cx="152400" cy="1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b86c7b39ff9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0549" r="7911" b="18209"/>
          <a:stretch/>
        </p:blipFill>
        <p:spPr bwMode="auto">
          <a:xfrm>
            <a:off x="1158620" y="-261257"/>
            <a:ext cx="9840589" cy="56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00" b="83300" l="54250" r="91850">
                        <a14:foregroundMark x1="68100" y1="46450" x2="67900" y2="51750"/>
                        <a14:foregroundMark x1="72100" y1="77800" x2="72100" y2="82350"/>
                        <a14:foregroundMark x1="66250" y1="78300" x2="66250" y2="80000"/>
                        <a14:foregroundMark x1="59050" y1="78900" x2="59800" y2="80800"/>
                        <a14:foregroundMark x1="59500" y1="78750" x2="59500" y2="82200"/>
                        <a14:foregroundMark x1="59650" y1="81100" x2="63550" y2="83150"/>
                        <a14:backgroundMark x1="82500" y1="35250" x2="83850" y2="37700"/>
                        <a14:backgroundMark x1="87850" y1="34100" x2="87450" y2="47200"/>
                        <a14:backgroundMark x1="89000" y1="41500" x2="89000" y2="55550"/>
                        <a14:backgroundMark x1="76050" y1="63150" x2="88200" y2="60900"/>
                        <a14:backgroundMark x1="88600" y1="48150" x2="88050" y2="55400"/>
                        <a14:backgroundMark x1="56700" y1="60700" x2="59550" y2="66200"/>
                        <a14:backgroundMark x1="62800" y1="59000" x2="61650" y2="65050"/>
                        <a14:backgroundMark x1="62600" y1="78650" x2="63750" y2="82650"/>
                        <a14:backgroundMark x1="78400" y1="77500" x2="77550" y2="82500"/>
                        <a14:backgroundMark x1="85550" y1="77650" x2="77400" y2="83150"/>
                        <a14:backgroundMark x1="74400" y1="74500" x2="74400" y2="82000"/>
                        <a14:backgroundMark x1="69550" y1="74500" x2="68250" y2="83000"/>
                        <a14:backgroundMark x1="56100" y1="86150" x2="63250" y2="85950"/>
                        <a14:backgroundMark x1="57100" y1="88450" x2="77400" y2="87300"/>
                        <a14:backgroundMark x1="59900" y1="87650" x2="77900" y2="88800"/>
                        <a14:backgroundMark x1="58400" y1="86450" x2="75900" y2="85150"/>
                        <a14:backgroundMark x1="61550" y1="75950" x2="62450" y2="83600"/>
                        <a14:backgroundMark x1="63100" y1="74700" x2="63100" y2="80500"/>
                        <a14:backgroundMark x1="61550" y1="78600" x2="58900" y2="84100"/>
                        <a14:backgroundMark x1="60600" y1="78300" x2="58700" y2="83600"/>
                        <a14:backgroundMark x1="60600" y1="81400" x2="60450" y2="83000"/>
                        <a14:backgroundMark x1="61550" y1="79550" x2="61550" y2="83300"/>
                        <a14:backgroundMark x1="58550" y1="80800" x2="63400" y2="82500"/>
                        <a14:backgroundMark x1="71700" y1="81750" x2="72650" y2="8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35" t="34924" b="18094"/>
          <a:stretch/>
        </p:blipFill>
        <p:spPr>
          <a:xfrm>
            <a:off x="6648992" y="2215680"/>
            <a:ext cx="3931921" cy="39249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2" y="2215680"/>
            <a:ext cx="529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dịu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7577" y="1658983"/>
            <a:ext cx="21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506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8835" y="875210"/>
            <a:ext cx="10158548" cy="467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Khi</a:t>
            </a:r>
            <a:r>
              <a:rPr lang="en-US" sz="4800" dirty="0"/>
              <a:t> </a:t>
            </a:r>
            <a:r>
              <a:rPr lang="en-US" sz="4800" dirty="0" err="1"/>
              <a:t>thầy</a:t>
            </a:r>
            <a:r>
              <a:rPr lang="en-US" sz="4800" dirty="0"/>
              <a:t>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gần</a:t>
            </a:r>
            <a:r>
              <a:rPr lang="en-US" sz="4800" dirty="0"/>
              <a:t>, An </a:t>
            </a:r>
            <a:r>
              <a:rPr lang="en-US" sz="4800" dirty="0" err="1"/>
              <a:t>thì</a:t>
            </a:r>
            <a:r>
              <a:rPr lang="en-US" sz="4800" dirty="0"/>
              <a:t> </a:t>
            </a:r>
            <a:r>
              <a:rPr lang="en-US" sz="4800" dirty="0" err="1"/>
              <a:t>thào</a:t>
            </a:r>
            <a:r>
              <a:rPr lang="en-US" sz="4800" dirty="0"/>
              <a:t> </a:t>
            </a:r>
            <a:r>
              <a:rPr lang="en-US" sz="4800" dirty="0" err="1"/>
              <a:t>buồn</a:t>
            </a:r>
            <a:r>
              <a:rPr lang="en-US" sz="4800" dirty="0"/>
              <a:t> </a:t>
            </a:r>
            <a:r>
              <a:rPr lang="en-US" sz="4800" dirty="0" err="1"/>
              <a:t>bã</a:t>
            </a:r>
            <a:r>
              <a:rPr lang="en-US" sz="4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4800" dirty="0" err="1"/>
              <a:t>Thưa</a:t>
            </a:r>
            <a:r>
              <a:rPr lang="en-US" sz="4800" dirty="0"/>
              <a:t> </a:t>
            </a:r>
            <a:r>
              <a:rPr lang="en-US" sz="4800" dirty="0" err="1"/>
              <a:t>thầy</a:t>
            </a:r>
            <a:r>
              <a:rPr lang="en-US" sz="4800" dirty="0"/>
              <a:t>, </a:t>
            </a:r>
            <a:r>
              <a:rPr lang="en-US" sz="4800" dirty="0" err="1"/>
              <a:t>hôm</a:t>
            </a:r>
            <a:r>
              <a:rPr lang="en-US" sz="4800" dirty="0"/>
              <a:t> nay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chưa</a:t>
            </a:r>
            <a:r>
              <a:rPr lang="en-US" sz="4800" dirty="0"/>
              <a:t> </a:t>
            </a:r>
            <a:r>
              <a:rPr lang="en-US" sz="4800" dirty="0" err="1"/>
              <a:t>chuẩn</a:t>
            </a:r>
            <a:r>
              <a:rPr lang="en-US" sz="4800" dirty="0"/>
              <a:t> </a:t>
            </a:r>
            <a:r>
              <a:rPr lang="en-US" sz="4800" dirty="0" err="1"/>
              <a:t>bị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ạ!</a:t>
            </a:r>
          </a:p>
          <a:p>
            <a:r>
              <a:rPr lang="en-US" sz="4800" dirty="0" err="1"/>
              <a:t>Thầy</a:t>
            </a:r>
            <a:r>
              <a:rPr lang="en-US" sz="4800" dirty="0"/>
              <a:t> </a:t>
            </a:r>
            <a:r>
              <a:rPr lang="en-US" sz="4800" dirty="0" err="1"/>
              <a:t>im</a:t>
            </a:r>
            <a:r>
              <a:rPr lang="en-US" sz="4800" dirty="0"/>
              <a:t> </a:t>
            </a:r>
            <a:r>
              <a:rPr lang="en-US" sz="4800" dirty="0" err="1"/>
              <a:t>lặng</a:t>
            </a:r>
            <a:r>
              <a:rPr lang="en-US" sz="4800" dirty="0"/>
              <a:t>, </a:t>
            </a:r>
            <a:r>
              <a:rPr lang="en-US" sz="4800" dirty="0" err="1"/>
              <a:t>nhẹ</a:t>
            </a:r>
            <a:r>
              <a:rPr lang="en-US" sz="4800" dirty="0"/>
              <a:t> </a:t>
            </a:r>
            <a:r>
              <a:rPr lang="en-US" sz="4800" dirty="0" err="1"/>
              <a:t>nhàng</a:t>
            </a:r>
            <a:r>
              <a:rPr lang="en-US" sz="4800" dirty="0"/>
              <a:t> </a:t>
            </a:r>
            <a:r>
              <a:rPr lang="en-US" sz="4800" dirty="0" err="1"/>
              <a:t>xoa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An, </a:t>
            </a:r>
            <a:r>
              <a:rPr lang="en-US" sz="4800" dirty="0" err="1"/>
              <a:t>rồi</a:t>
            </a:r>
            <a:r>
              <a:rPr lang="en-US" sz="4800" dirty="0"/>
              <a:t> </a:t>
            </a:r>
            <a:r>
              <a:rPr lang="en-US" sz="4800" dirty="0" err="1"/>
              <a:t>vỗ</a:t>
            </a:r>
            <a:r>
              <a:rPr lang="en-US" sz="4800" dirty="0"/>
              <a:t> </a:t>
            </a:r>
            <a:r>
              <a:rPr lang="en-US" sz="4800" dirty="0" err="1"/>
              <a:t>nhẹ</a:t>
            </a:r>
            <a:r>
              <a:rPr lang="en-US" sz="4800" dirty="0"/>
              <a:t> </a:t>
            </a:r>
            <a:r>
              <a:rPr lang="en-US" sz="4800" dirty="0" err="1"/>
              <a:t>lên</a:t>
            </a:r>
            <a:r>
              <a:rPr lang="en-US" sz="4800" dirty="0"/>
              <a:t> </a:t>
            </a:r>
            <a:r>
              <a:rPr lang="en-US" sz="4800" dirty="0" err="1"/>
              <a:t>vai</a:t>
            </a:r>
            <a:r>
              <a:rPr lang="en-US" sz="4800" dirty="0"/>
              <a:t> An </a:t>
            </a:r>
            <a:r>
              <a:rPr lang="en-US" sz="4800" dirty="0" err="1"/>
              <a:t>như</a:t>
            </a:r>
            <a:r>
              <a:rPr lang="en-US" sz="4800" dirty="0"/>
              <a:t> an </a:t>
            </a:r>
            <a:r>
              <a:rPr lang="en-US" sz="4800" dirty="0" err="1"/>
              <a:t>ủi</a:t>
            </a:r>
            <a:r>
              <a:rPr lang="en-US" sz="4800" dirty="0"/>
              <a:t>.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r>
              <a:rPr lang="en-US" sz="4800" dirty="0"/>
              <a:t> </a:t>
            </a:r>
            <a:r>
              <a:rPr lang="en-US" sz="4800" dirty="0" err="1"/>
              <a:t>thầy</a:t>
            </a:r>
            <a:r>
              <a:rPr lang="en-US" sz="4800" dirty="0"/>
              <a:t> </a:t>
            </a:r>
            <a:r>
              <a:rPr lang="en-US" sz="4800" dirty="0" err="1"/>
              <a:t>dịu</a:t>
            </a:r>
            <a:r>
              <a:rPr lang="en-US" sz="4800" dirty="0"/>
              <a:t> </a:t>
            </a:r>
            <a:r>
              <a:rPr lang="en-US" sz="4800" dirty="0" err="1"/>
              <a:t>dàng</a:t>
            </a:r>
            <a:r>
              <a:rPr lang="en-US" sz="4800" dirty="0"/>
              <a:t>, </a:t>
            </a:r>
            <a:r>
              <a:rPr lang="en-US" sz="4800" dirty="0" err="1"/>
              <a:t>ấm</a:t>
            </a:r>
            <a:r>
              <a:rPr lang="en-US" sz="4800" dirty="0"/>
              <a:t> </a:t>
            </a:r>
            <a:r>
              <a:rPr lang="en-US" sz="4800" dirty="0" err="1"/>
              <a:t>áp</a:t>
            </a:r>
            <a:r>
              <a:rPr lang="en-US" sz="4800" dirty="0"/>
              <a:t>, </a:t>
            </a:r>
            <a:r>
              <a:rPr lang="en-US" sz="4800" dirty="0" err="1"/>
              <a:t>thương</a:t>
            </a:r>
            <a:r>
              <a:rPr lang="en-US" sz="4800" dirty="0"/>
              <a:t> </a:t>
            </a:r>
            <a:r>
              <a:rPr lang="en-US" sz="4800" dirty="0" err="1"/>
              <a:t>yêu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4198899"/>
      </p:ext>
    </p:extLst>
  </p:cSld>
  <p:clrMapOvr>
    <a:masterClrMapping/>
  </p:clrMapOvr>
  <p:transition spd="slow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82" y="832043"/>
            <a:ext cx="1416872" cy="126077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2390503" y="910420"/>
            <a:ext cx="8682684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Gloria Hallelujah"/>
            </a:endParaRPr>
          </a:p>
        </p:txBody>
      </p:sp>
      <p:sp>
        <p:nvSpPr>
          <p:cNvPr id="6" name="Google Shape;5317;p41"/>
          <p:cNvSpPr txBox="1">
            <a:spLocks/>
          </p:cNvSpPr>
          <p:nvPr/>
        </p:nvSpPr>
        <p:spPr>
          <a:xfrm>
            <a:off x="1229372" y="2343403"/>
            <a:ext cx="811976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7" name="Google Shape;5317;p41"/>
          <p:cNvSpPr txBox="1">
            <a:spLocks/>
          </p:cNvSpPr>
          <p:nvPr/>
        </p:nvSpPr>
        <p:spPr>
          <a:xfrm>
            <a:off x="1229372" y="3599240"/>
            <a:ext cx="7545001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63179" y="2819163"/>
            <a:ext cx="3098043" cy="3098043"/>
            <a:chOff x="8863179" y="2819163"/>
            <a:chExt cx="3098043" cy="3098043"/>
          </a:xfrm>
        </p:grpSpPr>
        <p:sp>
          <p:nvSpPr>
            <p:cNvPr id="9" name="椭圆 3"/>
            <p:cNvSpPr/>
            <p:nvPr/>
          </p:nvSpPr>
          <p:spPr>
            <a:xfrm>
              <a:off x="8863179" y="2819163"/>
              <a:ext cx="3098043" cy="3098043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Flowchart: Punched Tape 1"/>
            <p:cNvSpPr/>
            <p:nvPr/>
          </p:nvSpPr>
          <p:spPr>
            <a:xfrm>
              <a:off x="10150942" y="3461260"/>
              <a:ext cx="638977" cy="275960"/>
            </a:xfrm>
            <a:prstGeom prst="flowChartPunchedTape">
              <a:avLst/>
            </a:prstGeom>
            <a:solidFill>
              <a:srgbClr val="B6211C"/>
            </a:solidFill>
            <a:ln>
              <a:solidFill>
                <a:srgbClr val="B82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43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151" y="850343"/>
            <a:ext cx="5953240" cy="1029100"/>
            <a:chOff x="228151" y="850343"/>
            <a:chExt cx="5953240" cy="1029100"/>
          </a:xfrm>
        </p:grpSpPr>
        <p:pic>
          <p:nvPicPr>
            <p:cNvPr id="29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51" y="850343"/>
              <a:ext cx="1156512" cy="1029100"/>
            </a:xfrm>
            <a:prstGeom prst="rect">
              <a:avLst/>
            </a:prstGeom>
          </p:spPr>
        </p:pic>
        <p:sp>
          <p:nvSpPr>
            <p:cNvPr id="12" name="Google Shape;5317;p41"/>
            <p:cNvSpPr txBox="1">
              <a:spLocks/>
            </p:cNvSpPr>
            <p:nvPr/>
          </p:nvSpPr>
          <p:spPr>
            <a:xfrm>
              <a:off x="1097280" y="934226"/>
              <a:ext cx="5084111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Cùng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luyện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khó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5832" y="1804594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bã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49206" y="2820257"/>
            <a:ext cx="5064370" cy="2584939"/>
            <a:chOff x="4257592" y="1991704"/>
            <a:chExt cx="5064370" cy="2584939"/>
          </a:xfrm>
        </p:grpSpPr>
        <p:sp>
          <p:nvSpPr>
            <p:cNvPr id="15" name="Rounded Rectangle 14"/>
            <p:cNvSpPr/>
            <p:nvPr/>
          </p:nvSpPr>
          <p:spPr>
            <a:xfrm>
              <a:off x="4257592" y="1991704"/>
              <a:ext cx="506437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lnSpc>
                  <a:spcPct val="120000"/>
                </a:lnSpc>
                <a:buClr>
                  <a:srgbClr val="000000"/>
                </a:buClr>
              </a:pPr>
              <a:endParaRPr lang="en-US" sz="3200" kern="0" dirty="0">
                <a:solidFill>
                  <a:srgbClr val="29486D">
                    <a:lumMod val="50000"/>
                  </a:srgbClr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7782" y="2560898"/>
              <a:ext cx="44723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chemeClr val="accent2">
                      <a:lumMod val="75000"/>
                    </a:schemeClr>
                  </a:solidFill>
                </a:rPr>
                <a:t>buồn</a:t>
              </a:r>
              <a:r>
                <a:rPr lang="en-US" sz="88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8800" dirty="0" err="1">
                  <a:solidFill>
                    <a:schemeClr val="accent2">
                      <a:lumMod val="75000"/>
                    </a:schemeClr>
                  </a:solidFill>
                </a:rPr>
                <a:t>bã</a:t>
              </a:r>
              <a:endParaRPr lang="vi-VN" sz="8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0000">
                        <a14:foregroundMark x1="59688" y1="43594" x2="54531" y2="50156"/>
                        <a14:foregroundMark x1="58125" y1="47969" x2="57188" y2="60938"/>
                        <a14:foregroundMark x1="63750" y1="48906" x2="66250" y2="55937"/>
                        <a14:foregroundMark x1="46406" y1="47656" x2="47969" y2="48906"/>
                        <a14:foregroundMark x1="45781" y1="50469" x2="44531" y2="57813"/>
                        <a14:foregroundMark x1="42500" y1="47031" x2="39375" y2="5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387" y="3316546"/>
            <a:ext cx="3089261" cy="30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2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151" y="850343"/>
            <a:ext cx="5953240" cy="1029100"/>
            <a:chOff x="228151" y="850343"/>
            <a:chExt cx="5953240" cy="1029100"/>
          </a:xfrm>
        </p:grpSpPr>
        <p:pic>
          <p:nvPicPr>
            <p:cNvPr id="29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51" y="850343"/>
              <a:ext cx="1156512" cy="1029100"/>
            </a:xfrm>
            <a:prstGeom prst="rect">
              <a:avLst/>
            </a:prstGeom>
          </p:spPr>
        </p:pic>
        <p:sp>
          <p:nvSpPr>
            <p:cNvPr id="12" name="Google Shape;5317;p41"/>
            <p:cNvSpPr txBox="1">
              <a:spLocks/>
            </p:cNvSpPr>
            <p:nvPr/>
          </p:nvSpPr>
          <p:spPr>
            <a:xfrm>
              <a:off x="1097280" y="934226"/>
              <a:ext cx="5084111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Cùng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luyện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khó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5832" y="1804594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bã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90238" y="3088275"/>
            <a:ext cx="6382305" cy="2584939"/>
            <a:chOff x="4257591" y="1991704"/>
            <a:chExt cx="6382305" cy="2584939"/>
          </a:xfrm>
        </p:grpSpPr>
        <p:sp>
          <p:nvSpPr>
            <p:cNvPr id="11" name="Rounded Rectangle 10"/>
            <p:cNvSpPr/>
            <p:nvPr/>
          </p:nvSpPr>
          <p:spPr>
            <a:xfrm>
              <a:off x="4257591" y="1991704"/>
              <a:ext cx="6382305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97782" y="2560898"/>
              <a:ext cx="55110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x</a:t>
              </a:r>
              <a:r>
                <a:rPr lang="en-US" sz="8800" noProof="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oa</a:t>
              </a:r>
              <a:r>
                <a:rPr lang="en-US" sz="8800" noProof="0" dirty="0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8800" noProof="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đầu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83530" y="1804593"/>
            <a:ext cx="399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0000">
                        <a14:foregroundMark x1="59688" y1="43594" x2="54531" y2="50156"/>
                        <a14:foregroundMark x1="58125" y1="47969" x2="57188" y2="60938"/>
                        <a14:foregroundMark x1="63750" y1="48906" x2="66250" y2="55937"/>
                        <a14:foregroundMark x1="46406" y1="47656" x2="47969" y2="48906"/>
                        <a14:foregroundMark x1="45781" y1="50469" x2="44531" y2="57813"/>
                        <a14:foregroundMark x1="42500" y1="47031" x2="39375" y2="5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387" y="3316546"/>
            <a:ext cx="3089261" cy="30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6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151" y="850343"/>
            <a:ext cx="5953240" cy="1029100"/>
            <a:chOff x="228151" y="850343"/>
            <a:chExt cx="5953240" cy="1029100"/>
          </a:xfrm>
        </p:grpSpPr>
        <p:pic>
          <p:nvPicPr>
            <p:cNvPr id="29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51" y="850343"/>
              <a:ext cx="1156512" cy="1029100"/>
            </a:xfrm>
            <a:prstGeom prst="rect">
              <a:avLst/>
            </a:prstGeom>
          </p:spPr>
        </p:pic>
        <p:sp>
          <p:nvSpPr>
            <p:cNvPr id="12" name="Google Shape;5317;p41"/>
            <p:cNvSpPr txBox="1">
              <a:spLocks/>
            </p:cNvSpPr>
            <p:nvPr/>
          </p:nvSpPr>
          <p:spPr>
            <a:xfrm>
              <a:off x="1097280" y="934226"/>
              <a:ext cx="5084111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Cùng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luyện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khó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5832" y="1804594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bã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3530" y="1804593"/>
            <a:ext cx="399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95444" y="3088275"/>
            <a:ext cx="5064370" cy="2584939"/>
            <a:chOff x="4257592" y="1991704"/>
            <a:chExt cx="5064370" cy="2584939"/>
          </a:xfrm>
        </p:grpSpPr>
        <p:sp>
          <p:nvSpPr>
            <p:cNvPr id="15" name="Rounded Rectangle 14"/>
            <p:cNvSpPr/>
            <p:nvPr/>
          </p:nvSpPr>
          <p:spPr>
            <a:xfrm>
              <a:off x="4257592" y="1991704"/>
              <a:ext cx="506437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7783" y="2560898"/>
              <a:ext cx="41839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v</a:t>
              </a:r>
              <a:r>
                <a:rPr lang="en-US" sz="8800" noProof="0" dirty="0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ỗ </a:t>
              </a:r>
              <a:r>
                <a:rPr lang="en-US" sz="8800" noProof="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nhẹ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932124" y="1788015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0000">
                        <a14:foregroundMark x1="59688" y1="43594" x2="54531" y2="50156"/>
                        <a14:foregroundMark x1="58125" y1="47969" x2="57188" y2="60938"/>
                        <a14:foregroundMark x1="63750" y1="48906" x2="66250" y2="55937"/>
                        <a14:foregroundMark x1="46406" y1="47656" x2="47969" y2="48906"/>
                        <a14:foregroundMark x1="45781" y1="50469" x2="44531" y2="57813"/>
                        <a14:foregroundMark x1="42500" y1="47031" x2="39375" y2="5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387" y="3316546"/>
            <a:ext cx="3089261" cy="30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4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151" y="850343"/>
            <a:ext cx="5953240" cy="1029100"/>
            <a:chOff x="228151" y="850343"/>
            <a:chExt cx="5953240" cy="1029100"/>
          </a:xfrm>
        </p:grpSpPr>
        <p:pic>
          <p:nvPicPr>
            <p:cNvPr id="29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51" y="850343"/>
              <a:ext cx="1156512" cy="1029100"/>
            </a:xfrm>
            <a:prstGeom prst="rect">
              <a:avLst/>
            </a:prstGeom>
          </p:spPr>
        </p:pic>
        <p:sp>
          <p:nvSpPr>
            <p:cNvPr id="12" name="Google Shape;5317;p41"/>
            <p:cNvSpPr txBox="1">
              <a:spLocks/>
            </p:cNvSpPr>
            <p:nvPr/>
          </p:nvSpPr>
          <p:spPr>
            <a:xfrm>
              <a:off x="1097280" y="934226"/>
              <a:ext cx="5084111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Cùng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luyện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khó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129381" y="1877847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bã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5998" y="1879767"/>
            <a:ext cx="399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59102" y="1844014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46853" y="3238623"/>
            <a:ext cx="6267628" cy="2584939"/>
            <a:chOff x="4257592" y="1991704"/>
            <a:chExt cx="5064370" cy="2584939"/>
          </a:xfrm>
        </p:grpSpPr>
        <p:sp>
          <p:nvSpPr>
            <p:cNvPr id="20" name="Rounded Rectangle 19"/>
            <p:cNvSpPr/>
            <p:nvPr/>
          </p:nvSpPr>
          <p:spPr>
            <a:xfrm>
              <a:off x="4257592" y="1991704"/>
              <a:ext cx="506437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97783" y="2560898"/>
              <a:ext cx="41839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an </a:t>
              </a:r>
              <a:r>
                <a:rPr lang="en-US" sz="880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ủi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279349" y="1844015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ủi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0000">
                        <a14:foregroundMark x1="59688" y1="43594" x2="54531" y2="50156"/>
                        <a14:foregroundMark x1="58125" y1="47969" x2="57188" y2="60938"/>
                        <a14:foregroundMark x1="63750" y1="48906" x2="66250" y2="55937"/>
                        <a14:foregroundMark x1="46406" y1="47656" x2="47969" y2="48906"/>
                        <a14:foregroundMark x1="45781" y1="50469" x2="44531" y2="57813"/>
                        <a14:foregroundMark x1="42500" y1="47031" x2="39375" y2="5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387" y="3316546"/>
            <a:ext cx="3089261" cy="30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70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78823" y="352697"/>
            <a:ext cx="2011680" cy="313509"/>
          </a:xfrm>
          <a:prstGeom prst="rect">
            <a:avLst/>
          </a:prstGeom>
          <a:solidFill>
            <a:srgbClr val="0E593B"/>
          </a:solidFill>
          <a:ln>
            <a:solidFill>
              <a:srgbClr val="0E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151" y="850343"/>
            <a:ext cx="5953240" cy="1029100"/>
            <a:chOff x="228151" y="850343"/>
            <a:chExt cx="5953240" cy="1029100"/>
          </a:xfrm>
        </p:grpSpPr>
        <p:pic>
          <p:nvPicPr>
            <p:cNvPr id="29" name="图片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51" y="850343"/>
              <a:ext cx="1156512" cy="1029100"/>
            </a:xfrm>
            <a:prstGeom prst="rect">
              <a:avLst/>
            </a:prstGeom>
          </p:spPr>
        </p:pic>
        <p:sp>
          <p:nvSpPr>
            <p:cNvPr id="12" name="Google Shape;5317;p41"/>
            <p:cNvSpPr txBox="1">
              <a:spLocks/>
            </p:cNvSpPr>
            <p:nvPr/>
          </p:nvSpPr>
          <p:spPr>
            <a:xfrm>
              <a:off x="1097280" y="934226"/>
              <a:ext cx="5084111" cy="60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Cùng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luyện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khó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9480" y="1915520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bã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5998" y="1879767"/>
            <a:ext cx="399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59102" y="1844014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39335" y="3720994"/>
            <a:ext cx="5616238" cy="2172300"/>
            <a:chOff x="4257592" y="1991704"/>
            <a:chExt cx="5064370" cy="2584939"/>
          </a:xfrm>
        </p:grpSpPr>
        <p:sp>
          <p:nvSpPr>
            <p:cNvPr id="20" name="Rounded Rectangle 19"/>
            <p:cNvSpPr/>
            <p:nvPr/>
          </p:nvSpPr>
          <p:spPr>
            <a:xfrm>
              <a:off x="4257592" y="1991704"/>
              <a:ext cx="506437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97783" y="2560898"/>
              <a:ext cx="41839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dịu</a:t>
              </a:r>
              <a:r>
                <a:rPr lang="en-US" sz="8800" dirty="0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8800" dirty="0" err="1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dàng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279349" y="1844015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60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60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ủi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7170" y="2705331"/>
            <a:ext cx="305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0000">
                        <a14:foregroundMark x1="59688" y1="43594" x2="54531" y2="50156"/>
                        <a14:foregroundMark x1="58125" y1="47969" x2="57188" y2="60938"/>
                        <a14:foregroundMark x1="63750" y1="48906" x2="66250" y2="55937"/>
                        <a14:foregroundMark x1="46406" y1="47656" x2="47969" y2="48906"/>
                        <a14:foregroundMark x1="45781" y1="50469" x2="44531" y2="57813"/>
                        <a14:foregroundMark x1="42500" y1="47031" x2="39375" y2="5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387" y="3316546"/>
            <a:ext cx="3089261" cy="30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47641936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518</Words>
  <Application>Microsoft Office PowerPoint</Application>
  <PresentationFormat>Widescreen</PresentationFormat>
  <Paragraphs>107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Pattaya</vt:lpstr>
      <vt:lpstr>Arial</vt:lpstr>
      <vt:lpstr>VNI-Avo</vt:lpstr>
      <vt:lpstr>HP001 4 hàng</vt:lpstr>
      <vt:lpstr>Patrick Hand</vt:lpstr>
      <vt:lpstr>微软雅黑</vt:lpstr>
      <vt:lpstr>Calibri</vt:lpstr>
      <vt:lpstr>Gloria Hallelujah</vt:lpstr>
      <vt:lpstr>Coiny</vt:lpstr>
      <vt:lpstr>宋体</vt:lpstr>
      <vt:lpstr>Calibri Light</vt:lpstr>
      <vt:lpstr>等线</vt:lpstr>
      <vt:lpstr>仓耳今楷05-6763 W05</vt:lpstr>
      <vt:lpstr>Cambria</vt:lpstr>
      <vt:lpstr>1_自定义设计方案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chinh phan</dc:creator>
  <cp:lastModifiedBy>Administrator</cp:lastModifiedBy>
  <cp:revision>41</cp:revision>
  <dcterms:created xsi:type="dcterms:W3CDTF">2021-09-26T02:08:40Z</dcterms:created>
  <dcterms:modified xsi:type="dcterms:W3CDTF">2021-12-07T15:28:33Z</dcterms:modified>
</cp:coreProperties>
</file>