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</p:sldMasterIdLst>
  <p:notesMasterIdLst>
    <p:notesMasterId r:id="rId15"/>
  </p:notesMasterIdLst>
  <p:sldIdLst>
    <p:sldId id="258" r:id="rId3"/>
    <p:sldId id="262" r:id="rId4"/>
    <p:sldId id="267" r:id="rId5"/>
    <p:sldId id="292" r:id="rId6"/>
    <p:sldId id="293" r:id="rId7"/>
    <p:sldId id="269" r:id="rId8"/>
    <p:sldId id="257" r:id="rId9"/>
    <p:sldId id="294" r:id="rId10"/>
    <p:sldId id="295" r:id="rId11"/>
    <p:sldId id="276" r:id="rId12"/>
    <p:sldId id="296" r:id="rId13"/>
    <p:sldId id="287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iny" panose="020B0604020202020204" charset="0"/>
      <p:regular r:id="rId23"/>
    </p:embeddedFont>
    <p:embeddedFont>
      <p:font typeface="Pacifico" panose="020B0604020202020204" charset="0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C2E8"/>
    <a:srgbClr val="66D0EF"/>
    <a:srgbClr val="75E0FF"/>
    <a:srgbClr val="72D3EF"/>
    <a:srgbClr val="77D0F6"/>
    <a:srgbClr val="A16535"/>
    <a:srgbClr val="AB7036"/>
    <a:srgbClr val="B3E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439" autoAdjust="0"/>
  </p:normalViewPr>
  <p:slideViewPr>
    <p:cSldViewPr snapToGrid="0">
      <p:cViewPr varScale="1">
        <p:scale>
          <a:sx n="57" d="100"/>
          <a:sy n="57" d="100"/>
        </p:scale>
        <p:origin x="84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B40CA-86A6-4239-A5A2-527AC284977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8856-C0B6-4D71-80BF-27FACA1489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6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20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84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91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99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13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77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058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45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29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569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46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6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53" y="304621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7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5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15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94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77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5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20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4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95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67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7483D-FFBD-49EA-ADC7-3BDE8529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8419D0-3631-4FD9-B186-88903E3E5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A2BB5B-5F72-4AFD-A373-7974108E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3AA907-3ADC-421C-BA66-316967F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58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829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632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261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4E16B-F213-4737-B904-5ADC9796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42DB65-CB16-4D13-A0EF-99F3B9155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8458E6-21C7-4E72-BA55-EA52127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84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28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0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9E933-4C67-473F-B458-40034DC5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48A0-C292-4EC2-B6AF-A4EB44904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E449F7-F82A-45AF-B931-D9B53FC6E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0AC1EA-5D9C-44A1-8EB3-B8C15EFE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B8538-F1C5-4951-B0B2-2A30B350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6A4BD5-72E2-49B2-985E-349F6A53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199805" y="67214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3245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157AC5-0AD7-4E9B-8619-D155CED2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33E48CF-B8E1-428B-8199-C4503FEE1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EFA15A-10CD-48A5-846F-408FEEC0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B8B793-2521-4CCC-B968-A70BA4FE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0AB98A-532C-4866-80A4-157439A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4B4C7-D5AB-41E2-BA16-CFCA19E4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789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3952-ED7A-4242-AF86-63AB78A1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01F606-ADFA-4D98-9598-5F1A60778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198DD0-5658-41D0-A670-6FA2295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A1E3B3-155D-49DF-A501-FF8450EC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CC7196-B6BD-46A0-A14C-4028625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8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78597F2-8919-4D85-A51A-A79C9AE49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BCD205-690E-43BC-A9C6-8E68C4C33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4A64D9-9C09-441D-8FDF-DDBF11D6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124F-2113-4647-AD50-9B49C1B5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60B111-1235-4AEB-A5A2-194F9AFB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257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585B12-2E51-4F28-A278-6BEB23B530CD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B6C06E-BBBF-4C46-8F56-6454957039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521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00">
        <p15:prstTrans prst="pageCurlDouble"/>
      </p:transition>
    </mc:Choice>
    <mc:Fallback xmlns="">
      <p:transition spd="slow" advTm="55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7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48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13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31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07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138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1CD653-F88D-472B-B904-D621876D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CB771B-5475-487B-9AC1-20EA61779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58DC7F-D0E7-4DFB-8654-4F4EA4A8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DB008-BBA3-4CCF-BD23-FD2D6F7801A9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2CB79C-5814-4DE9-BB8F-B4665414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EC2EB-6F4F-4F1C-BF2A-9F61C08A4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F7534-B9C2-4564-AC12-BB95B9390D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17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68" r:id="rId3"/>
    <p:sldLayoutId id="2147483667" r:id="rId4"/>
    <p:sldLayoutId id="2147483661" r:id="rId5"/>
    <p:sldLayoutId id="2147483652" r:id="rId6"/>
    <p:sldLayoutId id="2147483683" r:id="rId7"/>
    <p:sldLayoutId id="2147483682" r:id="rId8"/>
    <p:sldLayoutId id="2147483681" r:id="rId9"/>
    <p:sldLayoutId id="2147483672" r:id="rId10"/>
    <p:sldLayoutId id="2147483653" r:id="rId11"/>
    <p:sldLayoutId id="2147483687" r:id="rId12"/>
    <p:sldLayoutId id="2147483686" r:id="rId13"/>
    <p:sldLayoutId id="2147483685" r:id="rId14"/>
    <p:sldLayoutId id="2147483684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54" r:id="rId24"/>
    <p:sldLayoutId id="2147483655" r:id="rId25"/>
    <p:sldLayoutId id="2147483671" r:id="rId26"/>
    <p:sldLayoutId id="2147483670" r:id="rId27"/>
    <p:sldLayoutId id="2147483669" r:id="rId28"/>
    <p:sldLayoutId id="2147483656" r:id="rId29"/>
    <p:sldLayoutId id="2147483662" r:id="rId30"/>
    <p:sldLayoutId id="2147483657" r:id="rId31"/>
    <p:sldLayoutId id="2147483658" r:id="rId32"/>
    <p:sldLayoutId id="2147483659" r:id="rId33"/>
    <p:sldLayoutId id="214748366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11" Type="http://schemas.openxmlformats.org/officeDocument/2006/relationships/image" Target="../media/image27.jpeg"/><Relationship Id="rId5" Type="http://schemas.openxmlformats.org/officeDocument/2006/relationships/image" Target="../media/image28.png"/><Relationship Id="rId10" Type="http://schemas.openxmlformats.org/officeDocument/2006/relationships/image" Target="../media/image26.jpeg"/><Relationship Id="rId4" Type="http://schemas.openxmlformats.org/officeDocument/2006/relationships/image" Target="../media/image41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878325" y="159764"/>
            <a:ext cx="10447172" cy="5091506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sp>
        <p:nvSpPr>
          <p:cNvPr id="8" name="Google Shape;304;p20"/>
          <p:cNvSpPr txBox="1">
            <a:spLocks/>
          </p:cNvSpPr>
          <p:nvPr/>
        </p:nvSpPr>
        <p:spPr>
          <a:xfrm>
            <a:off x="2657399" y="269365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Ba 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43" y="1247288"/>
            <a:ext cx="3918036" cy="1024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1667" y="2373860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Chủ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điểm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Ngôi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nhà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thứ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hai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Pacifico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2788" y="3100192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667" y="3617400"/>
            <a:ext cx="671227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221234" y="4251849"/>
            <a:ext cx="1184966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4000" i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i="1" dirty="0">
                <a:latin typeface="Calibri" panose="020F0502020204030204" pitchFamily="34" charset="0"/>
                <a:cs typeface="Calibri" panose="020F0502020204030204" pitchFamily="34" charset="0"/>
              </a:rPr>
              <a:t>giao tiếp cần dùng những lời lẽ lịch sự, tế nhị, ôn hòa để cho người nghe dễ tiếp nhân, dễ cảm thông.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08" y="1849858"/>
            <a:ext cx="10065368" cy="2017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211" y="3598385"/>
            <a:ext cx="2499577" cy="107298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35" name="Group 34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41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45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6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44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63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238516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32" name="Group 3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3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3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76018" y="2034860"/>
            <a:ext cx="11335252" cy="3185159"/>
            <a:chOff x="1504448" y="1625774"/>
            <a:chExt cx="11335252" cy="318515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417" t="5193" r="22070" b="37904"/>
            <a:stretch/>
          </p:blipFill>
          <p:spPr>
            <a:xfrm>
              <a:off x="1504448" y="1625774"/>
              <a:ext cx="11335252" cy="31851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2748" y="2154269"/>
              <a:ext cx="7596274" cy="105803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7314" y="3139440"/>
              <a:ext cx="9303302" cy="111905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263329" y="4357521"/>
            <a:ext cx="2405191" cy="2500480"/>
            <a:chOff x="286640" y="2605887"/>
            <a:chExt cx="2405191" cy="2500480"/>
          </a:xfrm>
        </p:grpSpPr>
        <p:pic>
          <p:nvPicPr>
            <p:cNvPr id="42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0" y="3383419"/>
              <a:ext cx="1800649" cy="172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673452" y="2605887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98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2DA5F2FB-8997-4BCE-8089-5DE8E5E905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62" y="2552700"/>
            <a:ext cx="3194106" cy="37988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72D8C-A526-4FA8-94D0-C585137C62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44471"/>
            <a:ext cx="12192000" cy="1014172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85" y="1007415"/>
            <a:ext cx="1727788" cy="1727788"/>
          </a:xfrm>
          <a:prstGeom prst="rect">
            <a:avLst/>
          </a:prstGeom>
        </p:spPr>
      </p:pic>
      <p:sp>
        <p:nvSpPr>
          <p:cNvPr id="21" name="五角星 44">
            <a:extLst>
              <a:ext uri="{FF2B5EF4-FFF2-40B4-BE49-F238E27FC236}">
                <a16:creationId xmlns:a16="http://schemas.microsoft.com/office/drawing/2014/main" id="{F3B5500D-3302-4376-B281-9DB1CD5A4E8E}"/>
              </a:ext>
            </a:extLst>
          </p:cNvPr>
          <p:cNvSpPr/>
          <p:nvPr/>
        </p:nvSpPr>
        <p:spPr>
          <a:xfrm rot="19967404">
            <a:off x="3488289" y="2125051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五角星 45">
            <a:extLst>
              <a:ext uri="{FF2B5EF4-FFF2-40B4-BE49-F238E27FC236}">
                <a16:creationId xmlns:a16="http://schemas.microsoft.com/office/drawing/2014/main" id="{38E4C929-CDC9-48B2-958D-988FDC21653F}"/>
              </a:ext>
            </a:extLst>
          </p:cNvPr>
          <p:cNvSpPr/>
          <p:nvPr/>
        </p:nvSpPr>
        <p:spPr>
          <a:xfrm>
            <a:off x="3959518" y="2924896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五角星 46">
            <a:extLst>
              <a:ext uri="{FF2B5EF4-FFF2-40B4-BE49-F238E27FC236}">
                <a16:creationId xmlns:a16="http://schemas.microsoft.com/office/drawing/2014/main" id="{E5F7556F-7F5B-4109-8C20-D22039746A8C}"/>
              </a:ext>
            </a:extLst>
          </p:cNvPr>
          <p:cNvSpPr/>
          <p:nvPr/>
        </p:nvSpPr>
        <p:spPr>
          <a:xfrm>
            <a:off x="4384380" y="2509968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五角星 50">
            <a:extLst>
              <a:ext uri="{FF2B5EF4-FFF2-40B4-BE49-F238E27FC236}">
                <a16:creationId xmlns:a16="http://schemas.microsoft.com/office/drawing/2014/main" id="{0F0E5CBC-CD00-49B0-976D-86FD97EC9DFB}"/>
              </a:ext>
            </a:extLst>
          </p:cNvPr>
          <p:cNvSpPr/>
          <p:nvPr/>
        </p:nvSpPr>
        <p:spPr>
          <a:xfrm rot="19922997">
            <a:off x="4578603" y="2127863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134" y="2274416"/>
            <a:ext cx="8393955" cy="35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4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3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3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4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22" grpId="0" animBg="1"/>
          <p:bldP spid="23" grpId="0" animBg="1"/>
          <p:bldP spid="23" grpId="1" animBg="1"/>
          <p:bldP spid="24" grpId="0" animBg="1"/>
          <p:bldP spid="24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4DBD389D-323C-4E2E-91A2-754EA30E23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C2E962E-AE61-4F55-817C-FE06112CB994}"/>
              </a:ext>
            </a:extLst>
          </p:cNvPr>
          <p:cNvGrpSpPr/>
          <p:nvPr/>
        </p:nvGrpSpPr>
        <p:grpSpPr>
          <a:xfrm>
            <a:off x="-396" y="4136872"/>
            <a:ext cx="12192396" cy="2721128"/>
            <a:chOff x="-396" y="3420866"/>
            <a:chExt cx="9144793" cy="172251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9C34CB4-8782-41CD-9289-F3D3D43E9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121"/>
            <a:stretch/>
          </p:blipFill>
          <p:spPr>
            <a:xfrm>
              <a:off x="-396" y="3842438"/>
              <a:ext cx="9144793" cy="130094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2611C2E-369D-4B64-A26D-AF4CCE10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96" y="3420866"/>
              <a:ext cx="9144793" cy="957155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3A92BA5-F297-4320-9EC2-F31C1126BD2D}"/>
              </a:ext>
            </a:extLst>
          </p:cNvPr>
          <p:cNvGrpSpPr/>
          <p:nvPr/>
        </p:nvGrpSpPr>
        <p:grpSpPr>
          <a:xfrm>
            <a:off x="4806666" y="314149"/>
            <a:ext cx="2578269" cy="2505126"/>
            <a:chOff x="1366262" y="676987"/>
            <a:chExt cx="2578269" cy="250512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DF08A58-52B1-4C55-9833-204D9C8788A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en-US" altLang="zh-CN" sz="13800" dirty="0">
                  <a:solidFill>
                    <a:schemeClr val="accent1">
                      <a:lumMod val="50000"/>
                    </a:schemeClr>
                  </a:solidFill>
                  <a:latin typeface="Coiny" panose="02000903060500060000" pitchFamily="2" charset="0"/>
                  <a:cs typeface="+mn-ea"/>
                  <a:sym typeface="+mn-lt"/>
                </a:rPr>
                <a:t>1</a:t>
              </a:r>
              <a:endParaRPr lang="zh-CN" altLang="en-US" sz="138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  <a:cs typeface="+mn-ea"/>
                <a:sym typeface="+mn-lt"/>
              </a:endParaRPr>
            </a:p>
          </p:txBody>
        </p:sp>
      </p:grpSp>
      <p:pic>
        <p:nvPicPr>
          <p:cNvPr id="32" name="Picture 158" descr="200712419435657_1">
            <a:extLst>
              <a:ext uri="{FF2B5EF4-FFF2-40B4-BE49-F238E27FC236}">
                <a16:creationId xmlns:a16="http://schemas.microsoft.com/office/drawing/2014/main" id="{A04B459F-74E0-411D-93F6-DB35434C47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9" descr="10004015438746072987">
            <a:extLst>
              <a:ext uri="{FF2B5EF4-FFF2-40B4-BE49-F238E27FC236}">
                <a16:creationId xmlns:a16="http://schemas.microsoft.com/office/drawing/2014/main" id="{AD53DAAC-BA62-4538-BA11-611D9DDC3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301057" y="2434107"/>
            <a:ext cx="95894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Luyện</a:t>
            </a:r>
            <a:r>
              <a:rPr lang="en-US" sz="9600" dirty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9600" dirty="0" err="1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viết</a:t>
            </a:r>
            <a:r>
              <a:rPr lang="en-US" sz="9600" dirty="0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 </a:t>
            </a:r>
            <a:r>
              <a:rPr lang="en-US" sz="9600" dirty="0" err="1">
                <a:ln w="5715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oiny" panose="02000903060500060000" pitchFamily="2" charset="0"/>
              </a:rPr>
              <a:t>chữ</a:t>
            </a:r>
            <a:endParaRPr lang="en-US" sz="9600" dirty="0">
              <a:ln w="57150">
                <a:solidFill>
                  <a:schemeClr val="bg1"/>
                </a:solidFill>
              </a:ln>
            </a:endParaRPr>
          </a:p>
        </p:txBody>
      </p:sp>
      <p:pic>
        <p:nvPicPr>
          <p:cNvPr id="35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114792" y="4089851"/>
            <a:ext cx="2290066" cy="2639301"/>
          </a:xfrm>
          <a:prstGeom prst="rect">
            <a:avLst/>
          </a:prstGeom>
        </p:spPr>
      </p:pic>
      <p:pic>
        <p:nvPicPr>
          <p:cNvPr id="36" name="PA_图片 11">
            <a:extLst>
              <a:ext uri="{FF2B5EF4-FFF2-40B4-BE49-F238E27FC236}">
                <a16:creationId xmlns:a16="http://schemas.microsoft.com/office/drawing/2014/main" id="{46B7EF1B-244B-4CAE-8FB8-F755D634E3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805" y="-64269"/>
            <a:ext cx="2876794" cy="28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8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013" r="25402" b="13541"/>
          <a:stretch/>
        </p:blipFill>
        <p:spPr>
          <a:xfrm>
            <a:off x="3782325" y="1346579"/>
            <a:ext cx="4958795" cy="5065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hiểu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43" name="Straight Arrow Connector 42"/>
          <p:cNvCxnSpPr/>
          <p:nvPr/>
        </p:nvCxnSpPr>
        <p:spPr>
          <a:xfrm>
            <a:off x="7571399" y="3346829"/>
            <a:ext cx="0" cy="259207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7808011" y="4112973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20706" y="62571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332485" y="6326140"/>
            <a:ext cx="207161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131470" y="1868949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4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26520" y="3686569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89917" y="4010948"/>
            <a:ext cx="139168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1205396" y="4520158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dọc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/>
          <p:cNvCxnSpPr>
            <a:stCxn id="50" idx="3"/>
          </p:cNvCxnSpPr>
          <p:nvPr/>
        </p:nvCxnSpPr>
        <p:spPr>
          <a:xfrm>
            <a:off x="3603809" y="4812546"/>
            <a:ext cx="2632618" cy="318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562962" y="5487425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thắt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/>
          <p:cNvCxnSpPr>
            <a:stCxn id="52" idx="3"/>
          </p:cNvCxnSpPr>
          <p:nvPr/>
        </p:nvCxnSpPr>
        <p:spPr>
          <a:xfrm>
            <a:off x="3116592" y="5779813"/>
            <a:ext cx="2065008" cy="22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/>
          <p:cNvSpPr/>
          <p:nvPr/>
        </p:nvSpPr>
        <p:spPr>
          <a:xfrm>
            <a:off x="9142983" y="5385946"/>
            <a:ext cx="28151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334788" y="5772134"/>
            <a:ext cx="157158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1828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50" grpId="0"/>
      <p:bldP spid="52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sát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27013" r="25402" b="13541"/>
          <a:stretch/>
        </p:blipFill>
        <p:spPr>
          <a:xfrm>
            <a:off x="1111584" y="1594229"/>
            <a:ext cx="4958795" cy="5065600"/>
          </a:xfrm>
          <a:prstGeom prst="rect">
            <a:avLst/>
          </a:prstGeom>
        </p:spPr>
      </p:pic>
      <p:pic>
        <p:nvPicPr>
          <p:cNvPr id="3" name="chu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8333" r="6112" b="14445"/>
          <a:stretch/>
        </p:blipFill>
        <p:spPr>
          <a:xfrm>
            <a:off x="6407837" y="1607771"/>
            <a:ext cx="5003113" cy="50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013" r="25402" b="13541"/>
          <a:stretch/>
        </p:blipFill>
        <p:spPr>
          <a:xfrm>
            <a:off x="3782325" y="1346579"/>
            <a:ext cx="4958795" cy="5065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0" y="282559"/>
            <a:ext cx="4877163" cy="945689"/>
            <a:chOff x="3657419" y="358759"/>
            <a:chExt cx="4877163" cy="945689"/>
          </a:xfrm>
        </p:grpSpPr>
        <p:sp>
          <p:nvSpPr>
            <p:cNvPr id="26" name="五角星 20"/>
            <p:cNvSpPr/>
            <p:nvPr/>
          </p:nvSpPr>
          <p:spPr>
            <a:xfrm>
              <a:off x="429917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五角星 20"/>
            <p:cNvSpPr/>
            <p:nvPr/>
          </p:nvSpPr>
          <p:spPr>
            <a:xfrm>
              <a:off x="599871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五角星 20"/>
            <p:cNvSpPr/>
            <p:nvPr/>
          </p:nvSpPr>
          <p:spPr>
            <a:xfrm>
              <a:off x="7698254" y="362960"/>
              <a:ext cx="704858" cy="704857"/>
            </a:xfrm>
            <a:custGeom>
              <a:avLst/>
              <a:gdLst>
                <a:gd name="connsiteX0" fmla="*/ 1 w 1147078"/>
                <a:gd name="connsiteY0" fmla="*/ 438144 h 1147078"/>
                <a:gd name="connsiteX1" fmla="*/ 438147 w 1147078"/>
                <a:gd name="connsiteY1" fmla="*/ 438147 h 1147078"/>
                <a:gd name="connsiteX2" fmla="*/ 573539 w 1147078"/>
                <a:gd name="connsiteY2" fmla="*/ 0 h 1147078"/>
                <a:gd name="connsiteX3" fmla="*/ 708931 w 1147078"/>
                <a:gd name="connsiteY3" fmla="*/ 438147 h 1147078"/>
                <a:gd name="connsiteX4" fmla="*/ 1147077 w 1147078"/>
                <a:gd name="connsiteY4" fmla="*/ 438144 h 1147078"/>
                <a:gd name="connsiteX5" fmla="*/ 792607 w 1147078"/>
                <a:gd name="connsiteY5" fmla="*/ 708930 h 1147078"/>
                <a:gd name="connsiteX6" fmla="*/ 928005 w 1147078"/>
                <a:gd name="connsiteY6" fmla="*/ 1147075 h 1147078"/>
                <a:gd name="connsiteX7" fmla="*/ 573539 w 1147078"/>
                <a:gd name="connsiteY7" fmla="*/ 876284 h 1147078"/>
                <a:gd name="connsiteX8" fmla="*/ 219073 w 1147078"/>
                <a:gd name="connsiteY8" fmla="*/ 1147075 h 1147078"/>
                <a:gd name="connsiteX9" fmla="*/ 354471 w 1147078"/>
                <a:gd name="connsiteY9" fmla="*/ 708930 h 1147078"/>
                <a:gd name="connsiteX10" fmla="*/ 1 w 1147078"/>
                <a:gd name="connsiteY10" fmla="*/ 438144 h 1147078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73538 w 1147076"/>
                <a:gd name="connsiteY7" fmla="*/ 876284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  <a:gd name="connsiteX0" fmla="*/ 0 w 1147076"/>
                <a:gd name="connsiteY0" fmla="*/ 438144 h 1147075"/>
                <a:gd name="connsiteX1" fmla="*/ 438146 w 1147076"/>
                <a:gd name="connsiteY1" fmla="*/ 438147 h 1147075"/>
                <a:gd name="connsiteX2" fmla="*/ 573538 w 1147076"/>
                <a:gd name="connsiteY2" fmla="*/ 0 h 1147075"/>
                <a:gd name="connsiteX3" fmla="*/ 708930 w 1147076"/>
                <a:gd name="connsiteY3" fmla="*/ 438147 h 1147075"/>
                <a:gd name="connsiteX4" fmla="*/ 1147076 w 1147076"/>
                <a:gd name="connsiteY4" fmla="*/ 438144 h 1147075"/>
                <a:gd name="connsiteX5" fmla="*/ 792606 w 1147076"/>
                <a:gd name="connsiteY5" fmla="*/ 708930 h 1147075"/>
                <a:gd name="connsiteX6" fmla="*/ 928004 w 1147076"/>
                <a:gd name="connsiteY6" fmla="*/ 1147075 h 1147075"/>
                <a:gd name="connsiteX7" fmla="*/ 587826 w 1147076"/>
                <a:gd name="connsiteY7" fmla="*/ 947722 h 1147075"/>
                <a:gd name="connsiteX8" fmla="*/ 219072 w 1147076"/>
                <a:gd name="connsiteY8" fmla="*/ 1147075 h 1147075"/>
                <a:gd name="connsiteX9" fmla="*/ 354470 w 1147076"/>
                <a:gd name="connsiteY9" fmla="*/ 708930 h 1147075"/>
                <a:gd name="connsiteX10" fmla="*/ 0 w 1147076"/>
                <a:gd name="connsiteY10" fmla="*/ 438144 h 114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7076" h="1147075">
                  <a:moveTo>
                    <a:pt x="0" y="438144"/>
                  </a:moveTo>
                  <a:lnTo>
                    <a:pt x="438146" y="438147"/>
                  </a:lnTo>
                  <a:cubicBezTo>
                    <a:pt x="411839" y="249235"/>
                    <a:pt x="528407" y="146049"/>
                    <a:pt x="573538" y="0"/>
                  </a:cubicBezTo>
                  <a:cubicBezTo>
                    <a:pt x="618669" y="146049"/>
                    <a:pt x="692374" y="220661"/>
                    <a:pt x="708930" y="438147"/>
                  </a:cubicBezTo>
                  <a:lnTo>
                    <a:pt x="1147076" y="438144"/>
                  </a:lnTo>
                  <a:cubicBezTo>
                    <a:pt x="1028919" y="528406"/>
                    <a:pt x="1025063" y="761543"/>
                    <a:pt x="792606" y="708930"/>
                  </a:cubicBezTo>
                  <a:cubicBezTo>
                    <a:pt x="909176" y="912128"/>
                    <a:pt x="882871" y="1001027"/>
                    <a:pt x="928004" y="1147075"/>
                  </a:cubicBezTo>
                  <a:lnTo>
                    <a:pt x="587826" y="947722"/>
                  </a:lnTo>
                  <a:lnTo>
                    <a:pt x="219072" y="1147075"/>
                  </a:lnTo>
                  <a:cubicBezTo>
                    <a:pt x="264205" y="1001027"/>
                    <a:pt x="180749" y="840691"/>
                    <a:pt x="354470" y="708930"/>
                  </a:cubicBezTo>
                  <a:cubicBezTo>
                    <a:pt x="236313" y="618668"/>
                    <a:pt x="146732" y="671281"/>
                    <a:pt x="0" y="438144"/>
                  </a:cubicBezTo>
                  <a:close/>
                </a:path>
              </a:pathLst>
            </a:custGeom>
            <a:solidFill>
              <a:srgbClr val="FDD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4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41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bg1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42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35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luyện</a:t>
                </a:r>
                <a:r>
                  <a:rPr lang="en-US" sz="4400" b="1" kern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endParaRPr lang="en-US" sz="4400" b="1" kern="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28652" y="526290"/>
              <a:ext cx="509568" cy="663136"/>
            </a:xfrm>
            <a:prstGeom prst="rect">
              <a:avLst/>
            </a:prstGeom>
          </p:spPr>
        </p:pic>
      </p:grpSp>
      <p:cxnSp>
        <p:nvCxnSpPr>
          <p:cNvPr id="43" name="Straight Arrow Connector 42"/>
          <p:cNvCxnSpPr/>
          <p:nvPr/>
        </p:nvCxnSpPr>
        <p:spPr>
          <a:xfrm>
            <a:off x="7571399" y="3346829"/>
            <a:ext cx="0" cy="259207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7808011" y="4112973"/>
            <a:ext cx="1866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40909"/>
                </a:solidFill>
                <a:cs typeface="Arial"/>
                <a:sym typeface="Arial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20706" y="62571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332485" y="6326140"/>
            <a:ext cx="2071615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7" name="Rectangle 46"/>
          <p:cNvSpPr/>
          <p:nvPr/>
        </p:nvSpPr>
        <p:spPr>
          <a:xfrm>
            <a:off x="131470" y="1868949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4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26520" y="3686569"/>
            <a:ext cx="23374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89917" y="4010948"/>
            <a:ext cx="1391683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1205396" y="4520158"/>
            <a:ext cx="239841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dọc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1" name="Straight Arrow Connector 50"/>
          <p:cNvCxnSpPr>
            <a:stCxn id="50" idx="3"/>
          </p:cNvCxnSpPr>
          <p:nvPr/>
        </p:nvCxnSpPr>
        <p:spPr>
          <a:xfrm>
            <a:off x="3603809" y="4812546"/>
            <a:ext cx="2632618" cy="3188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1562962" y="5487425"/>
            <a:ext cx="1553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thắt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3" name="Straight Arrow Connector 52"/>
          <p:cNvCxnSpPr>
            <a:stCxn id="52" idx="3"/>
          </p:cNvCxnSpPr>
          <p:nvPr/>
        </p:nvCxnSpPr>
        <p:spPr>
          <a:xfrm>
            <a:off x="3116592" y="5779813"/>
            <a:ext cx="2065008" cy="22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4" name="Rectangle 53"/>
          <p:cNvSpPr/>
          <p:nvPr/>
        </p:nvSpPr>
        <p:spPr>
          <a:xfrm>
            <a:off x="9142983" y="5385946"/>
            <a:ext cx="28151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ngang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7334788" y="5772134"/>
            <a:ext cx="1571584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7404100" y="647701"/>
            <a:ext cx="3587750" cy="2459444"/>
            <a:chOff x="6865144" y="3555389"/>
            <a:chExt cx="2166889" cy="158811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096765" y="250932"/>
            <a:ext cx="2018379" cy="2624235"/>
            <a:chOff x="419878" y="2519265"/>
            <a:chExt cx="2018379" cy="2624235"/>
          </a:xfrm>
        </p:grpSpPr>
        <p:pic>
          <p:nvPicPr>
            <p:cNvPr id="3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Callout 37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VBT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929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>
            <a:extLst>
              <a:ext uri="{FF2B5EF4-FFF2-40B4-BE49-F238E27FC236}">
                <a16:creationId xmlns:a16="http://schemas.microsoft.com/office/drawing/2014/main" id="{4F462C03-C92C-4CA8-94CE-65932A8DE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0" y="1590031"/>
            <a:ext cx="7915219" cy="5041041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2143E41C-32C1-4410-B79C-092861AD16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32413" y="403453"/>
            <a:ext cx="3253593" cy="37497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28" y="1914694"/>
            <a:ext cx="1727788" cy="1727788"/>
          </a:xfrm>
          <a:prstGeom prst="rect">
            <a:avLst/>
          </a:prstGeom>
        </p:spPr>
      </p:pic>
      <p:sp>
        <p:nvSpPr>
          <p:cNvPr id="80" name="五角星 44">
            <a:extLst>
              <a:ext uri="{FF2B5EF4-FFF2-40B4-BE49-F238E27FC236}">
                <a16:creationId xmlns:a16="http://schemas.microsoft.com/office/drawing/2014/main" id="{A2F9CDE6-837E-4EE2-8076-2500FC9BEE79}"/>
              </a:ext>
            </a:extLst>
          </p:cNvPr>
          <p:cNvSpPr/>
          <p:nvPr/>
        </p:nvSpPr>
        <p:spPr>
          <a:xfrm rot="19967404">
            <a:off x="10242914" y="1554002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五角星 45">
            <a:extLst>
              <a:ext uri="{FF2B5EF4-FFF2-40B4-BE49-F238E27FC236}">
                <a16:creationId xmlns:a16="http://schemas.microsoft.com/office/drawing/2014/main" id="{1083D8C4-3FA3-4D26-95F1-E4ED79E7E097}"/>
              </a:ext>
            </a:extLst>
          </p:cNvPr>
          <p:cNvSpPr/>
          <p:nvPr/>
        </p:nvSpPr>
        <p:spPr>
          <a:xfrm>
            <a:off x="9359523" y="1941840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五角星 46">
            <a:extLst>
              <a:ext uri="{FF2B5EF4-FFF2-40B4-BE49-F238E27FC236}">
                <a16:creationId xmlns:a16="http://schemas.microsoft.com/office/drawing/2014/main" id="{903077AA-E7F0-4386-873C-E3BE5BA20926}"/>
              </a:ext>
            </a:extLst>
          </p:cNvPr>
          <p:cNvSpPr/>
          <p:nvPr/>
        </p:nvSpPr>
        <p:spPr>
          <a:xfrm>
            <a:off x="11139005" y="1938919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五角星 50">
            <a:extLst>
              <a:ext uri="{FF2B5EF4-FFF2-40B4-BE49-F238E27FC236}">
                <a16:creationId xmlns:a16="http://schemas.microsoft.com/office/drawing/2014/main" id="{6B511B5E-2CF9-4D21-B1D9-E40ABAC1D521}"/>
              </a:ext>
            </a:extLst>
          </p:cNvPr>
          <p:cNvSpPr/>
          <p:nvPr/>
        </p:nvSpPr>
        <p:spPr>
          <a:xfrm rot="19922997">
            <a:off x="11333228" y="1556814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582" y="164925"/>
            <a:ext cx="1041400" cy="1054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066" y="2890425"/>
            <a:ext cx="6719413" cy="2607416"/>
          </a:xfrm>
          <a:prstGeom prst="rect">
            <a:avLst/>
          </a:prstGeom>
        </p:spPr>
      </p:pic>
      <p:grpSp>
        <p:nvGrpSpPr>
          <p:cNvPr id="20" name="组合 18">
            <a:extLst>
              <a:ext uri="{FF2B5EF4-FFF2-40B4-BE49-F238E27FC236}">
                <a16:creationId xmlns:a16="http://schemas.microsoft.com/office/drawing/2014/main" id="{F3A92BA5-F297-4320-9EC2-F31C1126BD2D}"/>
              </a:ext>
            </a:extLst>
          </p:cNvPr>
          <p:cNvGrpSpPr/>
          <p:nvPr/>
        </p:nvGrpSpPr>
        <p:grpSpPr>
          <a:xfrm>
            <a:off x="623950" y="3507611"/>
            <a:ext cx="2578269" cy="2505126"/>
            <a:chOff x="1366262" y="676987"/>
            <a:chExt cx="2578269" cy="2505126"/>
          </a:xfrm>
        </p:grpSpPr>
        <p:pic>
          <p:nvPicPr>
            <p:cNvPr id="21" name="图片 19">
              <a:extLst>
                <a:ext uri="{FF2B5EF4-FFF2-40B4-BE49-F238E27FC236}">
                  <a16:creationId xmlns:a16="http://schemas.microsoft.com/office/drawing/2014/main" id="{74521FB0-68EB-4938-A9AC-21E095F1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262" y="676987"/>
              <a:ext cx="2578269" cy="2505126"/>
            </a:xfrm>
            <a:prstGeom prst="rect">
              <a:avLst/>
            </a:prstGeom>
          </p:spPr>
        </p:pic>
        <p:sp>
          <p:nvSpPr>
            <p:cNvPr id="22" name="矩形 20">
              <a:extLst>
                <a:ext uri="{FF2B5EF4-FFF2-40B4-BE49-F238E27FC236}">
                  <a16:creationId xmlns:a16="http://schemas.microsoft.com/office/drawing/2014/main" id="{5DF08A58-52B1-4C55-9833-204D9C8788AC}"/>
                </a:ext>
              </a:extLst>
            </p:cNvPr>
            <p:cNvSpPr/>
            <p:nvPr/>
          </p:nvSpPr>
          <p:spPr>
            <a:xfrm rot="16200000">
              <a:off x="1501234" y="1516146"/>
              <a:ext cx="2308324" cy="1023609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r>
                <a:rPr lang="en-US" altLang="zh-CN" sz="13800" dirty="0">
                  <a:solidFill>
                    <a:schemeClr val="accent1">
                      <a:lumMod val="50000"/>
                    </a:schemeClr>
                  </a:solidFill>
                  <a:latin typeface="Coiny" panose="02000903060500060000" pitchFamily="2" charset="0"/>
                  <a:cs typeface="+mn-ea"/>
                  <a:sym typeface="+mn-lt"/>
                </a:rPr>
                <a:t>2</a:t>
              </a:r>
              <a:endParaRPr lang="zh-CN" altLang="en-US" sz="13800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04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3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repeatCount="2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3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repeatCount="200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2000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16" presetClass="entr" presetSubtype="21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0" grpId="0" animBg="1"/>
          <p:bldP spid="80" grpId="1" animBg="1"/>
          <p:bldP spid="81" grpId="0" animBg="1"/>
          <p:bldP spid="82" grpId="0" animBg="1"/>
          <p:bldP spid="82" grpId="1" animBg="1"/>
          <p:bldP spid="83" grpId="0" animBg="1"/>
          <p:bldP spid="8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787734" y="1485900"/>
            <a:ext cx="10447172" cy="51179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7013" r="25402" b="13541"/>
          <a:stretch/>
        </p:blipFill>
        <p:spPr>
          <a:xfrm>
            <a:off x="1136106" y="1878024"/>
            <a:ext cx="1898315" cy="1939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414434" y="3791795"/>
            <a:ext cx="9577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nan,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92" y="2435377"/>
            <a:ext cx="82790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6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621" y="236419"/>
            <a:ext cx="5990166" cy="1626285"/>
          </a:xfrm>
          <a:prstGeom prst="rect">
            <a:avLst/>
          </a:prstGeom>
        </p:spPr>
      </p:pic>
      <p:pic>
        <p:nvPicPr>
          <p:cNvPr id="2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5956" y="186270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rcRect r="77711" b="31983"/>
          <a:stretch/>
        </p:blipFill>
        <p:spPr>
          <a:xfrm>
            <a:off x="4634095" y="4000500"/>
            <a:ext cx="3147195" cy="16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1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0" y="275465"/>
            <a:ext cx="4877163" cy="945689"/>
            <a:chOff x="3657419" y="358759"/>
            <a:chExt cx="4877163" cy="945689"/>
          </a:xfrm>
        </p:grpSpPr>
        <p:grpSp>
          <p:nvGrpSpPr>
            <p:cNvPr id="6" name="Group 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dirty="0">
                    <a:solidFill>
                      <a:schemeClr val="accent1">
                        <a:lumMod val="75000"/>
                      </a:schemeClr>
                    </a:solidFill>
                    <a:latin typeface="inpin heiti" charset="-122"/>
                    <a:ea typeface="inpin heiti" charset="-122"/>
                  </a:endParaRPr>
                </a:p>
              </p:txBody>
            </p:sp>
            <p:sp>
              <p:nvSpPr>
                <p:cNvPr id="1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inpin heiti" charset="-122"/>
                    <a:ea typeface="inpin heiti" charset="-122"/>
                  </a:endParaRPr>
                </a:p>
              </p:txBody>
            </p:sp>
          </p:grpSp>
          <p:sp>
            <p:nvSpPr>
              <p:cNvPr id="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lang="en-US" sz="44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2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959184" y="1424301"/>
            <a:ext cx="10447172" cy="511792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52" y="2305050"/>
            <a:ext cx="10104148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38516" y="122398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5" name="Oval 14"/>
          <p:cNvSpPr/>
          <p:nvPr/>
        </p:nvSpPr>
        <p:spPr>
          <a:xfrm>
            <a:off x="4425117" y="3228807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7" idx="2"/>
            <a:endCxn id="15" idx="0"/>
          </p:cNvCxnSpPr>
          <p:nvPr/>
        </p:nvCxnSpPr>
        <p:spPr>
          <a:xfrm flipH="1">
            <a:off x="4632148" y="2289875"/>
            <a:ext cx="245015" cy="938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40060" y="133576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</a:p>
        </p:txBody>
      </p:sp>
      <p:sp>
        <p:nvSpPr>
          <p:cNvPr id="22" name="Oval 21"/>
          <p:cNvSpPr/>
          <p:nvPr/>
        </p:nvSpPr>
        <p:spPr>
          <a:xfrm>
            <a:off x="7093669" y="3142408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4" idx="2"/>
            <a:endCxn id="22" idx="0"/>
          </p:cNvCxnSpPr>
          <p:nvPr/>
        </p:nvCxnSpPr>
        <p:spPr>
          <a:xfrm flipH="1">
            <a:off x="7300700" y="2391449"/>
            <a:ext cx="319173" cy="7509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82770" y="1437342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485" y="525139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</a:p>
        </p:txBody>
      </p:sp>
      <p:sp>
        <p:nvSpPr>
          <p:cNvPr id="26" name="Oval 25"/>
          <p:cNvSpPr/>
          <p:nvPr/>
        </p:nvSpPr>
        <p:spPr>
          <a:xfrm>
            <a:off x="9124638" y="3140347"/>
            <a:ext cx="414062" cy="3702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540588" y="3582529"/>
            <a:ext cx="764714" cy="1668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891730" y="4066133"/>
            <a:ext cx="2309859" cy="2476088"/>
            <a:chOff x="286641" y="2630278"/>
            <a:chExt cx="2309859" cy="2476088"/>
          </a:xfrm>
        </p:grpSpPr>
        <p:pic>
          <p:nvPicPr>
            <p:cNvPr id="30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Callout 30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41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/>
      <p:bldP spid="22" grpId="0" animBg="1"/>
      <p:bldP spid="24" grpId="0"/>
      <p:bldP spid="25" grpId="0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10840635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orrjf32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211</Words>
  <Application>Microsoft Office PowerPoint</Application>
  <PresentationFormat>Widescreen</PresentationFormat>
  <Paragraphs>60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Coiny</vt:lpstr>
      <vt:lpstr>Calibri</vt:lpstr>
      <vt:lpstr>Odibee Sans</vt:lpstr>
      <vt:lpstr>等线</vt:lpstr>
      <vt:lpstr>inpin heiti</vt:lpstr>
      <vt:lpstr>Arial</vt:lpstr>
      <vt:lpstr>Pacifico</vt:lpstr>
      <vt:lpstr>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暑假生活</dc:title>
  <dc:creator>第一PPT</dc:creator>
  <cp:keywords>www.1ppt.com</cp:keywords>
  <dc:description>www.1ppt.com</dc:description>
  <cp:lastModifiedBy>Pham Thi Hong</cp:lastModifiedBy>
  <cp:revision>164</cp:revision>
  <dcterms:created xsi:type="dcterms:W3CDTF">2018-08-16T10:41:26Z</dcterms:created>
  <dcterms:modified xsi:type="dcterms:W3CDTF">2021-12-07T04:45:59Z</dcterms:modified>
</cp:coreProperties>
</file>