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06" r:id="rId2"/>
    <p:sldId id="312" r:id="rId3"/>
    <p:sldId id="310" r:id="rId4"/>
    <p:sldId id="258" r:id="rId5"/>
    <p:sldId id="315" r:id="rId6"/>
    <p:sldId id="313" r:id="rId7"/>
    <p:sldId id="320" r:id="rId8"/>
    <p:sldId id="316" r:id="rId9"/>
    <p:sldId id="321" r:id="rId10"/>
    <p:sldId id="339" r:id="rId11"/>
    <p:sldId id="322" r:id="rId12"/>
    <p:sldId id="331" r:id="rId13"/>
    <p:sldId id="326" r:id="rId14"/>
    <p:sldId id="330" r:id="rId15"/>
    <p:sldId id="332" r:id="rId16"/>
    <p:sldId id="327" r:id="rId17"/>
    <p:sldId id="333" r:id="rId18"/>
    <p:sldId id="334" r:id="rId19"/>
    <p:sldId id="335" r:id="rId20"/>
    <p:sldId id="317" r:id="rId21"/>
    <p:sldId id="336" r:id="rId2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170"/>
    <a:srgbClr val="FFF4ED"/>
    <a:srgbClr val="FEF2EB"/>
    <a:srgbClr val="FDF9FC"/>
    <a:srgbClr val="B88FC2"/>
    <a:srgbClr val="00ADEF"/>
    <a:srgbClr val="FFE48B"/>
    <a:srgbClr val="FEFEFE"/>
    <a:srgbClr val="F9F9F9"/>
    <a:srgbClr val="FC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3778" autoAdjust="0"/>
  </p:normalViewPr>
  <p:slideViewPr>
    <p:cSldViewPr>
      <p:cViewPr varScale="1">
        <p:scale>
          <a:sx n="87" d="100"/>
          <a:sy n="87" d="100"/>
        </p:scale>
        <p:origin x="90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316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01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6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27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19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71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7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4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65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76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46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08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9372601" y="4443958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4788" y="234315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1" y="3375452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1" y="3401819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045" y="4163791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11" y="1660876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148AF472-5CA0-4880-955F-3F3DBBBF8E8A}"/>
              </a:ext>
            </a:extLst>
          </p:cNvPr>
          <p:cNvSpPr/>
          <p:nvPr/>
        </p:nvSpPr>
        <p:spPr>
          <a:xfrm>
            <a:off x="611560" y="1388024"/>
            <a:ext cx="7505483" cy="707885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VNI-Avo" pitchFamily="2" charset="0"/>
              </a:rPr>
              <a:t>Thöù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Tư</a:t>
            </a:r>
            <a:r>
              <a:rPr lang="en-US" sz="3200" dirty="0">
                <a:latin typeface="VNI-Avo" pitchFamily="2" charset="0"/>
              </a:rPr>
              <a:t>, </a:t>
            </a:r>
            <a:r>
              <a:rPr lang="en-US" sz="3200" dirty="0" err="1">
                <a:latin typeface="VNI-Avo" pitchFamily="2" charset="0"/>
              </a:rPr>
              <a:t>Ngaøy</a:t>
            </a:r>
            <a:r>
              <a:rPr lang="en-US" sz="3200" dirty="0">
                <a:latin typeface="VNI-Avo" pitchFamily="2" charset="0"/>
              </a:rPr>
              <a:t> 29 </a:t>
            </a:r>
            <a:r>
              <a:rPr lang="en-US" sz="3200" dirty="0" err="1">
                <a:latin typeface="VNI-Avo" pitchFamily="2" charset="0"/>
              </a:rPr>
              <a:t>Thaùng</a:t>
            </a:r>
            <a:r>
              <a:rPr lang="en-US" sz="3200" dirty="0">
                <a:latin typeface="VNI-Avo" pitchFamily="2" charset="0"/>
              </a:rPr>
              <a:t> 9 </a:t>
            </a:r>
            <a:r>
              <a:rPr lang="en-US" sz="3200" dirty="0" err="1">
                <a:latin typeface="VNI-Avo" pitchFamily="2" charset="0"/>
              </a:rPr>
              <a:t>Naêm</a:t>
            </a:r>
            <a:r>
              <a:rPr lang="en-US" sz="3200" dirty="0">
                <a:latin typeface="VNI-Avo" pitchFamily="2" charset="0"/>
              </a:rPr>
              <a:t> 2021</a:t>
            </a:r>
          </a:p>
        </p:txBody>
      </p:sp>
      <p:sp>
        <p:nvSpPr>
          <p:cNvPr id="20" name="文本框 18">
            <a:extLst>
              <a:ext uri="{FF2B5EF4-FFF2-40B4-BE49-F238E27FC236}">
                <a16:creationId xmlns:a16="http://schemas.microsoft.com/office/drawing/2014/main" id="{7018BB1C-AC6A-40CF-9A6E-8BA1548CFEC8}"/>
              </a:ext>
            </a:extLst>
          </p:cNvPr>
          <p:cNvSpPr txBox="1"/>
          <p:nvPr/>
        </p:nvSpPr>
        <p:spPr>
          <a:xfrm>
            <a:off x="1993816" y="2626798"/>
            <a:ext cx="6689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Nhieàu hôn hay ít hôn</a:t>
            </a:r>
            <a:endParaRPr lang="zh-CN" altLang="en-US" sz="4400" dirty="0">
              <a:solidFill>
                <a:srgbClr val="C00000"/>
              </a:solidFill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21" name="文本框 18">
            <a:extLst>
              <a:ext uri="{FF2B5EF4-FFF2-40B4-BE49-F238E27FC236}">
                <a16:creationId xmlns:a16="http://schemas.microsoft.com/office/drawing/2014/main" id="{41F2FA24-11C2-4DE3-8C12-B2B79150ACBA}"/>
              </a:ext>
            </a:extLst>
          </p:cNvPr>
          <p:cNvSpPr txBox="1"/>
          <p:nvPr/>
        </p:nvSpPr>
        <p:spPr>
          <a:xfrm>
            <a:off x="1547664" y="2122276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u="sng" dirty="0" err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Toaùn</a:t>
            </a:r>
            <a:endParaRPr lang="zh-CN" altLang="en-US" sz="4000" u="sng" dirty="0">
              <a:solidFill>
                <a:srgbClr val="C00000"/>
              </a:solidFill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511"/>
            <a:ext cx="6607346" cy="1451810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FE281676-5D08-4EF1-9B5D-F09977A11A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236" y="1090966"/>
            <a:ext cx="1194647" cy="192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253 -0.01821 0.07812 -0.07346 0.12361 -0.09074 C 0.16996 -0.10772 0.21337 -0.10586 0.27673 -0.10401 C 0.34028 -0.10216 0.42743 -0.07253 0.50434 -0.07994 C 0.58142 -0.08765 0.67326 -0.10679 0.73785 -0.14907 C 0.80243 -0.19136 0.84531 -0.24784 0.89236 -0.33333 C 0.93941 -0.41852 0.99323 -0.5929 1.01979 -0.66111 " pathEditMode="relative" rAng="0" ptsTypes="AAAAAAA">
                                      <p:cBhvr>
                                        <p:cTn id="13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90" y="-3305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5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84 -0.00093 -0.08577 -0.00031 -0.12431 -0.00402 C -0.16285 -0.00772 -0.16354 0.02006 -0.23177 -0.02315 C -0.30018 -0.06636 -0.43959 -0.17223 -0.53473 -0.26359 C -0.63021 -0.35494 -0.73264 -0.46451 -0.80469 -0.57192 C -0.87674 -0.67933 -0.93316 -0.83828 -0.96684 -0.90803 " pathEditMode="relative" rAng="0" ptsTypes="AAAAAA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51" y="-4534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97531E-6 C 0.04375 -0.01913 0.08038 -0.07716 0.12725 -0.09537 C 0.175 -0.11296 0.21961 -0.11111 0.28489 -0.10926 C 0.35034 -0.10741 0.4401 -0.07623 0.51909 -0.08426 C 0.59861 -0.09197 0.69305 -0.11234 0.75954 -0.15679 C 0.82604 -0.20123 0.87031 -0.26049 0.91875 -0.35031 C 0.96718 -0.43981 1.02239 -0.62315 1.04982 -0.69475 " pathEditMode="relative" rAng="0" ptsTypes="AAAAAAA">
                                      <p:cBhvr>
                                        <p:cTn id="29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83" y="-3475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1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986" y="8119"/>
            <a:ext cx="9144000" cy="5143500"/>
          </a:xfrm>
          <a:prstGeom prst="rect">
            <a:avLst/>
          </a:prstGeom>
          <a:noFill/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9372601" y="4443958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4788" y="234315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1" y="3375452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1" y="3401819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045" y="4163791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11" y="1660876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148AF472-5CA0-4880-955F-3F3DBBBF8E8A}"/>
              </a:ext>
            </a:extLst>
          </p:cNvPr>
          <p:cNvSpPr/>
          <p:nvPr/>
        </p:nvSpPr>
        <p:spPr>
          <a:xfrm>
            <a:off x="746886" y="1410901"/>
            <a:ext cx="7754809" cy="7078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VNI-Avo" pitchFamily="2" charset="0"/>
              </a:rPr>
              <a:t>Thöù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Năm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Ngaøy</a:t>
            </a:r>
            <a:r>
              <a:rPr lang="en-US" sz="3200" dirty="0">
                <a:latin typeface="VNI-Avo" pitchFamily="2" charset="0"/>
              </a:rPr>
              <a:t> 30 </a:t>
            </a:r>
            <a:r>
              <a:rPr lang="en-US" sz="3200" dirty="0" err="1">
                <a:latin typeface="VNI-Avo" pitchFamily="2" charset="0"/>
              </a:rPr>
              <a:t>Thaùng</a:t>
            </a:r>
            <a:r>
              <a:rPr lang="en-US" sz="3200" dirty="0">
                <a:latin typeface="VNI-Avo" pitchFamily="2" charset="0"/>
              </a:rPr>
              <a:t> 9 </a:t>
            </a:r>
            <a:r>
              <a:rPr lang="en-US" sz="3200" dirty="0" err="1">
                <a:latin typeface="VNI-Avo" pitchFamily="2" charset="0"/>
              </a:rPr>
              <a:t>Naêm</a:t>
            </a:r>
            <a:r>
              <a:rPr lang="en-US" sz="3200" dirty="0">
                <a:latin typeface="VNI-Avo" pitchFamily="2" charset="0"/>
              </a:rPr>
              <a:t> 2021</a:t>
            </a:r>
          </a:p>
        </p:txBody>
      </p:sp>
      <p:sp>
        <p:nvSpPr>
          <p:cNvPr id="20" name="文本框 18">
            <a:extLst>
              <a:ext uri="{FF2B5EF4-FFF2-40B4-BE49-F238E27FC236}">
                <a16:creationId xmlns:a16="http://schemas.microsoft.com/office/drawing/2014/main" id="{7018BB1C-AC6A-40CF-9A6E-8BA1548CFEC8}"/>
              </a:ext>
            </a:extLst>
          </p:cNvPr>
          <p:cNvSpPr txBox="1"/>
          <p:nvPr/>
        </p:nvSpPr>
        <p:spPr>
          <a:xfrm>
            <a:off x="500248" y="2765377"/>
            <a:ext cx="81435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Nhieàu</a:t>
            </a:r>
            <a:r>
              <a:rPr lang="en-US" altLang="zh-CN" sz="4400" dirty="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hôn</a:t>
            </a:r>
            <a:r>
              <a:rPr lang="en-US" altLang="zh-CN" sz="4400" dirty="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 hay </a:t>
            </a:r>
            <a:r>
              <a:rPr lang="en-US" altLang="zh-CN" sz="4400" dirty="0" err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ít</a:t>
            </a:r>
            <a:r>
              <a:rPr lang="en-US" altLang="zh-CN" sz="4400" dirty="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hôn</a:t>
            </a:r>
            <a:r>
              <a:rPr lang="en-US" altLang="zh-CN" sz="4400" dirty="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(</a:t>
            </a:r>
            <a:r>
              <a:rPr lang="en-US" altLang="zh-CN" sz="4400" dirty="0" err="1">
                <a:solidFill>
                  <a:srgbClr val="C00000"/>
                </a:solidFill>
                <a:latin typeface="Time new roman"/>
                <a:ea typeface="仓耳今楷05-6763 W05" panose="02020400000000000000" pitchFamily="18" charset="-122"/>
              </a:rPr>
              <a:t>tt</a:t>
            </a:r>
            <a:r>
              <a:rPr lang="en-US" altLang="zh-CN" sz="4400" dirty="0">
                <a:solidFill>
                  <a:srgbClr val="C00000"/>
                </a:solidFill>
                <a:latin typeface="Time new roman"/>
                <a:ea typeface="仓耳今楷05-6763 W05" panose="02020400000000000000" pitchFamily="18" charset="-122"/>
              </a:rPr>
              <a:t>)</a:t>
            </a:r>
            <a:endParaRPr lang="zh-CN" altLang="en-US" sz="4400" dirty="0">
              <a:solidFill>
                <a:srgbClr val="C00000"/>
              </a:solidFill>
              <a:latin typeface="Time new roman"/>
              <a:ea typeface="仓耳今楷05-6763 W05" panose="02020400000000000000" pitchFamily="18" charset="-122"/>
            </a:endParaRPr>
          </a:p>
        </p:txBody>
      </p:sp>
      <p:sp>
        <p:nvSpPr>
          <p:cNvPr id="21" name="文本框 18">
            <a:extLst>
              <a:ext uri="{FF2B5EF4-FFF2-40B4-BE49-F238E27FC236}">
                <a16:creationId xmlns:a16="http://schemas.microsoft.com/office/drawing/2014/main" id="{41F2FA24-11C2-4DE3-8C12-B2B79150ACBA}"/>
              </a:ext>
            </a:extLst>
          </p:cNvPr>
          <p:cNvSpPr txBox="1"/>
          <p:nvPr/>
        </p:nvSpPr>
        <p:spPr>
          <a:xfrm>
            <a:off x="1547664" y="2122276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u="sng" dirty="0" err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Toaùn</a:t>
            </a:r>
            <a:endParaRPr lang="zh-CN" altLang="en-US" sz="4000" u="sng" dirty="0">
              <a:solidFill>
                <a:srgbClr val="C00000"/>
              </a:solidFill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6" y="-45345"/>
            <a:ext cx="6607346" cy="1451810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FE281676-5D08-4EF1-9B5D-F09977A11A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607" y="8119"/>
            <a:ext cx="1194647" cy="19205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C1178D-BEDD-4719-853A-779034DCE6EB}"/>
              </a:ext>
            </a:extLst>
          </p:cNvPr>
          <p:cNvSpPr/>
          <p:nvPr/>
        </p:nvSpPr>
        <p:spPr>
          <a:xfrm rot="10800000" flipV="1">
            <a:off x="2878638" y="3394282"/>
            <a:ext cx="2940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Luyện</a:t>
            </a: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tập</a:t>
            </a:r>
            <a:endParaRPr lang="en-US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85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253 -0.01821 0.07812 -0.07346 0.12361 -0.09074 C 0.16996 -0.10772 0.21337 -0.10586 0.27673 -0.10401 C 0.34028 -0.10216 0.42743 -0.07253 0.50434 -0.07994 C 0.58142 -0.08765 0.67326 -0.10679 0.73785 -0.14907 C 0.80243 -0.19136 0.84531 -0.24784 0.89236 -0.33333 C 0.93941 -0.41852 0.99323 -0.5929 1.01979 -0.66111 " pathEditMode="relative" rAng="0" ptsTypes="AAAAAAA">
                                      <p:cBhvr>
                                        <p:cTn id="13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90" y="-3305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5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84 -0.00093 -0.08577 -0.00031 -0.12431 -0.00402 C -0.16285 -0.00772 -0.16354 0.02006 -0.23177 -0.02315 C -0.30018 -0.06636 -0.43959 -0.17223 -0.53473 -0.26359 C -0.63021 -0.35494 -0.73264 -0.46451 -0.80469 -0.57192 C -0.87674 -0.67933 -0.93316 -0.83828 -0.96684 -0.90803 " pathEditMode="relative" rAng="0" ptsTypes="AAAAAA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51" y="-4534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97531E-6 C 0.04375 -0.01913 0.08038 -0.07716 0.12725 -0.09537 C 0.175 -0.11296 0.21961 -0.11111 0.28489 -0.10926 C 0.35034 -0.10741 0.4401 -0.07623 0.51909 -0.08426 C 0.59861 -0.09197 0.69305 -0.11234 0.75954 -0.15679 C 0.82604 -0.20123 0.87031 -0.26049 0.91875 -0.35031 C 0.96718 -0.43981 1.02239 -0.62315 1.04982 -0.69475 " pathEditMode="relative" rAng="0" ptsTypes="AAAAAAA">
                                      <p:cBhvr>
                                        <p:cTn id="29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83" y="-3475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1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1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">
            <a:extLst>
              <a:ext uri="{FF2B5EF4-FFF2-40B4-BE49-F238E27FC236}">
                <a16:creationId xmlns:a16="http://schemas.microsoft.com/office/drawing/2014/main" id="{3B9AEEC6-A24D-4733-B960-186DF4324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500"/>
            <a:ext cx="9144000" cy="1905000"/>
          </a:xfrm>
          <a:prstGeom prst="rect">
            <a:avLst/>
          </a:prstGeom>
        </p:spPr>
      </p:pic>
      <p:pic>
        <p:nvPicPr>
          <p:cNvPr id="19" name="图片 6" descr="图片包含 事情&#10;&#10;已生成高可信度的说明">
            <a:extLst>
              <a:ext uri="{FF2B5EF4-FFF2-40B4-BE49-F238E27FC236}">
                <a16:creationId xmlns:a16="http://schemas.microsoft.com/office/drawing/2014/main" id="{CC92EA46-DF0D-41FD-87ED-FDEB2466A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r="32088"/>
          <a:stretch/>
        </p:blipFill>
        <p:spPr>
          <a:xfrm>
            <a:off x="626077" y="936964"/>
            <a:ext cx="7891846" cy="4169384"/>
          </a:xfrm>
          <a:prstGeom prst="rect">
            <a:avLst/>
          </a:prstGeom>
        </p:spPr>
      </p:pic>
      <p:pic>
        <p:nvPicPr>
          <p:cNvPr id="20" name="图片 7" descr="图片包含 事情&#10;&#10;已生成高可信度的说明">
            <a:extLst>
              <a:ext uri="{FF2B5EF4-FFF2-40B4-BE49-F238E27FC236}">
                <a16:creationId xmlns:a16="http://schemas.microsoft.com/office/drawing/2014/main" id="{8165F36C-2EAD-48E2-9629-8170311FDD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4"/>
          <a:stretch/>
        </p:blipFill>
        <p:spPr>
          <a:xfrm>
            <a:off x="6516216" y="564397"/>
            <a:ext cx="2303495" cy="1557448"/>
          </a:xfrm>
          <a:prstGeom prst="rect">
            <a:avLst/>
          </a:prstGeom>
        </p:spPr>
      </p:pic>
      <p:pic>
        <p:nvPicPr>
          <p:cNvPr id="21" name="图片 8" descr="图片包含 事情&#10;&#10;已生成高可信度的说明">
            <a:extLst>
              <a:ext uri="{FF2B5EF4-FFF2-40B4-BE49-F238E27FC236}">
                <a16:creationId xmlns:a16="http://schemas.microsoft.com/office/drawing/2014/main" id="{70E64C29-84D1-49B3-BA3B-3CAC86C44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7" r="72868"/>
          <a:stretch/>
        </p:blipFill>
        <p:spPr>
          <a:xfrm>
            <a:off x="11628784" y="1343121"/>
            <a:ext cx="2130649" cy="15120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AF7A89-7A47-49DF-933C-D58D56885FE6}"/>
              </a:ext>
            </a:extLst>
          </p:cNvPr>
          <p:cNvSpPr txBox="1"/>
          <p:nvPr/>
        </p:nvSpPr>
        <p:spPr>
          <a:xfrm>
            <a:off x="1547408" y="1779662"/>
            <a:ext cx="604918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6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Luyện</a:t>
            </a:r>
            <a:r>
              <a:rPr lang="en-US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tập</a:t>
            </a:r>
            <a:endParaRPr lang="en-US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727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9">
            <a:extLst>
              <a:ext uri="{FF2B5EF4-FFF2-40B4-BE49-F238E27FC236}">
                <a16:creationId xmlns:a16="http://schemas.microsoft.com/office/drawing/2014/main" id="{EC73173E-1AFC-4A4F-A002-8532AF7C9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827" y="3289878"/>
            <a:ext cx="2222923" cy="1480220"/>
          </a:xfrm>
          <a:prstGeom prst="rect">
            <a:avLst/>
          </a:prstGeom>
          <a:noFill/>
          <a:ln w="19050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D592C9-9B4C-4894-BF02-6917743058CE}"/>
              </a:ext>
            </a:extLst>
          </p:cNvPr>
          <p:cNvGrpSpPr/>
          <p:nvPr/>
        </p:nvGrpSpPr>
        <p:grpSpPr>
          <a:xfrm>
            <a:off x="251520" y="123478"/>
            <a:ext cx="2520280" cy="507831"/>
            <a:chOff x="4106498" y="4212506"/>
            <a:chExt cx="3862452" cy="50783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32BA44E-4DDF-41C0-9B11-A449F75077E9}"/>
                </a:ext>
              </a:extLst>
            </p:cNvPr>
            <p:cNvSpPr/>
            <p:nvPr/>
          </p:nvSpPr>
          <p:spPr>
            <a:xfrm>
              <a:off x="4106498" y="4212506"/>
              <a:ext cx="3849879" cy="504056"/>
            </a:xfrm>
            <a:custGeom>
              <a:avLst/>
              <a:gdLst>
                <a:gd name="connsiteX0" fmla="*/ 0 w 3849879"/>
                <a:gd name="connsiteY0" fmla="*/ 84011 h 504056"/>
                <a:gd name="connsiteX1" fmla="*/ 84011 w 3849879"/>
                <a:gd name="connsiteY1" fmla="*/ 0 h 504056"/>
                <a:gd name="connsiteX2" fmla="*/ 3765868 w 3849879"/>
                <a:gd name="connsiteY2" fmla="*/ 0 h 504056"/>
                <a:gd name="connsiteX3" fmla="*/ 3849879 w 3849879"/>
                <a:gd name="connsiteY3" fmla="*/ 84011 h 504056"/>
                <a:gd name="connsiteX4" fmla="*/ 3849879 w 3849879"/>
                <a:gd name="connsiteY4" fmla="*/ 420045 h 504056"/>
                <a:gd name="connsiteX5" fmla="*/ 3765868 w 3849879"/>
                <a:gd name="connsiteY5" fmla="*/ 504056 h 504056"/>
                <a:gd name="connsiteX6" fmla="*/ 84011 w 3849879"/>
                <a:gd name="connsiteY6" fmla="*/ 504056 h 504056"/>
                <a:gd name="connsiteX7" fmla="*/ 0 w 3849879"/>
                <a:gd name="connsiteY7" fmla="*/ 420045 h 504056"/>
                <a:gd name="connsiteX8" fmla="*/ 0 w 3849879"/>
                <a:gd name="connsiteY8" fmla="*/ 84011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9879" h="504056" fill="none" extrusionOk="0">
                  <a:moveTo>
                    <a:pt x="0" y="84011"/>
                  </a:moveTo>
                  <a:cubicBezTo>
                    <a:pt x="-1089" y="36241"/>
                    <a:pt x="33077" y="-1263"/>
                    <a:pt x="84011" y="0"/>
                  </a:cubicBezTo>
                  <a:cubicBezTo>
                    <a:pt x="1650567" y="5254"/>
                    <a:pt x="3319161" y="104828"/>
                    <a:pt x="3765868" y="0"/>
                  </a:cubicBezTo>
                  <a:cubicBezTo>
                    <a:pt x="3813778" y="-923"/>
                    <a:pt x="3853889" y="36801"/>
                    <a:pt x="3849879" y="84011"/>
                  </a:cubicBezTo>
                  <a:cubicBezTo>
                    <a:pt x="3868145" y="190549"/>
                    <a:pt x="3849560" y="325661"/>
                    <a:pt x="3849879" y="420045"/>
                  </a:cubicBezTo>
                  <a:cubicBezTo>
                    <a:pt x="3849306" y="469430"/>
                    <a:pt x="3811937" y="498123"/>
                    <a:pt x="3765868" y="504056"/>
                  </a:cubicBezTo>
                  <a:cubicBezTo>
                    <a:pt x="2394307" y="467630"/>
                    <a:pt x="1697102" y="540714"/>
                    <a:pt x="84011" y="504056"/>
                  </a:cubicBezTo>
                  <a:cubicBezTo>
                    <a:pt x="41821" y="509387"/>
                    <a:pt x="-4454" y="470534"/>
                    <a:pt x="0" y="420045"/>
                  </a:cubicBezTo>
                  <a:cubicBezTo>
                    <a:pt x="10905" y="328640"/>
                    <a:pt x="-10558" y="230619"/>
                    <a:pt x="0" y="84011"/>
                  </a:cubicBezTo>
                  <a:close/>
                </a:path>
                <a:path w="3849879" h="504056" stroke="0" extrusionOk="0">
                  <a:moveTo>
                    <a:pt x="0" y="84011"/>
                  </a:moveTo>
                  <a:cubicBezTo>
                    <a:pt x="-904" y="38012"/>
                    <a:pt x="43711" y="-4747"/>
                    <a:pt x="84011" y="0"/>
                  </a:cubicBezTo>
                  <a:cubicBezTo>
                    <a:pt x="1875099" y="168284"/>
                    <a:pt x="3068873" y="-96741"/>
                    <a:pt x="3765868" y="0"/>
                  </a:cubicBezTo>
                  <a:cubicBezTo>
                    <a:pt x="3805246" y="3810"/>
                    <a:pt x="3854427" y="32995"/>
                    <a:pt x="3849879" y="84011"/>
                  </a:cubicBezTo>
                  <a:cubicBezTo>
                    <a:pt x="3871221" y="120840"/>
                    <a:pt x="3840324" y="375279"/>
                    <a:pt x="3849879" y="420045"/>
                  </a:cubicBezTo>
                  <a:cubicBezTo>
                    <a:pt x="3849119" y="462024"/>
                    <a:pt x="3817256" y="500048"/>
                    <a:pt x="3765868" y="504056"/>
                  </a:cubicBezTo>
                  <a:cubicBezTo>
                    <a:pt x="3246575" y="550173"/>
                    <a:pt x="999645" y="386430"/>
                    <a:pt x="84011" y="504056"/>
                  </a:cubicBezTo>
                  <a:cubicBezTo>
                    <a:pt x="38947" y="500298"/>
                    <a:pt x="-2180" y="466200"/>
                    <a:pt x="0" y="420045"/>
                  </a:cubicBezTo>
                  <a:cubicBezTo>
                    <a:pt x="10895" y="343850"/>
                    <a:pt x="-15263" y="141191"/>
                    <a:pt x="0" y="8401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0000"/>
              </a:solidFill>
              <a:extLst>
                <a:ext uri="{C807C97D-BFC1-408E-A445-0C87EB9F89A2}">
                  <ask:lineSketchStyleProps xmlns="" xmlns:ask="http://schemas.microsoft.com/office/drawing/2018/sketchyshapes" sd="192134517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文本框 18">
              <a:extLst>
                <a:ext uri="{FF2B5EF4-FFF2-40B4-BE49-F238E27FC236}">
                  <a16:creationId xmlns:a16="http://schemas.microsoft.com/office/drawing/2014/main" id="{352204F7-09F9-4944-ABFC-BF42EC88D35A}"/>
                </a:ext>
              </a:extLst>
            </p:cNvPr>
            <p:cNvSpPr txBox="1"/>
            <p:nvPr/>
          </p:nvSpPr>
          <p:spPr>
            <a:xfrm>
              <a:off x="4143024" y="4212506"/>
              <a:ext cx="382592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Baøi 1: Soá?</a:t>
              </a:r>
              <a:endParaRPr lang="zh-CN" altLang="en-US" sz="2700" dirty="0">
                <a:latin typeface="VNI-Avo" pitchFamily="2" charset="0"/>
                <a:ea typeface="仓耳今楷05-6763 W05" panose="02020400000000000000" pitchFamily="18" charset="-122"/>
              </a:endParaRPr>
            </a:p>
          </p:txBody>
        </p:sp>
      </p:grpSp>
      <p:pic>
        <p:nvPicPr>
          <p:cNvPr id="11" name="图片 7" descr="图片包含 事情&#10;&#10;已生成高可信度的说明">
            <a:extLst>
              <a:ext uri="{FF2B5EF4-FFF2-40B4-BE49-F238E27FC236}">
                <a16:creationId xmlns:a16="http://schemas.microsoft.com/office/drawing/2014/main" id="{9AA012B5-FC74-4D82-979D-E3F3693B4E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4"/>
          <a:stretch/>
        </p:blipFill>
        <p:spPr>
          <a:xfrm>
            <a:off x="6588985" y="-151190"/>
            <a:ext cx="2303495" cy="1557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298545-E685-4DE5-BAB5-07BB723BEF70}"/>
              </a:ext>
            </a:extLst>
          </p:cNvPr>
          <p:cNvSpPr txBox="1"/>
          <p:nvPr/>
        </p:nvSpPr>
        <p:spPr>
          <a:xfrm>
            <a:off x="246480" y="859385"/>
            <a:ext cx="8897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a)</a:t>
            </a:r>
            <a:r>
              <a:rPr lang="zh-CN" altLang="en-US" sz="2400">
                <a:solidFill>
                  <a:srgbClr val="C00000"/>
                </a:solidFill>
                <a:ea typeface="微软雅黑" pitchFamily="34" charset="-122"/>
              </a:rPr>
              <a:t> </a:t>
            </a:r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Lôùp em ñi chôi coâng vieân.</a:t>
            </a:r>
          </a:p>
          <a:p>
            <a:r>
              <a:rPr lang="en-US" altLang="zh-CN" sz="2400" b="0">
                <a:latin typeface="VNI-Avo" pitchFamily="2" charset="0"/>
                <a:ea typeface="仓耳今楷05-6763 W05" panose="02020400000000000000" pitchFamily="18" charset="-122"/>
              </a:rPr>
              <a:t>    Chuùng em mang theo 36 quaû chuoái vaø 26 quaû cam.</a:t>
            </a:r>
          </a:p>
          <a:p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    * Soá quaû chuoái nhieàu hôn soá quaû cam laø ..?.. quaû.</a:t>
            </a:r>
          </a:p>
          <a:p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2400" b="0">
                <a:latin typeface="VNI-Avo" pitchFamily="2" charset="0"/>
                <a:ea typeface="仓耳今楷05-6763 W05" panose="02020400000000000000" pitchFamily="18" charset="-122"/>
              </a:rPr>
              <a:t>   </a:t>
            </a:r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* Soá quaû cam ít hôn soá quaû cam laø ..?.. quaû.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7CCC2A8-913D-4904-B5C2-BBD7C675D89B}"/>
              </a:ext>
            </a:extLst>
          </p:cNvPr>
          <p:cNvSpPr/>
          <p:nvPr/>
        </p:nvSpPr>
        <p:spPr>
          <a:xfrm>
            <a:off x="275353" y="2708890"/>
            <a:ext cx="8649049" cy="402760"/>
          </a:xfrm>
          <a:custGeom>
            <a:avLst/>
            <a:gdLst>
              <a:gd name="connsiteX0" fmla="*/ 0 w 8649049"/>
              <a:gd name="connsiteY0" fmla="*/ 134224 h 402760"/>
              <a:gd name="connsiteX1" fmla="*/ 889233 w 8649049"/>
              <a:gd name="connsiteY1" fmla="*/ 176169 h 402760"/>
              <a:gd name="connsiteX2" fmla="*/ 1828800 w 8649049"/>
              <a:gd name="connsiteY2" fmla="*/ 402671 h 402760"/>
              <a:gd name="connsiteX3" fmla="*/ 2692866 w 8649049"/>
              <a:gd name="connsiteY3" fmla="*/ 201336 h 402760"/>
              <a:gd name="connsiteX4" fmla="*/ 3816991 w 8649049"/>
              <a:gd name="connsiteY4" fmla="*/ 33556 h 402760"/>
              <a:gd name="connsiteX5" fmla="*/ 4848836 w 8649049"/>
              <a:gd name="connsiteY5" fmla="*/ 318781 h 402760"/>
              <a:gd name="connsiteX6" fmla="*/ 6023295 w 8649049"/>
              <a:gd name="connsiteY6" fmla="*/ 50334 h 402760"/>
              <a:gd name="connsiteX7" fmla="*/ 7290033 w 8649049"/>
              <a:gd name="connsiteY7" fmla="*/ 302003 h 402760"/>
              <a:gd name="connsiteX8" fmla="*/ 8179266 w 8649049"/>
              <a:gd name="connsiteY8" fmla="*/ 67112 h 402760"/>
              <a:gd name="connsiteX9" fmla="*/ 8649049 w 8649049"/>
              <a:gd name="connsiteY9" fmla="*/ 0 h 40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49049" h="402760">
                <a:moveTo>
                  <a:pt x="0" y="134224"/>
                </a:moveTo>
                <a:cubicBezTo>
                  <a:pt x="292216" y="132826"/>
                  <a:pt x="584433" y="131428"/>
                  <a:pt x="889233" y="176169"/>
                </a:cubicBezTo>
                <a:cubicBezTo>
                  <a:pt x="1194033" y="220910"/>
                  <a:pt x="1528195" y="398477"/>
                  <a:pt x="1828800" y="402671"/>
                </a:cubicBezTo>
                <a:cubicBezTo>
                  <a:pt x="2129405" y="406865"/>
                  <a:pt x="2361501" y="262855"/>
                  <a:pt x="2692866" y="201336"/>
                </a:cubicBezTo>
                <a:cubicBezTo>
                  <a:pt x="3024231" y="139817"/>
                  <a:pt x="3457663" y="13982"/>
                  <a:pt x="3816991" y="33556"/>
                </a:cubicBezTo>
                <a:cubicBezTo>
                  <a:pt x="4176319" y="53130"/>
                  <a:pt x="4481119" y="315985"/>
                  <a:pt x="4848836" y="318781"/>
                </a:cubicBezTo>
                <a:cubicBezTo>
                  <a:pt x="5216553" y="321577"/>
                  <a:pt x="5616429" y="53130"/>
                  <a:pt x="6023295" y="50334"/>
                </a:cubicBezTo>
                <a:cubicBezTo>
                  <a:pt x="6430161" y="47538"/>
                  <a:pt x="6930705" y="299207"/>
                  <a:pt x="7290033" y="302003"/>
                </a:cubicBezTo>
                <a:cubicBezTo>
                  <a:pt x="7649361" y="304799"/>
                  <a:pt x="7952763" y="117446"/>
                  <a:pt x="8179266" y="67112"/>
                </a:cubicBezTo>
                <a:cubicBezTo>
                  <a:pt x="8405769" y="16778"/>
                  <a:pt x="8527409" y="8389"/>
                  <a:pt x="8649049" y="0"/>
                </a:cubicBezTo>
              </a:path>
            </a:pathLst>
          </a:cu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50C276-A5D5-49AB-A17B-5A172BDD9DCA}"/>
              </a:ext>
            </a:extLst>
          </p:cNvPr>
          <p:cNvSpPr txBox="1"/>
          <p:nvPr/>
        </p:nvSpPr>
        <p:spPr>
          <a:xfrm>
            <a:off x="289378" y="3289878"/>
            <a:ext cx="8572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b) </a:t>
            </a:r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Naêm nay coâ giaùo em 29 tuoåi, em 7 tuoåi</a:t>
            </a:r>
            <a:r>
              <a:rPr lang="en-US" altLang="zh-CN" sz="2400" b="0">
                <a:latin typeface="VNI-Avo" pitchFamily="2" charset="0"/>
                <a:ea typeface="仓耳今楷05-6763 W05" panose="02020400000000000000" pitchFamily="18" charset="-122"/>
              </a:rPr>
              <a:t>.</a:t>
            </a:r>
          </a:p>
          <a:p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   * Em ít hôn coâ giaùo ..?.. tuoåi.</a:t>
            </a:r>
          </a:p>
          <a:p>
            <a:r>
              <a:rPr lang="en-US" altLang="zh-CN" sz="2400" b="0">
                <a:latin typeface="VNI-Avo" pitchFamily="2" charset="0"/>
                <a:ea typeface="仓耳今楷05-6763 W05" panose="02020400000000000000" pitchFamily="18" charset="-122"/>
              </a:rPr>
              <a:t>   * Coâ giaùo nhieàu hôn em ..?.. tuoåi.</a:t>
            </a:r>
            <a:endParaRPr lang="zh-CN" altLang="en-US" sz="2400" b="0" dirty="0">
              <a:latin typeface="+mj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16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 descr="图片包含 事情&#10;&#10;已生成高可信度的说明">
            <a:extLst>
              <a:ext uri="{FF2B5EF4-FFF2-40B4-BE49-F238E27FC236}">
                <a16:creationId xmlns:a16="http://schemas.microsoft.com/office/drawing/2014/main" id="{9AA012B5-FC74-4D82-979D-E3F3693B4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4"/>
          <a:stretch/>
        </p:blipFill>
        <p:spPr>
          <a:xfrm>
            <a:off x="6588985" y="-151190"/>
            <a:ext cx="2303495" cy="155744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DC037D29-9548-4B9E-95B0-149B54258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52" y="0"/>
            <a:ext cx="1162065" cy="10297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D704A1-DEE9-4A38-B523-91A2085B1637}"/>
              </a:ext>
            </a:extLst>
          </p:cNvPr>
          <p:cNvSpPr txBox="1"/>
          <p:nvPr/>
        </p:nvSpPr>
        <p:spPr>
          <a:xfrm>
            <a:off x="1458315" y="169208"/>
            <a:ext cx="3528392" cy="584775"/>
          </a:xfrm>
          <a:custGeom>
            <a:avLst/>
            <a:gdLst>
              <a:gd name="connsiteX0" fmla="*/ 0 w 3528392"/>
              <a:gd name="connsiteY0" fmla="*/ 0 h 584775"/>
              <a:gd name="connsiteX1" fmla="*/ 588065 w 3528392"/>
              <a:gd name="connsiteY1" fmla="*/ 0 h 584775"/>
              <a:gd name="connsiteX2" fmla="*/ 1105563 w 3528392"/>
              <a:gd name="connsiteY2" fmla="*/ 0 h 584775"/>
              <a:gd name="connsiteX3" fmla="*/ 1728912 w 3528392"/>
              <a:gd name="connsiteY3" fmla="*/ 0 h 584775"/>
              <a:gd name="connsiteX4" fmla="*/ 2246410 w 3528392"/>
              <a:gd name="connsiteY4" fmla="*/ 0 h 584775"/>
              <a:gd name="connsiteX5" fmla="*/ 2763907 w 3528392"/>
              <a:gd name="connsiteY5" fmla="*/ 0 h 584775"/>
              <a:gd name="connsiteX6" fmla="*/ 3528392 w 3528392"/>
              <a:gd name="connsiteY6" fmla="*/ 0 h 584775"/>
              <a:gd name="connsiteX7" fmla="*/ 3528392 w 3528392"/>
              <a:gd name="connsiteY7" fmla="*/ 584775 h 584775"/>
              <a:gd name="connsiteX8" fmla="*/ 3010895 w 3528392"/>
              <a:gd name="connsiteY8" fmla="*/ 584775 h 584775"/>
              <a:gd name="connsiteX9" fmla="*/ 2528681 w 3528392"/>
              <a:gd name="connsiteY9" fmla="*/ 584775 h 584775"/>
              <a:gd name="connsiteX10" fmla="*/ 1905332 w 3528392"/>
              <a:gd name="connsiteY10" fmla="*/ 584775 h 584775"/>
              <a:gd name="connsiteX11" fmla="*/ 1387834 w 3528392"/>
              <a:gd name="connsiteY11" fmla="*/ 584775 h 584775"/>
              <a:gd name="connsiteX12" fmla="*/ 764485 w 3528392"/>
              <a:gd name="connsiteY12" fmla="*/ 584775 h 584775"/>
              <a:gd name="connsiteX13" fmla="*/ 0 w 3528392"/>
              <a:gd name="connsiteY13" fmla="*/ 584775 h 584775"/>
              <a:gd name="connsiteX14" fmla="*/ 0 w 3528392"/>
              <a:gd name="connsiteY1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28392" h="584775" fill="none" extrusionOk="0">
                <a:moveTo>
                  <a:pt x="0" y="0"/>
                </a:moveTo>
                <a:cubicBezTo>
                  <a:pt x="255779" y="-50513"/>
                  <a:pt x="434161" y="10314"/>
                  <a:pt x="588065" y="0"/>
                </a:cubicBezTo>
                <a:cubicBezTo>
                  <a:pt x="741970" y="-10314"/>
                  <a:pt x="876699" y="26653"/>
                  <a:pt x="1105563" y="0"/>
                </a:cubicBezTo>
                <a:cubicBezTo>
                  <a:pt x="1334427" y="-26653"/>
                  <a:pt x="1576457" y="26421"/>
                  <a:pt x="1728912" y="0"/>
                </a:cubicBezTo>
                <a:cubicBezTo>
                  <a:pt x="1881367" y="-26421"/>
                  <a:pt x="2070241" y="28747"/>
                  <a:pt x="2246410" y="0"/>
                </a:cubicBezTo>
                <a:cubicBezTo>
                  <a:pt x="2422579" y="-28747"/>
                  <a:pt x="2636789" y="57839"/>
                  <a:pt x="2763907" y="0"/>
                </a:cubicBezTo>
                <a:cubicBezTo>
                  <a:pt x="2891025" y="-57839"/>
                  <a:pt x="3370987" y="48524"/>
                  <a:pt x="3528392" y="0"/>
                </a:cubicBezTo>
                <a:cubicBezTo>
                  <a:pt x="3533142" y="266824"/>
                  <a:pt x="3506181" y="333413"/>
                  <a:pt x="3528392" y="584775"/>
                </a:cubicBezTo>
                <a:cubicBezTo>
                  <a:pt x="3285729" y="621772"/>
                  <a:pt x="3148752" y="548306"/>
                  <a:pt x="3010895" y="584775"/>
                </a:cubicBezTo>
                <a:cubicBezTo>
                  <a:pt x="2873038" y="621244"/>
                  <a:pt x="2656233" y="548063"/>
                  <a:pt x="2528681" y="584775"/>
                </a:cubicBezTo>
                <a:cubicBezTo>
                  <a:pt x="2401129" y="621487"/>
                  <a:pt x="2050275" y="547339"/>
                  <a:pt x="1905332" y="584775"/>
                </a:cubicBezTo>
                <a:cubicBezTo>
                  <a:pt x="1760389" y="622211"/>
                  <a:pt x="1631024" y="570225"/>
                  <a:pt x="1387834" y="584775"/>
                </a:cubicBezTo>
                <a:cubicBezTo>
                  <a:pt x="1144644" y="599325"/>
                  <a:pt x="1071103" y="565105"/>
                  <a:pt x="764485" y="584775"/>
                </a:cubicBezTo>
                <a:cubicBezTo>
                  <a:pt x="457867" y="604445"/>
                  <a:pt x="239492" y="557349"/>
                  <a:pt x="0" y="584775"/>
                </a:cubicBezTo>
                <a:cubicBezTo>
                  <a:pt x="-27860" y="354244"/>
                  <a:pt x="57084" y="213940"/>
                  <a:pt x="0" y="0"/>
                </a:cubicBezTo>
                <a:close/>
              </a:path>
              <a:path w="3528392" h="584775" stroke="0" extrusionOk="0">
                <a:moveTo>
                  <a:pt x="0" y="0"/>
                </a:moveTo>
                <a:cubicBezTo>
                  <a:pt x="203031" y="-30788"/>
                  <a:pt x="463813" y="67853"/>
                  <a:pt x="588065" y="0"/>
                </a:cubicBezTo>
                <a:cubicBezTo>
                  <a:pt x="712317" y="-67853"/>
                  <a:pt x="996330" y="33229"/>
                  <a:pt x="1176131" y="0"/>
                </a:cubicBezTo>
                <a:cubicBezTo>
                  <a:pt x="1355932" y="-33229"/>
                  <a:pt x="1598157" y="31360"/>
                  <a:pt x="1764196" y="0"/>
                </a:cubicBezTo>
                <a:cubicBezTo>
                  <a:pt x="1930235" y="-31360"/>
                  <a:pt x="2176218" y="78152"/>
                  <a:pt x="2422829" y="0"/>
                </a:cubicBezTo>
                <a:cubicBezTo>
                  <a:pt x="2669440" y="-78152"/>
                  <a:pt x="2772308" y="6952"/>
                  <a:pt x="2975611" y="0"/>
                </a:cubicBezTo>
                <a:cubicBezTo>
                  <a:pt x="3178914" y="-6952"/>
                  <a:pt x="3326645" y="52513"/>
                  <a:pt x="3528392" y="0"/>
                </a:cubicBezTo>
                <a:cubicBezTo>
                  <a:pt x="3532505" y="186162"/>
                  <a:pt x="3497141" y="359554"/>
                  <a:pt x="3528392" y="584775"/>
                </a:cubicBezTo>
                <a:cubicBezTo>
                  <a:pt x="3428687" y="610297"/>
                  <a:pt x="3185340" y="527164"/>
                  <a:pt x="3046178" y="584775"/>
                </a:cubicBezTo>
                <a:cubicBezTo>
                  <a:pt x="2907016" y="642386"/>
                  <a:pt x="2649905" y="535497"/>
                  <a:pt x="2387545" y="584775"/>
                </a:cubicBezTo>
                <a:cubicBezTo>
                  <a:pt x="2125185" y="634053"/>
                  <a:pt x="1939104" y="511347"/>
                  <a:pt x="1764196" y="584775"/>
                </a:cubicBezTo>
                <a:cubicBezTo>
                  <a:pt x="1589288" y="658203"/>
                  <a:pt x="1388888" y="570546"/>
                  <a:pt x="1281982" y="584775"/>
                </a:cubicBezTo>
                <a:cubicBezTo>
                  <a:pt x="1175076" y="599004"/>
                  <a:pt x="963043" y="578246"/>
                  <a:pt x="658633" y="584775"/>
                </a:cubicBezTo>
                <a:cubicBezTo>
                  <a:pt x="354223" y="591304"/>
                  <a:pt x="175124" y="514738"/>
                  <a:pt x="0" y="584775"/>
                </a:cubicBezTo>
                <a:cubicBezTo>
                  <a:pt x="-24095" y="413565"/>
                  <a:pt x="15066" y="1490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69679399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Moät nöûa cuûa toâi</a:t>
            </a:r>
            <a:endParaRPr lang="zh-CN" altLang="en-US" sz="3200" b="1" dirty="0">
              <a:solidFill>
                <a:srgbClr val="7030A0"/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E101A1-8278-47D9-BB4A-C528519D460C}"/>
              </a:ext>
            </a:extLst>
          </p:cNvPr>
          <p:cNvSpPr txBox="1"/>
          <p:nvPr/>
        </p:nvSpPr>
        <p:spPr>
          <a:xfrm>
            <a:off x="467704" y="1102578"/>
            <a:ext cx="5752013" cy="1384995"/>
          </a:xfrm>
          <a:custGeom>
            <a:avLst/>
            <a:gdLst>
              <a:gd name="connsiteX0" fmla="*/ 0 w 5752013"/>
              <a:gd name="connsiteY0" fmla="*/ 0 h 1384995"/>
              <a:gd name="connsiteX1" fmla="*/ 5752013 w 5752013"/>
              <a:gd name="connsiteY1" fmla="*/ 0 h 1384995"/>
              <a:gd name="connsiteX2" fmla="*/ 5752013 w 5752013"/>
              <a:gd name="connsiteY2" fmla="*/ 1384995 h 1384995"/>
              <a:gd name="connsiteX3" fmla="*/ 0 w 5752013"/>
              <a:gd name="connsiteY3" fmla="*/ 1384995 h 1384995"/>
              <a:gd name="connsiteX4" fmla="*/ 0 w 5752013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2013" h="1384995" fill="none" extrusionOk="0">
                <a:moveTo>
                  <a:pt x="0" y="0"/>
                </a:moveTo>
                <a:cubicBezTo>
                  <a:pt x="1379490" y="-14931"/>
                  <a:pt x="4529293" y="31643"/>
                  <a:pt x="5752013" y="0"/>
                </a:cubicBezTo>
                <a:cubicBezTo>
                  <a:pt x="5686826" y="503304"/>
                  <a:pt x="5671027" y="1104101"/>
                  <a:pt x="5752013" y="1384995"/>
                </a:cubicBezTo>
                <a:cubicBezTo>
                  <a:pt x="4809846" y="1322941"/>
                  <a:pt x="1710972" y="1331292"/>
                  <a:pt x="0" y="1384995"/>
                </a:cubicBezTo>
                <a:cubicBezTo>
                  <a:pt x="-96327" y="1030036"/>
                  <a:pt x="81895" y="541693"/>
                  <a:pt x="0" y="0"/>
                </a:cubicBezTo>
                <a:close/>
              </a:path>
              <a:path w="5752013" h="1384995" stroke="0" extrusionOk="0">
                <a:moveTo>
                  <a:pt x="0" y="0"/>
                </a:moveTo>
                <a:cubicBezTo>
                  <a:pt x="1955205" y="-5264"/>
                  <a:pt x="3060447" y="84467"/>
                  <a:pt x="5752013" y="0"/>
                </a:cubicBezTo>
                <a:cubicBezTo>
                  <a:pt x="5831425" y="154037"/>
                  <a:pt x="5686730" y="996528"/>
                  <a:pt x="5752013" y="1384995"/>
                </a:cubicBezTo>
                <a:cubicBezTo>
                  <a:pt x="4739104" y="1491315"/>
                  <a:pt x="1287687" y="1377346"/>
                  <a:pt x="0" y="1384995"/>
                </a:cubicBezTo>
                <a:cubicBezTo>
                  <a:pt x="26717" y="781369"/>
                  <a:pt x="-63174" y="441176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accent4">
                    <a:lumMod val="50000"/>
                  </a:schemeClr>
                </a:solidFill>
                <a:latin typeface="VNI-Avo" pitchFamily="2" charset="0"/>
                <a:ea typeface="仓耳今楷05-6763 W05" panose="02020400000000000000" pitchFamily="18" charset="-122"/>
              </a:rPr>
              <a:t>Theå leä: Trong 3 phuùt:</a:t>
            </a:r>
          </a:p>
          <a:p>
            <a:r>
              <a:rPr lang="en-US" altLang="zh-CN" sz="2800">
                <a:solidFill>
                  <a:schemeClr val="accent4">
                    <a:lumMod val="50000"/>
                  </a:schemeClr>
                </a:solidFill>
                <a:latin typeface="VNI-Avo" pitchFamily="2" charset="0"/>
                <a:ea typeface="仓耳今楷05-6763 W05" panose="02020400000000000000" pitchFamily="18" charset="-122"/>
              </a:rPr>
              <a:t>            </a:t>
            </a:r>
            <a:r>
              <a:rPr lang="en-US" altLang="zh-CN" sz="2800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Nhoùm A laøm baøi taäp a).</a:t>
            </a:r>
          </a:p>
          <a:p>
            <a:r>
              <a:rPr lang="en-US" altLang="zh-CN" sz="2800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            Nhoùm B laøm baøi taäp b).</a:t>
            </a:r>
            <a:endParaRPr lang="zh-CN" altLang="en-US" sz="2800" b="0" dirty="0">
              <a:solidFill>
                <a:srgbClr val="7030A0"/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F13B00-91BF-4073-A1CF-DF0E145023C8}"/>
              </a:ext>
            </a:extLst>
          </p:cNvPr>
          <p:cNvSpPr txBox="1"/>
          <p:nvPr/>
        </p:nvSpPr>
        <p:spPr>
          <a:xfrm>
            <a:off x="1458315" y="2922794"/>
            <a:ext cx="5607156" cy="1815882"/>
          </a:xfrm>
          <a:custGeom>
            <a:avLst/>
            <a:gdLst>
              <a:gd name="connsiteX0" fmla="*/ 0 w 5607156"/>
              <a:gd name="connsiteY0" fmla="*/ 0 h 1815882"/>
              <a:gd name="connsiteX1" fmla="*/ 5607156 w 5607156"/>
              <a:gd name="connsiteY1" fmla="*/ 0 h 1815882"/>
              <a:gd name="connsiteX2" fmla="*/ 5607156 w 5607156"/>
              <a:gd name="connsiteY2" fmla="*/ 1815882 h 1815882"/>
              <a:gd name="connsiteX3" fmla="*/ 0 w 5607156"/>
              <a:gd name="connsiteY3" fmla="*/ 1815882 h 1815882"/>
              <a:gd name="connsiteX4" fmla="*/ 0 w 5607156"/>
              <a:gd name="connsiteY4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7156" h="1815882" fill="none" extrusionOk="0">
                <a:moveTo>
                  <a:pt x="0" y="0"/>
                </a:moveTo>
                <a:cubicBezTo>
                  <a:pt x="1133513" y="-14931"/>
                  <a:pt x="4167290" y="31643"/>
                  <a:pt x="5607156" y="0"/>
                </a:cubicBezTo>
                <a:cubicBezTo>
                  <a:pt x="5751835" y="191464"/>
                  <a:pt x="5592477" y="1173346"/>
                  <a:pt x="5607156" y="1815882"/>
                </a:cubicBezTo>
                <a:cubicBezTo>
                  <a:pt x="3047396" y="1753828"/>
                  <a:pt x="943090" y="1762179"/>
                  <a:pt x="0" y="1815882"/>
                </a:cubicBezTo>
                <a:cubicBezTo>
                  <a:pt x="47922" y="1046968"/>
                  <a:pt x="38209" y="398248"/>
                  <a:pt x="0" y="0"/>
                </a:cubicBezTo>
                <a:close/>
              </a:path>
              <a:path w="5607156" h="1815882" stroke="0" extrusionOk="0">
                <a:moveTo>
                  <a:pt x="0" y="0"/>
                </a:moveTo>
                <a:cubicBezTo>
                  <a:pt x="1421689" y="-5264"/>
                  <a:pt x="4907496" y="84467"/>
                  <a:pt x="5607156" y="0"/>
                </a:cubicBezTo>
                <a:cubicBezTo>
                  <a:pt x="5453591" y="827373"/>
                  <a:pt x="5707600" y="1532564"/>
                  <a:pt x="5607156" y="1815882"/>
                </a:cubicBezTo>
                <a:cubicBezTo>
                  <a:pt x="4319018" y="1922202"/>
                  <a:pt x="2740993" y="1808233"/>
                  <a:pt x="0" y="1815882"/>
                </a:cubicBezTo>
                <a:cubicBezTo>
                  <a:pt x="110033" y="1339022"/>
                  <a:pt x="-51818" y="67999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accent4">
                    <a:lumMod val="50000"/>
                  </a:schemeClr>
                </a:solidFill>
                <a:latin typeface="VNI-Avo" pitchFamily="2" charset="0"/>
                <a:ea typeface="仓耳今楷05-6763 W05" panose="02020400000000000000" pitchFamily="18" charset="-122"/>
              </a:rPr>
              <a:t>Heát 3 phuùt, </a:t>
            </a:r>
            <a:r>
              <a:rPr lang="en-US" altLang="zh-CN" sz="2800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thaønh vieân nhoùm A vaø nhoùm B keát ñoâi ñeå gheùp hoaøn chænh quaû tröùng vaø trao ñoåi baøi laøm cuûa mình.</a:t>
            </a:r>
            <a:endParaRPr lang="zh-CN" altLang="en-US" sz="2800" b="0" dirty="0">
              <a:solidFill>
                <a:srgbClr val="7030A0"/>
              </a:solidFill>
              <a:latin typeface="+mj-lt"/>
              <a:ea typeface="微软雅黑" pitchFamily="34" charset="-122"/>
            </a:endParaRPr>
          </a:p>
        </p:txBody>
      </p:sp>
      <p:pic>
        <p:nvPicPr>
          <p:cNvPr id="18" name="图片 15">
            <a:extLst>
              <a:ext uri="{FF2B5EF4-FFF2-40B4-BE49-F238E27FC236}">
                <a16:creationId xmlns:a16="http://schemas.microsoft.com/office/drawing/2014/main" id="{475BC552-764D-4729-BA0E-79762A278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80972" flipH="1">
            <a:off x="591069" y="2547704"/>
            <a:ext cx="634567" cy="9763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5AC28A8-22B6-4F7C-A46B-6AAE29FA20AD}"/>
              </a:ext>
            </a:extLst>
          </p:cNvPr>
          <p:cNvGrpSpPr/>
          <p:nvPr/>
        </p:nvGrpSpPr>
        <p:grpSpPr>
          <a:xfrm>
            <a:off x="7065471" y="3561530"/>
            <a:ext cx="1952722" cy="1297063"/>
            <a:chOff x="6950803" y="2752645"/>
            <a:chExt cx="1952722" cy="1297063"/>
          </a:xfrm>
        </p:grpSpPr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A1E7E523-5285-4679-927A-D65467A52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0803" y="2752645"/>
              <a:ext cx="1952722" cy="129706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F0DAA1-FB7B-43CF-870F-C72BFA82E382}"/>
                </a:ext>
              </a:extLst>
            </p:cNvPr>
            <p:cNvSpPr txBox="1"/>
            <p:nvPr/>
          </p:nvSpPr>
          <p:spPr>
            <a:xfrm>
              <a:off x="7740732" y="3153018"/>
              <a:ext cx="393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>
                  <a:solidFill>
                    <a:srgbClr val="C00000"/>
                  </a:solidFill>
                  <a:latin typeface="VNI-Avo" pitchFamily="2" charset="0"/>
                  <a:ea typeface="仓耳今楷05-6763 W05" panose="02020400000000000000" pitchFamily="18" charset="-122"/>
                </a:rPr>
                <a:t>B</a:t>
              </a:r>
              <a:endParaRPr lang="en-US" sz="28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C763811-CBCA-442D-B7E8-7BCFE2F12A15}"/>
              </a:ext>
            </a:extLst>
          </p:cNvPr>
          <p:cNvGrpSpPr/>
          <p:nvPr/>
        </p:nvGrpSpPr>
        <p:grpSpPr>
          <a:xfrm>
            <a:off x="6179893" y="655108"/>
            <a:ext cx="1920499" cy="2161592"/>
            <a:chOff x="6914333" y="1268021"/>
            <a:chExt cx="1920499" cy="2161592"/>
          </a:xfrm>
        </p:grpSpPr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F22A739-0404-43A7-8C58-CE7DE2E2F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428"/>
            <a:stretch/>
          </p:blipFill>
          <p:spPr>
            <a:xfrm rot="19199041">
              <a:off x="6914333" y="1268021"/>
              <a:ext cx="1920499" cy="216159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B383047-819D-48D5-945E-80B034B9EA20}"/>
                </a:ext>
              </a:extLst>
            </p:cNvPr>
            <p:cNvSpPr txBox="1"/>
            <p:nvPr/>
          </p:nvSpPr>
          <p:spPr>
            <a:xfrm>
              <a:off x="7798440" y="2129245"/>
              <a:ext cx="4507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>
                  <a:solidFill>
                    <a:srgbClr val="C00000"/>
                  </a:solidFill>
                  <a:latin typeface="VNI-Avo" pitchFamily="2" charset="0"/>
                  <a:ea typeface="仓耳今楷05-6763 W05" panose="02020400000000000000" pitchFamily="18" charset="-122"/>
                </a:rPr>
                <a:t>A</a:t>
              </a:r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1125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32099E-6 L 0.09271 0.1626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811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-0.00156 -0.1645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824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78083EB8-AB1D-404B-9163-68289C5D0E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34428"/>
          <a:stretch/>
        </p:blipFill>
        <p:spPr>
          <a:xfrm rot="19199041">
            <a:off x="3090746" y="161892"/>
            <a:ext cx="2479551" cy="2790825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EC73173E-1AFC-4A4F-A002-8532AF7C9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827" y="3289878"/>
            <a:ext cx="2222923" cy="1480220"/>
          </a:xfrm>
          <a:prstGeom prst="rect">
            <a:avLst/>
          </a:prstGeom>
          <a:noFill/>
          <a:ln w="19050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D592C9-9B4C-4894-BF02-6917743058CE}"/>
              </a:ext>
            </a:extLst>
          </p:cNvPr>
          <p:cNvGrpSpPr/>
          <p:nvPr/>
        </p:nvGrpSpPr>
        <p:grpSpPr>
          <a:xfrm>
            <a:off x="251520" y="123478"/>
            <a:ext cx="2520280" cy="507831"/>
            <a:chOff x="4106498" y="4212506"/>
            <a:chExt cx="3862452" cy="50783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32BA44E-4DDF-41C0-9B11-A449F75077E9}"/>
                </a:ext>
              </a:extLst>
            </p:cNvPr>
            <p:cNvSpPr/>
            <p:nvPr/>
          </p:nvSpPr>
          <p:spPr>
            <a:xfrm>
              <a:off x="4106498" y="4212506"/>
              <a:ext cx="3849879" cy="504056"/>
            </a:xfrm>
            <a:custGeom>
              <a:avLst/>
              <a:gdLst>
                <a:gd name="connsiteX0" fmla="*/ 0 w 3849879"/>
                <a:gd name="connsiteY0" fmla="*/ 84011 h 504056"/>
                <a:gd name="connsiteX1" fmla="*/ 84011 w 3849879"/>
                <a:gd name="connsiteY1" fmla="*/ 0 h 504056"/>
                <a:gd name="connsiteX2" fmla="*/ 3765868 w 3849879"/>
                <a:gd name="connsiteY2" fmla="*/ 0 h 504056"/>
                <a:gd name="connsiteX3" fmla="*/ 3849879 w 3849879"/>
                <a:gd name="connsiteY3" fmla="*/ 84011 h 504056"/>
                <a:gd name="connsiteX4" fmla="*/ 3849879 w 3849879"/>
                <a:gd name="connsiteY4" fmla="*/ 420045 h 504056"/>
                <a:gd name="connsiteX5" fmla="*/ 3765868 w 3849879"/>
                <a:gd name="connsiteY5" fmla="*/ 504056 h 504056"/>
                <a:gd name="connsiteX6" fmla="*/ 84011 w 3849879"/>
                <a:gd name="connsiteY6" fmla="*/ 504056 h 504056"/>
                <a:gd name="connsiteX7" fmla="*/ 0 w 3849879"/>
                <a:gd name="connsiteY7" fmla="*/ 420045 h 504056"/>
                <a:gd name="connsiteX8" fmla="*/ 0 w 3849879"/>
                <a:gd name="connsiteY8" fmla="*/ 84011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9879" h="504056" fill="none" extrusionOk="0">
                  <a:moveTo>
                    <a:pt x="0" y="84011"/>
                  </a:moveTo>
                  <a:cubicBezTo>
                    <a:pt x="-1089" y="36241"/>
                    <a:pt x="33077" y="-1263"/>
                    <a:pt x="84011" y="0"/>
                  </a:cubicBezTo>
                  <a:cubicBezTo>
                    <a:pt x="1650567" y="5254"/>
                    <a:pt x="3319161" y="104828"/>
                    <a:pt x="3765868" y="0"/>
                  </a:cubicBezTo>
                  <a:cubicBezTo>
                    <a:pt x="3813778" y="-923"/>
                    <a:pt x="3853889" y="36801"/>
                    <a:pt x="3849879" y="84011"/>
                  </a:cubicBezTo>
                  <a:cubicBezTo>
                    <a:pt x="3868145" y="190549"/>
                    <a:pt x="3849560" y="325661"/>
                    <a:pt x="3849879" y="420045"/>
                  </a:cubicBezTo>
                  <a:cubicBezTo>
                    <a:pt x="3849306" y="469430"/>
                    <a:pt x="3811937" y="498123"/>
                    <a:pt x="3765868" y="504056"/>
                  </a:cubicBezTo>
                  <a:cubicBezTo>
                    <a:pt x="2394307" y="467630"/>
                    <a:pt x="1697102" y="540714"/>
                    <a:pt x="84011" y="504056"/>
                  </a:cubicBezTo>
                  <a:cubicBezTo>
                    <a:pt x="41821" y="509387"/>
                    <a:pt x="-4454" y="470534"/>
                    <a:pt x="0" y="420045"/>
                  </a:cubicBezTo>
                  <a:cubicBezTo>
                    <a:pt x="10905" y="328640"/>
                    <a:pt x="-10558" y="230619"/>
                    <a:pt x="0" y="84011"/>
                  </a:cubicBezTo>
                  <a:close/>
                </a:path>
                <a:path w="3849879" h="504056" stroke="0" extrusionOk="0">
                  <a:moveTo>
                    <a:pt x="0" y="84011"/>
                  </a:moveTo>
                  <a:cubicBezTo>
                    <a:pt x="-904" y="38012"/>
                    <a:pt x="43711" y="-4747"/>
                    <a:pt x="84011" y="0"/>
                  </a:cubicBezTo>
                  <a:cubicBezTo>
                    <a:pt x="1875099" y="168284"/>
                    <a:pt x="3068873" y="-96741"/>
                    <a:pt x="3765868" y="0"/>
                  </a:cubicBezTo>
                  <a:cubicBezTo>
                    <a:pt x="3805246" y="3810"/>
                    <a:pt x="3854427" y="32995"/>
                    <a:pt x="3849879" y="84011"/>
                  </a:cubicBezTo>
                  <a:cubicBezTo>
                    <a:pt x="3871221" y="120840"/>
                    <a:pt x="3840324" y="375279"/>
                    <a:pt x="3849879" y="420045"/>
                  </a:cubicBezTo>
                  <a:cubicBezTo>
                    <a:pt x="3849119" y="462024"/>
                    <a:pt x="3817256" y="500048"/>
                    <a:pt x="3765868" y="504056"/>
                  </a:cubicBezTo>
                  <a:cubicBezTo>
                    <a:pt x="3246575" y="550173"/>
                    <a:pt x="999645" y="386430"/>
                    <a:pt x="84011" y="504056"/>
                  </a:cubicBezTo>
                  <a:cubicBezTo>
                    <a:pt x="38947" y="500298"/>
                    <a:pt x="-2180" y="466200"/>
                    <a:pt x="0" y="420045"/>
                  </a:cubicBezTo>
                  <a:cubicBezTo>
                    <a:pt x="10895" y="343850"/>
                    <a:pt x="-15263" y="141191"/>
                    <a:pt x="0" y="8401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0000"/>
              </a:solidFill>
              <a:extLst>
                <a:ext uri="{C807C97D-BFC1-408E-A445-0C87EB9F89A2}">
                  <ask:lineSketchStyleProps xmlns="" xmlns:ask="http://schemas.microsoft.com/office/drawing/2018/sketchyshapes" sd="192134517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文本框 18">
              <a:extLst>
                <a:ext uri="{FF2B5EF4-FFF2-40B4-BE49-F238E27FC236}">
                  <a16:creationId xmlns:a16="http://schemas.microsoft.com/office/drawing/2014/main" id="{352204F7-09F9-4944-ABFC-BF42EC88D35A}"/>
                </a:ext>
              </a:extLst>
            </p:cNvPr>
            <p:cNvSpPr txBox="1"/>
            <p:nvPr/>
          </p:nvSpPr>
          <p:spPr>
            <a:xfrm>
              <a:off x="4143024" y="4212506"/>
              <a:ext cx="382592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Baøi 1: Soá?</a:t>
              </a:r>
              <a:endParaRPr lang="zh-CN" altLang="en-US" sz="2700" dirty="0">
                <a:latin typeface="VNI-Avo" pitchFamily="2" charset="0"/>
                <a:ea typeface="仓耳今楷05-6763 W05" panose="02020400000000000000" pitchFamily="18" charset="-122"/>
              </a:endParaRPr>
            </a:p>
          </p:txBody>
        </p:sp>
      </p:grpSp>
      <p:pic>
        <p:nvPicPr>
          <p:cNvPr id="11" name="图片 7" descr="图片包含 事情&#10;&#10;已生成高可信度的说明">
            <a:extLst>
              <a:ext uri="{FF2B5EF4-FFF2-40B4-BE49-F238E27FC236}">
                <a16:creationId xmlns:a16="http://schemas.microsoft.com/office/drawing/2014/main" id="{9AA012B5-FC74-4D82-979D-E3F3693B4E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4"/>
          <a:stretch/>
        </p:blipFill>
        <p:spPr>
          <a:xfrm>
            <a:off x="6588985" y="-151190"/>
            <a:ext cx="2303495" cy="1557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298545-E685-4DE5-BAB5-07BB723BEF70}"/>
              </a:ext>
            </a:extLst>
          </p:cNvPr>
          <p:cNvSpPr txBox="1"/>
          <p:nvPr/>
        </p:nvSpPr>
        <p:spPr>
          <a:xfrm>
            <a:off x="246480" y="859385"/>
            <a:ext cx="8897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a)</a:t>
            </a:r>
            <a:r>
              <a:rPr lang="zh-CN" altLang="en-US" sz="2400">
                <a:solidFill>
                  <a:srgbClr val="C00000"/>
                </a:solidFill>
                <a:ea typeface="微软雅黑" pitchFamily="34" charset="-122"/>
              </a:rPr>
              <a:t> </a:t>
            </a:r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Lôùp em ñi chôi coâng vieân.</a:t>
            </a:r>
          </a:p>
          <a:p>
            <a:r>
              <a:rPr lang="en-US" altLang="zh-CN" sz="2400" b="0">
                <a:latin typeface="VNI-Avo" pitchFamily="2" charset="0"/>
                <a:ea typeface="仓耳今楷05-6763 W05" panose="02020400000000000000" pitchFamily="18" charset="-122"/>
              </a:rPr>
              <a:t>    Chuùng em mang theo 36 quaû chuoái vaø 26 quaû cam.</a:t>
            </a:r>
          </a:p>
          <a:p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    * Soá quaû chuoái nhieàu hôn soá quaû cam laø ..?.. quaû.</a:t>
            </a:r>
          </a:p>
          <a:p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2400" b="0">
                <a:latin typeface="VNI-Avo" pitchFamily="2" charset="0"/>
                <a:ea typeface="仓耳今楷05-6763 W05" panose="02020400000000000000" pitchFamily="18" charset="-122"/>
              </a:rPr>
              <a:t>   </a:t>
            </a:r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* Soá quaû cam ít hôn soá quaû cam laø ..?.. quaû.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7CCC2A8-913D-4904-B5C2-BBD7C675D89B}"/>
              </a:ext>
            </a:extLst>
          </p:cNvPr>
          <p:cNvSpPr/>
          <p:nvPr/>
        </p:nvSpPr>
        <p:spPr>
          <a:xfrm>
            <a:off x="275353" y="2708890"/>
            <a:ext cx="8649049" cy="402760"/>
          </a:xfrm>
          <a:custGeom>
            <a:avLst/>
            <a:gdLst>
              <a:gd name="connsiteX0" fmla="*/ 0 w 8649049"/>
              <a:gd name="connsiteY0" fmla="*/ 134224 h 402760"/>
              <a:gd name="connsiteX1" fmla="*/ 889233 w 8649049"/>
              <a:gd name="connsiteY1" fmla="*/ 176169 h 402760"/>
              <a:gd name="connsiteX2" fmla="*/ 1828800 w 8649049"/>
              <a:gd name="connsiteY2" fmla="*/ 402671 h 402760"/>
              <a:gd name="connsiteX3" fmla="*/ 2692866 w 8649049"/>
              <a:gd name="connsiteY3" fmla="*/ 201336 h 402760"/>
              <a:gd name="connsiteX4" fmla="*/ 3816991 w 8649049"/>
              <a:gd name="connsiteY4" fmla="*/ 33556 h 402760"/>
              <a:gd name="connsiteX5" fmla="*/ 4848836 w 8649049"/>
              <a:gd name="connsiteY5" fmla="*/ 318781 h 402760"/>
              <a:gd name="connsiteX6" fmla="*/ 6023295 w 8649049"/>
              <a:gd name="connsiteY6" fmla="*/ 50334 h 402760"/>
              <a:gd name="connsiteX7" fmla="*/ 7290033 w 8649049"/>
              <a:gd name="connsiteY7" fmla="*/ 302003 h 402760"/>
              <a:gd name="connsiteX8" fmla="*/ 8179266 w 8649049"/>
              <a:gd name="connsiteY8" fmla="*/ 67112 h 402760"/>
              <a:gd name="connsiteX9" fmla="*/ 8649049 w 8649049"/>
              <a:gd name="connsiteY9" fmla="*/ 0 h 40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49049" h="402760">
                <a:moveTo>
                  <a:pt x="0" y="134224"/>
                </a:moveTo>
                <a:cubicBezTo>
                  <a:pt x="292216" y="132826"/>
                  <a:pt x="584433" y="131428"/>
                  <a:pt x="889233" y="176169"/>
                </a:cubicBezTo>
                <a:cubicBezTo>
                  <a:pt x="1194033" y="220910"/>
                  <a:pt x="1528195" y="398477"/>
                  <a:pt x="1828800" y="402671"/>
                </a:cubicBezTo>
                <a:cubicBezTo>
                  <a:pt x="2129405" y="406865"/>
                  <a:pt x="2361501" y="262855"/>
                  <a:pt x="2692866" y="201336"/>
                </a:cubicBezTo>
                <a:cubicBezTo>
                  <a:pt x="3024231" y="139817"/>
                  <a:pt x="3457663" y="13982"/>
                  <a:pt x="3816991" y="33556"/>
                </a:cubicBezTo>
                <a:cubicBezTo>
                  <a:pt x="4176319" y="53130"/>
                  <a:pt x="4481119" y="315985"/>
                  <a:pt x="4848836" y="318781"/>
                </a:cubicBezTo>
                <a:cubicBezTo>
                  <a:pt x="5216553" y="321577"/>
                  <a:pt x="5616429" y="53130"/>
                  <a:pt x="6023295" y="50334"/>
                </a:cubicBezTo>
                <a:cubicBezTo>
                  <a:pt x="6430161" y="47538"/>
                  <a:pt x="6930705" y="299207"/>
                  <a:pt x="7290033" y="302003"/>
                </a:cubicBezTo>
                <a:cubicBezTo>
                  <a:pt x="7649361" y="304799"/>
                  <a:pt x="7952763" y="117446"/>
                  <a:pt x="8179266" y="67112"/>
                </a:cubicBezTo>
                <a:cubicBezTo>
                  <a:pt x="8405769" y="16778"/>
                  <a:pt x="8527409" y="8389"/>
                  <a:pt x="8649049" y="0"/>
                </a:cubicBezTo>
              </a:path>
            </a:pathLst>
          </a:cu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EB840307-198C-440F-8E68-51EB4D4C14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3042270" y="3130138"/>
            <a:ext cx="2609850" cy="17335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D50C276-A5D5-49AB-A17B-5A172BDD9DCA}"/>
              </a:ext>
            </a:extLst>
          </p:cNvPr>
          <p:cNvSpPr txBox="1"/>
          <p:nvPr/>
        </p:nvSpPr>
        <p:spPr>
          <a:xfrm>
            <a:off x="289378" y="3289878"/>
            <a:ext cx="8572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b) </a:t>
            </a:r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Naêm nay coâ giaùo em 29 tuoåi, em 7 tuoåi</a:t>
            </a:r>
            <a:r>
              <a:rPr lang="en-US" altLang="zh-CN" sz="2400" b="0">
                <a:latin typeface="VNI-Avo" pitchFamily="2" charset="0"/>
                <a:ea typeface="仓耳今楷05-6763 W05" panose="02020400000000000000" pitchFamily="18" charset="-122"/>
              </a:rPr>
              <a:t>.</a:t>
            </a:r>
          </a:p>
          <a:p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   * Em ít hôn coâ giaùo ..?.. tuoåi.</a:t>
            </a:r>
          </a:p>
          <a:p>
            <a:r>
              <a:rPr lang="en-US" altLang="zh-CN" sz="2400" b="0">
                <a:latin typeface="VNI-Avo" pitchFamily="2" charset="0"/>
                <a:ea typeface="仓耳今楷05-6763 W05" panose="02020400000000000000" pitchFamily="18" charset="-122"/>
              </a:rPr>
              <a:t>   * Coâ giaùo nhieàu hôn em ..?.. tuoåi.</a:t>
            </a:r>
            <a:endParaRPr lang="zh-CN" altLang="en-US" sz="2400" b="0" dirty="0">
              <a:latin typeface="+mj-lt"/>
              <a:ea typeface="微软雅黑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561F92-12BB-407E-AC4E-65F33606395F}"/>
              </a:ext>
            </a:extLst>
          </p:cNvPr>
          <p:cNvSpPr txBox="1"/>
          <p:nvPr/>
        </p:nvSpPr>
        <p:spPr>
          <a:xfrm>
            <a:off x="6972545" y="1563638"/>
            <a:ext cx="623791" cy="461665"/>
          </a:xfrm>
          <a:prstGeom prst="rect">
            <a:avLst/>
          </a:prstGeom>
          <a:solidFill>
            <a:srgbClr val="FEFEFE"/>
          </a:solidFill>
        </p:spPr>
        <p:txBody>
          <a:bodyPr wrap="square" rtlCol="0">
            <a:spAutoFit/>
          </a:bodyPr>
          <a:lstStyle/>
          <a:p>
            <a:r>
              <a:rPr lang="en-US" altLang="zh-CN" sz="2300" b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10</a:t>
            </a:r>
            <a:endParaRPr lang="en-US" sz="23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6E4062-41C2-4C8A-8F0F-C6F12209EA62}"/>
              </a:ext>
            </a:extLst>
          </p:cNvPr>
          <p:cNvSpPr txBox="1"/>
          <p:nvPr/>
        </p:nvSpPr>
        <p:spPr>
          <a:xfrm>
            <a:off x="6084168" y="1946621"/>
            <a:ext cx="623791" cy="461665"/>
          </a:xfrm>
          <a:prstGeom prst="rect">
            <a:avLst/>
          </a:prstGeom>
          <a:solidFill>
            <a:srgbClr val="FEFEFE"/>
          </a:solidFill>
        </p:spPr>
        <p:txBody>
          <a:bodyPr wrap="square" rtlCol="0">
            <a:spAutoFit/>
          </a:bodyPr>
          <a:lstStyle/>
          <a:p>
            <a:r>
              <a:rPr lang="en-US" altLang="zh-CN" sz="2300" b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10</a:t>
            </a:r>
            <a:endParaRPr lang="en-US" sz="23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A807C4-8050-4F25-A8C8-B0E6836075A8}"/>
              </a:ext>
            </a:extLst>
          </p:cNvPr>
          <p:cNvSpPr txBox="1"/>
          <p:nvPr/>
        </p:nvSpPr>
        <p:spPr>
          <a:xfrm>
            <a:off x="3563888" y="3671331"/>
            <a:ext cx="623791" cy="461665"/>
          </a:xfrm>
          <a:prstGeom prst="rect">
            <a:avLst/>
          </a:prstGeom>
          <a:solidFill>
            <a:srgbClr val="FFE48B"/>
          </a:solidFill>
        </p:spPr>
        <p:txBody>
          <a:bodyPr wrap="square" rtlCol="0">
            <a:spAutoFit/>
          </a:bodyPr>
          <a:lstStyle/>
          <a:p>
            <a:r>
              <a:rPr lang="en-US" altLang="zh-CN" sz="2300" b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20</a:t>
            </a:r>
            <a:endParaRPr lang="en-US" sz="23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E38486-2A96-4AA7-8051-837909C7371F}"/>
              </a:ext>
            </a:extLst>
          </p:cNvPr>
          <p:cNvSpPr txBox="1"/>
          <p:nvPr/>
        </p:nvSpPr>
        <p:spPr>
          <a:xfrm>
            <a:off x="4332532" y="4053282"/>
            <a:ext cx="623791" cy="461665"/>
          </a:xfrm>
          <a:prstGeom prst="rect">
            <a:avLst/>
          </a:prstGeom>
          <a:solidFill>
            <a:srgbClr val="FFE48B"/>
          </a:solidFill>
        </p:spPr>
        <p:txBody>
          <a:bodyPr wrap="square" rtlCol="0">
            <a:spAutoFit/>
          </a:bodyPr>
          <a:lstStyle/>
          <a:p>
            <a:r>
              <a:rPr lang="en-US" altLang="zh-CN" sz="2300" b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20</a:t>
            </a:r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156339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9" grpId="0"/>
      <p:bldP spid="2" grpId="0" animBg="1"/>
      <p:bldP spid="15" grpId="0" animBg="1"/>
      <p:bldP spid="16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 descr="图片包含 事情&#10;&#10;已生成高可信度的说明">
            <a:extLst>
              <a:ext uri="{FF2B5EF4-FFF2-40B4-BE49-F238E27FC236}">
                <a16:creationId xmlns:a16="http://schemas.microsoft.com/office/drawing/2014/main" id="{9AA012B5-FC74-4D82-979D-E3F3693B4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4"/>
          <a:stretch/>
        </p:blipFill>
        <p:spPr>
          <a:xfrm>
            <a:off x="6588985" y="-151190"/>
            <a:ext cx="2303495" cy="155744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DC037D29-9548-4B9E-95B0-149B54258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52" y="0"/>
            <a:ext cx="1162065" cy="10297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D704A1-DEE9-4A38-B523-91A2085B1637}"/>
              </a:ext>
            </a:extLst>
          </p:cNvPr>
          <p:cNvSpPr txBox="1"/>
          <p:nvPr/>
        </p:nvSpPr>
        <p:spPr>
          <a:xfrm>
            <a:off x="1458315" y="169208"/>
            <a:ext cx="3528392" cy="584775"/>
          </a:xfrm>
          <a:custGeom>
            <a:avLst/>
            <a:gdLst>
              <a:gd name="connsiteX0" fmla="*/ 0 w 3528392"/>
              <a:gd name="connsiteY0" fmla="*/ 0 h 584775"/>
              <a:gd name="connsiteX1" fmla="*/ 588065 w 3528392"/>
              <a:gd name="connsiteY1" fmla="*/ 0 h 584775"/>
              <a:gd name="connsiteX2" fmla="*/ 1105563 w 3528392"/>
              <a:gd name="connsiteY2" fmla="*/ 0 h 584775"/>
              <a:gd name="connsiteX3" fmla="*/ 1728912 w 3528392"/>
              <a:gd name="connsiteY3" fmla="*/ 0 h 584775"/>
              <a:gd name="connsiteX4" fmla="*/ 2246410 w 3528392"/>
              <a:gd name="connsiteY4" fmla="*/ 0 h 584775"/>
              <a:gd name="connsiteX5" fmla="*/ 2763907 w 3528392"/>
              <a:gd name="connsiteY5" fmla="*/ 0 h 584775"/>
              <a:gd name="connsiteX6" fmla="*/ 3528392 w 3528392"/>
              <a:gd name="connsiteY6" fmla="*/ 0 h 584775"/>
              <a:gd name="connsiteX7" fmla="*/ 3528392 w 3528392"/>
              <a:gd name="connsiteY7" fmla="*/ 584775 h 584775"/>
              <a:gd name="connsiteX8" fmla="*/ 3010895 w 3528392"/>
              <a:gd name="connsiteY8" fmla="*/ 584775 h 584775"/>
              <a:gd name="connsiteX9" fmla="*/ 2528681 w 3528392"/>
              <a:gd name="connsiteY9" fmla="*/ 584775 h 584775"/>
              <a:gd name="connsiteX10" fmla="*/ 1905332 w 3528392"/>
              <a:gd name="connsiteY10" fmla="*/ 584775 h 584775"/>
              <a:gd name="connsiteX11" fmla="*/ 1387834 w 3528392"/>
              <a:gd name="connsiteY11" fmla="*/ 584775 h 584775"/>
              <a:gd name="connsiteX12" fmla="*/ 764485 w 3528392"/>
              <a:gd name="connsiteY12" fmla="*/ 584775 h 584775"/>
              <a:gd name="connsiteX13" fmla="*/ 0 w 3528392"/>
              <a:gd name="connsiteY13" fmla="*/ 584775 h 584775"/>
              <a:gd name="connsiteX14" fmla="*/ 0 w 3528392"/>
              <a:gd name="connsiteY1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28392" h="584775" fill="none" extrusionOk="0">
                <a:moveTo>
                  <a:pt x="0" y="0"/>
                </a:moveTo>
                <a:cubicBezTo>
                  <a:pt x="255779" y="-50513"/>
                  <a:pt x="434161" y="10314"/>
                  <a:pt x="588065" y="0"/>
                </a:cubicBezTo>
                <a:cubicBezTo>
                  <a:pt x="741970" y="-10314"/>
                  <a:pt x="876699" y="26653"/>
                  <a:pt x="1105563" y="0"/>
                </a:cubicBezTo>
                <a:cubicBezTo>
                  <a:pt x="1334427" y="-26653"/>
                  <a:pt x="1576457" y="26421"/>
                  <a:pt x="1728912" y="0"/>
                </a:cubicBezTo>
                <a:cubicBezTo>
                  <a:pt x="1881367" y="-26421"/>
                  <a:pt x="2070241" y="28747"/>
                  <a:pt x="2246410" y="0"/>
                </a:cubicBezTo>
                <a:cubicBezTo>
                  <a:pt x="2422579" y="-28747"/>
                  <a:pt x="2636789" y="57839"/>
                  <a:pt x="2763907" y="0"/>
                </a:cubicBezTo>
                <a:cubicBezTo>
                  <a:pt x="2891025" y="-57839"/>
                  <a:pt x="3370987" y="48524"/>
                  <a:pt x="3528392" y="0"/>
                </a:cubicBezTo>
                <a:cubicBezTo>
                  <a:pt x="3533142" y="266824"/>
                  <a:pt x="3506181" y="333413"/>
                  <a:pt x="3528392" y="584775"/>
                </a:cubicBezTo>
                <a:cubicBezTo>
                  <a:pt x="3285729" y="621772"/>
                  <a:pt x="3148752" y="548306"/>
                  <a:pt x="3010895" y="584775"/>
                </a:cubicBezTo>
                <a:cubicBezTo>
                  <a:pt x="2873038" y="621244"/>
                  <a:pt x="2656233" y="548063"/>
                  <a:pt x="2528681" y="584775"/>
                </a:cubicBezTo>
                <a:cubicBezTo>
                  <a:pt x="2401129" y="621487"/>
                  <a:pt x="2050275" y="547339"/>
                  <a:pt x="1905332" y="584775"/>
                </a:cubicBezTo>
                <a:cubicBezTo>
                  <a:pt x="1760389" y="622211"/>
                  <a:pt x="1631024" y="570225"/>
                  <a:pt x="1387834" y="584775"/>
                </a:cubicBezTo>
                <a:cubicBezTo>
                  <a:pt x="1144644" y="599325"/>
                  <a:pt x="1071103" y="565105"/>
                  <a:pt x="764485" y="584775"/>
                </a:cubicBezTo>
                <a:cubicBezTo>
                  <a:pt x="457867" y="604445"/>
                  <a:pt x="239492" y="557349"/>
                  <a:pt x="0" y="584775"/>
                </a:cubicBezTo>
                <a:cubicBezTo>
                  <a:pt x="-27860" y="354244"/>
                  <a:pt x="57084" y="213940"/>
                  <a:pt x="0" y="0"/>
                </a:cubicBezTo>
                <a:close/>
              </a:path>
              <a:path w="3528392" h="584775" stroke="0" extrusionOk="0">
                <a:moveTo>
                  <a:pt x="0" y="0"/>
                </a:moveTo>
                <a:cubicBezTo>
                  <a:pt x="203031" y="-30788"/>
                  <a:pt x="463813" y="67853"/>
                  <a:pt x="588065" y="0"/>
                </a:cubicBezTo>
                <a:cubicBezTo>
                  <a:pt x="712317" y="-67853"/>
                  <a:pt x="996330" y="33229"/>
                  <a:pt x="1176131" y="0"/>
                </a:cubicBezTo>
                <a:cubicBezTo>
                  <a:pt x="1355932" y="-33229"/>
                  <a:pt x="1598157" y="31360"/>
                  <a:pt x="1764196" y="0"/>
                </a:cubicBezTo>
                <a:cubicBezTo>
                  <a:pt x="1930235" y="-31360"/>
                  <a:pt x="2176218" y="78152"/>
                  <a:pt x="2422829" y="0"/>
                </a:cubicBezTo>
                <a:cubicBezTo>
                  <a:pt x="2669440" y="-78152"/>
                  <a:pt x="2772308" y="6952"/>
                  <a:pt x="2975611" y="0"/>
                </a:cubicBezTo>
                <a:cubicBezTo>
                  <a:pt x="3178914" y="-6952"/>
                  <a:pt x="3326645" y="52513"/>
                  <a:pt x="3528392" y="0"/>
                </a:cubicBezTo>
                <a:cubicBezTo>
                  <a:pt x="3532505" y="186162"/>
                  <a:pt x="3497141" y="359554"/>
                  <a:pt x="3528392" y="584775"/>
                </a:cubicBezTo>
                <a:cubicBezTo>
                  <a:pt x="3428687" y="610297"/>
                  <a:pt x="3185340" y="527164"/>
                  <a:pt x="3046178" y="584775"/>
                </a:cubicBezTo>
                <a:cubicBezTo>
                  <a:pt x="2907016" y="642386"/>
                  <a:pt x="2649905" y="535497"/>
                  <a:pt x="2387545" y="584775"/>
                </a:cubicBezTo>
                <a:cubicBezTo>
                  <a:pt x="2125185" y="634053"/>
                  <a:pt x="1939104" y="511347"/>
                  <a:pt x="1764196" y="584775"/>
                </a:cubicBezTo>
                <a:cubicBezTo>
                  <a:pt x="1589288" y="658203"/>
                  <a:pt x="1388888" y="570546"/>
                  <a:pt x="1281982" y="584775"/>
                </a:cubicBezTo>
                <a:cubicBezTo>
                  <a:pt x="1175076" y="599004"/>
                  <a:pt x="963043" y="578246"/>
                  <a:pt x="658633" y="584775"/>
                </a:cubicBezTo>
                <a:cubicBezTo>
                  <a:pt x="354223" y="591304"/>
                  <a:pt x="175124" y="514738"/>
                  <a:pt x="0" y="584775"/>
                </a:cubicBezTo>
                <a:cubicBezTo>
                  <a:pt x="-24095" y="413565"/>
                  <a:pt x="15066" y="1490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69679399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Moät nöûa cuûa toâi</a:t>
            </a:r>
            <a:endParaRPr lang="zh-CN" altLang="en-US" sz="3200" b="1" dirty="0">
              <a:solidFill>
                <a:srgbClr val="7030A0"/>
              </a:solidFill>
              <a:latin typeface="+mj-lt"/>
              <a:ea typeface="微软雅黑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A3D7D8-13EF-4F25-B29D-07F44F48757B}"/>
              </a:ext>
            </a:extLst>
          </p:cNvPr>
          <p:cNvGrpSpPr/>
          <p:nvPr/>
        </p:nvGrpSpPr>
        <p:grpSpPr>
          <a:xfrm>
            <a:off x="1565005" y="3219822"/>
            <a:ext cx="2718963" cy="1806026"/>
            <a:chOff x="1565005" y="3219822"/>
            <a:chExt cx="2718963" cy="1806026"/>
          </a:xfrm>
        </p:grpSpPr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A1E7E523-5285-4679-927A-D65467A52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5005" y="3219822"/>
              <a:ext cx="2718963" cy="180602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F0DAA1-FB7B-43CF-870F-C72BFA82E382}"/>
                </a:ext>
              </a:extLst>
            </p:cNvPr>
            <p:cNvSpPr txBox="1"/>
            <p:nvPr/>
          </p:nvSpPr>
          <p:spPr>
            <a:xfrm>
              <a:off x="2795424" y="3883694"/>
              <a:ext cx="393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>
                  <a:solidFill>
                    <a:srgbClr val="C00000"/>
                  </a:solidFill>
                  <a:latin typeface="VNI-Avo" pitchFamily="2" charset="0"/>
                  <a:ea typeface="仓耳今楷05-6763 W05" panose="02020400000000000000" pitchFamily="18" charset="-122"/>
                </a:rPr>
                <a:t>B</a:t>
              </a:r>
              <a:endParaRPr lang="en-US" sz="2800"/>
            </a:p>
          </p:txBody>
        </p:sp>
      </p:grpSp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5F22A739-0404-43A7-8C58-CE7DE2E2F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28"/>
          <a:stretch/>
        </p:blipFill>
        <p:spPr>
          <a:xfrm rot="19199041">
            <a:off x="1550145" y="270813"/>
            <a:ext cx="2674096" cy="300979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383047-819D-48D5-945E-80B034B9EA20}"/>
              </a:ext>
            </a:extLst>
          </p:cNvPr>
          <p:cNvSpPr txBox="1"/>
          <p:nvPr/>
        </p:nvSpPr>
        <p:spPr>
          <a:xfrm>
            <a:off x="2797445" y="1458735"/>
            <a:ext cx="450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A</a:t>
            </a:r>
            <a:endParaRPr lang="en-US" sz="2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FBDB9E-3AA0-40C7-AB3F-CFC1338CFD2A}"/>
              </a:ext>
            </a:extLst>
          </p:cNvPr>
          <p:cNvGrpSpPr/>
          <p:nvPr/>
        </p:nvGrpSpPr>
        <p:grpSpPr>
          <a:xfrm>
            <a:off x="4614577" y="536059"/>
            <a:ext cx="3807886" cy="4291720"/>
            <a:chOff x="4614577" y="536059"/>
            <a:chExt cx="3807886" cy="4291720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95EF238-1C08-4CAF-A2ED-6D000EC4E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3491" y="2285567"/>
              <a:ext cx="2488972" cy="2542212"/>
            </a:xfrm>
            <a:prstGeom prst="rect">
              <a:avLst/>
            </a:prstGeom>
          </p:spPr>
        </p:pic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9A86BB-D31F-416A-B61A-065B8CFE0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14577" y="536059"/>
              <a:ext cx="2985666" cy="2194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653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0988E-6 L -0.00087 -0.2456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2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32" presetClass="emph" presetSubtype="0" repeatCount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E2F5683-D693-468B-9946-D67D2D7EB188}"/>
              </a:ext>
            </a:extLst>
          </p:cNvPr>
          <p:cNvGrpSpPr/>
          <p:nvPr/>
        </p:nvGrpSpPr>
        <p:grpSpPr>
          <a:xfrm>
            <a:off x="251520" y="123478"/>
            <a:ext cx="2088232" cy="507831"/>
            <a:chOff x="4106498" y="4212506"/>
            <a:chExt cx="3862452" cy="50783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0CDBA9B-23C6-4CF7-85DB-218E353E3544}"/>
                </a:ext>
              </a:extLst>
            </p:cNvPr>
            <p:cNvSpPr/>
            <p:nvPr/>
          </p:nvSpPr>
          <p:spPr>
            <a:xfrm>
              <a:off x="4106498" y="4212506"/>
              <a:ext cx="3849879" cy="504056"/>
            </a:xfrm>
            <a:custGeom>
              <a:avLst/>
              <a:gdLst>
                <a:gd name="connsiteX0" fmla="*/ 0 w 2081434"/>
                <a:gd name="connsiteY0" fmla="*/ 84011 h 504056"/>
                <a:gd name="connsiteX1" fmla="*/ 84011 w 2081434"/>
                <a:gd name="connsiteY1" fmla="*/ 0 h 504056"/>
                <a:gd name="connsiteX2" fmla="*/ 1997423 w 2081434"/>
                <a:gd name="connsiteY2" fmla="*/ 0 h 504056"/>
                <a:gd name="connsiteX3" fmla="*/ 2081434 w 2081434"/>
                <a:gd name="connsiteY3" fmla="*/ 84011 h 504056"/>
                <a:gd name="connsiteX4" fmla="*/ 2081434 w 2081434"/>
                <a:gd name="connsiteY4" fmla="*/ 420045 h 504056"/>
                <a:gd name="connsiteX5" fmla="*/ 1997423 w 2081434"/>
                <a:gd name="connsiteY5" fmla="*/ 504056 h 504056"/>
                <a:gd name="connsiteX6" fmla="*/ 84011 w 2081434"/>
                <a:gd name="connsiteY6" fmla="*/ 504056 h 504056"/>
                <a:gd name="connsiteX7" fmla="*/ 0 w 2081434"/>
                <a:gd name="connsiteY7" fmla="*/ 420045 h 504056"/>
                <a:gd name="connsiteX8" fmla="*/ 0 w 2081434"/>
                <a:gd name="connsiteY8" fmla="*/ 84011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1434" h="504056" fill="none" extrusionOk="0">
                  <a:moveTo>
                    <a:pt x="0" y="84011"/>
                  </a:moveTo>
                  <a:cubicBezTo>
                    <a:pt x="-1089" y="36241"/>
                    <a:pt x="33077" y="-1263"/>
                    <a:pt x="84011" y="0"/>
                  </a:cubicBezTo>
                  <a:cubicBezTo>
                    <a:pt x="669944" y="5254"/>
                    <a:pt x="1689149" y="104828"/>
                    <a:pt x="1997423" y="0"/>
                  </a:cubicBezTo>
                  <a:cubicBezTo>
                    <a:pt x="2045333" y="-923"/>
                    <a:pt x="2085444" y="36801"/>
                    <a:pt x="2081434" y="84011"/>
                  </a:cubicBezTo>
                  <a:cubicBezTo>
                    <a:pt x="2099700" y="190549"/>
                    <a:pt x="2081115" y="325661"/>
                    <a:pt x="2081434" y="420045"/>
                  </a:cubicBezTo>
                  <a:cubicBezTo>
                    <a:pt x="2080861" y="469430"/>
                    <a:pt x="2043492" y="498123"/>
                    <a:pt x="1997423" y="504056"/>
                  </a:cubicBezTo>
                  <a:cubicBezTo>
                    <a:pt x="1523438" y="467630"/>
                    <a:pt x="952817" y="540714"/>
                    <a:pt x="84011" y="504056"/>
                  </a:cubicBezTo>
                  <a:cubicBezTo>
                    <a:pt x="41821" y="509387"/>
                    <a:pt x="-4454" y="470534"/>
                    <a:pt x="0" y="420045"/>
                  </a:cubicBezTo>
                  <a:cubicBezTo>
                    <a:pt x="10905" y="328640"/>
                    <a:pt x="-10558" y="230619"/>
                    <a:pt x="0" y="84011"/>
                  </a:cubicBezTo>
                  <a:close/>
                </a:path>
                <a:path w="2081434" h="504056" stroke="0" extrusionOk="0">
                  <a:moveTo>
                    <a:pt x="0" y="84011"/>
                  </a:moveTo>
                  <a:cubicBezTo>
                    <a:pt x="-904" y="38012"/>
                    <a:pt x="43711" y="-4747"/>
                    <a:pt x="84011" y="0"/>
                  </a:cubicBezTo>
                  <a:cubicBezTo>
                    <a:pt x="385574" y="168284"/>
                    <a:pt x="1475809" y="-96741"/>
                    <a:pt x="1997423" y="0"/>
                  </a:cubicBezTo>
                  <a:cubicBezTo>
                    <a:pt x="2036801" y="3810"/>
                    <a:pt x="2085982" y="32995"/>
                    <a:pt x="2081434" y="84011"/>
                  </a:cubicBezTo>
                  <a:cubicBezTo>
                    <a:pt x="2102776" y="120840"/>
                    <a:pt x="2071879" y="375279"/>
                    <a:pt x="2081434" y="420045"/>
                  </a:cubicBezTo>
                  <a:cubicBezTo>
                    <a:pt x="2080674" y="462024"/>
                    <a:pt x="2048811" y="500048"/>
                    <a:pt x="1997423" y="504056"/>
                  </a:cubicBezTo>
                  <a:cubicBezTo>
                    <a:pt x="1172047" y="550173"/>
                    <a:pt x="608592" y="386430"/>
                    <a:pt x="84011" y="504056"/>
                  </a:cubicBezTo>
                  <a:cubicBezTo>
                    <a:pt x="38947" y="500298"/>
                    <a:pt x="-2180" y="466200"/>
                    <a:pt x="0" y="420045"/>
                  </a:cubicBezTo>
                  <a:cubicBezTo>
                    <a:pt x="10895" y="343850"/>
                    <a:pt x="-15263" y="141191"/>
                    <a:pt x="0" y="8401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0000"/>
              </a:solidFill>
              <a:extLst>
                <a:ext uri="{C807C97D-BFC1-408E-A445-0C87EB9F89A2}">
                  <ask:lineSketchStyleProps xmlns="" xmlns:ask="http://schemas.microsoft.com/office/drawing/2018/sketchyshapes" sd="192134517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5558384F-CF29-48A7-9007-A2A913A2542E}"/>
                </a:ext>
              </a:extLst>
            </p:cNvPr>
            <p:cNvSpPr txBox="1"/>
            <p:nvPr/>
          </p:nvSpPr>
          <p:spPr>
            <a:xfrm>
              <a:off x="4143024" y="4212506"/>
              <a:ext cx="382592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Baøi 2: Soá?</a:t>
              </a:r>
              <a:endParaRPr lang="zh-CN" altLang="en-US" sz="2700" dirty="0">
                <a:latin typeface="VNI-Avo" pitchFamily="2" charset="0"/>
                <a:ea typeface="仓耳今楷05-6763 W05" panose="02020400000000000000" pitchFamily="18" charset="-122"/>
              </a:endParaRPr>
            </a:p>
          </p:txBody>
        </p:sp>
      </p:grp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7013537-0A33-4DC5-B561-EBAD4FA2C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47"/>
          <a:stretch/>
        </p:blipFill>
        <p:spPr>
          <a:xfrm>
            <a:off x="7308304" y="0"/>
            <a:ext cx="1847308" cy="1467740"/>
          </a:xfrm>
          <a:prstGeom prst="rect">
            <a:avLst/>
          </a:prstGeom>
        </p:spPr>
      </p:pic>
      <p:pic>
        <p:nvPicPr>
          <p:cNvPr id="12" name="Picture 11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88509687-BA07-4435-890E-C8787D252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959" b="39842"/>
          <a:stretch/>
        </p:blipFill>
        <p:spPr>
          <a:xfrm>
            <a:off x="1043608" y="3617568"/>
            <a:ext cx="5143500" cy="9361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5A20B3-EF98-4856-AEB1-4FFA27E06761}"/>
              </a:ext>
            </a:extLst>
          </p:cNvPr>
          <p:cNvSpPr/>
          <p:nvPr/>
        </p:nvSpPr>
        <p:spPr>
          <a:xfrm rot="20549024">
            <a:off x="5302789" y="1836825"/>
            <a:ext cx="3024336" cy="264142"/>
          </a:xfrm>
          <a:prstGeom prst="rect">
            <a:avLst/>
          </a:prstGeom>
          <a:solidFill>
            <a:srgbClr val="00A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258E60-A746-4B19-8B1F-4EFCC9F12E30}"/>
              </a:ext>
            </a:extLst>
          </p:cNvPr>
          <p:cNvSpPr/>
          <p:nvPr/>
        </p:nvSpPr>
        <p:spPr>
          <a:xfrm rot="537941">
            <a:off x="6813545" y="2412457"/>
            <a:ext cx="1847308" cy="264142"/>
          </a:xfrm>
          <a:prstGeom prst="rect">
            <a:avLst/>
          </a:prstGeom>
          <a:solidFill>
            <a:srgbClr val="B88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EC0A2-6EEB-45FC-92ED-2118A4AA93FA}"/>
              </a:ext>
            </a:extLst>
          </p:cNvPr>
          <p:cNvSpPr txBox="1"/>
          <p:nvPr/>
        </p:nvSpPr>
        <p:spPr>
          <a:xfrm>
            <a:off x="467545" y="821617"/>
            <a:ext cx="503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a)</a:t>
            </a:r>
            <a:r>
              <a:rPr lang="zh-CN" altLang="en-US" sz="2400">
                <a:solidFill>
                  <a:srgbClr val="C00000"/>
                </a:solidFill>
                <a:ea typeface="微软雅黑" pitchFamily="34" charset="-122"/>
              </a:rPr>
              <a:t> </a:t>
            </a:r>
            <a:r>
              <a:rPr lang="en-US" altLang="zh-CN" sz="2400" b="1">
                <a:latin typeface="VNI-Avo" pitchFamily="2" charset="0"/>
                <a:ea typeface="仓耳今楷05-6763 W05" panose="02020400000000000000" pitchFamily="18" charset="-122"/>
              </a:rPr>
              <a:t>Ño</a:t>
            </a:r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 ñoä daøi moãi baêng giaáy: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DA736C-8B09-4D38-881A-2B2744728571}"/>
              </a:ext>
            </a:extLst>
          </p:cNvPr>
          <p:cNvSpPr txBox="1"/>
          <p:nvPr/>
        </p:nvSpPr>
        <p:spPr>
          <a:xfrm>
            <a:off x="674461" y="1560730"/>
            <a:ext cx="503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Baêng giaáy xanh daøi ..?.. cm.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C57FA8-D706-4B68-B836-7EB75357FB10}"/>
              </a:ext>
            </a:extLst>
          </p:cNvPr>
          <p:cNvSpPr txBox="1"/>
          <p:nvPr/>
        </p:nvSpPr>
        <p:spPr>
          <a:xfrm>
            <a:off x="663752" y="2153108"/>
            <a:ext cx="503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Baêng giaáy tím daøi ..?.. cm.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5AF925-17FE-415B-BD4B-CAEAE0B93CA2}"/>
              </a:ext>
            </a:extLst>
          </p:cNvPr>
          <p:cNvGrpSpPr/>
          <p:nvPr/>
        </p:nvGrpSpPr>
        <p:grpSpPr>
          <a:xfrm>
            <a:off x="395536" y="2818931"/>
            <a:ext cx="4176464" cy="1576397"/>
            <a:chOff x="395536" y="2818931"/>
            <a:chExt cx="4176464" cy="1576397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BD7D4CB-8F82-433C-97B0-487EFB769E8B}"/>
                </a:ext>
              </a:extLst>
            </p:cNvPr>
            <p:cNvSpPr/>
            <p:nvPr/>
          </p:nvSpPr>
          <p:spPr>
            <a:xfrm>
              <a:off x="395536" y="2818931"/>
              <a:ext cx="4176464" cy="1576397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EF8CCD-BBC0-46D1-B83B-B7CF936DAF5D}"/>
                </a:ext>
              </a:extLst>
            </p:cNvPr>
            <p:cNvSpPr txBox="1"/>
            <p:nvPr/>
          </p:nvSpPr>
          <p:spPr>
            <a:xfrm>
              <a:off x="839014" y="3142545"/>
              <a:ext cx="37329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latin typeface="VNI-Avo" pitchFamily="2" charset="0"/>
                  <a:ea typeface="仓耳今楷05-6763 W05" panose="02020400000000000000" pitchFamily="18" charset="-122"/>
                </a:rPr>
                <a:t>Muoán ño ñoä daøi baêng giaáy, ta duøng gì?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0310F5-863A-4564-AB83-C6A2406C1F32}"/>
              </a:ext>
            </a:extLst>
          </p:cNvPr>
          <p:cNvGrpSpPr/>
          <p:nvPr/>
        </p:nvGrpSpPr>
        <p:grpSpPr>
          <a:xfrm>
            <a:off x="4283968" y="3366253"/>
            <a:ext cx="4608512" cy="1576397"/>
            <a:chOff x="4283968" y="3366253"/>
            <a:chExt cx="4608512" cy="1576397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1761C78B-3DB9-43FC-B5A4-8461EB7AF278}"/>
                </a:ext>
              </a:extLst>
            </p:cNvPr>
            <p:cNvSpPr/>
            <p:nvPr/>
          </p:nvSpPr>
          <p:spPr>
            <a:xfrm>
              <a:off x="4283968" y="3366253"/>
              <a:ext cx="4608512" cy="1576397"/>
            </a:xfrm>
            <a:prstGeom prst="cloud">
              <a:avLst/>
            </a:prstGeom>
            <a:solidFill>
              <a:srgbClr val="FEF2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5BAC9E-48B3-46AD-AE70-EAD7F156D962}"/>
                </a:ext>
              </a:extLst>
            </p:cNvPr>
            <p:cNvSpPr txBox="1"/>
            <p:nvPr/>
          </p:nvSpPr>
          <p:spPr>
            <a:xfrm>
              <a:off x="4889718" y="3602378"/>
              <a:ext cx="39427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latin typeface="VNI-Avo" pitchFamily="2" charset="0"/>
                  <a:ea typeface="仓耳今楷05-6763 W05" panose="02020400000000000000" pitchFamily="18" charset="-122"/>
                </a:rPr>
                <a:t>Muoán ño ñoä daøi baêng giaáy, ta duøng thöôùc keû.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10" grpId="0"/>
      <p:bldP spid="1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E2F5683-D693-468B-9946-D67D2D7EB188}"/>
              </a:ext>
            </a:extLst>
          </p:cNvPr>
          <p:cNvGrpSpPr/>
          <p:nvPr/>
        </p:nvGrpSpPr>
        <p:grpSpPr>
          <a:xfrm>
            <a:off x="251520" y="123478"/>
            <a:ext cx="2088232" cy="507831"/>
            <a:chOff x="4106498" y="4212506"/>
            <a:chExt cx="3862452" cy="50783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0CDBA9B-23C6-4CF7-85DB-218E353E3544}"/>
                </a:ext>
              </a:extLst>
            </p:cNvPr>
            <p:cNvSpPr/>
            <p:nvPr/>
          </p:nvSpPr>
          <p:spPr>
            <a:xfrm>
              <a:off x="4106498" y="4212506"/>
              <a:ext cx="3849879" cy="504056"/>
            </a:xfrm>
            <a:custGeom>
              <a:avLst/>
              <a:gdLst>
                <a:gd name="connsiteX0" fmla="*/ 0 w 3849879"/>
                <a:gd name="connsiteY0" fmla="*/ 84011 h 504056"/>
                <a:gd name="connsiteX1" fmla="*/ 84011 w 3849879"/>
                <a:gd name="connsiteY1" fmla="*/ 0 h 504056"/>
                <a:gd name="connsiteX2" fmla="*/ 3765868 w 3849879"/>
                <a:gd name="connsiteY2" fmla="*/ 0 h 504056"/>
                <a:gd name="connsiteX3" fmla="*/ 3849879 w 3849879"/>
                <a:gd name="connsiteY3" fmla="*/ 84011 h 504056"/>
                <a:gd name="connsiteX4" fmla="*/ 3849879 w 3849879"/>
                <a:gd name="connsiteY4" fmla="*/ 420045 h 504056"/>
                <a:gd name="connsiteX5" fmla="*/ 3765868 w 3849879"/>
                <a:gd name="connsiteY5" fmla="*/ 504056 h 504056"/>
                <a:gd name="connsiteX6" fmla="*/ 84011 w 3849879"/>
                <a:gd name="connsiteY6" fmla="*/ 504056 h 504056"/>
                <a:gd name="connsiteX7" fmla="*/ 0 w 3849879"/>
                <a:gd name="connsiteY7" fmla="*/ 420045 h 504056"/>
                <a:gd name="connsiteX8" fmla="*/ 0 w 3849879"/>
                <a:gd name="connsiteY8" fmla="*/ 84011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9879" h="504056" fill="none" extrusionOk="0">
                  <a:moveTo>
                    <a:pt x="0" y="84011"/>
                  </a:moveTo>
                  <a:cubicBezTo>
                    <a:pt x="-1089" y="36241"/>
                    <a:pt x="33077" y="-1263"/>
                    <a:pt x="84011" y="0"/>
                  </a:cubicBezTo>
                  <a:cubicBezTo>
                    <a:pt x="1650567" y="5254"/>
                    <a:pt x="3319161" y="104828"/>
                    <a:pt x="3765868" y="0"/>
                  </a:cubicBezTo>
                  <a:cubicBezTo>
                    <a:pt x="3813778" y="-923"/>
                    <a:pt x="3853889" y="36801"/>
                    <a:pt x="3849879" y="84011"/>
                  </a:cubicBezTo>
                  <a:cubicBezTo>
                    <a:pt x="3868145" y="190549"/>
                    <a:pt x="3849560" y="325661"/>
                    <a:pt x="3849879" y="420045"/>
                  </a:cubicBezTo>
                  <a:cubicBezTo>
                    <a:pt x="3849306" y="469430"/>
                    <a:pt x="3811937" y="498123"/>
                    <a:pt x="3765868" y="504056"/>
                  </a:cubicBezTo>
                  <a:cubicBezTo>
                    <a:pt x="2394307" y="467630"/>
                    <a:pt x="1697102" y="540714"/>
                    <a:pt x="84011" y="504056"/>
                  </a:cubicBezTo>
                  <a:cubicBezTo>
                    <a:pt x="41821" y="509387"/>
                    <a:pt x="-4454" y="470534"/>
                    <a:pt x="0" y="420045"/>
                  </a:cubicBezTo>
                  <a:cubicBezTo>
                    <a:pt x="10905" y="328640"/>
                    <a:pt x="-10558" y="230619"/>
                    <a:pt x="0" y="84011"/>
                  </a:cubicBezTo>
                  <a:close/>
                </a:path>
                <a:path w="3849879" h="504056" stroke="0" extrusionOk="0">
                  <a:moveTo>
                    <a:pt x="0" y="84011"/>
                  </a:moveTo>
                  <a:cubicBezTo>
                    <a:pt x="-904" y="38012"/>
                    <a:pt x="43711" y="-4747"/>
                    <a:pt x="84011" y="0"/>
                  </a:cubicBezTo>
                  <a:cubicBezTo>
                    <a:pt x="1875099" y="168284"/>
                    <a:pt x="3068873" y="-96741"/>
                    <a:pt x="3765868" y="0"/>
                  </a:cubicBezTo>
                  <a:cubicBezTo>
                    <a:pt x="3805246" y="3810"/>
                    <a:pt x="3854427" y="32995"/>
                    <a:pt x="3849879" y="84011"/>
                  </a:cubicBezTo>
                  <a:cubicBezTo>
                    <a:pt x="3871221" y="120840"/>
                    <a:pt x="3840324" y="375279"/>
                    <a:pt x="3849879" y="420045"/>
                  </a:cubicBezTo>
                  <a:cubicBezTo>
                    <a:pt x="3849119" y="462024"/>
                    <a:pt x="3817256" y="500048"/>
                    <a:pt x="3765868" y="504056"/>
                  </a:cubicBezTo>
                  <a:cubicBezTo>
                    <a:pt x="3246575" y="550173"/>
                    <a:pt x="999645" y="386430"/>
                    <a:pt x="84011" y="504056"/>
                  </a:cubicBezTo>
                  <a:cubicBezTo>
                    <a:pt x="38947" y="500298"/>
                    <a:pt x="-2180" y="466200"/>
                    <a:pt x="0" y="420045"/>
                  </a:cubicBezTo>
                  <a:cubicBezTo>
                    <a:pt x="10895" y="343850"/>
                    <a:pt x="-15263" y="141191"/>
                    <a:pt x="0" y="8401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0000"/>
              </a:solidFill>
              <a:extLst>
                <a:ext uri="{C807C97D-BFC1-408E-A445-0C87EB9F89A2}">
                  <ask:lineSketchStyleProps xmlns="" xmlns:ask="http://schemas.microsoft.com/office/drawing/2018/sketchyshapes" sd="192134517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5558384F-CF29-48A7-9007-A2A913A2542E}"/>
                </a:ext>
              </a:extLst>
            </p:cNvPr>
            <p:cNvSpPr txBox="1"/>
            <p:nvPr/>
          </p:nvSpPr>
          <p:spPr>
            <a:xfrm>
              <a:off x="4143024" y="4212506"/>
              <a:ext cx="382592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Baøi 2: Soá?</a:t>
              </a:r>
              <a:endParaRPr lang="zh-CN" altLang="en-US" sz="2700" dirty="0">
                <a:latin typeface="VNI-Avo" pitchFamily="2" charset="0"/>
                <a:ea typeface="仓耳今楷05-6763 W05" panose="02020400000000000000" pitchFamily="18" charset="-122"/>
              </a:endParaRPr>
            </a:p>
          </p:txBody>
        </p:sp>
      </p:grp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7013537-0A33-4DC5-B561-EBAD4FA2C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47"/>
          <a:stretch/>
        </p:blipFill>
        <p:spPr>
          <a:xfrm>
            <a:off x="7308304" y="0"/>
            <a:ext cx="1847308" cy="14677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5A20B3-EF98-4856-AEB1-4FFA27E06761}"/>
              </a:ext>
            </a:extLst>
          </p:cNvPr>
          <p:cNvSpPr/>
          <p:nvPr/>
        </p:nvSpPr>
        <p:spPr>
          <a:xfrm>
            <a:off x="5302789" y="1836825"/>
            <a:ext cx="3024336" cy="264142"/>
          </a:xfrm>
          <a:prstGeom prst="rect">
            <a:avLst/>
          </a:prstGeom>
          <a:solidFill>
            <a:srgbClr val="00A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258E60-A746-4B19-8B1F-4EFCC9F12E30}"/>
              </a:ext>
            </a:extLst>
          </p:cNvPr>
          <p:cNvSpPr/>
          <p:nvPr/>
        </p:nvSpPr>
        <p:spPr>
          <a:xfrm>
            <a:off x="6813545" y="2412457"/>
            <a:ext cx="1847308" cy="264142"/>
          </a:xfrm>
          <a:prstGeom prst="rect">
            <a:avLst/>
          </a:prstGeom>
          <a:solidFill>
            <a:srgbClr val="B88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EC0A2-6EEB-45FC-92ED-2118A4AA93FA}"/>
              </a:ext>
            </a:extLst>
          </p:cNvPr>
          <p:cNvSpPr txBox="1"/>
          <p:nvPr/>
        </p:nvSpPr>
        <p:spPr>
          <a:xfrm>
            <a:off x="467545" y="821617"/>
            <a:ext cx="503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a)</a:t>
            </a:r>
            <a:r>
              <a:rPr lang="zh-CN" altLang="en-US" sz="2400">
                <a:solidFill>
                  <a:srgbClr val="C00000"/>
                </a:solidFill>
                <a:ea typeface="微软雅黑" pitchFamily="34" charset="-122"/>
              </a:rPr>
              <a:t> </a:t>
            </a:r>
            <a:r>
              <a:rPr lang="en-US" altLang="zh-CN" sz="2400" b="1">
                <a:latin typeface="VNI-Avo" pitchFamily="2" charset="0"/>
                <a:ea typeface="仓耳今楷05-6763 W05" panose="02020400000000000000" pitchFamily="18" charset="-122"/>
              </a:rPr>
              <a:t>Ño</a:t>
            </a:r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 ñoä daøi moãi baêng giaáy: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DA736C-8B09-4D38-881A-2B2744728571}"/>
              </a:ext>
            </a:extLst>
          </p:cNvPr>
          <p:cNvSpPr txBox="1"/>
          <p:nvPr/>
        </p:nvSpPr>
        <p:spPr>
          <a:xfrm>
            <a:off x="674461" y="1560730"/>
            <a:ext cx="503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Baêng giaáy xanh daøi ..?.. cm.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C57FA8-D706-4B68-B836-7EB75357FB10}"/>
              </a:ext>
            </a:extLst>
          </p:cNvPr>
          <p:cNvSpPr txBox="1"/>
          <p:nvPr/>
        </p:nvSpPr>
        <p:spPr>
          <a:xfrm>
            <a:off x="663752" y="2153108"/>
            <a:ext cx="503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Baêng giaáy tím daøi ..?.. cm.</a:t>
            </a:r>
          </a:p>
        </p:txBody>
      </p:sp>
      <p:pic>
        <p:nvPicPr>
          <p:cNvPr id="12" name="Picture 11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88509687-BA07-4435-890E-C8787D252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959" b="39842"/>
          <a:stretch/>
        </p:blipFill>
        <p:spPr>
          <a:xfrm>
            <a:off x="971600" y="3935132"/>
            <a:ext cx="5143500" cy="936104"/>
          </a:xfrm>
          <a:prstGeom prst="rect">
            <a:avLst/>
          </a:prstGeom>
        </p:spPr>
      </p:pic>
      <p:pic>
        <p:nvPicPr>
          <p:cNvPr id="25" name="Picture 24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D4D99A1B-3C76-4E6E-9F86-E39B057EB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959" b="39842"/>
          <a:stretch/>
        </p:blipFill>
        <p:spPr>
          <a:xfrm>
            <a:off x="508620" y="3135466"/>
            <a:ext cx="5143500" cy="9361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D6B0C27-43F5-46E3-A84A-798538FED961}"/>
              </a:ext>
            </a:extLst>
          </p:cNvPr>
          <p:cNvSpPr txBox="1"/>
          <p:nvPr/>
        </p:nvSpPr>
        <p:spPr>
          <a:xfrm>
            <a:off x="3841212" y="1560729"/>
            <a:ext cx="5341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10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4EECF9-5E47-4745-A7C6-28B2623FE109}"/>
              </a:ext>
            </a:extLst>
          </p:cNvPr>
          <p:cNvSpPr txBox="1"/>
          <p:nvPr/>
        </p:nvSpPr>
        <p:spPr>
          <a:xfrm>
            <a:off x="3543350" y="2133918"/>
            <a:ext cx="5389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  6</a:t>
            </a:r>
            <a:endParaRPr lang="en-US" sz="2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02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95062E-6 L -0.48924 0.208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62" y="1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08642E-6 L -0.1651 0.0969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4" y="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19753E-6 L -0.0507 -0.155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-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71605E-6 L 0.49392 0.003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8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E2F5683-D693-468B-9946-D67D2D7EB188}"/>
              </a:ext>
            </a:extLst>
          </p:cNvPr>
          <p:cNvGrpSpPr/>
          <p:nvPr/>
        </p:nvGrpSpPr>
        <p:grpSpPr>
          <a:xfrm>
            <a:off x="251520" y="123478"/>
            <a:ext cx="2088232" cy="507831"/>
            <a:chOff x="4106498" y="4212506"/>
            <a:chExt cx="3862452" cy="50783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0CDBA9B-23C6-4CF7-85DB-218E353E3544}"/>
                </a:ext>
              </a:extLst>
            </p:cNvPr>
            <p:cNvSpPr/>
            <p:nvPr/>
          </p:nvSpPr>
          <p:spPr>
            <a:xfrm>
              <a:off x="4106498" y="4212506"/>
              <a:ext cx="3849879" cy="504056"/>
            </a:xfrm>
            <a:custGeom>
              <a:avLst/>
              <a:gdLst>
                <a:gd name="connsiteX0" fmla="*/ 0 w 3849879"/>
                <a:gd name="connsiteY0" fmla="*/ 84011 h 504056"/>
                <a:gd name="connsiteX1" fmla="*/ 84011 w 3849879"/>
                <a:gd name="connsiteY1" fmla="*/ 0 h 504056"/>
                <a:gd name="connsiteX2" fmla="*/ 3765868 w 3849879"/>
                <a:gd name="connsiteY2" fmla="*/ 0 h 504056"/>
                <a:gd name="connsiteX3" fmla="*/ 3849879 w 3849879"/>
                <a:gd name="connsiteY3" fmla="*/ 84011 h 504056"/>
                <a:gd name="connsiteX4" fmla="*/ 3849879 w 3849879"/>
                <a:gd name="connsiteY4" fmla="*/ 420045 h 504056"/>
                <a:gd name="connsiteX5" fmla="*/ 3765868 w 3849879"/>
                <a:gd name="connsiteY5" fmla="*/ 504056 h 504056"/>
                <a:gd name="connsiteX6" fmla="*/ 84011 w 3849879"/>
                <a:gd name="connsiteY6" fmla="*/ 504056 h 504056"/>
                <a:gd name="connsiteX7" fmla="*/ 0 w 3849879"/>
                <a:gd name="connsiteY7" fmla="*/ 420045 h 504056"/>
                <a:gd name="connsiteX8" fmla="*/ 0 w 3849879"/>
                <a:gd name="connsiteY8" fmla="*/ 84011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9879" h="504056" fill="none" extrusionOk="0">
                  <a:moveTo>
                    <a:pt x="0" y="84011"/>
                  </a:moveTo>
                  <a:cubicBezTo>
                    <a:pt x="-1089" y="36241"/>
                    <a:pt x="33077" y="-1263"/>
                    <a:pt x="84011" y="0"/>
                  </a:cubicBezTo>
                  <a:cubicBezTo>
                    <a:pt x="1650567" y="5254"/>
                    <a:pt x="3319161" y="104828"/>
                    <a:pt x="3765868" y="0"/>
                  </a:cubicBezTo>
                  <a:cubicBezTo>
                    <a:pt x="3813778" y="-923"/>
                    <a:pt x="3853889" y="36801"/>
                    <a:pt x="3849879" y="84011"/>
                  </a:cubicBezTo>
                  <a:cubicBezTo>
                    <a:pt x="3868145" y="190549"/>
                    <a:pt x="3849560" y="325661"/>
                    <a:pt x="3849879" y="420045"/>
                  </a:cubicBezTo>
                  <a:cubicBezTo>
                    <a:pt x="3849306" y="469430"/>
                    <a:pt x="3811937" y="498123"/>
                    <a:pt x="3765868" y="504056"/>
                  </a:cubicBezTo>
                  <a:cubicBezTo>
                    <a:pt x="2394307" y="467630"/>
                    <a:pt x="1697102" y="540714"/>
                    <a:pt x="84011" y="504056"/>
                  </a:cubicBezTo>
                  <a:cubicBezTo>
                    <a:pt x="41821" y="509387"/>
                    <a:pt x="-4454" y="470534"/>
                    <a:pt x="0" y="420045"/>
                  </a:cubicBezTo>
                  <a:cubicBezTo>
                    <a:pt x="10905" y="328640"/>
                    <a:pt x="-10558" y="230619"/>
                    <a:pt x="0" y="84011"/>
                  </a:cubicBezTo>
                  <a:close/>
                </a:path>
                <a:path w="3849879" h="504056" stroke="0" extrusionOk="0">
                  <a:moveTo>
                    <a:pt x="0" y="84011"/>
                  </a:moveTo>
                  <a:cubicBezTo>
                    <a:pt x="-904" y="38012"/>
                    <a:pt x="43711" y="-4747"/>
                    <a:pt x="84011" y="0"/>
                  </a:cubicBezTo>
                  <a:cubicBezTo>
                    <a:pt x="1875099" y="168284"/>
                    <a:pt x="3068873" y="-96741"/>
                    <a:pt x="3765868" y="0"/>
                  </a:cubicBezTo>
                  <a:cubicBezTo>
                    <a:pt x="3805246" y="3810"/>
                    <a:pt x="3854427" y="32995"/>
                    <a:pt x="3849879" y="84011"/>
                  </a:cubicBezTo>
                  <a:cubicBezTo>
                    <a:pt x="3871221" y="120840"/>
                    <a:pt x="3840324" y="375279"/>
                    <a:pt x="3849879" y="420045"/>
                  </a:cubicBezTo>
                  <a:cubicBezTo>
                    <a:pt x="3849119" y="462024"/>
                    <a:pt x="3817256" y="500048"/>
                    <a:pt x="3765868" y="504056"/>
                  </a:cubicBezTo>
                  <a:cubicBezTo>
                    <a:pt x="3246575" y="550173"/>
                    <a:pt x="999645" y="386430"/>
                    <a:pt x="84011" y="504056"/>
                  </a:cubicBezTo>
                  <a:cubicBezTo>
                    <a:pt x="38947" y="500298"/>
                    <a:pt x="-2180" y="466200"/>
                    <a:pt x="0" y="420045"/>
                  </a:cubicBezTo>
                  <a:cubicBezTo>
                    <a:pt x="10895" y="343850"/>
                    <a:pt x="-15263" y="141191"/>
                    <a:pt x="0" y="8401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0000"/>
              </a:solidFill>
              <a:extLst>
                <a:ext uri="{C807C97D-BFC1-408E-A445-0C87EB9F89A2}">
                  <ask:lineSketchStyleProps xmlns="" xmlns:ask="http://schemas.microsoft.com/office/drawing/2018/sketchyshapes" sd="192134517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5558384F-CF29-48A7-9007-A2A913A2542E}"/>
                </a:ext>
              </a:extLst>
            </p:cNvPr>
            <p:cNvSpPr txBox="1"/>
            <p:nvPr/>
          </p:nvSpPr>
          <p:spPr>
            <a:xfrm>
              <a:off x="4143024" y="4212506"/>
              <a:ext cx="382592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Baøi 2: Soá?</a:t>
              </a:r>
              <a:endParaRPr lang="zh-CN" altLang="en-US" sz="2700" dirty="0">
                <a:latin typeface="VNI-Avo" pitchFamily="2" charset="0"/>
                <a:ea typeface="仓耳今楷05-6763 W05" panose="02020400000000000000" pitchFamily="18" charset="-122"/>
              </a:endParaRPr>
            </a:p>
          </p:txBody>
        </p:sp>
      </p:grp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7013537-0A33-4DC5-B561-EBAD4FA2C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47"/>
          <a:stretch/>
        </p:blipFill>
        <p:spPr>
          <a:xfrm>
            <a:off x="7308304" y="0"/>
            <a:ext cx="1847308" cy="14677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5A20B3-EF98-4856-AEB1-4FFA27E06761}"/>
              </a:ext>
            </a:extLst>
          </p:cNvPr>
          <p:cNvSpPr/>
          <p:nvPr/>
        </p:nvSpPr>
        <p:spPr>
          <a:xfrm>
            <a:off x="5302789" y="1836825"/>
            <a:ext cx="3024336" cy="264142"/>
          </a:xfrm>
          <a:prstGeom prst="rect">
            <a:avLst/>
          </a:prstGeom>
          <a:solidFill>
            <a:srgbClr val="00A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258E60-A746-4B19-8B1F-4EFCC9F12E30}"/>
              </a:ext>
            </a:extLst>
          </p:cNvPr>
          <p:cNvSpPr/>
          <p:nvPr/>
        </p:nvSpPr>
        <p:spPr>
          <a:xfrm>
            <a:off x="6813545" y="2412457"/>
            <a:ext cx="1847308" cy="264142"/>
          </a:xfrm>
          <a:prstGeom prst="rect">
            <a:avLst/>
          </a:prstGeom>
          <a:solidFill>
            <a:srgbClr val="B88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EC0A2-6EEB-45FC-92ED-2118A4AA93FA}"/>
              </a:ext>
            </a:extLst>
          </p:cNvPr>
          <p:cNvSpPr txBox="1"/>
          <p:nvPr/>
        </p:nvSpPr>
        <p:spPr>
          <a:xfrm>
            <a:off x="467545" y="821617"/>
            <a:ext cx="503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a)</a:t>
            </a:r>
            <a:r>
              <a:rPr lang="zh-CN" altLang="en-US" sz="2400">
                <a:solidFill>
                  <a:srgbClr val="C00000"/>
                </a:solidFill>
                <a:ea typeface="微软雅黑" pitchFamily="34" charset="-122"/>
              </a:rPr>
              <a:t> </a:t>
            </a:r>
            <a:r>
              <a:rPr lang="en-US" altLang="zh-CN" sz="2400" b="1">
                <a:latin typeface="VNI-Avo" pitchFamily="2" charset="0"/>
                <a:ea typeface="仓耳今楷05-6763 W05" panose="02020400000000000000" pitchFamily="18" charset="-122"/>
              </a:rPr>
              <a:t>Ño</a:t>
            </a:r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 ñoä daøi moãi baêng giaáy: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DA736C-8B09-4D38-881A-2B2744728571}"/>
              </a:ext>
            </a:extLst>
          </p:cNvPr>
          <p:cNvSpPr txBox="1"/>
          <p:nvPr/>
        </p:nvSpPr>
        <p:spPr>
          <a:xfrm>
            <a:off x="674461" y="1560730"/>
            <a:ext cx="503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Baêng giaáy xanh daøi ..?.. cm.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C57FA8-D706-4B68-B836-7EB75357FB10}"/>
              </a:ext>
            </a:extLst>
          </p:cNvPr>
          <p:cNvSpPr txBox="1"/>
          <p:nvPr/>
        </p:nvSpPr>
        <p:spPr>
          <a:xfrm>
            <a:off x="663752" y="2153108"/>
            <a:ext cx="503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Baêng giaáy tím daøi ..?.. cm.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6B0C27-43F5-46E3-A84A-798538FED961}"/>
              </a:ext>
            </a:extLst>
          </p:cNvPr>
          <p:cNvSpPr txBox="1"/>
          <p:nvPr/>
        </p:nvSpPr>
        <p:spPr>
          <a:xfrm>
            <a:off x="3841212" y="1560729"/>
            <a:ext cx="5341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10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4EECF9-5E47-4745-A7C6-28B2623FE109}"/>
              </a:ext>
            </a:extLst>
          </p:cNvPr>
          <p:cNvSpPr txBox="1"/>
          <p:nvPr/>
        </p:nvSpPr>
        <p:spPr>
          <a:xfrm>
            <a:off x="3543350" y="2133918"/>
            <a:ext cx="5389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  6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F6E5B8-FACC-45AE-9766-FEFF86051894}"/>
              </a:ext>
            </a:extLst>
          </p:cNvPr>
          <p:cNvSpPr txBox="1"/>
          <p:nvPr/>
        </p:nvSpPr>
        <p:spPr>
          <a:xfrm>
            <a:off x="539552" y="302293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b)</a:t>
            </a:r>
            <a:r>
              <a:rPr lang="zh-CN" altLang="en-US" sz="2400">
                <a:solidFill>
                  <a:srgbClr val="C00000"/>
                </a:solidFill>
                <a:ea typeface="微软雅黑" pitchFamily="34" charset="-122"/>
              </a:rPr>
              <a:t> </a:t>
            </a:r>
            <a:r>
              <a:rPr lang="en-US" altLang="zh-CN" sz="240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B</a:t>
            </a:r>
            <a:r>
              <a:rPr lang="en-US" altLang="zh-CN" sz="2400">
                <a:latin typeface="VNI-Avo" pitchFamily="2" charset="0"/>
                <a:ea typeface="仓耳今楷05-6763 W05" panose="02020400000000000000" pitchFamily="18" charset="-122"/>
              </a:rPr>
              <a:t>aêng giaáy tím ngaén hôn baêng giaáy xanh ..?.. cm.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13B64D-365C-48CD-85F1-1CB679D5887E}"/>
              </a:ext>
            </a:extLst>
          </p:cNvPr>
          <p:cNvSpPr txBox="1"/>
          <p:nvPr/>
        </p:nvSpPr>
        <p:spPr>
          <a:xfrm>
            <a:off x="2026008" y="3708302"/>
            <a:ext cx="3475741" cy="461665"/>
          </a:xfrm>
          <a:custGeom>
            <a:avLst/>
            <a:gdLst>
              <a:gd name="connsiteX0" fmla="*/ 0 w 3475741"/>
              <a:gd name="connsiteY0" fmla="*/ 0 h 461665"/>
              <a:gd name="connsiteX1" fmla="*/ 648805 w 3475741"/>
              <a:gd name="connsiteY1" fmla="*/ 0 h 461665"/>
              <a:gd name="connsiteX2" fmla="*/ 1123823 w 3475741"/>
              <a:gd name="connsiteY2" fmla="*/ 0 h 461665"/>
              <a:gd name="connsiteX3" fmla="*/ 1772628 w 3475741"/>
              <a:gd name="connsiteY3" fmla="*/ 0 h 461665"/>
              <a:gd name="connsiteX4" fmla="*/ 2282403 w 3475741"/>
              <a:gd name="connsiteY4" fmla="*/ 0 h 461665"/>
              <a:gd name="connsiteX5" fmla="*/ 2861693 w 3475741"/>
              <a:gd name="connsiteY5" fmla="*/ 0 h 461665"/>
              <a:gd name="connsiteX6" fmla="*/ 3475741 w 3475741"/>
              <a:gd name="connsiteY6" fmla="*/ 0 h 461665"/>
              <a:gd name="connsiteX7" fmla="*/ 3475741 w 3475741"/>
              <a:gd name="connsiteY7" fmla="*/ 461665 h 461665"/>
              <a:gd name="connsiteX8" fmla="*/ 3000723 w 3475741"/>
              <a:gd name="connsiteY8" fmla="*/ 461665 h 461665"/>
              <a:gd name="connsiteX9" fmla="*/ 2456190 w 3475741"/>
              <a:gd name="connsiteY9" fmla="*/ 461665 h 461665"/>
              <a:gd name="connsiteX10" fmla="*/ 1807385 w 3475741"/>
              <a:gd name="connsiteY10" fmla="*/ 461665 h 461665"/>
              <a:gd name="connsiteX11" fmla="*/ 1193338 w 3475741"/>
              <a:gd name="connsiteY11" fmla="*/ 461665 h 461665"/>
              <a:gd name="connsiteX12" fmla="*/ 683562 w 3475741"/>
              <a:gd name="connsiteY12" fmla="*/ 461665 h 461665"/>
              <a:gd name="connsiteX13" fmla="*/ 0 w 3475741"/>
              <a:gd name="connsiteY13" fmla="*/ 461665 h 461665"/>
              <a:gd name="connsiteX14" fmla="*/ 0 w 3475741"/>
              <a:gd name="connsiteY1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5741" h="461665" extrusionOk="0">
                <a:moveTo>
                  <a:pt x="0" y="0"/>
                </a:moveTo>
                <a:cubicBezTo>
                  <a:pt x="224641" y="-30236"/>
                  <a:pt x="367062" y="30379"/>
                  <a:pt x="648805" y="0"/>
                </a:cubicBezTo>
                <a:cubicBezTo>
                  <a:pt x="930548" y="-30379"/>
                  <a:pt x="899074" y="31686"/>
                  <a:pt x="1123823" y="0"/>
                </a:cubicBezTo>
                <a:cubicBezTo>
                  <a:pt x="1348572" y="-31686"/>
                  <a:pt x="1561881" y="67448"/>
                  <a:pt x="1772628" y="0"/>
                </a:cubicBezTo>
                <a:cubicBezTo>
                  <a:pt x="1983376" y="-67448"/>
                  <a:pt x="2029988" y="7593"/>
                  <a:pt x="2282403" y="0"/>
                </a:cubicBezTo>
                <a:cubicBezTo>
                  <a:pt x="2534818" y="-7593"/>
                  <a:pt x="2673913" y="17971"/>
                  <a:pt x="2861693" y="0"/>
                </a:cubicBezTo>
                <a:cubicBezTo>
                  <a:pt x="3049473" y="-17971"/>
                  <a:pt x="3174299" y="47791"/>
                  <a:pt x="3475741" y="0"/>
                </a:cubicBezTo>
                <a:cubicBezTo>
                  <a:pt x="3504017" y="130170"/>
                  <a:pt x="3468140" y="259997"/>
                  <a:pt x="3475741" y="461665"/>
                </a:cubicBezTo>
                <a:cubicBezTo>
                  <a:pt x="3272508" y="477340"/>
                  <a:pt x="3209432" y="430607"/>
                  <a:pt x="3000723" y="461665"/>
                </a:cubicBezTo>
                <a:cubicBezTo>
                  <a:pt x="2792014" y="492723"/>
                  <a:pt x="2705603" y="409656"/>
                  <a:pt x="2456190" y="461665"/>
                </a:cubicBezTo>
                <a:cubicBezTo>
                  <a:pt x="2206777" y="513674"/>
                  <a:pt x="2089572" y="398930"/>
                  <a:pt x="1807385" y="461665"/>
                </a:cubicBezTo>
                <a:cubicBezTo>
                  <a:pt x="1525198" y="524400"/>
                  <a:pt x="1376444" y="426117"/>
                  <a:pt x="1193338" y="461665"/>
                </a:cubicBezTo>
                <a:cubicBezTo>
                  <a:pt x="1010232" y="497213"/>
                  <a:pt x="936796" y="448180"/>
                  <a:pt x="683562" y="461665"/>
                </a:cubicBezTo>
                <a:cubicBezTo>
                  <a:pt x="430328" y="475150"/>
                  <a:pt x="143935" y="453868"/>
                  <a:pt x="0" y="461665"/>
                </a:cubicBezTo>
                <a:cubicBezTo>
                  <a:pt x="-46873" y="248605"/>
                  <a:pt x="38427" y="9840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5032181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10 cm – 6 cm = 4 cm </a:t>
            </a:r>
            <a:endParaRPr lang="en-US" altLang="zh-CN" sz="240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3D1031-577A-4025-A24E-7621B7402EFA}"/>
              </a:ext>
            </a:extLst>
          </p:cNvPr>
          <p:cNvSpPr txBox="1"/>
          <p:nvPr/>
        </p:nvSpPr>
        <p:spPr>
          <a:xfrm>
            <a:off x="7315631" y="2988089"/>
            <a:ext cx="538930" cy="461665"/>
          </a:xfrm>
          <a:prstGeom prst="rect">
            <a:avLst/>
          </a:prstGeom>
          <a:solidFill>
            <a:srgbClr val="FFF4ED"/>
          </a:solidFill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  4</a:t>
            </a:r>
            <a:endParaRPr lang="en-US" sz="2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25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">
            <a:extLst>
              <a:ext uri="{FF2B5EF4-FFF2-40B4-BE49-F238E27FC236}">
                <a16:creationId xmlns:a16="http://schemas.microsoft.com/office/drawing/2014/main" id="{3B9AEEC6-A24D-4733-B960-186DF4324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500"/>
            <a:ext cx="9144000" cy="1905000"/>
          </a:xfrm>
          <a:prstGeom prst="rect">
            <a:avLst/>
          </a:prstGeom>
        </p:spPr>
      </p:pic>
      <p:pic>
        <p:nvPicPr>
          <p:cNvPr id="19" name="图片 6" descr="图片包含 事情&#10;&#10;已生成高可信度的说明">
            <a:extLst>
              <a:ext uri="{FF2B5EF4-FFF2-40B4-BE49-F238E27FC236}">
                <a16:creationId xmlns:a16="http://schemas.microsoft.com/office/drawing/2014/main" id="{CC92EA46-DF0D-41FD-87ED-FDEB2466A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r="32088"/>
          <a:stretch/>
        </p:blipFill>
        <p:spPr>
          <a:xfrm>
            <a:off x="626077" y="936964"/>
            <a:ext cx="7891846" cy="4169384"/>
          </a:xfrm>
          <a:prstGeom prst="rect">
            <a:avLst/>
          </a:prstGeom>
        </p:spPr>
      </p:pic>
      <p:pic>
        <p:nvPicPr>
          <p:cNvPr id="20" name="图片 7" descr="图片包含 事情&#10;&#10;已生成高可信度的说明">
            <a:extLst>
              <a:ext uri="{FF2B5EF4-FFF2-40B4-BE49-F238E27FC236}">
                <a16:creationId xmlns:a16="http://schemas.microsoft.com/office/drawing/2014/main" id="{8165F36C-2EAD-48E2-9629-8170311FDD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4"/>
          <a:stretch/>
        </p:blipFill>
        <p:spPr>
          <a:xfrm>
            <a:off x="6516216" y="564397"/>
            <a:ext cx="2303495" cy="1557448"/>
          </a:xfrm>
          <a:prstGeom prst="rect">
            <a:avLst/>
          </a:prstGeom>
        </p:spPr>
      </p:pic>
      <p:pic>
        <p:nvPicPr>
          <p:cNvPr id="21" name="图片 8" descr="图片包含 事情&#10;&#10;已生成高可信度的说明">
            <a:extLst>
              <a:ext uri="{FF2B5EF4-FFF2-40B4-BE49-F238E27FC236}">
                <a16:creationId xmlns:a16="http://schemas.microsoft.com/office/drawing/2014/main" id="{70E64C29-84D1-49B3-BA3B-3CAC86C44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7" r="72868"/>
          <a:stretch/>
        </p:blipFill>
        <p:spPr>
          <a:xfrm>
            <a:off x="11628784" y="1343121"/>
            <a:ext cx="2130649" cy="15120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0DC43F-2C42-4025-BED3-3BBFFFEA0AD0}"/>
              </a:ext>
            </a:extLst>
          </p:cNvPr>
          <p:cNvSpPr txBox="1"/>
          <p:nvPr/>
        </p:nvSpPr>
        <p:spPr>
          <a:xfrm>
            <a:off x="1403648" y="1801204"/>
            <a:ext cx="604918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6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Củng</a:t>
            </a:r>
            <a:r>
              <a:rPr lang="en-US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cố</a:t>
            </a:r>
            <a:endParaRPr lang="en-US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044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">
            <a:extLst>
              <a:ext uri="{FF2B5EF4-FFF2-40B4-BE49-F238E27FC236}">
                <a16:creationId xmlns:a16="http://schemas.microsoft.com/office/drawing/2014/main" id="{3B9AEEC6-A24D-4733-B960-186DF4324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500"/>
            <a:ext cx="9144000" cy="1905000"/>
          </a:xfrm>
          <a:prstGeom prst="rect">
            <a:avLst/>
          </a:prstGeom>
        </p:spPr>
      </p:pic>
      <p:pic>
        <p:nvPicPr>
          <p:cNvPr id="19" name="图片 6" descr="图片包含 事情&#10;&#10;已生成高可信度的说明">
            <a:extLst>
              <a:ext uri="{FF2B5EF4-FFF2-40B4-BE49-F238E27FC236}">
                <a16:creationId xmlns:a16="http://schemas.microsoft.com/office/drawing/2014/main" id="{CC92EA46-DF0D-41FD-87ED-FDEB2466A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r="32088"/>
          <a:stretch/>
        </p:blipFill>
        <p:spPr>
          <a:xfrm>
            <a:off x="626077" y="936964"/>
            <a:ext cx="7891846" cy="4169384"/>
          </a:xfrm>
          <a:prstGeom prst="rect">
            <a:avLst/>
          </a:prstGeom>
        </p:spPr>
      </p:pic>
      <p:pic>
        <p:nvPicPr>
          <p:cNvPr id="20" name="图片 7" descr="图片包含 事情&#10;&#10;已生成高可信度的说明">
            <a:extLst>
              <a:ext uri="{FF2B5EF4-FFF2-40B4-BE49-F238E27FC236}">
                <a16:creationId xmlns:a16="http://schemas.microsoft.com/office/drawing/2014/main" id="{8165F36C-2EAD-48E2-9629-8170311FDD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4"/>
          <a:stretch/>
        </p:blipFill>
        <p:spPr>
          <a:xfrm>
            <a:off x="6516216" y="564397"/>
            <a:ext cx="2303495" cy="1557448"/>
          </a:xfrm>
          <a:prstGeom prst="rect">
            <a:avLst/>
          </a:prstGeom>
        </p:spPr>
      </p:pic>
      <p:pic>
        <p:nvPicPr>
          <p:cNvPr id="21" name="图片 8" descr="图片包含 事情&#10;&#10;已生成高可信度的说明">
            <a:extLst>
              <a:ext uri="{FF2B5EF4-FFF2-40B4-BE49-F238E27FC236}">
                <a16:creationId xmlns:a16="http://schemas.microsoft.com/office/drawing/2014/main" id="{70E64C29-84D1-49B3-BA3B-3CAC86C44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7" r="72868"/>
          <a:stretch/>
        </p:blipFill>
        <p:spPr>
          <a:xfrm>
            <a:off x="11628784" y="1343121"/>
            <a:ext cx="2130649" cy="15120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D01B01F-4F74-4A87-B97D-5C52C4496737}"/>
              </a:ext>
            </a:extLst>
          </p:cNvPr>
          <p:cNvSpPr txBox="1"/>
          <p:nvPr/>
        </p:nvSpPr>
        <p:spPr>
          <a:xfrm>
            <a:off x="2005554" y="1358184"/>
            <a:ext cx="513289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4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Bài</a:t>
            </a: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480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học</a:t>
            </a:r>
            <a:r>
              <a:rPr lang="en-US" sz="4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</a:p>
          <a:p>
            <a:pPr algn="ctr"/>
            <a:r>
              <a:rPr lang="en-US" sz="4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và </a:t>
            </a:r>
            <a:r>
              <a:rPr lang="en-US" sz="4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thực</a:t>
            </a: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hành</a:t>
            </a:r>
            <a:endParaRPr lang="en-US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03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7891B5-EB3B-4290-8702-55BB79FCFDC2}"/>
              </a:ext>
            </a:extLst>
          </p:cNvPr>
          <p:cNvSpPr txBox="1"/>
          <p:nvPr/>
        </p:nvSpPr>
        <p:spPr>
          <a:xfrm>
            <a:off x="827584" y="42759"/>
            <a:ext cx="4697862" cy="584775"/>
          </a:xfrm>
          <a:custGeom>
            <a:avLst/>
            <a:gdLst>
              <a:gd name="connsiteX0" fmla="*/ 0 w 4697862"/>
              <a:gd name="connsiteY0" fmla="*/ 0 h 584775"/>
              <a:gd name="connsiteX1" fmla="*/ 540254 w 4697862"/>
              <a:gd name="connsiteY1" fmla="*/ 0 h 584775"/>
              <a:gd name="connsiteX2" fmla="*/ 1221444 w 4697862"/>
              <a:gd name="connsiteY2" fmla="*/ 0 h 584775"/>
              <a:gd name="connsiteX3" fmla="*/ 1902634 w 4697862"/>
              <a:gd name="connsiteY3" fmla="*/ 0 h 584775"/>
              <a:gd name="connsiteX4" fmla="*/ 2395910 w 4697862"/>
              <a:gd name="connsiteY4" fmla="*/ 0 h 584775"/>
              <a:gd name="connsiteX5" fmla="*/ 2842207 w 4697862"/>
              <a:gd name="connsiteY5" fmla="*/ 0 h 584775"/>
              <a:gd name="connsiteX6" fmla="*/ 3429439 w 4697862"/>
              <a:gd name="connsiteY6" fmla="*/ 0 h 584775"/>
              <a:gd name="connsiteX7" fmla="*/ 3875736 w 4697862"/>
              <a:gd name="connsiteY7" fmla="*/ 0 h 584775"/>
              <a:gd name="connsiteX8" fmla="*/ 4697862 w 4697862"/>
              <a:gd name="connsiteY8" fmla="*/ 0 h 584775"/>
              <a:gd name="connsiteX9" fmla="*/ 4697862 w 4697862"/>
              <a:gd name="connsiteY9" fmla="*/ 584775 h 584775"/>
              <a:gd name="connsiteX10" fmla="*/ 4016672 w 4697862"/>
              <a:gd name="connsiteY10" fmla="*/ 584775 h 584775"/>
              <a:gd name="connsiteX11" fmla="*/ 3335482 w 4697862"/>
              <a:gd name="connsiteY11" fmla="*/ 584775 h 584775"/>
              <a:gd name="connsiteX12" fmla="*/ 2748249 w 4697862"/>
              <a:gd name="connsiteY12" fmla="*/ 584775 h 584775"/>
              <a:gd name="connsiteX13" fmla="*/ 2254974 w 4697862"/>
              <a:gd name="connsiteY13" fmla="*/ 584775 h 584775"/>
              <a:gd name="connsiteX14" fmla="*/ 1573784 w 4697862"/>
              <a:gd name="connsiteY14" fmla="*/ 584775 h 584775"/>
              <a:gd name="connsiteX15" fmla="*/ 986551 w 4697862"/>
              <a:gd name="connsiteY15" fmla="*/ 584775 h 584775"/>
              <a:gd name="connsiteX16" fmla="*/ 0 w 4697862"/>
              <a:gd name="connsiteY16" fmla="*/ 584775 h 584775"/>
              <a:gd name="connsiteX17" fmla="*/ 0 w 4697862"/>
              <a:gd name="connsiteY17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7862" h="584775" fill="none" extrusionOk="0">
                <a:moveTo>
                  <a:pt x="0" y="0"/>
                </a:moveTo>
                <a:cubicBezTo>
                  <a:pt x="229622" y="-15375"/>
                  <a:pt x="373557" y="9349"/>
                  <a:pt x="540254" y="0"/>
                </a:cubicBezTo>
                <a:cubicBezTo>
                  <a:pt x="706951" y="-9349"/>
                  <a:pt x="1054689" y="39523"/>
                  <a:pt x="1221444" y="0"/>
                </a:cubicBezTo>
                <a:cubicBezTo>
                  <a:pt x="1388199" y="-39523"/>
                  <a:pt x="1706518" y="72411"/>
                  <a:pt x="1902634" y="0"/>
                </a:cubicBezTo>
                <a:cubicBezTo>
                  <a:pt x="2098750" y="-72411"/>
                  <a:pt x="2241430" y="6066"/>
                  <a:pt x="2395910" y="0"/>
                </a:cubicBezTo>
                <a:cubicBezTo>
                  <a:pt x="2550390" y="-6066"/>
                  <a:pt x="2689656" y="48253"/>
                  <a:pt x="2842207" y="0"/>
                </a:cubicBezTo>
                <a:cubicBezTo>
                  <a:pt x="2994758" y="-48253"/>
                  <a:pt x="3247193" y="55130"/>
                  <a:pt x="3429439" y="0"/>
                </a:cubicBezTo>
                <a:cubicBezTo>
                  <a:pt x="3611685" y="-55130"/>
                  <a:pt x="3752766" y="1189"/>
                  <a:pt x="3875736" y="0"/>
                </a:cubicBezTo>
                <a:cubicBezTo>
                  <a:pt x="3998706" y="-1189"/>
                  <a:pt x="4398608" y="65943"/>
                  <a:pt x="4697862" y="0"/>
                </a:cubicBezTo>
                <a:cubicBezTo>
                  <a:pt x="4722294" y="133568"/>
                  <a:pt x="4686338" y="344790"/>
                  <a:pt x="4697862" y="584775"/>
                </a:cubicBezTo>
                <a:cubicBezTo>
                  <a:pt x="4417317" y="604996"/>
                  <a:pt x="4248454" y="556510"/>
                  <a:pt x="4016672" y="584775"/>
                </a:cubicBezTo>
                <a:cubicBezTo>
                  <a:pt x="3784890" y="613040"/>
                  <a:pt x="3619139" y="520704"/>
                  <a:pt x="3335482" y="584775"/>
                </a:cubicBezTo>
                <a:cubicBezTo>
                  <a:pt x="3051825" y="648846"/>
                  <a:pt x="2869957" y="562300"/>
                  <a:pt x="2748249" y="584775"/>
                </a:cubicBezTo>
                <a:cubicBezTo>
                  <a:pt x="2626541" y="607250"/>
                  <a:pt x="2360683" y="548446"/>
                  <a:pt x="2254974" y="584775"/>
                </a:cubicBezTo>
                <a:cubicBezTo>
                  <a:pt x="2149265" y="621104"/>
                  <a:pt x="1789924" y="544658"/>
                  <a:pt x="1573784" y="584775"/>
                </a:cubicBezTo>
                <a:cubicBezTo>
                  <a:pt x="1357644" y="624892"/>
                  <a:pt x="1244596" y="544482"/>
                  <a:pt x="986551" y="584775"/>
                </a:cubicBezTo>
                <a:cubicBezTo>
                  <a:pt x="728506" y="625068"/>
                  <a:pt x="381813" y="553302"/>
                  <a:pt x="0" y="584775"/>
                </a:cubicBezTo>
                <a:cubicBezTo>
                  <a:pt x="-17064" y="309778"/>
                  <a:pt x="34576" y="226349"/>
                  <a:pt x="0" y="0"/>
                </a:cubicBezTo>
                <a:close/>
              </a:path>
              <a:path w="4697862" h="584775" stroke="0" extrusionOk="0">
                <a:moveTo>
                  <a:pt x="0" y="0"/>
                </a:moveTo>
                <a:cubicBezTo>
                  <a:pt x="261689" y="-36724"/>
                  <a:pt x="450650" y="14049"/>
                  <a:pt x="587233" y="0"/>
                </a:cubicBezTo>
                <a:cubicBezTo>
                  <a:pt x="723816" y="-14049"/>
                  <a:pt x="952417" y="14125"/>
                  <a:pt x="1174466" y="0"/>
                </a:cubicBezTo>
                <a:cubicBezTo>
                  <a:pt x="1396515" y="-14125"/>
                  <a:pt x="1637434" y="61556"/>
                  <a:pt x="1761698" y="0"/>
                </a:cubicBezTo>
                <a:cubicBezTo>
                  <a:pt x="1885962" y="-61556"/>
                  <a:pt x="2258300" y="52380"/>
                  <a:pt x="2442888" y="0"/>
                </a:cubicBezTo>
                <a:cubicBezTo>
                  <a:pt x="2627476" y="-52380"/>
                  <a:pt x="2860815" y="36680"/>
                  <a:pt x="2983142" y="0"/>
                </a:cubicBezTo>
                <a:cubicBezTo>
                  <a:pt x="3105469" y="-36680"/>
                  <a:pt x="3304832" y="18950"/>
                  <a:pt x="3429439" y="0"/>
                </a:cubicBezTo>
                <a:cubicBezTo>
                  <a:pt x="3554046" y="-18950"/>
                  <a:pt x="3776618" y="80533"/>
                  <a:pt x="4110629" y="0"/>
                </a:cubicBezTo>
                <a:cubicBezTo>
                  <a:pt x="4444640" y="-80533"/>
                  <a:pt x="4540477" y="56000"/>
                  <a:pt x="4697862" y="0"/>
                </a:cubicBezTo>
                <a:cubicBezTo>
                  <a:pt x="4754188" y="118722"/>
                  <a:pt x="4645615" y="451126"/>
                  <a:pt x="4697862" y="584775"/>
                </a:cubicBezTo>
                <a:cubicBezTo>
                  <a:pt x="4487491" y="614292"/>
                  <a:pt x="4200607" y="557928"/>
                  <a:pt x="4063651" y="584775"/>
                </a:cubicBezTo>
                <a:cubicBezTo>
                  <a:pt x="3926695" y="611622"/>
                  <a:pt x="3725245" y="571434"/>
                  <a:pt x="3617354" y="584775"/>
                </a:cubicBezTo>
                <a:cubicBezTo>
                  <a:pt x="3509463" y="598116"/>
                  <a:pt x="3132774" y="557279"/>
                  <a:pt x="2983142" y="584775"/>
                </a:cubicBezTo>
                <a:cubicBezTo>
                  <a:pt x="2833510" y="612271"/>
                  <a:pt x="2668190" y="543395"/>
                  <a:pt x="2442888" y="584775"/>
                </a:cubicBezTo>
                <a:cubicBezTo>
                  <a:pt x="2217586" y="626155"/>
                  <a:pt x="2143404" y="568460"/>
                  <a:pt x="1855655" y="584775"/>
                </a:cubicBezTo>
                <a:cubicBezTo>
                  <a:pt x="1567906" y="601090"/>
                  <a:pt x="1433075" y="538855"/>
                  <a:pt x="1221444" y="584775"/>
                </a:cubicBezTo>
                <a:cubicBezTo>
                  <a:pt x="1009813" y="630695"/>
                  <a:pt x="839690" y="534505"/>
                  <a:pt x="681190" y="584775"/>
                </a:cubicBezTo>
                <a:cubicBezTo>
                  <a:pt x="522690" y="635045"/>
                  <a:pt x="169378" y="575398"/>
                  <a:pt x="0" y="584775"/>
                </a:cubicBezTo>
                <a:cubicBezTo>
                  <a:pt x="-4980" y="438865"/>
                  <a:pt x="18526" y="200080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69679399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7030A0"/>
                </a:solidFill>
                <a:latin typeface="VNI-Avo" pitchFamily="2" charset="0"/>
                <a:ea typeface="仓耳今楷05-6763 W05" panose="02020400000000000000" pitchFamily="18" charset="-122"/>
              </a:rPr>
              <a:t>Troø chôi: Ai nhanh hôn</a:t>
            </a:r>
            <a:endParaRPr lang="zh-CN" altLang="en-US" sz="3200" b="1" dirty="0">
              <a:solidFill>
                <a:srgbClr val="7030A0"/>
              </a:solidFill>
              <a:latin typeface="+mj-lt"/>
              <a:ea typeface="微软雅黑" pitchFamily="34" charset="-122"/>
            </a:endParaRPr>
          </a:p>
        </p:txBody>
      </p:sp>
      <p:grpSp>
        <p:nvGrpSpPr>
          <p:cNvPr id="3" name="组合 13">
            <a:extLst>
              <a:ext uri="{FF2B5EF4-FFF2-40B4-BE49-F238E27FC236}">
                <a16:creationId xmlns:a16="http://schemas.microsoft.com/office/drawing/2014/main" id="{3D48EC1F-74AB-4585-B21F-84A932CAB03A}"/>
              </a:ext>
            </a:extLst>
          </p:cNvPr>
          <p:cNvGrpSpPr/>
          <p:nvPr/>
        </p:nvGrpSpPr>
        <p:grpSpPr>
          <a:xfrm>
            <a:off x="340520" y="1711406"/>
            <a:ext cx="2411721" cy="3041906"/>
            <a:chOff x="1656283" y="2342932"/>
            <a:chExt cx="2587752" cy="3263934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9780B958-4CC1-415E-9B92-D29DB81FD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5" name="对">
              <a:extLst>
                <a:ext uri="{FF2B5EF4-FFF2-40B4-BE49-F238E27FC236}">
                  <a16:creationId xmlns:a16="http://schemas.microsoft.com/office/drawing/2014/main" id="{892B2F6B-4BEE-466F-91C9-08C0D8FD5D98}"/>
                </a:ext>
              </a:extLst>
            </p:cNvPr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8F4B53-A55C-4ED3-8461-D080A441DBA5}"/>
              </a:ext>
            </a:extLst>
          </p:cNvPr>
          <p:cNvGrpSpPr/>
          <p:nvPr/>
        </p:nvGrpSpPr>
        <p:grpSpPr>
          <a:xfrm>
            <a:off x="6519128" y="2084239"/>
            <a:ext cx="2284027" cy="2669073"/>
            <a:chOff x="6290820" y="1739825"/>
            <a:chExt cx="2284027" cy="2669073"/>
          </a:xfrm>
        </p:grpSpPr>
        <p:pic>
          <p:nvPicPr>
            <p:cNvPr id="6" name="图片 1">
              <a:extLst>
                <a:ext uri="{FF2B5EF4-FFF2-40B4-BE49-F238E27FC236}">
                  <a16:creationId xmlns:a16="http://schemas.microsoft.com/office/drawing/2014/main" id="{8F3C4D11-722E-4F7A-96C2-C3300157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820" y="1739825"/>
              <a:ext cx="2284027" cy="2669073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D0B37BF-DDB4-421F-8794-C2B3E94E74F4}"/>
                </a:ext>
              </a:extLst>
            </p:cNvPr>
            <p:cNvSpPr/>
            <p:nvPr/>
          </p:nvSpPr>
          <p:spPr>
            <a:xfrm>
              <a:off x="7668344" y="1993915"/>
              <a:ext cx="720080" cy="6498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对">
              <a:extLst>
                <a:ext uri="{FF2B5EF4-FFF2-40B4-BE49-F238E27FC236}">
                  <a16:creationId xmlns:a16="http://schemas.microsoft.com/office/drawing/2014/main" id="{2C049992-F01B-4F01-9347-4B5214B12083}"/>
                </a:ext>
              </a:extLst>
            </p:cNvPr>
            <p:cNvSpPr/>
            <p:nvPr/>
          </p:nvSpPr>
          <p:spPr bwMode="auto">
            <a:xfrm>
              <a:off x="7770495" y="2063386"/>
              <a:ext cx="515778" cy="508364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8C7598-9253-4D3D-AA10-138FDF89015E}"/>
              </a:ext>
            </a:extLst>
          </p:cNvPr>
          <p:cNvGrpSpPr/>
          <p:nvPr/>
        </p:nvGrpSpPr>
        <p:grpSpPr>
          <a:xfrm>
            <a:off x="3075472" y="915566"/>
            <a:ext cx="4036624" cy="1552215"/>
            <a:chOff x="3075472" y="915566"/>
            <a:chExt cx="4036624" cy="1552215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6D517BCF-66E6-4BF2-8EA1-E0B18C154A32}"/>
                </a:ext>
              </a:extLst>
            </p:cNvPr>
            <p:cNvSpPr/>
            <p:nvPr/>
          </p:nvSpPr>
          <p:spPr>
            <a:xfrm>
              <a:off x="3075472" y="915566"/>
              <a:ext cx="3836240" cy="1552215"/>
            </a:xfrm>
            <a:prstGeom prst="cloud">
              <a:avLst/>
            </a:prstGeom>
            <a:solidFill>
              <a:srgbClr val="FC817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10AC57-4B93-4B45-B356-0C1D7DC6690C}"/>
                </a:ext>
              </a:extLst>
            </p:cNvPr>
            <p:cNvSpPr txBox="1"/>
            <p:nvPr/>
          </p:nvSpPr>
          <p:spPr>
            <a:xfrm>
              <a:off x="3275856" y="1408073"/>
              <a:ext cx="3836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VNI-Avo" pitchFamily="2" charset="0"/>
                  <a:ea typeface="仓耳今楷05-6763 W05" panose="02020400000000000000" pitchFamily="18" charset="-122"/>
                </a:rPr>
                <a:t>Tìm phaàn cheânh leäch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90C0946-EBD5-4653-82A5-199E4C345733}"/>
              </a:ext>
            </a:extLst>
          </p:cNvPr>
          <p:cNvSpPr txBox="1"/>
          <p:nvPr/>
        </p:nvSpPr>
        <p:spPr>
          <a:xfrm>
            <a:off x="2752241" y="2748125"/>
            <a:ext cx="383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Khi coâ ñoïc ngaãu nhieân 2 soá, em nhanh choùng tìm phaàn cheânh leäch</a:t>
            </a:r>
          </a:p>
        </p:txBody>
      </p:sp>
    </p:spTree>
    <p:extLst>
      <p:ext uri="{BB962C8B-B14F-4D97-AF65-F5344CB8AC3E}">
        <p14:creationId xmlns:p14="http://schemas.microsoft.com/office/powerpoint/2010/main" val="183929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">
            <a:extLst>
              <a:ext uri="{FF2B5EF4-FFF2-40B4-BE49-F238E27FC236}">
                <a16:creationId xmlns:a16="http://schemas.microsoft.com/office/drawing/2014/main" id="{3B9AEEC6-A24D-4733-B960-186DF4324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500"/>
            <a:ext cx="9144000" cy="1905000"/>
          </a:xfrm>
          <a:prstGeom prst="rect">
            <a:avLst/>
          </a:prstGeom>
        </p:spPr>
      </p:pic>
      <p:pic>
        <p:nvPicPr>
          <p:cNvPr id="19" name="图片 6" descr="图片包含 事情&#10;&#10;已生成高可信度的说明">
            <a:extLst>
              <a:ext uri="{FF2B5EF4-FFF2-40B4-BE49-F238E27FC236}">
                <a16:creationId xmlns:a16="http://schemas.microsoft.com/office/drawing/2014/main" id="{CC92EA46-DF0D-41FD-87ED-FDEB2466A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r="32088"/>
          <a:stretch/>
        </p:blipFill>
        <p:spPr>
          <a:xfrm>
            <a:off x="107504" y="627534"/>
            <a:ext cx="9289031" cy="4478814"/>
          </a:xfrm>
          <a:prstGeom prst="rect">
            <a:avLst/>
          </a:prstGeom>
        </p:spPr>
      </p:pic>
      <p:pic>
        <p:nvPicPr>
          <p:cNvPr id="20" name="图片 7" descr="图片包含 事情&#10;&#10;已生成高可信度的说明">
            <a:extLst>
              <a:ext uri="{FF2B5EF4-FFF2-40B4-BE49-F238E27FC236}">
                <a16:creationId xmlns:a16="http://schemas.microsoft.com/office/drawing/2014/main" id="{8165F36C-2EAD-48E2-9629-8170311FDD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4"/>
          <a:stretch/>
        </p:blipFill>
        <p:spPr>
          <a:xfrm>
            <a:off x="6516216" y="564397"/>
            <a:ext cx="2303495" cy="1557448"/>
          </a:xfrm>
          <a:prstGeom prst="rect">
            <a:avLst/>
          </a:prstGeom>
        </p:spPr>
      </p:pic>
      <p:pic>
        <p:nvPicPr>
          <p:cNvPr id="21" name="图片 8" descr="图片包含 事情&#10;&#10;已生成高可信度的说明">
            <a:extLst>
              <a:ext uri="{FF2B5EF4-FFF2-40B4-BE49-F238E27FC236}">
                <a16:creationId xmlns:a16="http://schemas.microsoft.com/office/drawing/2014/main" id="{70E64C29-84D1-49B3-BA3B-3CAC86C44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7" r="72868"/>
          <a:stretch/>
        </p:blipFill>
        <p:spPr>
          <a:xfrm>
            <a:off x="11628784" y="1343121"/>
            <a:ext cx="2130649" cy="15120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F8012-6610-4F98-973E-69B51DD03C28}"/>
              </a:ext>
            </a:extLst>
          </p:cNvPr>
          <p:cNvSpPr txBox="1"/>
          <p:nvPr/>
        </p:nvSpPr>
        <p:spPr>
          <a:xfrm>
            <a:off x="1115616" y="1024469"/>
            <a:ext cx="70223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Tạm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biệt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</a:p>
          <a:p>
            <a:pPr algn="ctr"/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và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hẹn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gặp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lại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86322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292"/>
          <p:cNvSpPr>
            <a:spLocks noChangeArrowheads="1"/>
          </p:cNvSpPr>
          <p:nvPr/>
        </p:nvSpPr>
        <p:spPr bwMode="auto">
          <a:xfrm>
            <a:off x="6516216" y="1470026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24AA34-2AB2-4CEA-802F-A03E85047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9"/>
          <a:stretch/>
        </p:blipFill>
        <p:spPr>
          <a:xfrm>
            <a:off x="325897" y="674376"/>
            <a:ext cx="8566334" cy="1804454"/>
          </a:xfrm>
          <a:prstGeom prst="rect">
            <a:avLst/>
          </a:prstGeom>
        </p:spPr>
      </p:pic>
      <p:sp>
        <p:nvSpPr>
          <p:cNvPr id="17" name="文本框 18">
            <a:extLst>
              <a:ext uri="{FF2B5EF4-FFF2-40B4-BE49-F238E27FC236}">
                <a16:creationId xmlns:a16="http://schemas.microsoft.com/office/drawing/2014/main" id="{4BA9CFAC-84F7-470E-83D3-41336AB6AD04}"/>
              </a:ext>
            </a:extLst>
          </p:cNvPr>
          <p:cNvSpPr txBox="1"/>
          <p:nvPr/>
        </p:nvSpPr>
        <p:spPr>
          <a:xfrm>
            <a:off x="1043608" y="2363674"/>
            <a:ext cx="7811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Duøng ñoà duøng hoïc taäp theå hieän soá keïo cuûa moãi baïn.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6585EF-F3D6-4F95-BD26-4C09AF487D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773"/>
          <a:stretch/>
        </p:blipFill>
        <p:spPr>
          <a:xfrm>
            <a:off x="1038403" y="3317781"/>
            <a:ext cx="891064" cy="7661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F7367E-428C-4F76-850D-427AF9AFC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56"/>
          <a:stretch/>
        </p:blipFill>
        <p:spPr>
          <a:xfrm>
            <a:off x="2051720" y="3390985"/>
            <a:ext cx="3213130" cy="692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703398-EFBF-4EE6-A967-91B05CBE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839" b="12529"/>
          <a:stretch/>
        </p:blipFill>
        <p:spPr>
          <a:xfrm>
            <a:off x="965690" y="4047397"/>
            <a:ext cx="963777" cy="8301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A85E7D-3C79-4995-BC1F-7DCABF1B4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87" t="23625" r="29746" b="12530"/>
          <a:stretch/>
        </p:blipFill>
        <p:spPr>
          <a:xfrm>
            <a:off x="2089814" y="4307890"/>
            <a:ext cx="3058250" cy="5582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689176A-37F4-4B0C-8F46-F4E10D9411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57" t="23625" r="29746" b="12530"/>
          <a:stretch/>
        </p:blipFill>
        <p:spPr>
          <a:xfrm>
            <a:off x="5216385" y="4299942"/>
            <a:ext cx="1477666" cy="5582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044ADA-7207-4FDD-B7A6-55E7A14D56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20" t="-1" b="12529"/>
          <a:stretch/>
        </p:blipFill>
        <p:spPr>
          <a:xfrm>
            <a:off x="5133541" y="4070672"/>
            <a:ext cx="1670707" cy="7836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22A093-52B6-4948-8042-5510EEC61C8C}"/>
              </a:ext>
            </a:extLst>
          </p:cNvPr>
          <p:cNvCxnSpPr>
            <a:cxnSpLocks/>
          </p:cNvCxnSpPr>
          <p:nvPr/>
        </p:nvCxnSpPr>
        <p:spPr>
          <a:xfrm>
            <a:off x="2339752" y="4070672"/>
            <a:ext cx="0" cy="23721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71A0988-B904-408B-A474-E1B5E17026B0}"/>
              </a:ext>
            </a:extLst>
          </p:cNvPr>
          <p:cNvCxnSpPr>
            <a:cxnSpLocks/>
          </p:cNvCxnSpPr>
          <p:nvPr/>
        </p:nvCxnSpPr>
        <p:spPr>
          <a:xfrm>
            <a:off x="2843808" y="4070672"/>
            <a:ext cx="0" cy="23721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5853109-8322-43E5-B5D6-8A518A3B265B}"/>
              </a:ext>
            </a:extLst>
          </p:cNvPr>
          <p:cNvCxnSpPr>
            <a:cxnSpLocks/>
          </p:cNvCxnSpPr>
          <p:nvPr/>
        </p:nvCxnSpPr>
        <p:spPr>
          <a:xfrm>
            <a:off x="3347864" y="4070672"/>
            <a:ext cx="0" cy="23721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75BE56-7511-4A6F-A1A8-93865657255E}"/>
              </a:ext>
            </a:extLst>
          </p:cNvPr>
          <p:cNvCxnSpPr>
            <a:cxnSpLocks/>
          </p:cNvCxnSpPr>
          <p:nvPr/>
        </p:nvCxnSpPr>
        <p:spPr>
          <a:xfrm>
            <a:off x="3851920" y="4070672"/>
            <a:ext cx="0" cy="23721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DBE77B-2BC0-4EB1-B261-354E5D855850}"/>
              </a:ext>
            </a:extLst>
          </p:cNvPr>
          <p:cNvCxnSpPr>
            <a:cxnSpLocks/>
          </p:cNvCxnSpPr>
          <p:nvPr/>
        </p:nvCxnSpPr>
        <p:spPr>
          <a:xfrm>
            <a:off x="4355976" y="4070672"/>
            <a:ext cx="0" cy="23721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19E2651-9F8E-49C9-8ACC-650402F4B164}"/>
              </a:ext>
            </a:extLst>
          </p:cNvPr>
          <p:cNvCxnSpPr>
            <a:cxnSpLocks/>
          </p:cNvCxnSpPr>
          <p:nvPr/>
        </p:nvCxnSpPr>
        <p:spPr>
          <a:xfrm>
            <a:off x="4860032" y="4070672"/>
            <a:ext cx="0" cy="23721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11">
            <a:extLst>
              <a:ext uri="{FF2B5EF4-FFF2-40B4-BE49-F238E27FC236}">
                <a16:creationId xmlns:a16="http://schemas.microsoft.com/office/drawing/2014/main" id="{9B4238B2-CE93-4B04-9B3E-41374E76582F}"/>
              </a:ext>
            </a:extLst>
          </p:cNvPr>
          <p:cNvGrpSpPr/>
          <p:nvPr/>
        </p:nvGrpSpPr>
        <p:grpSpPr>
          <a:xfrm>
            <a:off x="6836960" y="2873479"/>
            <a:ext cx="2133600" cy="2158728"/>
            <a:chOff x="6832148" y="2285825"/>
            <a:chExt cx="2133600" cy="2158728"/>
          </a:xfrm>
          <a:solidFill>
            <a:srgbClr val="FFC000"/>
          </a:solidFill>
        </p:grpSpPr>
        <p:sp>
          <p:nvSpPr>
            <p:cNvPr id="44" name="泪滴形 16">
              <a:extLst>
                <a:ext uri="{FF2B5EF4-FFF2-40B4-BE49-F238E27FC236}">
                  <a16:creationId xmlns:a16="http://schemas.microsoft.com/office/drawing/2014/main" id="{52854EF9-C65E-4191-9650-1685A371D142}"/>
                </a:ext>
              </a:extLst>
            </p:cNvPr>
            <p:cNvSpPr/>
            <p:nvPr/>
          </p:nvSpPr>
          <p:spPr bwMode="auto">
            <a:xfrm rot="10800000">
              <a:off x="6832148" y="2285825"/>
              <a:ext cx="2133600" cy="2133600"/>
            </a:xfrm>
            <a:prstGeom prst="teardrop">
              <a:avLst/>
            </a:prstGeom>
            <a:grpFill/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  <a:endParaRPr kumimoji="0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6E64E68-D256-4F27-8B57-8FAF09002685}"/>
                </a:ext>
              </a:extLst>
            </p:cNvPr>
            <p:cNvSpPr txBox="1"/>
            <p:nvPr/>
          </p:nvSpPr>
          <p:spPr>
            <a:xfrm>
              <a:off x="7000688" y="2628671"/>
              <a:ext cx="188673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Baïn trai coù </a:t>
              </a:r>
              <a:r>
                <a:rPr lang="en-US" altLang="zh-CN" sz="2700" b="1">
                  <a:solidFill>
                    <a:srgbClr val="C00000"/>
                  </a:solidFill>
                  <a:latin typeface="VNI-Avo" pitchFamily="2" charset="0"/>
                  <a:ea typeface="仓耳今楷05-6763 W05" panose="02020400000000000000" pitchFamily="18" charset="-122"/>
                </a:rPr>
                <a:t>ít hôn</a:t>
              </a:r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 baïn gaùi 3 caùi keïo.</a:t>
              </a:r>
              <a:endParaRPr lang="zh-CN" altLang="en-US" sz="2700" b="0" dirty="0">
                <a:solidFill>
                  <a:schemeClr val="bg1"/>
                </a:solidFill>
                <a:latin typeface="+mj-lt"/>
                <a:ea typeface="微软雅黑" pitchFamily="34" charset="-122"/>
              </a:endParaRPr>
            </a:p>
          </p:txBody>
        </p:sp>
      </p:grpSp>
      <p:grpSp>
        <p:nvGrpSpPr>
          <p:cNvPr id="46" name="组合 11">
            <a:extLst>
              <a:ext uri="{FF2B5EF4-FFF2-40B4-BE49-F238E27FC236}">
                <a16:creationId xmlns:a16="http://schemas.microsoft.com/office/drawing/2014/main" id="{CCA52D85-DB5C-4114-B8B0-37EF8B998062}"/>
              </a:ext>
            </a:extLst>
          </p:cNvPr>
          <p:cNvGrpSpPr/>
          <p:nvPr/>
        </p:nvGrpSpPr>
        <p:grpSpPr>
          <a:xfrm rot="17034606">
            <a:off x="4720569" y="1577606"/>
            <a:ext cx="2133600" cy="2483429"/>
            <a:chOff x="6832148" y="2285825"/>
            <a:chExt cx="2133600" cy="2229120"/>
          </a:xfrm>
          <a:solidFill>
            <a:srgbClr val="FFC000"/>
          </a:solidFill>
        </p:grpSpPr>
        <p:sp>
          <p:nvSpPr>
            <p:cNvPr id="51" name="泪滴形 16">
              <a:extLst>
                <a:ext uri="{FF2B5EF4-FFF2-40B4-BE49-F238E27FC236}">
                  <a16:creationId xmlns:a16="http://schemas.microsoft.com/office/drawing/2014/main" id="{E36F33FB-F624-4F52-9541-0D0AC171DD91}"/>
                </a:ext>
              </a:extLst>
            </p:cNvPr>
            <p:cNvSpPr/>
            <p:nvPr/>
          </p:nvSpPr>
          <p:spPr bwMode="auto">
            <a:xfrm rot="10800000">
              <a:off x="6832148" y="2285825"/>
              <a:ext cx="2133600" cy="2133600"/>
            </a:xfrm>
            <a:prstGeom prst="teardrop">
              <a:avLst/>
            </a:prstGeom>
            <a:grpFill/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  <a:endParaRPr kumimoji="0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8C165DF-CC2D-44FD-A797-4801F83B2D9A}"/>
                </a:ext>
              </a:extLst>
            </p:cNvPr>
            <p:cNvSpPr txBox="1"/>
            <p:nvPr/>
          </p:nvSpPr>
          <p:spPr>
            <a:xfrm rot="4565394">
              <a:off x="6850497" y="2567697"/>
              <a:ext cx="207861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Baïn gaùi coù </a:t>
              </a:r>
              <a:r>
                <a:rPr lang="en-US" altLang="zh-CN" sz="2700" b="1">
                  <a:solidFill>
                    <a:srgbClr val="C00000"/>
                  </a:solidFill>
                  <a:latin typeface="VNI-Avo" pitchFamily="2" charset="0"/>
                  <a:ea typeface="仓耳今楷05-6763 W05" panose="02020400000000000000" pitchFamily="18" charset="-122"/>
                </a:rPr>
                <a:t>nhieàu hôn</a:t>
              </a:r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 baïn trai 3 caùi keïo.</a:t>
              </a:r>
              <a:endParaRPr lang="zh-CN" altLang="en-US" sz="2700" b="0" dirty="0">
                <a:solidFill>
                  <a:schemeClr val="bg1"/>
                </a:solidFill>
                <a:latin typeface="+mj-lt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362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FB92C04-08F0-4596-B956-26B38EC80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02"/>
          <a:stretch/>
        </p:blipFill>
        <p:spPr>
          <a:xfrm>
            <a:off x="251520" y="2715766"/>
            <a:ext cx="2673958" cy="22971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2405CF5-E223-4332-920F-8B8934472D9A}"/>
              </a:ext>
            </a:extLst>
          </p:cNvPr>
          <p:cNvGrpSpPr/>
          <p:nvPr/>
        </p:nvGrpSpPr>
        <p:grpSpPr>
          <a:xfrm>
            <a:off x="2771800" y="699542"/>
            <a:ext cx="5812392" cy="2448272"/>
            <a:chOff x="2771800" y="699542"/>
            <a:chExt cx="5812392" cy="2448272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716D3277-1517-441C-9FDF-66D8BF0E5388}"/>
                </a:ext>
              </a:extLst>
            </p:cNvPr>
            <p:cNvSpPr/>
            <p:nvPr/>
          </p:nvSpPr>
          <p:spPr>
            <a:xfrm>
              <a:off x="2771800" y="699542"/>
              <a:ext cx="5760640" cy="2448272"/>
            </a:xfrm>
            <a:prstGeom prst="cloudCallout">
              <a:avLst>
                <a:gd name="adj1" fmla="val -66226"/>
                <a:gd name="adj2" fmla="val 3000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文本框 18">
              <a:extLst>
                <a:ext uri="{FF2B5EF4-FFF2-40B4-BE49-F238E27FC236}">
                  <a16:creationId xmlns:a16="http://schemas.microsoft.com/office/drawing/2014/main" id="{FDE93D7C-D566-496A-8298-96B986C76131}"/>
                </a:ext>
              </a:extLst>
            </p:cNvPr>
            <p:cNvSpPr txBox="1"/>
            <p:nvPr/>
          </p:nvSpPr>
          <p:spPr>
            <a:xfrm>
              <a:off x="3347864" y="969492"/>
              <a:ext cx="5236328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600">
                  <a:latin typeface="VNI-Avo" pitchFamily="2" charset="0"/>
                  <a:ea typeface="仓耳今楷05-6763 W05" panose="02020400000000000000" pitchFamily="18" charset="-122"/>
                </a:rPr>
                <a:t>Neáu khoâng coù ñoà duøng thay theá soá keïo, ta seõ laøm pheùp tính nhö theá naøo ñeå bieát nhieàu hôn hay ít hôn bao nhieâu?</a:t>
              </a:r>
              <a:endParaRPr lang="zh-CN" altLang="en-US" sz="2600" dirty="0">
                <a:latin typeface="VNI-Avo" pitchFamily="2" charset="0"/>
                <a:ea typeface="仓耳今楷05-6763 W05" panose="02020400000000000000" pitchFamily="18" charset="-122"/>
              </a:endParaRPr>
            </a:p>
          </p:txBody>
        </p:sp>
      </p:grpSp>
      <p:sp>
        <p:nvSpPr>
          <p:cNvPr id="41" name="文本框 18">
            <a:extLst>
              <a:ext uri="{FF2B5EF4-FFF2-40B4-BE49-F238E27FC236}">
                <a16:creationId xmlns:a16="http://schemas.microsoft.com/office/drawing/2014/main" id="{D4607D92-F03E-443D-A946-EA1CC2EC5055}"/>
              </a:ext>
            </a:extLst>
          </p:cNvPr>
          <p:cNvSpPr txBox="1"/>
          <p:nvPr/>
        </p:nvSpPr>
        <p:spPr>
          <a:xfrm>
            <a:off x="4860032" y="3391631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VNI-Avo" pitchFamily="2" charset="0"/>
                <a:ea typeface="仓耳今楷05-6763 W05" panose="02020400000000000000" pitchFamily="18" charset="-122"/>
              </a:rPr>
              <a:t>9 – 6 = 3</a:t>
            </a:r>
            <a:endParaRPr lang="zh-CN" altLang="en-US" sz="36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pic>
        <p:nvPicPr>
          <p:cNvPr id="42" name="图片 15">
            <a:extLst>
              <a:ext uri="{FF2B5EF4-FFF2-40B4-BE49-F238E27FC236}">
                <a16:creationId xmlns:a16="http://schemas.microsoft.com/office/drawing/2014/main" id="{A2421803-D1A0-407D-840B-9CCD63609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30988" flipH="1">
            <a:off x="3655425" y="2909395"/>
            <a:ext cx="838781" cy="129054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8F7F793-40EF-42B9-B309-6B17FFE053EB}"/>
              </a:ext>
            </a:extLst>
          </p:cNvPr>
          <p:cNvGrpSpPr/>
          <p:nvPr/>
        </p:nvGrpSpPr>
        <p:grpSpPr>
          <a:xfrm>
            <a:off x="4106498" y="4212506"/>
            <a:ext cx="3931388" cy="507831"/>
            <a:chOff x="4106498" y="4212506"/>
            <a:chExt cx="3931388" cy="5078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94A001F-DCD4-4F87-AAB8-F0046330E03D}"/>
                </a:ext>
              </a:extLst>
            </p:cNvPr>
            <p:cNvSpPr/>
            <p:nvPr/>
          </p:nvSpPr>
          <p:spPr>
            <a:xfrm>
              <a:off x="4106498" y="4212506"/>
              <a:ext cx="3849879" cy="5040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16A94C6E-CA24-42C6-BD21-78E5EE921951}"/>
                </a:ext>
              </a:extLst>
            </p:cNvPr>
            <p:cNvSpPr txBox="1"/>
            <p:nvPr/>
          </p:nvSpPr>
          <p:spPr>
            <a:xfrm>
              <a:off x="4211960" y="4212506"/>
              <a:ext cx="382592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Tìm phaàn cheânh leäch</a:t>
              </a:r>
              <a:endParaRPr lang="zh-CN" altLang="en-US" sz="2700" dirty="0">
                <a:latin typeface="VNI-Avo" pitchFamily="2" charset="0"/>
                <a:ea typeface="仓耳今楷05-6763 W05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7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E028A0-D863-472C-8C4C-EEF97B29A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251519" y="1923678"/>
            <a:ext cx="1812089" cy="291140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1F6884-903F-4536-80C4-D9FFDF17C5C8}"/>
              </a:ext>
            </a:extLst>
          </p:cNvPr>
          <p:cNvGrpSpPr/>
          <p:nvPr/>
        </p:nvGrpSpPr>
        <p:grpSpPr>
          <a:xfrm>
            <a:off x="1907704" y="627534"/>
            <a:ext cx="6984777" cy="2160240"/>
            <a:chOff x="1907704" y="627534"/>
            <a:chExt cx="6984777" cy="21602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B6076E-80F6-4343-ACFD-00DD0F2C51D5}"/>
                </a:ext>
              </a:extLst>
            </p:cNvPr>
            <p:cNvSpPr/>
            <p:nvPr/>
          </p:nvSpPr>
          <p:spPr>
            <a:xfrm>
              <a:off x="1907704" y="627534"/>
              <a:ext cx="6840760" cy="21602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76200" cmpd="dbl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文本框 18">
              <a:extLst>
                <a:ext uri="{FF2B5EF4-FFF2-40B4-BE49-F238E27FC236}">
                  <a16:creationId xmlns:a16="http://schemas.microsoft.com/office/drawing/2014/main" id="{B088B440-ED67-454E-B435-5871EC9FE6DE}"/>
                </a:ext>
              </a:extLst>
            </p:cNvPr>
            <p:cNvSpPr txBox="1"/>
            <p:nvPr/>
          </p:nvSpPr>
          <p:spPr>
            <a:xfrm>
              <a:off x="2051721" y="817424"/>
              <a:ext cx="684076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>
                  <a:solidFill>
                    <a:schemeClr val="bg1"/>
                  </a:solidFill>
                  <a:latin typeface="VNI-Avo" pitchFamily="2" charset="0"/>
                  <a:ea typeface="仓耳今楷05-6763 W05" panose="02020400000000000000" pitchFamily="18" charset="-122"/>
                </a:rPr>
                <a:t>Duøng ñoà duøng hoïc taäp theå hieän baïn trai coù </a:t>
              </a:r>
              <a:r>
                <a:rPr lang="en-US" altLang="zh-CN" sz="3600" b="1">
                  <a:solidFill>
                    <a:schemeClr val="bg2">
                      <a:lumMod val="10000"/>
                    </a:schemeClr>
                  </a:solidFill>
                  <a:latin typeface="VNI-Avo" pitchFamily="2" charset="0"/>
                  <a:ea typeface="仓耳今楷05-6763 W05" panose="02020400000000000000" pitchFamily="18" charset="-122"/>
                </a:rPr>
                <a:t>nhieàu hôn </a:t>
              </a:r>
              <a:r>
                <a:rPr lang="en-US" altLang="zh-CN" sz="3600">
                  <a:solidFill>
                    <a:schemeClr val="bg1"/>
                  </a:solidFill>
                  <a:latin typeface="VNI-Avo" pitchFamily="2" charset="0"/>
                  <a:ea typeface="仓耳今楷05-6763 W05" panose="02020400000000000000" pitchFamily="18" charset="-122"/>
                </a:rPr>
                <a:t>baïn gaùi </a:t>
              </a:r>
              <a:r>
                <a:rPr lang="en-US" altLang="zh-CN" sz="3600" b="1">
                  <a:solidFill>
                    <a:schemeClr val="bg2">
                      <a:lumMod val="10000"/>
                    </a:schemeClr>
                  </a:solidFill>
                  <a:latin typeface="VNI-Avo" pitchFamily="2" charset="0"/>
                  <a:ea typeface="仓耳今楷05-6763 W05" panose="02020400000000000000" pitchFamily="18" charset="-122"/>
                </a:rPr>
                <a:t>2</a:t>
              </a:r>
              <a:r>
                <a:rPr lang="en-US" altLang="zh-CN" sz="3600">
                  <a:solidFill>
                    <a:schemeClr val="bg1"/>
                  </a:solidFill>
                  <a:latin typeface="VNI-Avo" pitchFamily="2" charset="0"/>
                  <a:ea typeface="仓耳今楷05-6763 W05" panose="02020400000000000000" pitchFamily="18" charset="-122"/>
                </a:rPr>
                <a:t> caùi keïo.</a:t>
              </a:r>
              <a:endParaRPr lang="zh-CN" altLang="en-US" sz="3600" dirty="0">
                <a:solidFill>
                  <a:schemeClr val="bg1"/>
                </a:solidFill>
                <a:latin typeface="VNI-Avo" pitchFamily="2" charset="0"/>
                <a:ea typeface="仓耳今楷05-6763 W05" panose="02020400000000000000" pitchFamily="18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21A7B64-57C4-43B2-98BC-38BA1FE0E7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25"/>
          <a:stretch/>
        </p:blipFill>
        <p:spPr>
          <a:xfrm>
            <a:off x="3715670" y="2834586"/>
            <a:ext cx="4024682" cy="200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59518AA-AB05-46F0-8F92-1A450D6CD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5" r="50326" b="68021"/>
          <a:stretch/>
        </p:blipFill>
        <p:spPr>
          <a:xfrm>
            <a:off x="2347455" y="1102391"/>
            <a:ext cx="2978438" cy="975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11BBF8-94CA-435F-9359-EFE566AAC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773"/>
          <a:stretch/>
        </p:blipFill>
        <p:spPr>
          <a:xfrm>
            <a:off x="1403648" y="1347816"/>
            <a:ext cx="891064" cy="766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B2868A-6AC4-400A-8720-BD1811754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839" b="12529"/>
          <a:stretch/>
        </p:blipFill>
        <p:spPr>
          <a:xfrm>
            <a:off x="1330935" y="2077432"/>
            <a:ext cx="963777" cy="8301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6E03704-8558-41C5-91BF-749698EB2114}"/>
              </a:ext>
            </a:extLst>
          </p:cNvPr>
          <p:cNvGrpSpPr/>
          <p:nvPr/>
        </p:nvGrpSpPr>
        <p:grpSpPr>
          <a:xfrm>
            <a:off x="323528" y="55837"/>
            <a:ext cx="5760640" cy="535991"/>
            <a:chOff x="4106498" y="4180571"/>
            <a:chExt cx="3857267" cy="53599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EE2A3F1-E904-4E1C-88DB-D2C3A4B95B9F}"/>
                </a:ext>
              </a:extLst>
            </p:cNvPr>
            <p:cNvSpPr/>
            <p:nvPr/>
          </p:nvSpPr>
          <p:spPr>
            <a:xfrm>
              <a:off x="4106498" y="4212506"/>
              <a:ext cx="3849879" cy="504056"/>
            </a:xfrm>
            <a:custGeom>
              <a:avLst/>
              <a:gdLst>
                <a:gd name="connsiteX0" fmla="*/ 0 w 3849879"/>
                <a:gd name="connsiteY0" fmla="*/ 84011 h 504056"/>
                <a:gd name="connsiteX1" fmla="*/ 84011 w 3849879"/>
                <a:gd name="connsiteY1" fmla="*/ 0 h 504056"/>
                <a:gd name="connsiteX2" fmla="*/ 3765868 w 3849879"/>
                <a:gd name="connsiteY2" fmla="*/ 0 h 504056"/>
                <a:gd name="connsiteX3" fmla="*/ 3849879 w 3849879"/>
                <a:gd name="connsiteY3" fmla="*/ 84011 h 504056"/>
                <a:gd name="connsiteX4" fmla="*/ 3849879 w 3849879"/>
                <a:gd name="connsiteY4" fmla="*/ 420045 h 504056"/>
                <a:gd name="connsiteX5" fmla="*/ 3765868 w 3849879"/>
                <a:gd name="connsiteY5" fmla="*/ 504056 h 504056"/>
                <a:gd name="connsiteX6" fmla="*/ 84011 w 3849879"/>
                <a:gd name="connsiteY6" fmla="*/ 504056 h 504056"/>
                <a:gd name="connsiteX7" fmla="*/ 0 w 3849879"/>
                <a:gd name="connsiteY7" fmla="*/ 420045 h 504056"/>
                <a:gd name="connsiteX8" fmla="*/ 0 w 3849879"/>
                <a:gd name="connsiteY8" fmla="*/ 84011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9879" h="504056" fill="none" extrusionOk="0">
                  <a:moveTo>
                    <a:pt x="0" y="84011"/>
                  </a:moveTo>
                  <a:cubicBezTo>
                    <a:pt x="-1089" y="36241"/>
                    <a:pt x="33077" y="-1263"/>
                    <a:pt x="84011" y="0"/>
                  </a:cubicBezTo>
                  <a:cubicBezTo>
                    <a:pt x="1650567" y="5254"/>
                    <a:pt x="3319161" y="104828"/>
                    <a:pt x="3765868" y="0"/>
                  </a:cubicBezTo>
                  <a:cubicBezTo>
                    <a:pt x="3813778" y="-923"/>
                    <a:pt x="3853889" y="36801"/>
                    <a:pt x="3849879" y="84011"/>
                  </a:cubicBezTo>
                  <a:cubicBezTo>
                    <a:pt x="3868145" y="190549"/>
                    <a:pt x="3849560" y="325661"/>
                    <a:pt x="3849879" y="420045"/>
                  </a:cubicBezTo>
                  <a:cubicBezTo>
                    <a:pt x="3849306" y="469430"/>
                    <a:pt x="3811937" y="498123"/>
                    <a:pt x="3765868" y="504056"/>
                  </a:cubicBezTo>
                  <a:cubicBezTo>
                    <a:pt x="2394307" y="467630"/>
                    <a:pt x="1697102" y="540714"/>
                    <a:pt x="84011" y="504056"/>
                  </a:cubicBezTo>
                  <a:cubicBezTo>
                    <a:pt x="41821" y="509387"/>
                    <a:pt x="-4454" y="470534"/>
                    <a:pt x="0" y="420045"/>
                  </a:cubicBezTo>
                  <a:cubicBezTo>
                    <a:pt x="10905" y="328640"/>
                    <a:pt x="-10558" y="230619"/>
                    <a:pt x="0" y="84011"/>
                  </a:cubicBezTo>
                  <a:close/>
                </a:path>
                <a:path w="3849879" h="504056" stroke="0" extrusionOk="0">
                  <a:moveTo>
                    <a:pt x="0" y="84011"/>
                  </a:moveTo>
                  <a:cubicBezTo>
                    <a:pt x="-904" y="38012"/>
                    <a:pt x="43711" y="-4747"/>
                    <a:pt x="84011" y="0"/>
                  </a:cubicBezTo>
                  <a:cubicBezTo>
                    <a:pt x="1875099" y="168284"/>
                    <a:pt x="3068873" y="-96741"/>
                    <a:pt x="3765868" y="0"/>
                  </a:cubicBezTo>
                  <a:cubicBezTo>
                    <a:pt x="3805246" y="3810"/>
                    <a:pt x="3854427" y="32995"/>
                    <a:pt x="3849879" y="84011"/>
                  </a:cubicBezTo>
                  <a:cubicBezTo>
                    <a:pt x="3871221" y="120840"/>
                    <a:pt x="3840324" y="375279"/>
                    <a:pt x="3849879" y="420045"/>
                  </a:cubicBezTo>
                  <a:cubicBezTo>
                    <a:pt x="3849119" y="462024"/>
                    <a:pt x="3817256" y="500048"/>
                    <a:pt x="3765868" y="504056"/>
                  </a:cubicBezTo>
                  <a:cubicBezTo>
                    <a:pt x="3246575" y="550173"/>
                    <a:pt x="999645" y="386430"/>
                    <a:pt x="84011" y="504056"/>
                  </a:cubicBezTo>
                  <a:cubicBezTo>
                    <a:pt x="38947" y="500298"/>
                    <a:pt x="-2180" y="466200"/>
                    <a:pt x="0" y="420045"/>
                  </a:cubicBezTo>
                  <a:cubicBezTo>
                    <a:pt x="10895" y="343850"/>
                    <a:pt x="-15263" y="141191"/>
                    <a:pt x="0" y="8401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192134517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文本框 18">
              <a:extLst>
                <a:ext uri="{FF2B5EF4-FFF2-40B4-BE49-F238E27FC236}">
                  <a16:creationId xmlns:a16="http://schemas.microsoft.com/office/drawing/2014/main" id="{715CA345-8647-4FC8-9AB3-91001304C57C}"/>
                </a:ext>
              </a:extLst>
            </p:cNvPr>
            <p:cNvSpPr txBox="1"/>
            <p:nvPr/>
          </p:nvSpPr>
          <p:spPr>
            <a:xfrm>
              <a:off x="4137839" y="4180571"/>
              <a:ext cx="382592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 b="1">
                  <a:latin typeface="VNI-Avo" pitchFamily="2" charset="0"/>
                  <a:ea typeface="仓耳今楷05-6763 W05" panose="02020400000000000000" pitchFamily="18" charset="-122"/>
                </a:rPr>
                <a:t>Vieát</a:t>
              </a:r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 pheùp tính vaø </a:t>
              </a:r>
              <a:r>
                <a:rPr lang="en-US" altLang="zh-CN" sz="2700" b="1">
                  <a:latin typeface="VNI-Avo" pitchFamily="2" charset="0"/>
                  <a:ea typeface="仓耳今楷05-6763 W05" panose="02020400000000000000" pitchFamily="18" charset="-122"/>
                </a:rPr>
                <a:t>noùi</a:t>
              </a:r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 theo maãu.</a:t>
              </a:r>
              <a:endParaRPr lang="zh-CN" altLang="en-US" sz="2700" dirty="0">
                <a:latin typeface="VNI-Avo" pitchFamily="2" charset="0"/>
                <a:ea typeface="仓耳今楷05-6763 W05" panose="02020400000000000000" pitchFamily="18" charset="-122"/>
              </a:endParaRPr>
            </a:p>
          </p:txBody>
        </p:sp>
      </p:grpSp>
      <p:sp>
        <p:nvSpPr>
          <p:cNvPr id="9" name="文本框 18">
            <a:extLst>
              <a:ext uri="{FF2B5EF4-FFF2-40B4-BE49-F238E27FC236}">
                <a16:creationId xmlns:a16="http://schemas.microsoft.com/office/drawing/2014/main" id="{D8687623-F678-4B74-B6FB-855422732A9F}"/>
              </a:ext>
            </a:extLst>
          </p:cNvPr>
          <p:cNvSpPr txBox="1"/>
          <p:nvPr/>
        </p:nvSpPr>
        <p:spPr>
          <a:xfrm>
            <a:off x="373213" y="713296"/>
            <a:ext cx="1154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Maãu: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8033CF5-16B8-40B7-A86A-12863A6CB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223901"/>
              </p:ext>
            </p:extLst>
          </p:nvPr>
        </p:nvGraphicFramePr>
        <p:xfrm>
          <a:off x="5685108" y="1821141"/>
          <a:ext cx="2592290" cy="585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8">
                  <a:extLst>
                    <a:ext uri="{9D8B030D-6E8A-4147-A177-3AD203B41FA5}">
                      <a16:colId xmlns:a16="http://schemas.microsoft.com/office/drawing/2014/main" val="386911488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111466293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2978778772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379629916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3666537054"/>
                    </a:ext>
                  </a:extLst>
                </a:gridCol>
              </a:tblGrid>
              <a:tr h="5856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682805"/>
                  </a:ext>
                </a:extLst>
              </a:tr>
            </a:tbl>
          </a:graphicData>
        </a:graphic>
      </p:graphicFrame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8560D3BB-7B72-42F9-AB2A-EDE3EAF3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5" t="32346" r="50326" b="38370"/>
          <a:stretch/>
        </p:blipFill>
        <p:spPr>
          <a:xfrm>
            <a:off x="2241634" y="2077432"/>
            <a:ext cx="2978438" cy="892873"/>
          </a:xfrm>
          <a:prstGeom prst="rect">
            <a:avLst/>
          </a:prstGeom>
        </p:spPr>
      </p:pic>
      <p:sp>
        <p:nvSpPr>
          <p:cNvPr id="15" name="文本框 18">
            <a:extLst>
              <a:ext uri="{FF2B5EF4-FFF2-40B4-BE49-F238E27FC236}">
                <a16:creationId xmlns:a16="http://schemas.microsoft.com/office/drawing/2014/main" id="{5DC99DA9-D0CD-478B-B76B-B75819FDB443}"/>
              </a:ext>
            </a:extLst>
          </p:cNvPr>
          <p:cNvSpPr txBox="1"/>
          <p:nvPr/>
        </p:nvSpPr>
        <p:spPr>
          <a:xfrm>
            <a:off x="5782558" y="1849301"/>
            <a:ext cx="1154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5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162CDFE5-C81C-4A4F-B612-41C97A4E87D9}"/>
              </a:ext>
            </a:extLst>
          </p:cNvPr>
          <p:cNvSpPr txBox="1"/>
          <p:nvPr/>
        </p:nvSpPr>
        <p:spPr>
          <a:xfrm>
            <a:off x="6284021" y="1842166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–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7" name="文本框 18">
            <a:extLst>
              <a:ext uri="{FF2B5EF4-FFF2-40B4-BE49-F238E27FC236}">
                <a16:creationId xmlns:a16="http://schemas.microsoft.com/office/drawing/2014/main" id="{7406B82A-A169-428C-8591-391A7A14C40E}"/>
              </a:ext>
            </a:extLst>
          </p:cNvPr>
          <p:cNvSpPr txBox="1"/>
          <p:nvPr/>
        </p:nvSpPr>
        <p:spPr>
          <a:xfrm>
            <a:off x="6785484" y="1835031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4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4AACC04E-8B39-4F0A-A9D6-349AD8CF6B23}"/>
              </a:ext>
            </a:extLst>
          </p:cNvPr>
          <p:cNvSpPr txBox="1"/>
          <p:nvPr/>
        </p:nvSpPr>
        <p:spPr>
          <a:xfrm>
            <a:off x="7286947" y="1827896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=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79D23EC-8451-4695-825F-80E4FCD3F3D2}"/>
              </a:ext>
            </a:extLst>
          </p:cNvPr>
          <p:cNvSpPr txBox="1"/>
          <p:nvPr/>
        </p:nvSpPr>
        <p:spPr>
          <a:xfrm>
            <a:off x="7809598" y="1849301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1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67A961-C7AE-4B4F-8615-F815672B2364}"/>
              </a:ext>
            </a:extLst>
          </p:cNvPr>
          <p:cNvSpPr txBox="1"/>
          <p:nvPr/>
        </p:nvSpPr>
        <p:spPr>
          <a:xfrm>
            <a:off x="861767" y="3079613"/>
            <a:ext cx="79207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>
                <a:latin typeface="VNI-Avo" pitchFamily="2" charset="0"/>
                <a:ea typeface="仓耳今楷05-6763 W05" panose="02020400000000000000" pitchFamily="18" charset="-122"/>
              </a:rPr>
              <a:t>Baïn trai coù </a:t>
            </a:r>
            <a:r>
              <a:rPr lang="en-US" altLang="zh-CN" sz="2700" b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nhieàu hôn</a:t>
            </a:r>
            <a:r>
              <a:rPr lang="en-US" altLang="zh-CN" sz="2700">
                <a:latin typeface="VNI-Avo" pitchFamily="2" charset="0"/>
                <a:ea typeface="仓耳今楷05-6763 W05" panose="02020400000000000000" pitchFamily="18" charset="-122"/>
              </a:rPr>
              <a:t> baïn gaùi 1 caây buùt chì.</a:t>
            </a:r>
            <a:endParaRPr lang="zh-CN" altLang="en-US" sz="2700" b="0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266A3-8062-4CF2-9FA1-C160C27EB91B}"/>
              </a:ext>
            </a:extLst>
          </p:cNvPr>
          <p:cNvSpPr txBox="1"/>
          <p:nvPr/>
        </p:nvSpPr>
        <p:spPr>
          <a:xfrm>
            <a:off x="854691" y="3648095"/>
            <a:ext cx="79207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>
                <a:latin typeface="VNI-Avo" pitchFamily="2" charset="0"/>
                <a:ea typeface="仓耳今楷05-6763 W05" panose="02020400000000000000" pitchFamily="18" charset="-122"/>
              </a:rPr>
              <a:t>Baïn gaùi coù </a:t>
            </a:r>
            <a:r>
              <a:rPr lang="en-US" altLang="zh-CN" sz="2700" b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ít hôn</a:t>
            </a:r>
            <a:r>
              <a:rPr lang="en-US" altLang="zh-CN" sz="2700">
                <a:latin typeface="VNI-Avo" pitchFamily="2" charset="0"/>
                <a:ea typeface="仓耳今楷05-6763 W05" panose="02020400000000000000" pitchFamily="18" charset="-122"/>
              </a:rPr>
              <a:t> baïn gaùi 1 caây buùt chì.</a:t>
            </a:r>
            <a:endParaRPr lang="zh-CN" altLang="en-US" sz="2700" b="0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9159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6E03704-8558-41C5-91BF-749698EB2114}"/>
              </a:ext>
            </a:extLst>
          </p:cNvPr>
          <p:cNvGrpSpPr/>
          <p:nvPr/>
        </p:nvGrpSpPr>
        <p:grpSpPr>
          <a:xfrm>
            <a:off x="260656" y="78423"/>
            <a:ext cx="5760640" cy="535991"/>
            <a:chOff x="4106498" y="4180571"/>
            <a:chExt cx="3857267" cy="53599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EE2A3F1-E904-4E1C-88DB-D2C3A4B95B9F}"/>
                </a:ext>
              </a:extLst>
            </p:cNvPr>
            <p:cNvSpPr/>
            <p:nvPr/>
          </p:nvSpPr>
          <p:spPr>
            <a:xfrm>
              <a:off x="4106498" y="4212506"/>
              <a:ext cx="3849879" cy="504056"/>
            </a:xfrm>
            <a:custGeom>
              <a:avLst/>
              <a:gdLst>
                <a:gd name="connsiteX0" fmla="*/ 0 w 3849879"/>
                <a:gd name="connsiteY0" fmla="*/ 84011 h 504056"/>
                <a:gd name="connsiteX1" fmla="*/ 84011 w 3849879"/>
                <a:gd name="connsiteY1" fmla="*/ 0 h 504056"/>
                <a:gd name="connsiteX2" fmla="*/ 3765868 w 3849879"/>
                <a:gd name="connsiteY2" fmla="*/ 0 h 504056"/>
                <a:gd name="connsiteX3" fmla="*/ 3849879 w 3849879"/>
                <a:gd name="connsiteY3" fmla="*/ 84011 h 504056"/>
                <a:gd name="connsiteX4" fmla="*/ 3849879 w 3849879"/>
                <a:gd name="connsiteY4" fmla="*/ 420045 h 504056"/>
                <a:gd name="connsiteX5" fmla="*/ 3765868 w 3849879"/>
                <a:gd name="connsiteY5" fmla="*/ 504056 h 504056"/>
                <a:gd name="connsiteX6" fmla="*/ 84011 w 3849879"/>
                <a:gd name="connsiteY6" fmla="*/ 504056 h 504056"/>
                <a:gd name="connsiteX7" fmla="*/ 0 w 3849879"/>
                <a:gd name="connsiteY7" fmla="*/ 420045 h 504056"/>
                <a:gd name="connsiteX8" fmla="*/ 0 w 3849879"/>
                <a:gd name="connsiteY8" fmla="*/ 84011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9879" h="504056" fill="none" extrusionOk="0">
                  <a:moveTo>
                    <a:pt x="0" y="84011"/>
                  </a:moveTo>
                  <a:cubicBezTo>
                    <a:pt x="-1089" y="36241"/>
                    <a:pt x="33077" y="-1263"/>
                    <a:pt x="84011" y="0"/>
                  </a:cubicBezTo>
                  <a:cubicBezTo>
                    <a:pt x="1650567" y="5254"/>
                    <a:pt x="3319161" y="104828"/>
                    <a:pt x="3765868" y="0"/>
                  </a:cubicBezTo>
                  <a:cubicBezTo>
                    <a:pt x="3813778" y="-923"/>
                    <a:pt x="3853889" y="36801"/>
                    <a:pt x="3849879" y="84011"/>
                  </a:cubicBezTo>
                  <a:cubicBezTo>
                    <a:pt x="3868145" y="190549"/>
                    <a:pt x="3849560" y="325661"/>
                    <a:pt x="3849879" y="420045"/>
                  </a:cubicBezTo>
                  <a:cubicBezTo>
                    <a:pt x="3849306" y="469430"/>
                    <a:pt x="3811937" y="498123"/>
                    <a:pt x="3765868" y="504056"/>
                  </a:cubicBezTo>
                  <a:cubicBezTo>
                    <a:pt x="2394307" y="467630"/>
                    <a:pt x="1697102" y="540714"/>
                    <a:pt x="84011" y="504056"/>
                  </a:cubicBezTo>
                  <a:cubicBezTo>
                    <a:pt x="41821" y="509387"/>
                    <a:pt x="-4454" y="470534"/>
                    <a:pt x="0" y="420045"/>
                  </a:cubicBezTo>
                  <a:cubicBezTo>
                    <a:pt x="10905" y="328640"/>
                    <a:pt x="-10558" y="230619"/>
                    <a:pt x="0" y="84011"/>
                  </a:cubicBezTo>
                  <a:close/>
                </a:path>
                <a:path w="3849879" h="504056" stroke="0" extrusionOk="0">
                  <a:moveTo>
                    <a:pt x="0" y="84011"/>
                  </a:moveTo>
                  <a:cubicBezTo>
                    <a:pt x="-904" y="38012"/>
                    <a:pt x="43711" y="-4747"/>
                    <a:pt x="84011" y="0"/>
                  </a:cubicBezTo>
                  <a:cubicBezTo>
                    <a:pt x="1875099" y="168284"/>
                    <a:pt x="3068873" y="-96741"/>
                    <a:pt x="3765868" y="0"/>
                  </a:cubicBezTo>
                  <a:cubicBezTo>
                    <a:pt x="3805246" y="3810"/>
                    <a:pt x="3854427" y="32995"/>
                    <a:pt x="3849879" y="84011"/>
                  </a:cubicBezTo>
                  <a:cubicBezTo>
                    <a:pt x="3871221" y="120840"/>
                    <a:pt x="3840324" y="375279"/>
                    <a:pt x="3849879" y="420045"/>
                  </a:cubicBezTo>
                  <a:cubicBezTo>
                    <a:pt x="3849119" y="462024"/>
                    <a:pt x="3817256" y="500048"/>
                    <a:pt x="3765868" y="504056"/>
                  </a:cubicBezTo>
                  <a:cubicBezTo>
                    <a:pt x="3246575" y="550173"/>
                    <a:pt x="999645" y="386430"/>
                    <a:pt x="84011" y="504056"/>
                  </a:cubicBezTo>
                  <a:cubicBezTo>
                    <a:pt x="38947" y="500298"/>
                    <a:pt x="-2180" y="466200"/>
                    <a:pt x="0" y="420045"/>
                  </a:cubicBezTo>
                  <a:cubicBezTo>
                    <a:pt x="10895" y="343850"/>
                    <a:pt x="-15263" y="141191"/>
                    <a:pt x="0" y="8401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192134517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文本框 18">
              <a:extLst>
                <a:ext uri="{FF2B5EF4-FFF2-40B4-BE49-F238E27FC236}">
                  <a16:creationId xmlns:a16="http://schemas.microsoft.com/office/drawing/2014/main" id="{715CA345-8647-4FC8-9AB3-91001304C57C}"/>
                </a:ext>
              </a:extLst>
            </p:cNvPr>
            <p:cNvSpPr txBox="1"/>
            <p:nvPr/>
          </p:nvSpPr>
          <p:spPr>
            <a:xfrm>
              <a:off x="4137839" y="4180571"/>
              <a:ext cx="382592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 b="1">
                  <a:latin typeface="VNI-Avo" pitchFamily="2" charset="0"/>
                  <a:ea typeface="仓耳今楷05-6763 W05" panose="02020400000000000000" pitchFamily="18" charset="-122"/>
                </a:rPr>
                <a:t>Vieát</a:t>
              </a:r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 pheùp tính vaø </a:t>
              </a:r>
              <a:r>
                <a:rPr lang="en-US" altLang="zh-CN" sz="2700" b="1">
                  <a:latin typeface="VNI-Avo" pitchFamily="2" charset="0"/>
                  <a:ea typeface="仓耳今楷05-6763 W05" panose="02020400000000000000" pitchFamily="18" charset="-122"/>
                </a:rPr>
                <a:t>noùi</a:t>
              </a:r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 theo maãu.</a:t>
              </a:r>
              <a:endParaRPr lang="zh-CN" altLang="en-US" sz="2700" dirty="0">
                <a:latin typeface="VNI-Avo" pitchFamily="2" charset="0"/>
                <a:ea typeface="仓耳今楷05-6763 W05" panose="02020400000000000000" pitchFamily="18" charset="-122"/>
              </a:endParaRPr>
            </a:p>
          </p:txBody>
        </p:sp>
      </p:grp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8033CF5-16B8-40B7-A86A-12863A6CB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046106"/>
              </p:ext>
            </p:extLst>
          </p:nvPr>
        </p:nvGraphicFramePr>
        <p:xfrm>
          <a:off x="6156176" y="1347614"/>
          <a:ext cx="2592290" cy="585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8">
                  <a:extLst>
                    <a:ext uri="{9D8B030D-6E8A-4147-A177-3AD203B41FA5}">
                      <a16:colId xmlns:a16="http://schemas.microsoft.com/office/drawing/2014/main" val="386911488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111466293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2978778772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379629916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3666537054"/>
                    </a:ext>
                  </a:extLst>
                </a:gridCol>
              </a:tblGrid>
              <a:tr h="5856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68280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87DE7194-4E5B-438E-9FB8-51EF6FCFC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700938" y="843558"/>
            <a:ext cx="4921232" cy="8640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4D8BFF-03FA-4B7B-A5FD-1DF023694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700938" y="1707654"/>
            <a:ext cx="4921232" cy="864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040E7F-4C47-4B57-BCDE-33D62831EE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461"/>
          <a:stretch/>
        </p:blipFill>
        <p:spPr>
          <a:xfrm>
            <a:off x="700938" y="3193357"/>
            <a:ext cx="4543619" cy="8640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046971-0387-492A-BBD9-725AD8C789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53" b="7552"/>
          <a:stretch/>
        </p:blipFill>
        <p:spPr>
          <a:xfrm>
            <a:off x="700938" y="3998566"/>
            <a:ext cx="4543619" cy="79208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CF22118-F833-4AC1-9D41-EBC3A6C8CF9C}"/>
              </a:ext>
            </a:extLst>
          </p:cNvPr>
          <p:cNvSpPr/>
          <p:nvPr/>
        </p:nvSpPr>
        <p:spPr>
          <a:xfrm>
            <a:off x="285226" y="2643758"/>
            <a:ext cx="8649049" cy="402760"/>
          </a:xfrm>
          <a:custGeom>
            <a:avLst/>
            <a:gdLst>
              <a:gd name="connsiteX0" fmla="*/ 0 w 8649049"/>
              <a:gd name="connsiteY0" fmla="*/ 134224 h 402760"/>
              <a:gd name="connsiteX1" fmla="*/ 889233 w 8649049"/>
              <a:gd name="connsiteY1" fmla="*/ 176169 h 402760"/>
              <a:gd name="connsiteX2" fmla="*/ 1828800 w 8649049"/>
              <a:gd name="connsiteY2" fmla="*/ 402671 h 402760"/>
              <a:gd name="connsiteX3" fmla="*/ 2692866 w 8649049"/>
              <a:gd name="connsiteY3" fmla="*/ 201336 h 402760"/>
              <a:gd name="connsiteX4" fmla="*/ 3816991 w 8649049"/>
              <a:gd name="connsiteY4" fmla="*/ 33556 h 402760"/>
              <a:gd name="connsiteX5" fmla="*/ 4848836 w 8649049"/>
              <a:gd name="connsiteY5" fmla="*/ 318781 h 402760"/>
              <a:gd name="connsiteX6" fmla="*/ 6023295 w 8649049"/>
              <a:gd name="connsiteY6" fmla="*/ 50334 h 402760"/>
              <a:gd name="connsiteX7" fmla="*/ 7290033 w 8649049"/>
              <a:gd name="connsiteY7" fmla="*/ 302003 h 402760"/>
              <a:gd name="connsiteX8" fmla="*/ 8179266 w 8649049"/>
              <a:gd name="connsiteY8" fmla="*/ 67112 h 402760"/>
              <a:gd name="connsiteX9" fmla="*/ 8649049 w 8649049"/>
              <a:gd name="connsiteY9" fmla="*/ 0 h 40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49049" h="402760">
                <a:moveTo>
                  <a:pt x="0" y="134224"/>
                </a:moveTo>
                <a:cubicBezTo>
                  <a:pt x="292216" y="132826"/>
                  <a:pt x="584433" y="131428"/>
                  <a:pt x="889233" y="176169"/>
                </a:cubicBezTo>
                <a:cubicBezTo>
                  <a:pt x="1194033" y="220910"/>
                  <a:pt x="1528195" y="398477"/>
                  <a:pt x="1828800" y="402671"/>
                </a:cubicBezTo>
                <a:cubicBezTo>
                  <a:pt x="2129405" y="406865"/>
                  <a:pt x="2361501" y="262855"/>
                  <a:pt x="2692866" y="201336"/>
                </a:cubicBezTo>
                <a:cubicBezTo>
                  <a:pt x="3024231" y="139817"/>
                  <a:pt x="3457663" y="13982"/>
                  <a:pt x="3816991" y="33556"/>
                </a:cubicBezTo>
                <a:cubicBezTo>
                  <a:pt x="4176319" y="53130"/>
                  <a:pt x="4481119" y="315985"/>
                  <a:pt x="4848836" y="318781"/>
                </a:cubicBezTo>
                <a:cubicBezTo>
                  <a:pt x="5216553" y="321577"/>
                  <a:pt x="5616429" y="53130"/>
                  <a:pt x="6023295" y="50334"/>
                </a:cubicBezTo>
                <a:cubicBezTo>
                  <a:pt x="6430161" y="47538"/>
                  <a:pt x="6930705" y="299207"/>
                  <a:pt x="7290033" y="302003"/>
                </a:cubicBezTo>
                <a:cubicBezTo>
                  <a:pt x="7649361" y="304799"/>
                  <a:pt x="7952763" y="117446"/>
                  <a:pt x="8179266" y="67112"/>
                </a:cubicBezTo>
                <a:cubicBezTo>
                  <a:pt x="8405769" y="16778"/>
                  <a:pt x="8527409" y="8389"/>
                  <a:pt x="8649049" y="0"/>
                </a:cubicBezTo>
              </a:path>
            </a:pathLst>
          </a:cu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Table 11">
            <a:extLst>
              <a:ext uri="{FF2B5EF4-FFF2-40B4-BE49-F238E27FC236}">
                <a16:creationId xmlns:a16="http://schemas.microsoft.com/office/drawing/2014/main" id="{25EBCACA-16F7-45BA-B4E4-7376A98CD690}"/>
              </a:ext>
            </a:extLst>
          </p:cNvPr>
          <p:cNvGraphicFramePr>
            <a:graphicFrameLocks noGrp="1"/>
          </p:cNvGraphicFramePr>
          <p:nvPr/>
        </p:nvGraphicFramePr>
        <p:xfrm>
          <a:off x="6112368" y="3703420"/>
          <a:ext cx="2592290" cy="585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8">
                  <a:extLst>
                    <a:ext uri="{9D8B030D-6E8A-4147-A177-3AD203B41FA5}">
                      <a16:colId xmlns:a16="http://schemas.microsoft.com/office/drawing/2014/main" val="386911488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111466293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2978778772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379629916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3666537054"/>
                    </a:ext>
                  </a:extLst>
                </a:gridCol>
              </a:tblGrid>
              <a:tr h="5856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68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260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6E03704-8558-41C5-91BF-749698EB2114}"/>
              </a:ext>
            </a:extLst>
          </p:cNvPr>
          <p:cNvGrpSpPr/>
          <p:nvPr/>
        </p:nvGrpSpPr>
        <p:grpSpPr>
          <a:xfrm>
            <a:off x="395536" y="111580"/>
            <a:ext cx="5760640" cy="535991"/>
            <a:chOff x="4106498" y="4180571"/>
            <a:chExt cx="3857267" cy="53599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EE2A3F1-E904-4E1C-88DB-D2C3A4B95B9F}"/>
                </a:ext>
              </a:extLst>
            </p:cNvPr>
            <p:cNvSpPr/>
            <p:nvPr/>
          </p:nvSpPr>
          <p:spPr>
            <a:xfrm>
              <a:off x="4106498" y="4212506"/>
              <a:ext cx="3849879" cy="504056"/>
            </a:xfrm>
            <a:custGeom>
              <a:avLst/>
              <a:gdLst>
                <a:gd name="connsiteX0" fmla="*/ 0 w 3849879"/>
                <a:gd name="connsiteY0" fmla="*/ 84011 h 504056"/>
                <a:gd name="connsiteX1" fmla="*/ 84011 w 3849879"/>
                <a:gd name="connsiteY1" fmla="*/ 0 h 504056"/>
                <a:gd name="connsiteX2" fmla="*/ 3765868 w 3849879"/>
                <a:gd name="connsiteY2" fmla="*/ 0 h 504056"/>
                <a:gd name="connsiteX3" fmla="*/ 3849879 w 3849879"/>
                <a:gd name="connsiteY3" fmla="*/ 84011 h 504056"/>
                <a:gd name="connsiteX4" fmla="*/ 3849879 w 3849879"/>
                <a:gd name="connsiteY4" fmla="*/ 420045 h 504056"/>
                <a:gd name="connsiteX5" fmla="*/ 3765868 w 3849879"/>
                <a:gd name="connsiteY5" fmla="*/ 504056 h 504056"/>
                <a:gd name="connsiteX6" fmla="*/ 84011 w 3849879"/>
                <a:gd name="connsiteY6" fmla="*/ 504056 h 504056"/>
                <a:gd name="connsiteX7" fmla="*/ 0 w 3849879"/>
                <a:gd name="connsiteY7" fmla="*/ 420045 h 504056"/>
                <a:gd name="connsiteX8" fmla="*/ 0 w 3849879"/>
                <a:gd name="connsiteY8" fmla="*/ 84011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9879" h="504056" fill="none" extrusionOk="0">
                  <a:moveTo>
                    <a:pt x="0" y="84011"/>
                  </a:moveTo>
                  <a:cubicBezTo>
                    <a:pt x="-1089" y="36241"/>
                    <a:pt x="33077" y="-1263"/>
                    <a:pt x="84011" y="0"/>
                  </a:cubicBezTo>
                  <a:cubicBezTo>
                    <a:pt x="1650567" y="5254"/>
                    <a:pt x="3319161" y="104828"/>
                    <a:pt x="3765868" y="0"/>
                  </a:cubicBezTo>
                  <a:cubicBezTo>
                    <a:pt x="3813778" y="-923"/>
                    <a:pt x="3853889" y="36801"/>
                    <a:pt x="3849879" y="84011"/>
                  </a:cubicBezTo>
                  <a:cubicBezTo>
                    <a:pt x="3868145" y="190549"/>
                    <a:pt x="3849560" y="325661"/>
                    <a:pt x="3849879" y="420045"/>
                  </a:cubicBezTo>
                  <a:cubicBezTo>
                    <a:pt x="3849306" y="469430"/>
                    <a:pt x="3811937" y="498123"/>
                    <a:pt x="3765868" y="504056"/>
                  </a:cubicBezTo>
                  <a:cubicBezTo>
                    <a:pt x="2394307" y="467630"/>
                    <a:pt x="1697102" y="540714"/>
                    <a:pt x="84011" y="504056"/>
                  </a:cubicBezTo>
                  <a:cubicBezTo>
                    <a:pt x="41821" y="509387"/>
                    <a:pt x="-4454" y="470534"/>
                    <a:pt x="0" y="420045"/>
                  </a:cubicBezTo>
                  <a:cubicBezTo>
                    <a:pt x="10905" y="328640"/>
                    <a:pt x="-10558" y="230619"/>
                    <a:pt x="0" y="84011"/>
                  </a:cubicBezTo>
                  <a:close/>
                </a:path>
                <a:path w="3849879" h="504056" stroke="0" extrusionOk="0">
                  <a:moveTo>
                    <a:pt x="0" y="84011"/>
                  </a:moveTo>
                  <a:cubicBezTo>
                    <a:pt x="-904" y="38012"/>
                    <a:pt x="43711" y="-4747"/>
                    <a:pt x="84011" y="0"/>
                  </a:cubicBezTo>
                  <a:cubicBezTo>
                    <a:pt x="1875099" y="168284"/>
                    <a:pt x="3068873" y="-96741"/>
                    <a:pt x="3765868" y="0"/>
                  </a:cubicBezTo>
                  <a:cubicBezTo>
                    <a:pt x="3805246" y="3810"/>
                    <a:pt x="3854427" y="32995"/>
                    <a:pt x="3849879" y="84011"/>
                  </a:cubicBezTo>
                  <a:cubicBezTo>
                    <a:pt x="3871221" y="120840"/>
                    <a:pt x="3840324" y="375279"/>
                    <a:pt x="3849879" y="420045"/>
                  </a:cubicBezTo>
                  <a:cubicBezTo>
                    <a:pt x="3849119" y="462024"/>
                    <a:pt x="3817256" y="500048"/>
                    <a:pt x="3765868" y="504056"/>
                  </a:cubicBezTo>
                  <a:cubicBezTo>
                    <a:pt x="3246575" y="550173"/>
                    <a:pt x="999645" y="386430"/>
                    <a:pt x="84011" y="504056"/>
                  </a:cubicBezTo>
                  <a:cubicBezTo>
                    <a:pt x="38947" y="500298"/>
                    <a:pt x="-2180" y="466200"/>
                    <a:pt x="0" y="420045"/>
                  </a:cubicBezTo>
                  <a:cubicBezTo>
                    <a:pt x="10895" y="343850"/>
                    <a:pt x="-15263" y="141191"/>
                    <a:pt x="0" y="8401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192134517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文本框 18">
              <a:extLst>
                <a:ext uri="{FF2B5EF4-FFF2-40B4-BE49-F238E27FC236}">
                  <a16:creationId xmlns:a16="http://schemas.microsoft.com/office/drawing/2014/main" id="{715CA345-8647-4FC8-9AB3-91001304C57C}"/>
                </a:ext>
              </a:extLst>
            </p:cNvPr>
            <p:cNvSpPr txBox="1"/>
            <p:nvPr/>
          </p:nvSpPr>
          <p:spPr>
            <a:xfrm>
              <a:off x="4137839" y="4180571"/>
              <a:ext cx="382592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 b="1">
                  <a:latin typeface="VNI-Avo" pitchFamily="2" charset="0"/>
                  <a:ea typeface="仓耳今楷05-6763 W05" panose="02020400000000000000" pitchFamily="18" charset="-122"/>
                </a:rPr>
                <a:t>Vieát</a:t>
              </a:r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 pheùp tính vaø </a:t>
              </a:r>
              <a:r>
                <a:rPr lang="en-US" altLang="zh-CN" sz="2700" b="1">
                  <a:latin typeface="VNI-Avo" pitchFamily="2" charset="0"/>
                  <a:ea typeface="仓耳今楷05-6763 W05" panose="02020400000000000000" pitchFamily="18" charset="-122"/>
                </a:rPr>
                <a:t>noùi</a:t>
              </a:r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 theo maãu.</a:t>
              </a:r>
              <a:endParaRPr lang="zh-CN" altLang="en-US" sz="2700" dirty="0">
                <a:latin typeface="VNI-Avo" pitchFamily="2" charset="0"/>
                <a:ea typeface="仓耳今楷05-6763 W05" panose="02020400000000000000" pitchFamily="18" charset="-122"/>
              </a:endParaRPr>
            </a:p>
          </p:txBody>
        </p:sp>
      </p:grp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8033CF5-16B8-40B7-A86A-12863A6CB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117659"/>
              </p:ext>
            </p:extLst>
          </p:nvPr>
        </p:nvGraphicFramePr>
        <p:xfrm>
          <a:off x="6156176" y="1851670"/>
          <a:ext cx="2592290" cy="585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8">
                  <a:extLst>
                    <a:ext uri="{9D8B030D-6E8A-4147-A177-3AD203B41FA5}">
                      <a16:colId xmlns:a16="http://schemas.microsoft.com/office/drawing/2014/main" val="386911488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111466293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2978778772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379629916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3666537054"/>
                    </a:ext>
                  </a:extLst>
                </a:gridCol>
              </a:tblGrid>
              <a:tr h="5856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682805"/>
                  </a:ext>
                </a:extLst>
              </a:tr>
            </a:tbl>
          </a:graphicData>
        </a:graphic>
      </p:graphicFrame>
      <p:sp>
        <p:nvSpPr>
          <p:cNvPr id="15" name="文本框 18">
            <a:extLst>
              <a:ext uri="{FF2B5EF4-FFF2-40B4-BE49-F238E27FC236}">
                <a16:creationId xmlns:a16="http://schemas.microsoft.com/office/drawing/2014/main" id="{5DC99DA9-D0CD-478B-B76B-B75819FDB443}"/>
              </a:ext>
            </a:extLst>
          </p:cNvPr>
          <p:cNvSpPr txBox="1"/>
          <p:nvPr/>
        </p:nvSpPr>
        <p:spPr>
          <a:xfrm>
            <a:off x="6253626" y="1879830"/>
            <a:ext cx="1154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6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162CDFE5-C81C-4A4F-B612-41C97A4E87D9}"/>
              </a:ext>
            </a:extLst>
          </p:cNvPr>
          <p:cNvSpPr txBox="1"/>
          <p:nvPr/>
        </p:nvSpPr>
        <p:spPr>
          <a:xfrm>
            <a:off x="6755089" y="1872695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–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7" name="文本框 18">
            <a:extLst>
              <a:ext uri="{FF2B5EF4-FFF2-40B4-BE49-F238E27FC236}">
                <a16:creationId xmlns:a16="http://schemas.microsoft.com/office/drawing/2014/main" id="{7406B82A-A169-428C-8591-391A7A14C40E}"/>
              </a:ext>
            </a:extLst>
          </p:cNvPr>
          <p:cNvSpPr txBox="1"/>
          <p:nvPr/>
        </p:nvSpPr>
        <p:spPr>
          <a:xfrm>
            <a:off x="7256552" y="1865560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2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4AACC04E-8B39-4F0A-A9D6-349AD8CF6B23}"/>
              </a:ext>
            </a:extLst>
          </p:cNvPr>
          <p:cNvSpPr txBox="1"/>
          <p:nvPr/>
        </p:nvSpPr>
        <p:spPr>
          <a:xfrm>
            <a:off x="7758015" y="1858425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=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79D23EC-8451-4695-825F-80E4FCD3F3D2}"/>
              </a:ext>
            </a:extLst>
          </p:cNvPr>
          <p:cNvSpPr txBox="1"/>
          <p:nvPr/>
        </p:nvSpPr>
        <p:spPr>
          <a:xfrm>
            <a:off x="8280666" y="1879830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4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DE7194-4E5B-438E-9FB8-51EF6FCFC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700938" y="1347614"/>
            <a:ext cx="4921232" cy="8640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4D8BFF-03FA-4B7B-A5FD-1DF023694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700938" y="2211710"/>
            <a:ext cx="4921232" cy="86409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1A81C6D-DB72-463E-9FFA-69D8F8A4FC2A}"/>
              </a:ext>
            </a:extLst>
          </p:cNvPr>
          <p:cNvSpPr txBox="1"/>
          <p:nvPr/>
        </p:nvSpPr>
        <p:spPr>
          <a:xfrm>
            <a:off x="1144610" y="3281687"/>
            <a:ext cx="76758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>
                <a:latin typeface="VNI-Avo" pitchFamily="2" charset="0"/>
                <a:ea typeface="仓耳今楷05-6763 W05" panose="02020400000000000000" pitchFamily="18" charset="-122"/>
              </a:rPr>
              <a:t>Baïn gaùi coù </a:t>
            </a:r>
            <a:r>
              <a:rPr lang="en-US" altLang="zh-CN" sz="2700" b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nhieàu hôn</a:t>
            </a:r>
            <a:r>
              <a:rPr lang="en-US" altLang="zh-CN" sz="2700">
                <a:latin typeface="VNI-Avo" pitchFamily="2" charset="0"/>
                <a:ea typeface="仓耳今楷05-6763 W05" panose="02020400000000000000" pitchFamily="18" charset="-122"/>
              </a:rPr>
              <a:t> baïn trai 4 quyeån vôû. </a:t>
            </a:r>
            <a:endParaRPr lang="zh-CN" altLang="en-US" sz="2700" b="0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40E3C9-F863-4E66-B9C2-08AF6182D532}"/>
              </a:ext>
            </a:extLst>
          </p:cNvPr>
          <p:cNvSpPr txBox="1"/>
          <p:nvPr/>
        </p:nvSpPr>
        <p:spPr>
          <a:xfrm>
            <a:off x="1144610" y="3863524"/>
            <a:ext cx="78198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>
                <a:latin typeface="VNI-Avo" pitchFamily="2" charset="0"/>
                <a:ea typeface="仓耳今楷05-6763 W05" panose="02020400000000000000" pitchFamily="18" charset="-122"/>
              </a:rPr>
              <a:t>Beù trai coù </a:t>
            </a:r>
            <a:r>
              <a:rPr lang="en-US" altLang="zh-CN" sz="2700" b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ít hôn</a:t>
            </a:r>
            <a:r>
              <a:rPr lang="en-US" altLang="zh-CN" sz="2700">
                <a:latin typeface="VNI-Avo" pitchFamily="2" charset="0"/>
                <a:ea typeface="仓耳今楷05-6763 W05" panose="02020400000000000000" pitchFamily="18" charset="-122"/>
              </a:rPr>
              <a:t> beù gaùi 4 quyeån vôû. </a:t>
            </a:r>
            <a:endParaRPr lang="zh-CN" altLang="en-US" sz="2700" b="0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70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6E03704-8558-41C5-91BF-749698EB2114}"/>
              </a:ext>
            </a:extLst>
          </p:cNvPr>
          <p:cNvGrpSpPr/>
          <p:nvPr/>
        </p:nvGrpSpPr>
        <p:grpSpPr>
          <a:xfrm>
            <a:off x="321216" y="65177"/>
            <a:ext cx="5760640" cy="535991"/>
            <a:chOff x="4106498" y="4180571"/>
            <a:chExt cx="3857267" cy="53599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EE2A3F1-E904-4E1C-88DB-D2C3A4B95B9F}"/>
                </a:ext>
              </a:extLst>
            </p:cNvPr>
            <p:cNvSpPr/>
            <p:nvPr/>
          </p:nvSpPr>
          <p:spPr>
            <a:xfrm>
              <a:off x="4106498" y="4212506"/>
              <a:ext cx="3849879" cy="504056"/>
            </a:xfrm>
            <a:custGeom>
              <a:avLst/>
              <a:gdLst>
                <a:gd name="connsiteX0" fmla="*/ 0 w 3849879"/>
                <a:gd name="connsiteY0" fmla="*/ 84011 h 504056"/>
                <a:gd name="connsiteX1" fmla="*/ 84011 w 3849879"/>
                <a:gd name="connsiteY1" fmla="*/ 0 h 504056"/>
                <a:gd name="connsiteX2" fmla="*/ 3765868 w 3849879"/>
                <a:gd name="connsiteY2" fmla="*/ 0 h 504056"/>
                <a:gd name="connsiteX3" fmla="*/ 3849879 w 3849879"/>
                <a:gd name="connsiteY3" fmla="*/ 84011 h 504056"/>
                <a:gd name="connsiteX4" fmla="*/ 3849879 w 3849879"/>
                <a:gd name="connsiteY4" fmla="*/ 420045 h 504056"/>
                <a:gd name="connsiteX5" fmla="*/ 3765868 w 3849879"/>
                <a:gd name="connsiteY5" fmla="*/ 504056 h 504056"/>
                <a:gd name="connsiteX6" fmla="*/ 84011 w 3849879"/>
                <a:gd name="connsiteY6" fmla="*/ 504056 h 504056"/>
                <a:gd name="connsiteX7" fmla="*/ 0 w 3849879"/>
                <a:gd name="connsiteY7" fmla="*/ 420045 h 504056"/>
                <a:gd name="connsiteX8" fmla="*/ 0 w 3849879"/>
                <a:gd name="connsiteY8" fmla="*/ 84011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9879" h="504056" fill="none" extrusionOk="0">
                  <a:moveTo>
                    <a:pt x="0" y="84011"/>
                  </a:moveTo>
                  <a:cubicBezTo>
                    <a:pt x="-1089" y="36241"/>
                    <a:pt x="33077" y="-1263"/>
                    <a:pt x="84011" y="0"/>
                  </a:cubicBezTo>
                  <a:cubicBezTo>
                    <a:pt x="1650567" y="5254"/>
                    <a:pt x="3319161" y="104828"/>
                    <a:pt x="3765868" y="0"/>
                  </a:cubicBezTo>
                  <a:cubicBezTo>
                    <a:pt x="3813778" y="-923"/>
                    <a:pt x="3853889" y="36801"/>
                    <a:pt x="3849879" y="84011"/>
                  </a:cubicBezTo>
                  <a:cubicBezTo>
                    <a:pt x="3868145" y="190549"/>
                    <a:pt x="3849560" y="325661"/>
                    <a:pt x="3849879" y="420045"/>
                  </a:cubicBezTo>
                  <a:cubicBezTo>
                    <a:pt x="3849306" y="469430"/>
                    <a:pt x="3811937" y="498123"/>
                    <a:pt x="3765868" y="504056"/>
                  </a:cubicBezTo>
                  <a:cubicBezTo>
                    <a:pt x="2394307" y="467630"/>
                    <a:pt x="1697102" y="540714"/>
                    <a:pt x="84011" y="504056"/>
                  </a:cubicBezTo>
                  <a:cubicBezTo>
                    <a:pt x="41821" y="509387"/>
                    <a:pt x="-4454" y="470534"/>
                    <a:pt x="0" y="420045"/>
                  </a:cubicBezTo>
                  <a:cubicBezTo>
                    <a:pt x="10905" y="328640"/>
                    <a:pt x="-10558" y="230619"/>
                    <a:pt x="0" y="84011"/>
                  </a:cubicBezTo>
                  <a:close/>
                </a:path>
                <a:path w="3849879" h="504056" stroke="0" extrusionOk="0">
                  <a:moveTo>
                    <a:pt x="0" y="84011"/>
                  </a:moveTo>
                  <a:cubicBezTo>
                    <a:pt x="-904" y="38012"/>
                    <a:pt x="43711" y="-4747"/>
                    <a:pt x="84011" y="0"/>
                  </a:cubicBezTo>
                  <a:cubicBezTo>
                    <a:pt x="1875099" y="168284"/>
                    <a:pt x="3068873" y="-96741"/>
                    <a:pt x="3765868" y="0"/>
                  </a:cubicBezTo>
                  <a:cubicBezTo>
                    <a:pt x="3805246" y="3810"/>
                    <a:pt x="3854427" y="32995"/>
                    <a:pt x="3849879" y="84011"/>
                  </a:cubicBezTo>
                  <a:cubicBezTo>
                    <a:pt x="3871221" y="120840"/>
                    <a:pt x="3840324" y="375279"/>
                    <a:pt x="3849879" y="420045"/>
                  </a:cubicBezTo>
                  <a:cubicBezTo>
                    <a:pt x="3849119" y="462024"/>
                    <a:pt x="3817256" y="500048"/>
                    <a:pt x="3765868" y="504056"/>
                  </a:cubicBezTo>
                  <a:cubicBezTo>
                    <a:pt x="3246575" y="550173"/>
                    <a:pt x="999645" y="386430"/>
                    <a:pt x="84011" y="504056"/>
                  </a:cubicBezTo>
                  <a:cubicBezTo>
                    <a:pt x="38947" y="500298"/>
                    <a:pt x="-2180" y="466200"/>
                    <a:pt x="0" y="420045"/>
                  </a:cubicBezTo>
                  <a:cubicBezTo>
                    <a:pt x="10895" y="343850"/>
                    <a:pt x="-15263" y="141191"/>
                    <a:pt x="0" y="8401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192134517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文本框 18">
              <a:extLst>
                <a:ext uri="{FF2B5EF4-FFF2-40B4-BE49-F238E27FC236}">
                  <a16:creationId xmlns:a16="http://schemas.microsoft.com/office/drawing/2014/main" id="{715CA345-8647-4FC8-9AB3-91001304C57C}"/>
                </a:ext>
              </a:extLst>
            </p:cNvPr>
            <p:cNvSpPr txBox="1"/>
            <p:nvPr/>
          </p:nvSpPr>
          <p:spPr>
            <a:xfrm>
              <a:off x="4137839" y="4180571"/>
              <a:ext cx="382592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 b="1">
                  <a:latin typeface="VNI-Avo" pitchFamily="2" charset="0"/>
                  <a:ea typeface="仓耳今楷05-6763 W05" panose="02020400000000000000" pitchFamily="18" charset="-122"/>
                </a:rPr>
                <a:t>Vieát</a:t>
              </a:r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 pheùp tính vaø </a:t>
              </a:r>
              <a:r>
                <a:rPr lang="en-US" altLang="zh-CN" sz="2700" b="1">
                  <a:latin typeface="VNI-Avo" pitchFamily="2" charset="0"/>
                  <a:ea typeface="仓耳今楷05-6763 W05" panose="02020400000000000000" pitchFamily="18" charset="-122"/>
                </a:rPr>
                <a:t>noùi</a:t>
              </a:r>
              <a:r>
                <a:rPr lang="en-US" altLang="zh-CN" sz="2700">
                  <a:latin typeface="VNI-Avo" pitchFamily="2" charset="0"/>
                  <a:ea typeface="仓耳今楷05-6763 W05" panose="02020400000000000000" pitchFamily="18" charset="-122"/>
                </a:rPr>
                <a:t> theo maãu.</a:t>
              </a:r>
              <a:endParaRPr lang="zh-CN" altLang="en-US" sz="2700" dirty="0">
                <a:latin typeface="VNI-Avo" pitchFamily="2" charset="0"/>
                <a:ea typeface="仓耳今楷05-6763 W05" panose="02020400000000000000" pitchFamily="18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040E7F-4C47-4B57-BCDE-33D62831E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461"/>
          <a:stretch/>
        </p:blipFill>
        <p:spPr>
          <a:xfrm>
            <a:off x="700938" y="1262485"/>
            <a:ext cx="4543619" cy="8640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046971-0387-492A-BBD9-725AD8C78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953" b="7552"/>
          <a:stretch/>
        </p:blipFill>
        <p:spPr>
          <a:xfrm>
            <a:off x="700938" y="2067694"/>
            <a:ext cx="4543619" cy="792088"/>
          </a:xfrm>
          <a:prstGeom prst="rect">
            <a:avLst/>
          </a:prstGeom>
        </p:spPr>
      </p:pic>
      <p:graphicFrame>
        <p:nvGraphicFramePr>
          <p:cNvPr id="24" name="Table 11">
            <a:extLst>
              <a:ext uri="{FF2B5EF4-FFF2-40B4-BE49-F238E27FC236}">
                <a16:creationId xmlns:a16="http://schemas.microsoft.com/office/drawing/2014/main" id="{25EBCACA-16F7-45BA-B4E4-7376A98CD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831432"/>
              </p:ext>
            </p:extLst>
          </p:nvPr>
        </p:nvGraphicFramePr>
        <p:xfrm>
          <a:off x="6112368" y="1772548"/>
          <a:ext cx="2592290" cy="585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8">
                  <a:extLst>
                    <a:ext uri="{9D8B030D-6E8A-4147-A177-3AD203B41FA5}">
                      <a16:colId xmlns:a16="http://schemas.microsoft.com/office/drawing/2014/main" val="386911488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111466293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2978778772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3796299163"/>
                    </a:ext>
                  </a:extLst>
                </a:gridCol>
                <a:gridCol w="518458">
                  <a:extLst>
                    <a:ext uri="{9D8B030D-6E8A-4147-A177-3AD203B41FA5}">
                      <a16:colId xmlns:a16="http://schemas.microsoft.com/office/drawing/2014/main" val="3666537054"/>
                    </a:ext>
                  </a:extLst>
                </a:gridCol>
              </a:tblGrid>
              <a:tr h="5856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682805"/>
                  </a:ext>
                </a:extLst>
              </a:tr>
            </a:tbl>
          </a:graphicData>
        </a:graphic>
      </p:graphicFrame>
      <p:sp>
        <p:nvSpPr>
          <p:cNvPr id="25" name="文本框 18">
            <a:extLst>
              <a:ext uri="{FF2B5EF4-FFF2-40B4-BE49-F238E27FC236}">
                <a16:creationId xmlns:a16="http://schemas.microsoft.com/office/drawing/2014/main" id="{34DFC409-6649-4C1A-82B1-49EF99C1ADB9}"/>
              </a:ext>
            </a:extLst>
          </p:cNvPr>
          <p:cNvSpPr txBox="1"/>
          <p:nvPr/>
        </p:nvSpPr>
        <p:spPr>
          <a:xfrm>
            <a:off x="6209818" y="1800708"/>
            <a:ext cx="1154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4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26" name="文本框 18">
            <a:extLst>
              <a:ext uri="{FF2B5EF4-FFF2-40B4-BE49-F238E27FC236}">
                <a16:creationId xmlns:a16="http://schemas.microsoft.com/office/drawing/2014/main" id="{0FBD2DED-9567-4CA3-8B4D-525EF01FD796}"/>
              </a:ext>
            </a:extLst>
          </p:cNvPr>
          <p:cNvSpPr txBox="1"/>
          <p:nvPr/>
        </p:nvSpPr>
        <p:spPr>
          <a:xfrm>
            <a:off x="6711281" y="1793573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–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27" name="文本框 18">
            <a:extLst>
              <a:ext uri="{FF2B5EF4-FFF2-40B4-BE49-F238E27FC236}">
                <a16:creationId xmlns:a16="http://schemas.microsoft.com/office/drawing/2014/main" id="{8296D7D9-BE9A-41F4-8FEE-1106021654CC}"/>
              </a:ext>
            </a:extLst>
          </p:cNvPr>
          <p:cNvSpPr txBox="1"/>
          <p:nvPr/>
        </p:nvSpPr>
        <p:spPr>
          <a:xfrm>
            <a:off x="7212744" y="1786438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2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28" name="文本框 18">
            <a:extLst>
              <a:ext uri="{FF2B5EF4-FFF2-40B4-BE49-F238E27FC236}">
                <a16:creationId xmlns:a16="http://schemas.microsoft.com/office/drawing/2014/main" id="{BB6DA5AB-AA4B-41F1-9386-4C90092A377E}"/>
              </a:ext>
            </a:extLst>
          </p:cNvPr>
          <p:cNvSpPr txBox="1"/>
          <p:nvPr/>
        </p:nvSpPr>
        <p:spPr>
          <a:xfrm>
            <a:off x="7714207" y="1779303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=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29" name="文本框 18">
            <a:extLst>
              <a:ext uri="{FF2B5EF4-FFF2-40B4-BE49-F238E27FC236}">
                <a16:creationId xmlns:a16="http://schemas.microsoft.com/office/drawing/2014/main" id="{A73C6A5D-D972-4432-B1AB-2BEDAC8746B0}"/>
              </a:ext>
            </a:extLst>
          </p:cNvPr>
          <p:cNvSpPr txBox="1"/>
          <p:nvPr/>
        </p:nvSpPr>
        <p:spPr>
          <a:xfrm>
            <a:off x="8236858" y="1800708"/>
            <a:ext cx="45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VNI-Avo" pitchFamily="2" charset="0"/>
                <a:ea typeface="仓耳今楷05-6763 W05" panose="02020400000000000000" pitchFamily="18" charset="-122"/>
              </a:rPr>
              <a:t>2 </a:t>
            </a:r>
            <a:endParaRPr lang="zh-CN" altLang="en-US" sz="2800" dirty="0"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8FC126-C31E-497C-A777-3D9C2881942B}"/>
              </a:ext>
            </a:extLst>
          </p:cNvPr>
          <p:cNvSpPr txBox="1"/>
          <p:nvPr/>
        </p:nvSpPr>
        <p:spPr>
          <a:xfrm>
            <a:off x="683568" y="3157160"/>
            <a:ext cx="79470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>
                <a:latin typeface="VNI-Avo" pitchFamily="2" charset="0"/>
                <a:ea typeface="仓耳今楷05-6763 W05" panose="02020400000000000000" pitchFamily="18" charset="-122"/>
              </a:rPr>
              <a:t>Baïn trai coù </a:t>
            </a:r>
            <a:r>
              <a:rPr lang="en-US" altLang="zh-CN" sz="2700" b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nhieàu hôn</a:t>
            </a:r>
            <a:r>
              <a:rPr lang="en-US" altLang="zh-CN" sz="2700">
                <a:latin typeface="VNI-Avo" pitchFamily="2" charset="0"/>
                <a:ea typeface="仓耳今楷05-6763 W05" panose="02020400000000000000" pitchFamily="18" charset="-122"/>
              </a:rPr>
              <a:t> baïn gaùi 2 moùn ñoà chôi. </a:t>
            </a:r>
            <a:endParaRPr lang="zh-CN" altLang="en-US" sz="2700" b="0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23FE04-CDB4-4616-813B-A593BF26DE41}"/>
              </a:ext>
            </a:extLst>
          </p:cNvPr>
          <p:cNvSpPr txBox="1"/>
          <p:nvPr/>
        </p:nvSpPr>
        <p:spPr>
          <a:xfrm>
            <a:off x="683569" y="3738997"/>
            <a:ext cx="78198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>
                <a:latin typeface="VNI-Avo" pitchFamily="2" charset="0"/>
                <a:ea typeface="仓耳今楷05-6763 W05" panose="02020400000000000000" pitchFamily="18" charset="-122"/>
              </a:rPr>
              <a:t>Baïn gaùi coù </a:t>
            </a:r>
            <a:r>
              <a:rPr lang="en-US" altLang="zh-CN" sz="2700" b="1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</a:rPr>
              <a:t>ít hôn</a:t>
            </a:r>
            <a:r>
              <a:rPr lang="en-US" altLang="zh-CN" sz="2700">
                <a:latin typeface="VNI-Avo" pitchFamily="2" charset="0"/>
                <a:ea typeface="仓耳今楷05-6763 W05" panose="02020400000000000000" pitchFamily="18" charset="-122"/>
              </a:rPr>
              <a:t> baïn trai 2 moùn ñoà chôi. </a:t>
            </a:r>
            <a:endParaRPr lang="zh-CN" altLang="en-US" sz="2700" b="0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5011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667</Words>
  <Application>Microsoft Office PowerPoint</Application>
  <PresentationFormat>On-screen Show (16:9)</PresentationFormat>
  <Paragraphs>103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微软雅黑</vt:lpstr>
      <vt:lpstr>黑体</vt:lpstr>
      <vt:lpstr>宋体</vt:lpstr>
      <vt:lpstr>微软雅黑 Light</vt:lpstr>
      <vt:lpstr>Arial</vt:lpstr>
      <vt:lpstr>Calibri</vt:lpstr>
      <vt:lpstr>Coiny</vt:lpstr>
      <vt:lpstr>Time new roman</vt:lpstr>
      <vt:lpstr>VNI-Avo</vt:lpstr>
      <vt:lpstr>仓耳今楷05-6763 W05</vt:lpstr>
      <vt:lpstr>方正卡通简体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Administrator</cp:lastModifiedBy>
  <cp:revision>100</cp:revision>
  <dcterms:created xsi:type="dcterms:W3CDTF">2015-08-22T03:26:29Z</dcterms:created>
  <dcterms:modified xsi:type="dcterms:W3CDTF">2021-09-27T04:49:40Z</dcterms:modified>
</cp:coreProperties>
</file>