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2"/>
  </p:notesMasterIdLst>
  <p:sldIdLst>
    <p:sldId id="2007577368" r:id="rId2"/>
    <p:sldId id="256" r:id="rId3"/>
    <p:sldId id="2007577334" r:id="rId4"/>
    <p:sldId id="2007577333" r:id="rId5"/>
    <p:sldId id="260" r:id="rId6"/>
    <p:sldId id="273" r:id="rId7"/>
    <p:sldId id="972" r:id="rId8"/>
    <p:sldId id="2007577335" r:id="rId9"/>
    <p:sldId id="2007577349" r:id="rId10"/>
    <p:sldId id="2007577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DFA"/>
    <a:srgbClr val="7BFDBC"/>
    <a:srgbClr val="F3F6FB"/>
    <a:srgbClr val="E2FEE4"/>
    <a:srgbClr val="F676EA"/>
    <a:srgbClr val="0EC7FA"/>
    <a:srgbClr val="0BF51C"/>
    <a:srgbClr val="B818AD"/>
    <a:srgbClr val="F141C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 autoAdjust="0"/>
    <p:restoredTop sz="86388" autoAdjust="0"/>
  </p:normalViewPr>
  <p:slideViewPr>
    <p:cSldViewPr snapToGrid="0">
      <p:cViewPr varScale="1">
        <p:scale>
          <a:sx n="76" d="100"/>
          <a:sy n="76" d="100"/>
        </p:scale>
        <p:origin x="514" y="53"/>
      </p:cViewPr>
      <p:guideLst/>
    </p:cSldViewPr>
  </p:slideViewPr>
  <p:outlineViewPr>
    <p:cViewPr>
      <p:scale>
        <a:sx n="33" d="100"/>
        <a:sy n="33" d="100"/>
      </p:scale>
      <p:origin x="0" y="-6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E0F2-7281-45F6-BF38-42258791B00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B8C3-27DF-478C-9D4F-65659B18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4B8C3-27DF-478C-9D4F-65659B18D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2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1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0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0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10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34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50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8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6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6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1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3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47FB-99CB-4840-870D-37E3389432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B6C264-2A41-471B-80EB-A498D76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512466" y="2542233"/>
            <a:ext cx="11515412" cy="417006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1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1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 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zh-CN" altLang="en-US" sz="11100" b="1" dirty="0">
              <a:solidFill>
                <a:srgbClr val="FF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 algn="ctr">
              <a:buNone/>
            </a:pP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viên:Khối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llo Kitty Bye GIF - HelloKitty Bye GoodBye - Discover &amp;amp; Share GIFs |  Hello kitty images, Hello kitty wallpaper, Hello kitty">
            <a:extLst>
              <a:ext uri="{FF2B5EF4-FFF2-40B4-BE49-F238E27FC236}">
                <a16:creationId xmlns:a16="http://schemas.microsoft.com/office/drawing/2014/main" id="{D2BD0812-7F42-4389-AF58-E18D7C815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4" y="80765"/>
            <a:ext cx="9793994" cy="79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" y="-304800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881419" y="-3418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6D8BB8C-13CD-4CE6-8FEE-7F26290361E8}"/>
              </a:ext>
            </a:extLst>
          </p:cNvPr>
          <p:cNvSpPr txBox="1"/>
          <p:nvPr/>
        </p:nvSpPr>
        <p:spPr>
          <a:xfrm rot="21332577">
            <a:off x="2606105" y="4052378"/>
            <a:ext cx="648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141CF"/>
                </a:solidFill>
                <a:latin typeface="Arial" panose="020B0604020202020204" pitchFamily="34" charset="0"/>
                <a:ea typeface="ZapfChancery-Medium" panose="00000400000000000000" pitchFamily="2" charset="0"/>
                <a:cs typeface="Arial" panose="020B0604020202020204" pitchFamily="34" charset="0"/>
                <a:sym typeface="+mn-lt"/>
              </a:rPr>
              <a:t>EM ĐÃ LỚN HƠN</a:t>
            </a:r>
            <a:endParaRPr lang="zh-CN" altLang="en-US" sz="5400" b="1" dirty="0">
              <a:solidFill>
                <a:srgbClr val="F141CF"/>
              </a:solidFill>
              <a:latin typeface="Arial" panose="020B0604020202020204" pitchFamily="34" charset="0"/>
              <a:ea typeface="ZapfChancery-Medium" panose="00000400000000000000" pitchFamily="2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61E398-051A-453F-94B0-342D43AF1B12}"/>
              </a:ext>
            </a:extLst>
          </p:cNvPr>
          <p:cNvSpPr/>
          <p:nvPr/>
        </p:nvSpPr>
        <p:spPr>
          <a:xfrm rot="21240092">
            <a:off x="3936996" y="3252186"/>
            <a:ext cx="3526626" cy="6380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Chủ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điểm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8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652" y="-107908"/>
            <a:ext cx="2752910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205803" y="1393334"/>
            <a:ext cx="10319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solidFill>
                  <a:srgbClr val="FF0000"/>
                </a:solidFill>
                <a:latin typeface="MercuriusScript" panose="01010101010101010101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Bài: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Nói,viết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ời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iới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2365368" y="145287"/>
            <a:ext cx="13052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2021 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4"/>
          <p:cNvSpPr txBox="1"/>
          <p:nvPr/>
        </p:nvSpPr>
        <p:spPr>
          <a:xfrm>
            <a:off x="3565375" y="696417"/>
            <a:ext cx="10319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solidFill>
                  <a:srgbClr val="FF0000"/>
                </a:solidFill>
                <a:latin typeface="MercuriusScript" panose="01010101010101010101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6E8F8-859F-4986-9464-5A88E2AF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30721" r="27106" b="5514"/>
          <a:stretch/>
        </p:blipFill>
        <p:spPr>
          <a:xfrm>
            <a:off x="433431" y="1"/>
            <a:ext cx="11007108" cy="70890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A56176-E252-4DAD-B66F-D54CA292E2B4}"/>
              </a:ext>
            </a:extLst>
          </p:cNvPr>
          <p:cNvSpPr/>
          <p:nvPr/>
        </p:nvSpPr>
        <p:spPr>
          <a:xfrm>
            <a:off x="5313091" y="1697608"/>
            <a:ext cx="2266950" cy="1414944"/>
          </a:xfrm>
          <a:prstGeom prst="ellipse">
            <a:avLst/>
          </a:prstGeom>
          <a:solidFill>
            <a:srgbClr val="0BF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HỌ VÀ TÊN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443E3D-7FF4-4738-A453-4DC5C010A4CE}"/>
              </a:ext>
            </a:extLst>
          </p:cNvPr>
          <p:cNvSpPr/>
          <p:nvPr/>
        </p:nvSpPr>
        <p:spPr>
          <a:xfrm>
            <a:off x="7269202" y="2350791"/>
            <a:ext cx="2086672" cy="17618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TÊN THÂN MẬT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D0180B-26F3-42BB-9824-55F52277E6BB}"/>
              </a:ext>
            </a:extLst>
          </p:cNvPr>
          <p:cNvSpPr/>
          <p:nvPr/>
        </p:nvSpPr>
        <p:spPr>
          <a:xfrm>
            <a:off x="7179062" y="4452920"/>
            <a:ext cx="2487451" cy="1414944"/>
          </a:xfrm>
          <a:prstGeom prst="ellipse">
            <a:avLst/>
          </a:prstGeom>
          <a:solidFill>
            <a:srgbClr val="0EC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SỞ THÍCH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17ABBB-AD2E-40EE-BA1B-6EC62075E7F2}"/>
              </a:ext>
            </a:extLst>
          </p:cNvPr>
          <p:cNvSpPr/>
          <p:nvPr/>
        </p:nvSpPr>
        <p:spPr>
          <a:xfrm>
            <a:off x="5313090" y="5341300"/>
            <a:ext cx="2584913" cy="1414944"/>
          </a:xfrm>
          <a:prstGeom prst="ellipse">
            <a:avLst/>
          </a:prstGeom>
          <a:solidFill>
            <a:srgbClr val="F67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SỞ THÍCH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0AF40D-C07A-4353-91F8-2185C5C2A1D8}"/>
              </a:ext>
            </a:extLst>
          </p:cNvPr>
          <p:cNvSpPr/>
          <p:nvPr/>
        </p:nvSpPr>
        <p:spPr>
          <a:xfrm>
            <a:off x="3447119" y="4452920"/>
            <a:ext cx="2421118" cy="1414944"/>
          </a:xfrm>
          <a:prstGeom prst="ellipse">
            <a:avLst/>
          </a:prstGeom>
          <a:solidFill>
            <a:srgbClr val="061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SỞ THÍCH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CACAE0-6A13-4B4A-8A10-503226232766}"/>
              </a:ext>
            </a:extLst>
          </p:cNvPr>
          <p:cNvSpPr/>
          <p:nvPr/>
        </p:nvSpPr>
        <p:spPr>
          <a:xfrm>
            <a:off x="3627395" y="2585987"/>
            <a:ext cx="1948215" cy="1573417"/>
          </a:xfrm>
          <a:prstGeom prst="ellipse">
            <a:avLst/>
          </a:prstGeom>
          <a:solidFill>
            <a:srgbClr val="E2F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ƯỚC MƠ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6B429-60EF-42F3-B835-02BAA4238F49}"/>
              </a:ext>
            </a:extLst>
          </p:cNvPr>
          <p:cNvSpPr/>
          <p:nvPr/>
        </p:nvSpPr>
        <p:spPr>
          <a:xfrm>
            <a:off x="925479" y="684393"/>
            <a:ext cx="10749775" cy="65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24DFF7-5B33-4665-9910-22A60DD05357}"/>
              </a:ext>
            </a:extLst>
          </p:cNvPr>
          <p:cNvGrpSpPr/>
          <p:nvPr/>
        </p:nvGrpSpPr>
        <p:grpSpPr>
          <a:xfrm>
            <a:off x="2258372" y="-457632"/>
            <a:ext cx="10643338" cy="2052399"/>
            <a:chOff x="903249" y="218344"/>
            <a:chExt cx="10643338" cy="2052399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9ED7D940-AAFC-4B4F-8393-E95F2AFC2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0" r="10206"/>
            <a:stretch/>
          </p:blipFill>
          <p:spPr>
            <a:xfrm>
              <a:off x="1889740" y="218344"/>
              <a:ext cx="8954429" cy="205239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F655F2-B3E8-475E-A5F6-A6939C14D70B}"/>
                </a:ext>
              </a:extLst>
            </p:cNvPr>
            <p:cNvSpPr/>
            <p:nvPr/>
          </p:nvSpPr>
          <p:spPr>
            <a:xfrm>
              <a:off x="903249" y="875191"/>
              <a:ext cx="10643338" cy="824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</a:rPr>
                <a:t>Bạn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Đình</a:t>
              </a:r>
              <a:r>
                <a:rPr lang="en-US" sz="4000" b="1" dirty="0">
                  <a:solidFill>
                    <a:srgbClr val="FF0000"/>
                  </a:solidFill>
                </a:rPr>
                <a:t> Anh </a:t>
              </a:r>
              <a:r>
                <a:rPr lang="en-US" sz="4000" b="1" dirty="0" err="1">
                  <a:solidFill>
                    <a:srgbClr val="FF0000"/>
                  </a:solidFill>
                </a:rPr>
                <a:t>tự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giới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thiệu</a:t>
              </a:r>
              <a:endParaRPr lang="en-US" sz="4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gì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5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3983765" y="0"/>
            <a:ext cx="4704523" cy="1316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3" name="Group 280"/>
          <p:cNvGrpSpPr/>
          <p:nvPr/>
        </p:nvGrpSpPr>
        <p:grpSpPr>
          <a:xfrm rot="900000">
            <a:off x="3664300" y="4034776"/>
            <a:ext cx="1287913" cy="1911843"/>
            <a:chOff x="3530911" y="2620785"/>
            <a:chExt cx="859355" cy="1303577"/>
          </a:xfrm>
        </p:grpSpPr>
        <p:sp>
          <p:nvSpPr>
            <p:cNvPr id="24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5" name="Group 404"/>
          <p:cNvGrpSpPr/>
          <p:nvPr/>
        </p:nvGrpSpPr>
        <p:grpSpPr>
          <a:xfrm rot="16200000">
            <a:off x="719406" y="4485116"/>
            <a:ext cx="1632180" cy="1632181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431"/>
          <p:cNvGrpSpPr/>
          <p:nvPr/>
        </p:nvGrpSpPr>
        <p:grpSpPr>
          <a:xfrm rot="19800000">
            <a:off x="10327026" y="4103427"/>
            <a:ext cx="1346672" cy="1551497"/>
            <a:chOff x="5256929" y="1451684"/>
            <a:chExt cx="1083632" cy="1332447"/>
          </a:xfrm>
        </p:grpSpPr>
        <p:sp>
          <p:nvSpPr>
            <p:cNvPr id="82" name="Freeform 607"/>
            <p:cNvSpPr>
              <a:spLocks/>
            </p:cNvSpPr>
            <p:nvPr/>
          </p:nvSpPr>
          <p:spPr bwMode="auto">
            <a:xfrm>
              <a:off x="5488977" y="1591591"/>
              <a:ext cx="310878" cy="186543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63" y="2"/>
                </a:cxn>
                <a:cxn ang="0">
                  <a:pos x="13" y="16"/>
                </a:cxn>
                <a:cxn ang="0">
                  <a:pos x="4" y="30"/>
                </a:cxn>
                <a:cxn ang="0">
                  <a:pos x="12" y="30"/>
                </a:cxn>
                <a:cxn ang="0">
                  <a:pos x="7" y="35"/>
                </a:cxn>
                <a:cxn ang="0">
                  <a:pos x="15" y="37"/>
                </a:cxn>
                <a:cxn ang="0">
                  <a:pos x="10" y="42"/>
                </a:cxn>
                <a:cxn ang="0">
                  <a:pos x="38" y="35"/>
                </a:cxn>
                <a:cxn ang="0">
                  <a:pos x="20" y="46"/>
                </a:cxn>
                <a:cxn ang="0">
                  <a:pos x="21" y="52"/>
                </a:cxn>
                <a:cxn ang="0">
                  <a:pos x="33" y="52"/>
                </a:cxn>
                <a:cxn ang="0">
                  <a:pos x="28" y="59"/>
                </a:cxn>
                <a:cxn ang="0">
                  <a:pos x="35" y="62"/>
                </a:cxn>
                <a:cxn ang="0">
                  <a:pos x="37" y="67"/>
                </a:cxn>
                <a:cxn ang="0">
                  <a:pos x="46" y="68"/>
                </a:cxn>
                <a:cxn ang="0">
                  <a:pos x="63" y="67"/>
                </a:cxn>
                <a:cxn ang="0">
                  <a:pos x="48" y="76"/>
                </a:cxn>
                <a:cxn ang="0">
                  <a:pos x="46" y="80"/>
                </a:cxn>
                <a:cxn ang="0">
                  <a:pos x="55" y="79"/>
                </a:cxn>
                <a:cxn ang="0">
                  <a:pos x="92" y="68"/>
                </a:cxn>
                <a:cxn ang="0">
                  <a:pos x="125" y="38"/>
                </a:cxn>
                <a:cxn ang="0">
                  <a:pos x="139" y="23"/>
                </a:cxn>
                <a:cxn ang="0">
                  <a:pos x="115" y="16"/>
                </a:cxn>
              </a:cxnLst>
              <a:rect l="0" t="0" r="r" b="b"/>
              <a:pathLst>
                <a:path w="140" h="84">
                  <a:moveTo>
                    <a:pt x="115" y="16"/>
                  </a:moveTo>
                  <a:cubicBezTo>
                    <a:pt x="115" y="16"/>
                    <a:pt x="92" y="0"/>
                    <a:pt x="63" y="2"/>
                  </a:cubicBezTo>
                  <a:cubicBezTo>
                    <a:pt x="33" y="3"/>
                    <a:pt x="26" y="6"/>
                    <a:pt x="13" y="16"/>
                  </a:cubicBezTo>
                  <a:cubicBezTo>
                    <a:pt x="0" y="25"/>
                    <a:pt x="4" y="30"/>
                    <a:pt x="4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32" y="34"/>
                    <a:pt x="38" y="35"/>
                  </a:cubicBezTo>
                  <a:cubicBezTo>
                    <a:pt x="43" y="35"/>
                    <a:pt x="26" y="44"/>
                    <a:pt x="20" y="46"/>
                  </a:cubicBezTo>
                  <a:cubicBezTo>
                    <a:pt x="14" y="48"/>
                    <a:pt x="18" y="53"/>
                    <a:pt x="21" y="52"/>
                  </a:cubicBezTo>
                  <a:cubicBezTo>
                    <a:pt x="24" y="51"/>
                    <a:pt x="29" y="53"/>
                    <a:pt x="33" y="52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27" y="72"/>
                    <a:pt x="46" y="68"/>
                  </a:cubicBezTo>
                  <a:cubicBezTo>
                    <a:pt x="66" y="64"/>
                    <a:pt x="63" y="67"/>
                    <a:pt x="63" y="67"/>
                  </a:cubicBezTo>
                  <a:cubicBezTo>
                    <a:pt x="63" y="67"/>
                    <a:pt x="53" y="75"/>
                    <a:pt x="48" y="76"/>
                  </a:cubicBezTo>
                  <a:cubicBezTo>
                    <a:pt x="44" y="78"/>
                    <a:pt x="46" y="80"/>
                    <a:pt x="46" y="80"/>
                  </a:cubicBezTo>
                  <a:cubicBezTo>
                    <a:pt x="46" y="80"/>
                    <a:pt x="43" y="84"/>
                    <a:pt x="55" y="79"/>
                  </a:cubicBezTo>
                  <a:cubicBezTo>
                    <a:pt x="66" y="74"/>
                    <a:pt x="75" y="74"/>
                    <a:pt x="92" y="68"/>
                  </a:cubicBezTo>
                  <a:cubicBezTo>
                    <a:pt x="108" y="61"/>
                    <a:pt x="122" y="43"/>
                    <a:pt x="125" y="38"/>
                  </a:cubicBezTo>
                  <a:cubicBezTo>
                    <a:pt x="129" y="34"/>
                    <a:pt x="140" y="28"/>
                    <a:pt x="139" y="23"/>
                  </a:cubicBezTo>
                  <a:cubicBezTo>
                    <a:pt x="137" y="19"/>
                    <a:pt x="127" y="13"/>
                    <a:pt x="115" y="16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608"/>
            <p:cNvSpPr>
              <a:spLocks/>
            </p:cNvSpPr>
            <p:nvPr/>
          </p:nvSpPr>
          <p:spPr bwMode="auto">
            <a:xfrm>
              <a:off x="6126277" y="1895833"/>
              <a:ext cx="198740" cy="277593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76" y="52"/>
                </a:cxn>
                <a:cxn ang="0">
                  <a:pos x="84" y="106"/>
                </a:cxn>
                <a:cxn ang="0">
                  <a:pos x="73" y="122"/>
                </a:cxn>
                <a:cxn ang="0">
                  <a:pos x="68" y="113"/>
                </a:cxn>
                <a:cxn ang="0">
                  <a:pos x="65" y="120"/>
                </a:cxn>
                <a:cxn ang="0">
                  <a:pos x="60" y="113"/>
                </a:cxn>
                <a:cxn ang="0">
                  <a:pos x="56" y="119"/>
                </a:cxn>
                <a:cxn ang="0">
                  <a:pos x="52" y="88"/>
                </a:cxn>
                <a:cxn ang="0">
                  <a:pos x="47" y="110"/>
                </a:cxn>
                <a:cxn ang="0">
                  <a:pos x="41" y="112"/>
                </a:cxn>
                <a:cxn ang="0">
                  <a:pos x="36" y="100"/>
                </a:cxn>
                <a:cxn ang="0">
                  <a:pos x="30" y="107"/>
                </a:cxn>
                <a:cxn ang="0">
                  <a:pos x="25" y="101"/>
                </a:cxn>
                <a:cxn ang="0">
                  <a:pos x="19" y="101"/>
                </a:cxn>
                <a:cxn ang="0">
                  <a:pos x="15" y="92"/>
                </a:cxn>
                <a:cxn ang="0">
                  <a:pos x="11" y="76"/>
                </a:cxn>
                <a:cxn ang="0">
                  <a:pos x="6" y="94"/>
                </a:cxn>
                <a:cxn ang="0">
                  <a:pos x="3" y="97"/>
                </a:cxn>
                <a:cxn ang="0">
                  <a:pos x="1" y="89"/>
                </a:cxn>
                <a:cxn ang="0">
                  <a:pos x="1" y="52"/>
                </a:cxn>
                <a:cxn ang="0">
                  <a:pos x="17" y="16"/>
                </a:cxn>
                <a:cxn ang="0">
                  <a:pos x="26" y="0"/>
                </a:cxn>
                <a:cxn ang="0">
                  <a:pos x="41" y="15"/>
                </a:cxn>
              </a:cxnLst>
              <a:rect l="0" t="0" r="r" b="b"/>
              <a:pathLst>
                <a:path w="89" h="125">
                  <a:moveTo>
                    <a:pt x="41" y="15"/>
                  </a:moveTo>
                  <a:cubicBezTo>
                    <a:pt x="41" y="15"/>
                    <a:pt x="64" y="27"/>
                    <a:pt x="76" y="52"/>
                  </a:cubicBezTo>
                  <a:cubicBezTo>
                    <a:pt x="89" y="81"/>
                    <a:pt x="88" y="89"/>
                    <a:pt x="84" y="106"/>
                  </a:cubicBezTo>
                  <a:cubicBezTo>
                    <a:pt x="80" y="125"/>
                    <a:pt x="73" y="122"/>
                    <a:pt x="73" y="122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93"/>
                    <a:pt x="52" y="88"/>
                  </a:cubicBezTo>
                  <a:cubicBezTo>
                    <a:pt x="49" y="83"/>
                    <a:pt x="47" y="103"/>
                    <a:pt x="47" y="110"/>
                  </a:cubicBezTo>
                  <a:cubicBezTo>
                    <a:pt x="48" y="117"/>
                    <a:pt x="41" y="115"/>
                    <a:pt x="41" y="112"/>
                  </a:cubicBezTo>
                  <a:cubicBezTo>
                    <a:pt x="40" y="109"/>
                    <a:pt x="37" y="104"/>
                    <a:pt x="36" y="100"/>
                  </a:cubicBezTo>
                  <a:cubicBezTo>
                    <a:pt x="35" y="95"/>
                    <a:pt x="30" y="107"/>
                    <a:pt x="30" y="10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1"/>
                    <a:pt x="18" y="113"/>
                    <a:pt x="15" y="92"/>
                  </a:cubicBezTo>
                  <a:cubicBezTo>
                    <a:pt x="12" y="73"/>
                    <a:pt x="11" y="76"/>
                    <a:pt x="11" y="76"/>
                  </a:cubicBezTo>
                  <a:cubicBezTo>
                    <a:pt x="11" y="76"/>
                    <a:pt x="6" y="89"/>
                    <a:pt x="6" y="94"/>
                  </a:cubicBezTo>
                  <a:cubicBezTo>
                    <a:pt x="6" y="99"/>
                    <a:pt x="3" y="97"/>
                    <a:pt x="3" y="97"/>
                  </a:cubicBezTo>
                  <a:cubicBezTo>
                    <a:pt x="3" y="97"/>
                    <a:pt x="1" y="101"/>
                    <a:pt x="1" y="89"/>
                  </a:cubicBezTo>
                  <a:cubicBezTo>
                    <a:pt x="2" y="76"/>
                    <a:pt x="0" y="68"/>
                    <a:pt x="1" y="52"/>
                  </a:cubicBezTo>
                  <a:cubicBezTo>
                    <a:pt x="2" y="37"/>
                    <a:pt x="14" y="20"/>
                    <a:pt x="17" y="16"/>
                  </a:cubicBezTo>
                  <a:cubicBezTo>
                    <a:pt x="20" y="11"/>
                    <a:pt x="22" y="1"/>
                    <a:pt x="26" y="0"/>
                  </a:cubicBezTo>
                  <a:cubicBezTo>
                    <a:pt x="30" y="0"/>
                    <a:pt x="40" y="5"/>
                    <a:pt x="41" y="15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09"/>
            <p:cNvSpPr>
              <a:spLocks/>
            </p:cNvSpPr>
            <p:nvPr/>
          </p:nvSpPr>
          <p:spPr bwMode="auto">
            <a:xfrm>
              <a:off x="5684386" y="1484995"/>
              <a:ext cx="602881" cy="572952"/>
            </a:xfrm>
            <a:custGeom>
              <a:avLst/>
              <a:gdLst/>
              <a:ahLst/>
              <a:cxnLst>
                <a:cxn ang="0">
                  <a:pos x="240" y="176"/>
                </a:cxn>
                <a:cxn ang="0">
                  <a:pos x="90" y="235"/>
                </a:cxn>
                <a:cxn ang="0">
                  <a:pos x="65" y="251"/>
                </a:cxn>
                <a:cxn ang="0">
                  <a:pos x="63" y="221"/>
                </a:cxn>
                <a:cxn ang="0">
                  <a:pos x="1" y="140"/>
                </a:cxn>
                <a:cxn ang="0">
                  <a:pos x="40" y="75"/>
                </a:cxn>
                <a:cxn ang="0">
                  <a:pos x="89" y="20"/>
                </a:cxn>
                <a:cxn ang="0">
                  <a:pos x="197" y="20"/>
                </a:cxn>
                <a:cxn ang="0">
                  <a:pos x="240" y="176"/>
                </a:cxn>
              </a:cxnLst>
              <a:rect l="0" t="0" r="r" b="b"/>
              <a:pathLst>
                <a:path w="271" h="258">
                  <a:moveTo>
                    <a:pt x="240" y="176"/>
                  </a:moveTo>
                  <a:cubicBezTo>
                    <a:pt x="211" y="232"/>
                    <a:pt x="144" y="258"/>
                    <a:pt x="90" y="235"/>
                  </a:cubicBezTo>
                  <a:cubicBezTo>
                    <a:pt x="88" y="234"/>
                    <a:pt x="87" y="258"/>
                    <a:pt x="65" y="251"/>
                  </a:cubicBezTo>
                  <a:cubicBezTo>
                    <a:pt x="45" y="245"/>
                    <a:pt x="63" y="221"/>
                    <a:pt x="63" y="221"/>
                  </a:cubicBezTo>
                  <a:cubicBezTo>
                    <a:pt x="33" y="202"/>
                    <a:pt x="3" y="175"/>
                    <a:pt x="1" y="140"/>
                  </a:cubicBezTo>
                  <a:cubicBezTo>
                    <a:pt x="0" y="118"/>
                    <a:pt x="10" y="90"/>
                    <a:pt x="40" y="75"/>
                  </a:cubicBezTo>
                  <a:cubicBezTo>
                    <a:pt x="40" y="75"/>
                    <a:pt x="68" y="34"/>
                    <a:pt x="89" y="20"/>
                  </a:cubicBezTo>
                  <a:cubicBezTo>
                    <a:pt x="117" y="0"/>
                    <a:pt x="165" y="4"/>
                    <a:pt x="197" y="20"/>
                  </a:cubicBezTo>
                  <a:cubicBezTo>
                    <a:pt x="251" y="48"/>
                    <a:pt x="271" y="118"/>
                    <a:pt x="240" y="176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610"/>
            <p:cNvSpPr>
              <a:spLocks/>
            </p:cNvSpPr>
            <p:nvPr/>
          </p:nvSpPr>
          <p:spPr bwMode="auto">
            <a:xfrm>
              <a:off x="5748783" y="1642668"/>
              <a:ext cx="106587" cy="7550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0" y="26"/>
                </a:cxn>
                <a:cxn ang="0">
                  <a:pos x="29" y="34"/>
                </a:cxn>
              </a:cxnLst>
              <a:rect l="0" t="0" r="r" b="b"/>
              <a:pathLst>
                <a:path w="48" h="34">
                  <a:moveTo>
                    <a:pt x="29" y="34"/>
                  </a:moveTo>
                  <a:cubicBezTo>
                    <a:pt x="20" y="30"/>
                    <a:pt x="11" y="29"/>
                    <a:pt x="0" y="26"/>
                  </a:cubicBezTo>
                  <a:cubicBezTo>
                    <a:pt x="3" y="0"/>
                    <a:pt x="48" y="19"/>
                    <a:pt x="29" y="34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611"/>
            <p:cNvSpPr>
              <a:spLocks/>
            </p:cNvSpPr>
            <p:nvPr/>
          </p:nvSpPr>
          <p:spPr bwMode="auto">
            <a:xfrm>
              <a:off x="6024132" y="1815886"/>
              <a:ext cx="115469" cy="117700"/>
            </a:xfrm>
            <a:custGeom>
              <a:avLst/>
              <a:gdLst/>
              <a:ahLst/>
              <a:cxnLst>
                <a:cxn ang="0">
                  <a:pos x="23" y="53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23" y="53"/>
                </a:cxn>
              </a:cxnLst>
              <a:rect l="0" t="0" r="r" b="b"/>
              <a:pathLst>
                <a:path w="52" h="53">
                  <a:moveTo>
                    <a:pt x="23" y="53"/>
                  </a:moveTo>
                  <a:cubicBezTo>
                    <a:pt x="20" y="46"/>
                    <a:pt x="16" y="38"/>
                    <a:pt x="8" y="32"/>
                  </a:cubicBezTo>
                  <a:cubicBezTo>
                    <a:pt x="6" y="30"/>
                    <a:pt x="1" y="29"/>
                    <a:pt x="0" y="25"/>
                  </a:cubicBezTo>
                  <a:cubicBezTo>
                    <a:pt x="18" y="0"/>
                    <a:pt x="52" y="41"/>
                    <a:pt x="23" y="53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612"/>
            <p:cNvSpPr>
              <a:spLocks/>
            </p:cNvSpPr>
            <p:nvPr/>
          </p:nvSpPr>
          <p:spPr bwMode="auto">
            <a:xfrm>
              <a:off x="5806517" y="1764809"/>
              <a:ext cx="188747" cy="1465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9" y="48"/>
                </a:cxn>
                <a:cxn ang="0">
                  <a:pos x="67" y="55"/>
                </a:cxn>
                <a:cxn ang="0">
                  <a:pos x="85" y="48"/>
                </a:cxn>
                <a:cxn ang="0">
                  <a:pos x="38" y="63"/>
                </a:cxn>
                <a:cxn ang="0">
                  <a:pos x="1" y="23"/>
                </a:cxn>
                <a:cxn ang="0">
                  <a:pos x="2" y="0"/>
                </a:cxn>
              </a:cxnLst>
              <a:rect l="0" t="0" r="r" b="b"/>
              <a:pathLst>
                <a:path w="85" h="66">
                  <a:moveTo>
                    <a:pt x="2" y="0"/>
                  </a:moveTo>
                  <a:cubicBezTo>
                    <a:pt x="2" y="16"/>
                    <a:pt x="5" y="37"/>
                    <a:pt x="19" y="48"/>
                  </a:cubicBezTo>
                  <a:cubicBezTo>
                    <a:pt x="35" y="62"/>
                    <a:pt x="52" y="59"/>
                    <a:pt x="67" y="55"/>
                  </a:cubicBezTo>
                  <a:cubicBezTo>
                    <a:pt x="74" y="53"/>
                    <a:pt x="80" y="50"/>
                    <a:pt x="85" y="48"/>
                  </a:cubicBezTo>
                  <a:cubicBezTo>
                    <a:pt x="80" y="55"/>
                    <a:pt x="56" y="66"/>
                    <a:pt x="38" y="63"/>
                  </a:cubicBezTo>
                  <a:cubicBezTo>
                    <a:pt x="15" y="59"/>
                    <a:pt x="2" y="31"/>
                    <a:pt x="1" y="23"/>
                  </a:cubicBezTo>
                  <a:cubicBezTo>
                    <a:pt x="0" y="1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F8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613"/>
            <p:cNvSpPr>
              <a:spLocks/>
            </p:cNvSpPr>
            <p:nvPr/>
          </p:nvSpPr>
          <p:spPr bwMode="auto">
            <a:xfrm>
              <a:off x="5890898" y="1747043"/>
              <a:ext cx="51073" cy="3997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9" y="18"/>
                </a:cxn>
                <a:cxn ang="0">
                  <a:pos x="0" y="7"/>
                </a:cxn>
              </a:cxnLst>
              <a:rect l="0" t="0" r="r" b="b"/>
              <a:pathLst>
                <a:path w="23" h="18">
                  <a:moveTo>
                    <a:pt x="0" y="7"/>
                  </a:moveTo>
                  <a:cubicBezTo>
                    <a:pt x="7" y="0"/>
                    <a:pt x="23" y="8"/>
                    <a:pt x="19" y="18"/>
                  </a:cubicBezTo>
                  <a:cubicBezTo>
                    <a:pt x="21" y="9"/>
                    <a:pt x="7" y="4"/>
                    <a:pt x="0" y="7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614"/>
            <p:cNvSpPr>
              <a:spLocks/>
            </p:cNvSpPr>
            <p:nvPr/>
          </p:nvSpPr>
          <p:spPr bwMode="auto">
            <a:xfrm>
              <a:off x="6128498" y="1713732"/>
              <a:ext cx="33308" cy="466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1"/>
                </a:cxn>
                <a:cxn ang="0">
                  <a:pos x="0" y="2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cubicBezTo>
                    <a:pt x="9" y="0"/>
                    <a:pt x="15" y="10"/>
                    <a:pt x="12" y="21"/>
                  </a:cubicBezTo>
                  <a:cubicBezTo>
                    <a:pt x="14" y="13"/>
                    <a:pt x="8" y="3"/>
                    <a:pt x="0" y="2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615"/>
            <p:cNvSpPr>
              <a:spLocks/>
            </p:cNvSpPr>
            <p:nvPr/>
          </p:nvSpPr>
          <p:spPr bwMode="auto">
            <a:xfrm>
              <a:off x="5804296" y="1647109"/>
              <a:ext cx="55514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20"/>
                </a:cxn>
                <a:cxn ang="0">
                  <a:pos x="0" y="7"/>
                </a:cxn>
              </a:cxnLst>
              <a:rect l="0" t="0" r="r" b="b"/>
              <a:pathLst>
                <a:path w="25" h="20">
                  <a:moveTo>
                    <a:pt x="0" y="7"/>
                  </a:moveTo>
                  <a:cubicBezTo>
                    <a:pt x="7" y="0"/>
                    <a:pt x="25" y="9"/>
                    <a:pt x="21" y="20"/>
                  </a:cubicBezTo>
                  <a:cubicBezTo>
                    <a:pt x="21" y="11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616"/>
            <p:cNvSpPr>
              <a:spLocks/>
            </p:cNvSpPr>
            <p:nvPr/>
          </p:nvSpPr>
          <p:spPr bwMode="auto">
            <a:xfrm>
              <a:off x="6048558" y="1793679"/>
              <a:ext cx="55514" cy="4885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22"/>
                </a:cxn>
                <a:cxn ang="0">
                  <a:pos x="0" y="6"/>
                </a:cxn>
              </a:cxnLst>
              <a:rect l="0" t="0" r="r" b="b"/>
              <a:pathLst>
                <a:path w="25" h="22">
                  <a:moveTo>
                    <a:pt x="0" y="6"/>
                  </a:moveTo>
                  <a:cubicBezTo>
                    <a:pt x="8" y="0"/>
                    <a:pt x="25" y="13"/>
                    <a:pt x="20" y="22"/>
                  </a:cubicBezTo>
                  <a:cubicBezTo>
                    <a:pt x="20" y="13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617"/>
            <p:cNvSpPr>
              <a:spLocks/>
            </p:cNvSpPr>
            <p:nvPr/>
          </p:nvSpPr>
          <p:spPr bwMode="auto">
            <a:xfrm>
              <a:off x="5753224" y="1451684"/>
              <a:ext cx="587337" cy="499668"/>
            </a:xfrm>
            <a:custGeom>
              <a:avLst/>
              <a:gdLst/>
              <a:ahLst/>
              <a:cxnLst>
                <a:cxn ang="0">
                  <a:pos x="214" y="61"/>
                </a:cxn>
                <a:cxn ang="0">
                  <a:pos x="187" y="1"/>
                </a:cxn>
                <a:cxn ang="0">
                  <a:pos x="204" y="52"/>
                </a:cxn>
                <a:cxn ang="0">
                  <a:pos x="170" y="21"/>
                </a:cxn>
                <a:cxn ang="0">
                  <a:pos x="83" y="13"/>
                </a:cxn>
                <a:cxn ang="0">
                  <a:pos x="16" y="58"/>
                </a:cxn>
                <a:cxn ang="0">
                  <a:pos x="10" y="74"/>
                </a:cxn>
                <a:cxn ang="0">
                  <a:pos x="140" y="59"/>
                </a:cxn>
                <a:cxn ang="0">
                  <a:pos x="150" y="59"/>
                </a:cxn>
                <a:cxn ang="0">
                  <a:pos x="65" y="84"/>
                </a:cxn>
                <a:cxn ang="0">
                  <a:pos x="157" y="65"/>
                </a:cxn>
                <a:cxn ang="0">
                  <a:pos x="134" y="89"/>
                </a:cxn>
                <a:cxn ang="0">
                  <a:pos x="176" y="64"/>
                </a:cxn>
                <a:cxn ang="0">
                  <a:pos x="175" y="148"/>
                </a:cxn>
                <a:cxn ang="0">
                  <a:pos x="190" y="77"/>
                </a:cxn>
                <a:cxn ang="0">
                  <a:pos x="190" y="181"/>
                </a:cxn>
                <a:cxn ang="0">
                  <a:pos x="207" y="179"/>
                </a:cxn>
                <a:cxn ang="0">
                  <a:pos x="197" y="202"/>
                </a:cxn>
                <a:cxn ang="0">
                  <a:pos x="184" y="222"/>
                </a:cxn>
                <a:cxn ang="0">
                  <a:pos x="213" y="213"/>
                </a:cxn>
                <a:cxn ang="0">
                  <a:pos x="226" y="76"/>
                </a:cxn>
                <a:cxn ang="0">
                  <a:pos x="264" y="127"/>
                </a:cxn>
                <a:cxn ang="0">
                  <a:pos x="250" y="88"/>
                </a:cxn>
                <a:cxn ang="0">
                  <a:pos x="219" y="65"/>
                </a:cxn>
                <a:cxn ang="0">
                  <a:pos x="249" y="60"/>
                </a:cxn>
                <a:cxn ang="0">
                  <a:pos x="214" y="61"/>
                </a:cxn>
              </a:cxnLst>
              <a:rect l="0" t="0" r="r" b="b"/>
              <a:pathLst>
                <a:path w="264" h="225">
                  <a:moveTo>
                    <a:pt x="214" y="61"/>
                  </a:moveTo>
                  <a:cubicBezTo>
                    <a:pt x="215" y="48"/>
                    <a:pt x="187" y="1"/>
                    <a:pt x="187" y="1"/>
                  </a:cubicBezTo>
                  <a:cubicBezTo>
                    <a:pt x="188" y="23"/>
                    <a:pt x="201" y="32"/>
                    <a:pt x="204" y="52"/>
                  </a:cubicBezTo>
                  <a:cubicBezTo>
                    <a:pt x="205" y="52"/>
                    <a:pt x="203" y="37"/>
                    <a:pt x="170" y="21"/>
                  </a:cubicBezTo>
                  <a:cubicBezTo>
                    <a:pt x="128" y="0"/>
                    <a:pt x="97" y="9"/>
                    <a:pt x="83" y="13"/>
                  </a:cubicBezTo>
                  <a:cubicBezTo>
                    <a:pt x="68" y="17"/>
                    <a:pt x="32" y="37"/>
                    <a:pt x="16" y="58"/>
                  </a:cubicBezTo>
                  <a:cubicBezTo>
                    <a:pt x="0" y="79"/>
                    <a:pt x="10" y="74"/>
                    <a:pt x="10" y="74"/>
                  </a:cubicBezTo>
                  <a:cubicBezTo>
                    <a:pt x="10" y="74"/>
                    <a:pt x="118" y="64"/>
                    <a:pt x="140" y="59"/>
                  </a:cubicBezTo>
                  <a:cubicBezTo>
                    <a:pt x="162" y="54"/>
                    <a:pt x="150" y="59"/>
                    <a:pt x="150" y="59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140" y="74"/>
                    <a:pt x="157" y="65"/>
                  </a:cubicBezTo>
                  <a:cubicBezTo>
                    <a:pt x="173" y="56"/>
                    <a:pt x="134" y="89"/>
                    <a:pt x="134" y="89"/>
                  </a:cubicBezTo>
                  <a:cubicBezTo>
                    <a:pt x="134" y="89"/>
                    <a:pt x="175" y="70"/>
                    <a:pt x="176" y="64"/>
                  </a:cubicBezTo>
                  <a:cubicBezTo>
                    <a:pt x="177" y="58"/>
                    <a:pt x="190" y="92"/>
                    <a:pt x="175" y="148"/>
                  </a:cubicBezTo>
                  <a:cubicBezTo>
                    <a:pt x="175" y="148"/>
                    <a:pt x="191" y="97"/>
                    <a:pt x="190" y="77"/>
                  </a:cubicBezTo>
                  <a:cubicBezTo>
                    <a:pt x="190" y="76"/>
                    <a:pt x="211" y="161"/>
                    <a:pt x="190" y="181"/>
                  </a:cubicBezTo>
                  <a:cubicBezTo>
                    <a:pt x="170" y="201"/>
                    <a:pt x="202" y="168"/>
                    <a:pt x="207" y="179"/>
                  </a:cubicBezTo>
                  <a:cubicBezTo>
                    <a:pt x="212" y="189"/>
                    <a:pt x="202" y="199"/>
                    <a:pt x="197" y="202"/>
                  </a:cubicBezTo>
                  <a:cubicBezTo>
                    <a:pt x="185" y="209"/>
                    <a:pt x="184" y="222"/>
                    <a:pt x="184" y="222"/>
                  </a:cubicBezTo>
                  <a:cubicBezTo>
                    <a:pt x="188" y="223"/>
                    <a:pt x="190" y="225"/>
                    <a:pt x="213" y="213"/>
                  </a:cubicBezTo>
                  <a:cubicBezTo>
                    <a:pt x="240" y="199"/>
                    <a:pt x="249" y="101"/>
                    <a:pt x="226" y="76"/>
                  </a:cubicBezTo>
                  <a:cubicBezTo>
                    <a:pt x="226" y="76"/>
                    <a:pt x="247" y="88"/>
                    <a:pt x="264" y="127"/>
                  </a:cubicBezTo>
                  <a:cubicBezTo>
                    <a:pt x="264" y="127"/>
                    <a:pt x="260" y="99"/>
                    <a:pt x="250" y="88"/>
                  </a:cubicBezTo>
                  <a:cubicBezTo>
                    <a:pt x="234" y="71"/>
                    <a:pt x="219" y="65"/>
                    <a:pt x="219" y="65"/>
                  </a:cubicBezTo>
                  <a:cubicBezTo>
                    <a:pt x="219" y="65"/>
                    <a:pt x="237" y="58"/>
                    <a:pt x="249" y="60"/>
                  </a:cubicBezTo>
                  <a:cubicBezTo>
                    <a:pt x="261" y="62"/>
                    <a:pt x="228" y="43"/>
                    <a:pt x="214" y="61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618"/>
            <p:cNvSpPr>
              <a:spLocks noEditPoints="1"/>
            </p:cNvSpPr>
            <p:nvPr/>
          </p:nvSpPr>
          <p:spPr bwMode="auto">
            <a:xfrm>
              <a:off x="5265812" y="2280022"/>
              <a:ext cx="507397" cy="493006"/>
            </a:xfrm>
            <a:custGeom>
              <a:avLst/>
              <a:gdLst/>
              <a:ahLst/>
              <a:cxnLst>
                <a:cxn ang="0">
                  <a:pos x="150" y="4"/>
                </a:cxn>
                <a:cxn ang="0">
                  <a:pos x="96" y="63"/>
                </a:cxn>
                <a:cxn ang="0">
                  <a:pos x="73" y="82"/>
                </a:cxn>
                <a:cxn ang="0">
                  <a:pos x="49" y="97"/>
                </a:cxn>
                <a:cxn ang="0">
                  <a:pos x="37" y="100"/>
                </a:cxn>
                <a:cxn ang="0">
                  <a:pos x="32" y="99"/>
                </a:cxn>
                <a:cxn ang="0">
                  <a:pos x="27" y="94"/>
                </a:cxn>
                <a:cxn ang="0">
                  <a:pos x="24" y="87"/>
                </a:cxn>
                <a:cxn ang="0">
                  <a:pos x="8" y="87"/>
                </a:cxn>
                <a:cxn ang="0">
                  <a:pos x="1" y="97"/>
                </a:cxn>
                <a:cxn ang="0">
                  <a:pos x="1" y="101"/>
                </a:cxn>
                <a:cxn ang="0">
                  <a:pos x="22" y="131"/>
                </a:cxn>
                <a:cxn ang="0">
                  <a:pos x="29" y="134"/>
                </a:cxn>
                <a:cxn ang="0">
                  <a:pos x="32" y="137"/>
                </a:cxn>
                <a:cxn ang="0">
                  <a:pos x="62" y="123"/>
                </a:cxn>
                <a:cxn ang="0">
                  <a:pos x="62" y="122"/>
                </a:cxn>
                <a:cxn ang="0">
                  <a:pos x="70" y="115"/>
                </a:cxn>
                <a:cxn ang="0">
                  <a:pos x="75" y="110"/>
                </a:cxn>
                <a:cxn ang="0">
                  <a:pos x="75" y="110"/>
                </a:cxn>
                <a:cxn ang="0">
                  <a:pos x="101" y="87"/>
                </a:cxn>
                <a:cxn ang="0">
                  <a:pos x="114" y="75"/>
                </a:cxn>
                <a:cxn ang="0">
                  <a:pos x="125" y="62"/>
                </a:cxn>
                <a:cxn ang="0">
                  <a:pos x="155" y="23"/>
                </a:cxn>
                <a:cxn ang="0">
                  <a:pos x="162" y="8"/>
                </a:cxn>
                <a:cxn ang="0">
                  <a:pos x="150" y="4"/>
                </a:cxn>
                <a:cxn ang="0">
                  <a:pos x="226" y="207"/>
                </a:cxn>
                <a:cxn ang="0">
                  <a:pos x="221" y="201"/>
                </a:cxn>
                <a:cxn ang="0">
                  <a:pos x="197" y="198"/>
                </a:cxn>
                <a:cxn ang="0">
                  <a:pos x="202" y="169"/>
                </a:cxn>
                <a:cxn ang="0">
                  <a:pos x="204" y="162"/>
                </a:cxn>
                <a:cxn ang="0">
                  <a:pos x="210" y="119"/>
                </a:cxn>
                <a:cxn ang="0">
                  <a:pos x="211" y="113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22" y="29"/>
                </a:cxn>
                <a:cxn ang="0">
                  <a:pos x="217" y="24"/>
                </a:cxn>
                <a:cxn ang="0">
                  <a:pos x="216" y="22"/>
                </a:cxn>
                <a:cxn ang="0">
                  <a:pos x="215" y="8"/>
                </a:cxn>
                <a:cxn ang="0">
                  <a:pos x="209" y="8"/>
                </a:cxn>
                <a:cxn ang="0">
                  <a:pos x="208" y="23"/>
                </a:cxn>
                <a:cxn ang="0">
                  <a:pos x="205" y="28"/>
                </a:cxn>
                <a:cxn ang="0">
                  <a:pos x="204" y="48"/>
                </a:cxn>
                <a:cxn ang="0">
                  <a:pos x="194" y="95"/>
                </a:cxn>
                <a:cxn ang="0">
                  <a:pos x="179" y="160"/>
                </a:cxn>
                <a:cxn ang="0">
                  <a:pos x="172" y="200"/>
                </a:cxn>
                <a:cxn ang="0">
                  <a:pos x="176" y="211"/>
                </a:cxn>
                <a:cxn ang="0">
                  <a:pos x="207" y="222"/>
                </a:cxn>
                <a:cxn ang="0">
                  <a:pos x="215" y="219"/>
                </a:cxn>
                <a:cxn ang="0">
                  <a:pos x="219" y="219"/>
                </a:cxn>
                <a:cxn ang="0">
                  <a:pos x="226" y="207"/>
                </a:cxn>
              </a:cxnLst>
              <a:rect l="0" t="0" r="r" b="b"/>
              <a:pathLst>
                <a:path w="228" h="222">
                  <a:moveTo>
                    <a:pt x="150" y="4"/>
                  </a:moveTo>
                  <a:cubicBezTo>
                    <a:pt x="133" y="24"/>
                    <a:pt x="117" y="48"/>
                    <a:pt x="96" y="63"/>
                  </a:cubicBezTo>
                  <a:cubicBezTo>
                    <a:pt x="88" y="69"/>
                    <a:pt x="81" y="76"/>
                    <a:pt x="73" y="82"/>
                  </a:cubicBezTo>
                  <a:cubicBezTo>
                    <a:pt x="65" y="87"/>
                    <a:pt x="57" y="92"/>
                    <a:pt x="49" y="97"/>
                  </a:cubicBezTo>
                  <a:cubicBezTo>
                    <a:pt x="45" y="98"/>
                    <a:pt x="41" y="99"/>
                    <a:pt x="37" y="100"/>
                  </a:cubicBezTo>
                  <a:cubicBezTo>
                    <a:pt x="36" y="100"/>
                    <a:pt x="34" y="99"/>
                    <a:pt x="32" y="99"/>
                  </a:cubicBezTo>
                  <a:cubicBezTo>
                    <a:pt x="31" y="98"/>
                    <a:pt x="29" y="95"/>
                    <a:pt x="27" y="94"/>
                  </a:cubicBezTo>
                  <a:cubicBezTo>
                    <a:pt x="26" y="91"/>
                    <a:pt x="26" y="89"/>
                    <a:pt x="24" y="87"/>
                  </a:cubicBezTo>
                  <a:cubicBezTo>
                    <a:pt x="20" y="83"/>
                    <a:pt x="13" y="83"/>
                    <a:pt x="8" y="87"/>
                  </a:cubicBezTo>
                  <a:cubicBezTo>
                    <a:pt x="4" y="90"/>
                    <a:pt x="2" y="94"/>
                    <a:pt x="1" y="97"/>
                  </a:cubicBezTo>
                  <a:cubicBezTo>
                    <a:pt x="1" y="98"/>
                    <a:pt x="0" y="100"/>
                    <a:pt x="1" y="101"/>
                  </a:cubicBezTo>
                  <a:cubicBezTo>
                    <a:pt x="2" y="117"/>
                    <a:pt x="10" y="124"/>
                    <a:pt x="22" y="131"/>
                  </a:cubicBezTo>
                  <a:cubicBezTo>
                    <a:pt x="24" y="132"/>
                    <a:pt x="27" y="133"/>
                    <a:pt x="29" y="134"/>
                  </a:cubicBezTo>
                  <a:cubicBezTo>
                    <a:pt x="30" y="135"/>
                    <a:pt x="31" y="136"/>
                    <a:pt x="32" y="137"/>
                  </a:cubicBezTo>
                  <a:cubicBezTo>
                    <a:pt x="43" y="146"/>
                    <a:pt x="57" y="134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0"/>
                    <a:pt x="67" y="118"/>
                    <a:pt x="70" y="115"/>
                  </a:cubicBezTo>
                  <a:cubicBezTo>
                    <a:pt x="72" y="113"/>
                    <a:pt x="74" y="112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4" y="103"/>
                    <a:pt x="93" y="95"/>
                    <a:pt x="101" y="87"/>
                  </a:cubicBezTo>
                  <a:cubicBezTo>
                    <a:pt x="105" y="83"/>
                    <a:pt x="110" y="79"/>
                    <a:pt x="114" y="75"/>
                  </a:cubicBezTo>
                  <a:cubicBezTo>
                    <a:pt x="118" y="71"/>
                    <a:pt x="122" y="66"/>
                    <a:pt x="125" y="62"/>
                  </a:cubicBezTo>
                  <a:cubicBezTo>
                    <a:pt x="137" y="50"/>
                    <a:pt x="148" y="39"/>
                    <a:pt x="155" y="23"/>
                  </a:cubicBezTo>
                  <a:cubicBezTo>
                    <a:pt x="159" y="18"/>
                    <a:pt x="162" y="14"/>
                    <a:pt x="162" y="8"/>
                  </a:cubicBezTo>
                  <a:cubicBezTo>
                    <a:pt x="162" y="2"/>
                    <a:pt x="155" y="0"/>
                    <a:pt x="150" y="4"/>
                  </a:cubicBezTo>
                  <a:close/>
                  <a:moveTo>
                    <a:pt x="226" y="207"/>
                  </a:moveTo>
                  <a:cubicBezTo>
                    <a:pt x="226" y="204"/>
                    <a:pt x="224" y="201"/>
                    <a:pt x="221" y="201"/>
                  </a:cubicBezTo>
                  <a:cubicBezTo>
                    <a:pt x="213" y="199"/>
                    <a:pt x="205" y="199"/>
                    <a:pt x="197" y="198"/>
                  </a:cubicBezTo>
                  <a:cubicBezTo>
                    <a:pt x="199" y="188"/>
                    <a:pt x="201" y="178"/>
                    <a:pt x="202" y="169"/>
                  </a:cubicBezTo>
                  <a:cubicBezTo>
                    <a:pt x="203" y="167"/>
                    <a:pt x="203" y="164"/>
                    <a:pt x="204" y="162"/>
                  </a:cubicBezTo>
                  <a:cubicBezTo>
                    <a:pt x="206" y="148"/>
                    <a:pt x="208" y="133"/>
                    <a:pt x="210" y="119"/>
                  </a:cubicBezTo>
                  <a:cubicBezTo>
                    <a:pt x="211" y="117"/>
                    <a:pt x="211" y="115"/>
                    <a:pt x="211" y="113"/>
                  </a:cubicBezTo>
                  <a:cubicBezTo>
                    <a:pt x="214" y="100"/>
                    <a:pt x="215" y="87"/>
                    <a:pt x="216" y="74"/>
                  </a:cubicBezTo>
                  <a:cubicBezTo>
                    <a:pt x="217" y="71"/>
                    <a:pt x="217" y="67"/>
                    <a:pt x="217" y="63"/>
                  </a:cubicBezTo>
                  <a:cubicBezTo>
                    <a:pt x="219" y="52"/>
                    <a:pt x="224" y="39"/>
                    <a:pt x="222" y="29"/>
                  </a:cubicBezTo>
                  <a:cubicBezTo>
                    <a:pt x="221" y="26"/>
                    <a:pt x="219" y="24"/>
                    <a:pt x="217" y="24"/>
                  </a:cubicBezTo>
                  <a:cubicBezTo>
                    <a:pt x="217" y="23"/>
                    <a:pt x="216" y="23"/>
                    <a:pt x="216" y="22"/>
                  </a:cubicBezTo>
                  <a:cubicBezTo>
                    <a:pt x="215" y="18"/>
                    <a:pt x="215" y="13"/>
                    <a:pt x="215" y="8"/>
                  </a:cubicBezTo>
                  <a:cubicBezTo>
                    <a:pt x="215" y="4"/>
                    <a:pt x="209" y="4"/>
                    <a:pt x="209" y="8"/>
                  </a:cubicBezTo>
                  <a:cubicBezTo>
                    <a:pt x="208" y="13"/>
                    <a:pt x="208" y="18"/>
                    <a:pt x="208" y="23"/>
                  </a:cubicBezTo>
                  <a:cubicBezTo>
                    <a:pt x="206" y="24"/>
                    <a:pt x="205" y="26"/>
                    <a:pt x="205" y="28"/>
                  </a:cubicBezTo>
                  <a:cubicBezTo>
                    <a:pt x="204" y="35"/>
                    <a:pt x="204" y="41"/>
                    <a:pt x="204" y="48"/>
                  </a:cubicBezTo>
                  <a:cubicBezTo>
                    <a:pt x="200" y="63"/>
                    <a:pt x="197" y="79"/>
                    <a:pt x="194" y="95"/>
                  </a:cubicBezTo>
                  <a:cubicBezTo>
                    <a:pt x="189" y="116"/>
                    <a:pt x="183" y="138"/>
                    <a:pt x="179" y="160"/>
                  </a:cubicBezTo>
                  <a:cubicBezTo>
                    <a:pt x="178" y="169"/>
                    <a:pt x="170" y="188"/>
                    <a:pt x="172" y="200"/>
                  </a:cubicBezTo>
                  <a:cubicBezTo>
                    <a:pt x="170" y="204"/>
                    <a:pt x="171" y="209"/>
                    <a:pt x="176" y="211"/>
                  </a:cubicBezTo>
                  <a:cubicBezTo>
                    <a:pt x="186" y="215"/>
                    <a:pt x="196" y="220"/>
                    <a:pt x="207" y="222"/>
                  </a:cubicBezTo>
                  <a:cubicBezTo>
                    <a:pt x="210" y="222"/>
                    <a:pt x="213" y="221"/>
                    <a:pt x="215" y="219"/>
                  </a:cubicBezTo>
                  <a:cubicBezTo>
                    <a:pt x="216" y="219"/>
                    <a:pt x="218" y="219"/>
                    <a:pt x="219" y="219"/>
                  </a:cubicBezTo>
                  <a:cubicBezTo>
                    <a:pt x="225" y="219"/>
                    <a:pt x="228" y="211"/>
                    <a:pt x="226" y="207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619"/>
            <p:cNvSpPr>
              <a:spLocks noEditPoints="1"/>
            </p:cNvSpPr>
            <p:nvPr/>
          </p:nvSpPr>
          <p:spPr bwMode="auto">
            <a:xfrm>
              <a:off x="5256929" y="2453240"/>
              <a:ext cx="536264" cy="330891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0" y="42"/>
                </a:cxn>
                <a:cxn ang="0">
                  <a:pos x="58" y="42"/>
                </a:cxn>
                <a:cxn ang="0">
                  <a:pos x="58" y="42"/>
                </a:cxn>
                <a:cxn ang="0">
                  <a:pos x="53" y="41"/>
                </a:cxn>
                <a:cxn ang="0">
                  <a:pos x="44" y="37"/>
                </a:cxn>
                <a:cxn ang="0">
                  <a:pos x="39" y="33"/>
                </a:cxn>
                <a:cxn ang="0">
                  <a:pos x="38" y="3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5" y="22"/>
                </a:cxn>
                <a:cxn ang="0">
                  <a:pos x="32" y="8"/>
                </a:cxn>
                <a:cxn ang="0">
                  <a:pos x="8" y="10"/>
                </a:cxn>
                <a:cxn ang="0">
                  <a:pos x="3" y="29"/>
                </a:cxn>
                <a:cxn ang="0">
                  <a:pos x="17" y="48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7" y="49"/>
                </a:cxn>
                <a:cxn ang="0">
                  <a:pos x="233" y="119"/>
                </a:cxn>
                <a:cxn ang="0">
                  <a:pos x="201" y="118"/>
                </a:cxn>
                <a:cxn ang="0">
                  <a:pos x="198" y="120"/>
                </a:cxn>
                <a:cxn ang="0">
                  <a:pos x="179" y="118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8" y="133"/>
                </a:cxn>
                <a:cxn ang="0">
                  <a:pos x="199" y="140"/>
                </a:cxn>
                <a:cxn ang="0">
                  <a:pos x="235" y="139"/>
                </a:cxn>
                <a:cxn ang="0">
                  <a:pos x="233" y="119"/>
                </a:cxn>
              </a:cxnLst>
              <a:rect l="0" t="0" r="r" b="b"/>
              <a:pathLst>
                <a:path w="241" h="149">
                  <a:moveTo>
                    <a:pt x="67" y="49"/>
                  </a:moveTo>
                  <a:cubicBezTo>
                    <a:pt x="70" y="44"/>
                    <a:pt x="64" y="41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4" y="41"/>
                    <a:pt x="53" y="41"/>
                  </a:cubicBezTo>
                  <a:cubicBezTo>
                    <a:pt x="50" y="40"/>
                    <a:pt x="47" y="40"/>
                    <a:pt x="44" y="37"/>
                  </a:cubicBezTo>
                  <a:cubicBezTo>
                    <a:pt x="43" y="36"/>
                    <a:pt x="41" y="35"/>
                    <a:pt x="39" y="33"/>
                  </a:cubicBezTo>
                  <a:cubicBezTo>
                    <a:pt x="39" y="32"/>
                    <a:pt x="38" y="31"/>
                    <a:pt x="38" y="30"/>
                  </a:cubicBezTo>
                  <a:cubicBezTo>
                    <a:pt x="38" y="29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6" y="17"/>
                    <a:pt x="36" y="13"/>
                    <a:pt x="32" y="8"/>
                  </a:cubicBezTo>
                  <a:cubicBezTo>
                    <a:pt x="25" y="0"/>
                    <a:pt x="14" y="3"/>
                    <a:pt x="8" y="10"/>
                  </a:cubicBezTo>
                  <a:cubicBezTo>
                    <a:pt x="4" y="14"/>
                    <a:pt x="0" y="23"/>
                    <a:pt x="3" y="29"/>
                  </a:cubicBezTo>
                  <a:cubicBezTo>
                    <a:pt x="3" y="37"/>
                    <a:pt x="12" y="44"/>
                    <a:pt x="17" y="48"/>
                  </a:cubicBezTo>
                  <a:cubicBezTo>
                    <a:pt x="29" y="56"/>
                    <a:pt x="41" y="65"/>
                    <a:pt x="57" y="63"/>
                  </a:cubicBezTo>
                  <a:cubicBezTo>
                    <a:pt x="59" y="62"/>
                    <a:pt x="61" y="61"/>
                    <a:pt x="61" y="59"/>
                  </a:cubicBezTo>
                  <a:cubicBezTo>
                    <a:pt x="64" y="56"/>
                    <a:pt x="66" y="53"/>
                    <a:pt x="67" y="49"/>
                  </a:cubicBezTo>
                  <a:close/>
                  <a:moveTo>
                    <a:pt x="233" y="119"/>
                  </a:moveTo>
                  <a:cubicBezTo>
                    <a:pt x="223" y="113"/>
                    <a:pt x="211" y="118"/>
                    <a:pt x="201" y="118"/>
                  </a:cubicBezTo>
                  <a:cubicBezTo>
                    <a:pt x="199" y="118"/>
                    <a:pt x="198" y="119"/>
                    <a:pt x="198" y="120"/>
                  </a:cubicBezTo>
                  <a:cubicBezTo>
                    <a:pt x="191" y="120"/>
                    <a:pt x="185" y="119"/>
                    <a:pt x="179" y="118"/>
                  </a:cubicBezTo>
                  <a:cubicBezTo>
                    <a:pt x="175" y="117"/>
                    <a:pt x="172" y="122"/>
                    <a:pt x="173" y="125"/>
                  </a:cubicBezTo>
                  <a:cubicBezTo>
                    <a:pt x="173" y="127"/>
                    <a:pt x="174" y="128"/>
                    <a:pt x="174" y="130"/>
                  </a:cubicBezTo>
                  <a:cubicBezTo>
                    <a:pt x="175" y="132"/>
                    <a:pt x="176" y="133"/>
                    <a:pt x="178" y="133"/>
                  </a:cubicBezTo>
                  <a:cubicBezTo>
                    <a:pt x="183" y="138"/>
                    <a:pt x="192" y="139"/>
                    <a:pt x="199" y="140"/>
                  </a:cubicBezTo>
                  <a:cubicBezTo>
                    <a:pt x="210" y="142"/>
                    <a:pt x="225" y="149"/>
                    <a:pt x="235" y="139"/>
                  </a:cubicBezTo>
                  <a:cubicBezTo>
                    <a:pt x="241" y="133"/>
                    <a:pt x="239" y="123"/>
                    <a:pt x="233" y="119"/>
                  </a:cubicBezTo>
                  <a:close/>
                </a:path>
              </a:pathLst>
            </a:custGeom>
            <a:solidFill>
              <a:srgbClr val="A70E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620"/>
            <p:cNvSpPr>
              <a:spLocks noEditPoints="1"/>
            </p:cNvSpPr>
            <p:nvPr/>
          </p:nvSpPr>
          <p:spPr bwMode="auto">
            <a:xfrm>
              <a:off x="5382391" y="1675979"/>
              <a:ext cx="900435" cy="664003"/>
            </a:xfrm>
            <a:custGeom>
              <a:avLst/>
              <a:gdLst/>
              <a:ahLst/>
              <a:cxnLst>
                <a:cxn ang="0">
                  <a:pos x="153" y="168"/>
                </a:cxn>
                <a:cxn ang="0">
                  <a:pos x="160" y="161"/>
                </a:cxn>
                <a:cxn ang="0">
                  <a:pos x="90" y="113"/>
                </a:cxn>
                <a:cxn ang="0">
                  <a:pos x="61" y="48"/>
                </a:cxn>
                <a:cxn ang="0">
                  <a:pos x="67" y="40"/>
                </a:cxn>
                <a:cxn ang="0">
                  <a:pos x="74" y="26"/>
                </a:cxn>
                <a:cxn ang="0">
                  <a:pos x="72" y="26"/>
                </a:cxn>
                <a:cxn ang="0">
                  <a:pos x="59" y="30"/>
                </a:cxn>
                <a:cxn ang="0">
                  <a:pos x="54" y="21"/>
                </a:cxn>
                <a:cxn ang="0">
                  <a:pos x="54" y="6"/>
                </a:cxn>
                <a:cxn ang="0">
                  <a:pos x="43" y="22"/>
                </a:cxn>
                <a:cxn ang="0">
                  <a:pos x="39" y="6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20" y="15"/>
                </a:cxn>
                <a:cxn ang="0">
                  <a:pos x="24" y="37"/>
                </a:cxn>
                <a:cxn ang="0">
                  <a:pos x="24" y="39"/>
                </a:cxn>
                <a:cxn ang="0">
                  <a:pos x="8" y="37"/>
                </a:cxn>
                <a:cxn ang="0">
                  <a:pos x="3" y="45"/>
                </a:cxn>
                <a:cxn ang="0">
                  <a:pos x="42" y="60"/>
                </a:cxn>
                <a:cxn ang="0">
                  <a:pos x="69" y="130"/>
                </a:cxn>
                <a:cxn ang="0">
                  <a:pos x="109" y="159"/>
                </a:cxn>
                <a:cxn ang="0">
                  <a:pos x="388" y="268"/>
                </a:cxn>
                <a:cxn ang="0">
                  <a:pos x="399" y="257"/>
                </a:cxn>
                <a:cxn ang="0">
                  <a:pos x="379" y="256"/>
                </a:cxn>
                <a:cxn ang="0">
                  <a:pos x="396" y="248"/>
                </a:cxn>
                <a:cxn ang="0">
                  <a:pos x="378" y="240"/>
                </a:cxn>
                <a:cxn ang="0">
                  <a:pos x="368" y="225"/>
                </a:cxn>
                <a:cxn ang="0">
                  <a:pos x="283" y="235"/>
                </a:cxn>
                <a:cxn ang="0">
                  <a:pos x="229" y="173"/>
                </a:cxn>
                <a:cxn ang="0">
                  <a:pos x="218" y="185"/>
                </a:cxn>
                <a:cxn ang="0">
                  <a:pos x="352" y="278"/>
                </a:cxn>
                <a:cxn ang="0">
                  <a:pos x="362" y="279"/>
                </a:cxn>
                <a:cxn ang="0">
                  <a:pos x="386" y="288"/>
                </a:cxn>
                <a:cxn ang="0">
                  <a:pos x="386" y="280"/>
                </a:cxn>
                <a:cxn ang="0">
                  <a:pos x="394" y="270"/>
                </a:cxn>
              </a:cxnLst>
              <a:rect l="0" t="0" r="r" b="b"/>
              <a:pathLst>
                <a:path w="405" h="299">
                  <a:moveTo>
                    <a:pt x="109" y="159"/>
                  </a:moveTo>
                  <a:cubicBezTo>
                    <a:pt x="123" y="166"/>
                    <a:pt x="137" y="169"/>
                    <a:pt x="153" y="168"/>
                  </a:cubicBezTo>
                  <a:cubicBezTo>
                    <a:pt x="157" y="168"/>
                    <a:pt x="159" y="164"/>
                    <a:pt x="159" y="161"/>
                  </a:cubicBezTo>
                  <a:cubicBezTo>
                    <a:pt x="159" y="161"/>
                    <a:pt x="160" y="161"/>
                    <a:pt x="160" y="161"/>
                  </a:cubicBezTo>
                  <a:cubicBezTo>
                    <a:pt x="165" y="160"/>
                    <a:pt x="164" y="153"/>
                    <a:pt x="160" y="153"/>
                  </a:cubicBezTo>
                  <a:cubicBezTo>
                    <a:pt x="130" y="153"/>
                    <a:pt x="108" y="133"/>
                    <a:pt x="90" y="113"/>
                  </a:cubicBezTo>
                  <a:cubicBezTo>
                    <a:pt x="74" y="96"/>
                    <a:pt x="67" y="72"/>
                    <a:pt x="62" y="50"/>
                  </a:cubicBezTo>
                  <a:cubicBezTo>
                    <a:pt x="62" y="49"/>
                    <a:pt x="61" y="48"/>
                    <a:pt x="61" y="48"/>
                  </a:cubicBezTo>
                  <a:cubicBezTo>
                    <a:pt x="61" y="47"/>
                    <a:pt x="62" y="46"/>
                    <a:pt x="62" y="46"/>
                  </a:cubicBezTo>
                  <a:cubicBezTo>
                    <a:pt x="63" y="43"/>
                    <a:pt x="65" y="42"/>
                    <a:pt x="67" y="40"/>
                  </a:cubicBezTo>
                  <a:cubicBezTo>
                    <a:pt x="72" y="39"/>
                    <a:pt x="77" y="38"/>
                    <a:pt x="78" y="32"/>
                  </a:cubicBezTo>
                  <a:cubicBezTo>
                    <a:pt x="79" y="29"/>
                    <a:pt x="77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5"/>
                    <a:pt x="73" y="25"/>
                    <a:pt x="72" y="26"/>
                  </a:cubicBezTo>
                  <a:cubicBezTo>
                    <a:pt x="72" y="26"/>
                    <a:pt x="72" y="26"/>
                    <a:pt x="71" y="26"/>
                  </a:cubicBezTo>
                  <a:cubicBezTo>
                    <a:pt x="67" y="27"/>
                    <a:pt x="63" y="29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7"/>
                    <a:pt x="58" y="24"/>
                    <a:pt x="54" y="21"/>
                  </a:cubicBezTo>
                  <a:cubicBezTo>
                    <a:pt x="54" y="19"/>
                    <a:pt x="54" y="18"/>
                    <a:pt x="54" y="17"/>
                  </a:cubicBezTo>
                  <a:cubicBezTo>
                    <a:pt x="54" y="13"/>
                    <a:pt x="54" y="10"/>
                    <a:pt x="54" y="6"/>
                  </a:cubicBezTo>
                  <a:cubicBezTo>
                    <a:pt x="54" y="0"/>
                    <a:pt x="46" y="0"/>
                    <a:pt x="45" y="6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14"/>
                    <a:pt x="39" y="8"/>
                    <a:pt x="39" y="6"/>
                  </a:cubicBezTo>
                  <a:cubicBezTo>
                    <a:pt x="37" y="2"/>
                    <a:pt x="29" y="4"/>
                    <a:pt x="29" y="8"/>
                  </a:cubicBezTo>
                  <a:cubicBezTo>
                    <a:pt x="29" y="12"/>
                    <a:pt x="30" y="16"/>
                    <a:pt x="31" y="19"/>
                  </a:cubicBezTo>
                  <a:cubicBezTo>
                    <a:pt x="31" y="23"/>
                    <a:pt x="31" y="26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6"/>
                    <a:pt x="27" y="24"/>
                    <a:pt x="26" y="23"/>
                  </a:cubicBezTo>
                  <a:cubicBezTo>
                    <a:pt x="24" y="20"/>
                    <a:pt x="22" y="18"/>
                    <a:pt x="20" y="15"/>
                  </a:cubicBezTo>
                  <a:cubicBezTo>
                    <a:pt x="17" y="10"/>
                    <a:pt x="9" y="14"/>
                    <a:pt x="12" y="20"/>
                  </a:cubicBezTo>
                  <a:cubicBezTo>
                    <a:pt x="14" y="24"/>
                    <a:pt x="19" y="31"/>
                    <a:pt x="24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3" y="39"/>
                    <a:pt x="22" y="40"/>
                    <a:pt x="22" y="41"/>
                  </a:cubicBezTo>
                  <a:cubicBezTo>
                    <a:pt x="17" y="40"/>
                    <a:pt x="12" y="38"/>
                    <a:pt x="8" y="37"/>
                  </a:cubicBezTo>
                  <a:cubicBezTo>
                    <a:pt x="5" y="35"/>
                    <a:pt x="2" y="37"/>
                    <a:pt x="1" y="39"/>
                  </a:cubicBezTo>
                  <a:cubicBezTo>
                    <a:pt x="0" y="41"/>
                    <a:pt x="1" y="43"/>
                    <a:pt x="3" y="45"/>
                  </a:cubicBezTo>
                  <a:cubicBezTo>
                    <a:pt x="9" y="48"/>
                    <a:pt x="16" y="51"/>
                    <a:pt x="22" y="51"/>
                  </a:cubicBezTo>
                  <a:cubicBezTo>
                    <a:pt x="31" y="54"/>
                    <a:pt x="39" y="57"/>
                    <a:pt x="42" y="60"/>
                  </a:cubicBezTo>
                  <a:cubicBezTo>
                    <a:pt x="42" y="70"/>
                    <a:pt x="45" y="81"/>
                    <a:pt x="48" y="89"/>
                  </a:cubicBezTo>
                  <a:cubicBezTo>
                    <a:pt x="53" y="103"/>
                    <a:pt x="60" y="119"/>
                    <a:pt x="69" y="130"/>
                  </a:cubicBezTo>
                  <a:cubicBezTo>
                    <a:pt x="78" y="142"/>
                    <a:pt x="91" y="148"/>
                    <a:pt x="104" y="155"/>
                  </a:cubicBezTo>
                  <a:cubicBezTo>
                    <a:pt x="106" y="156"/>
                    <a:pt x="107" y="158"/>
                    <a:pt x="109" y="159"/>
                  </a:cubicBezTo>
                  <a:close/>
                  <a:moveTo>
                    <a:pt x="394" y="270"/>
                  </a:moveTo>
                  <a:cubicBezTo>
                    <a:pt x="392" y="269"/>
                    <a:pt x="390" y="269"/>
                    <a:pt x="388" y="268"/>
                  </a:cubicBezTo>
                  <a:cubicBezTo>
                    <a:pt x="391" y="268"/>
                    <a:pt x="394" y="268"/>
                    <a:pt x="397" y="268"/>
                  </a:cubicBezTo>
                  <a:cubicBezTo>
                    <a:pt x="404" y="268"/>
                    <a:pt x="405" y="259"/>
                    <a:pt x="399" y="257"/>
                  </a:cubicBezTo>
                  <a:cubicBezTo>
                    <a:pt x="394" y="255"/>
                    <a:pt x="388" y="256"/>
                    <a:pt x="382" y="256"/>
                  </a:cubicBezTo>
                  <a:cubicBezTo>
                    <a:pt x="381" y="256"/>
                    <a:pt x="380" y="256"/>
                    <a:pt x="379" y="256"/>
                  </a:cubicBezTo>
                  <a:cubicBezTo>
                    <a:pt x="381" y="255"/>
                    <a:pt x="383" y="255"/>
                    <a:pt x="384" y="254"/>
                  </a:cubicBezTo>
                  <a:cubicBezTo>
                    <a:pt x="389" y="253"/>
                    <a:pt x="393" y="251"/>
                    <a:pt x="396" y="248"/>
                  </a:cubicBezTo>
                  <a:cubicBezTo>
                    <a:pt x="400" y="244"/>
                    <a:pt x="398" y="238"/>
                    <a:pt x="392" y="238"/>
                  </a:cubicBezTo>
                  <a:cubicBezTo>
                    <a:pt x="387" y="237"/>
                    <a:pt x="383" y="238"/>
                    <a:pt x="378" y="240"/>
                  </a:cubicBezTo>
                  <a:cubicBezTo>
                    <a:pt x="376" y="241"/>
                    <a:pt x="374" y="243"/>
                    <a:pt x="371" y="245"/>
                  </a:cubicBezTo>
                  <a:cubicBezTo>
                    <a:pt x="373" y="236"/>
                    <a:pt x="374" y="227"/>
                    <a:pt x="368" y="225"/>
                  </a:cubicBezTo>
                  <a:cubicBezTo>
                    <a:pt x="355" y="220"/>
                    <a:pt x="352" y="242"/>
                    <a:pt x="350" y="253"/>
                  </a:cubicBezTo>
                  <a:cubicBezTo>
                    <a:pt x="325" y="257"/>
                    <a:pt x="305" y="245"/>
                    <a:pt x="283" y="235"/>
                  </a:cubicBezTo>
                  <a:cubicBezTo>
                    <a:pt x="270" y="229"/>
                    <a:pt x="258" y="213"/>
                    <a:pt x="251" y="202"/>
                  </a:cubicBezTo>
                  <a:cubicBezTo>
                    <a:pt x="244" y="191"/>
                    <a:pt x="236" y="183"/>
                    <a:pt x="229" y="173"/>
                  </a:cubicBezTo>
                  <a:cubicBezTo>
                    <a:pt x="226" y="169"/>
                    <a:pt x="220" y="172"/>
                    <a:pt x="220" y="177"/>
                  </a:cubicBezTo>
                  <a:cubicBezTo>
                    <a:pt x="218" y="178"/>
                    <a:pt x="216" y="181"/>
                    <a:pt x="218" y="185"/>
                  </a:cubicBezTo>
                  <a:cubicBezTo>
                    <a:pt x="242" y="235"/>
                    <a:pt x="289" y="281"/>
                    <a:pt x="349" y="276"/>
                  </a:cubicBezTo>
                  <a:cubicBezTo>
                    <a:pt x="350" y="277"/>
                    <a:pt x="351" y="278"/>
                    <a:pt x="352" y="278"/>
                  </a:cubicBezTo>
                  <a:cubicBezTo>
                    <a:pt x="354" y="278"/>
                    <a:pt x="355" y="278"/>
                    <a:pt x="357" y="279"/>
                  </a:cubicBezTo>
                  <a:cubicBezTo>
                    <a:pt x="358" y="279"/>
                    <a:pt x="360" y="279"/>
                    <a:pt x="362" y="279"/>
                  </a:cubicBezTo>
                  <a:cubicBezTo>
                    <a:pt x="367" y="285"/>
                    <a:pt x="371" y="291"/>
                    <a:pt x="378" y="295"/>
                  </a:cubicBezTo>
                  <a:cubicBezTo>
                    <a:pt x="383" y="299"/>
                    <a:pt x="389" y="293"/>
                    <a:pt x="386" y="288"/>
                  </a:cubicBezTo>
                  <a:cubicBezTo>
                    <a:pt x="385" y="283"/>
                    <a:pt x="382" y="280"/>
                    <a:pt x="379" y="277"/>
                  </a:cubicBezTo>
                  <a:cubicBezTo>
                    <a:pt x="381" y="278"/>
                    <a:pt x="384" y="279"/>
                    <a:pt x="386" y="280"/>
                  </a:cubicBezTo>
                  <a:cubicBezTo>
                    <a:pt x="389" y="281"/>
                    <a:pt x="391" y="281"/>
                    <a:pt x="392" y="281"/>
                  </a:cubicBezTo>
                  <a:cubicBezTo>
                    <a:pt x="399" y="281"/>
                    <a:pt x="401" y="271"/>
                    <a:pt x="394" y="270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621"/>
            <p:cNvSpPr>
              <a:spLocks/>
            </p:cNvSpPr>
            <p:nvPr/>
          </p:nvSpPr>
          <p:spPr bwMode="auto">
            <a:xfrm>
              <a:off x="5444566" y="1940248"/>
              <a:ext cx="539595" cy="526317"/>
            </a:xfrm>
            <a:custGeom>
              <a:avLst/>
              <a:gdLst/>
              <a:ahLst/>
              <a:cxnLst>
                <a:cxn ang="0">
                  <a:pos x="209" y="169"/>
                </a:cxn>
                <a:cxn ang="0">
                  <a:pos x="185" y="147"/>
                </a:cxn>
                <a:cxn ang="0">
                  <a:pos x="178" y="133"/>
                </a:cxn>
                <a:cxn ang="0">
                  <a:pos x="187" y="103"/>
                </a:cxn>
                <a:cxn ang="0">
                  <a:pos x="190" y="95"/>
                </a:cxn>
                <a:cxn ang="0">
                  <a:pos x="217" y="95"/>
                </a:cxn>
                <a:cxn ang="0">
                  <a:pos x="209" y="48"/>
                </a:cxn>
                <a:cxn ang="0">
                  <a:pos x="194" y="40"/>
                </a:cxn>
                <a:cxn ang="0">
                  <a:pos x="178" y="41"/>
                </a:cxn>
                <a:cxn ang="0">
                  <a:pos x="167" y="34"/>
                </a:cxn>
                <a:cxn ang="0">
                  <a:pos x="164" y="22"/>
                </a:cxn>
                <a:cxn ang="0">
                  <a:pos x="138" y="20"/>
                </a:cxn>
                <a:cxn ang="0">
                  <a:pos x="137" y="18"/>
                </a:cxn>
                <a:cxn ang="0">
                  <a:pos x="134" y="12"/>
                </a:cxn>
                <a:cxn ang="0">
                  <a:pos x="102" y="17"/>
                </a:cxn>
                <a:cxn ang="0">
                  <a:pos x="107" y="57"/>
                </a:cxn>
                <a:cxn ang="0">
                  <a:pos x="116" y="58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7" y="88"/>
                </a:cxn>
                <a:cxn ang="0">
                  <a:pos x="7" y="111"/>
                </a:cxn>
                <a:cxn ang="0">
                  <a:pos x="1" y="119"/>
                </a:cxn>
                <a:cxn ang="0">
                  <a:pos x="15" y="153"/>
                </a:cxn>
                <a:cxn ang="0">
                  <a:pos x="28" y="157"/>
                </a:cxn>
                <a:cxn ang="0">
                  <a:pos x="42" y="174"/>
                </a:cxn>
                <a:cxn ang="0">
                  <a:pos x="62" y="201"/>
                </a:cxn>
                <a:cxn ang="0">
                  <a:pos x="118" y="217"/>
                </a:cxn>
                <a:cxn ang="0">
                  <a:pos x="180" y="231"/>
                </a:cxn>
                <a:cxn ang="0">
                  <a:pos x="227" y="203"/>
                </a:cxn>
                <a:cxn ang="0">
                  <a:pos x="209" y="169"/>
                </a:cxn>
              </a:cxnLst>
              <a:rect l="0" t="0" r="r" b="b"/>
              <a:pathLst>
                <a:path w="243" h="237">
                  <a:moveTo>
                    <a:pt x="209" y="169"/>
                  </a:moveTo>
                  <a:cubicBezTo>
                    <a:pt x="200" y="162"/>
                    <a:pt x="192" y="155"/>
                    <a:pt x="185" y="147"/>
                  </a:cubicBezTo>
                  <a:cubicBezTo>
                    <a:pt x="183" y="143"/>
                    <a:pt x="181" y="137"/>
                    <a:pt x="178" y="133"/>
                  </a:cubicBezTo>
                  <a:cubicBezTo>
                    <a:pt x="183" y="123"/>
                    <a:pt x="183" y="112"/>
                    <a:pt x="187" y="103"/>
                  </a:cubicBezTo>
                  <a:cubicBezTo>
                    <a:pt x="188" y="101"/>
                    <a:pt x="189" y="98"/>
                    <a:pt x="190" y="95"/>
                  </a:cubicBezTo>
                  <a:cubicBezTo>
                    <a:pt x="196" y="101"/>
                    <a:pt x="211" y="98"/>
                    <a:pt x="217" y="95"/>
                  </a:cubicBezTo>
                  <a:cubicBezTo>
                    <a:pt x="243" y="85"/>
                    <a:pt x="231" y="41"/>
                    <a:pt x="209" y="48"/>
                  </a:cubicBezTo>
                  <a:cubicBezTo>
                    <a:pt x="205" y="44"/>
                    <a:pt x="198" y="39"/>
                    <a:pt x="194" y="40"/>
                  </a:cubicBezTo>
                  <a:cubicBezTo>
                    <a:pt x="188" y="41"/>
                    <a:pt x="186" y="43"/>
                    <a:pt x="178" y="41"/>
                  </a:cubicBezTo>
                  <a:cubicBezTo>
                    <a:pt x="172" y="40"/>
                    <a:pt x="169" y="38"/>
                    <a:pt x="167" y="34"/>
                  </a:cubicBezTo>
                  <a:cubicBezTo>
                    <a:pt x="164" y="26"/>
                    <a:pt x="170" y="23"/>
                    <a:pt x="164" y="22"/>
                  </a:cubicBezTo>
                  <a:cubicBezTo>
                    <a:pt x="156" y="21"/>
                    <a:pt x="147" y="21"/>
                    <a:pt x="138" y="20"/>
                  </a:cubicBezTo>
                  <a:cubicBezTo>
                    <a:pt x="138" y="19"/>
                    <a:pt x="137" y="19"/>
                    <a:pt x="137" y="18"/>
                  </a:cubicBezTo>
                  <a:cubicBezTo>
                    <a:pt x="137" y="16"/>
                    <a:pt x="136" y="14"/>
                    <a:pt x="134" y="12"/>
                  </a:cubicBezTo>
                  <a:cubicBezTo>
                    <a:pt x="124" y="0"/>
                    <a:pt x="110" y="7"/>
                    <a:pt x="102" y="17"/>
                  </a:cubicBezTo>
                  <a:cubicBezTo>
                    <a:pt x="91" y="32"/>
                    <a:pt x="89" y="48"/>
                    <a:pt x="107" y="57"/>
                  </a:cubicBezTo>
                  <a:cubicBezTo>
                    <a:pt x="110" y="58"/>
                    <a:pt x="113" y="59"/>
                    <a:pt x="116" y="58"/>
                  </a:cubicBezTo>
                  <a:cubicBezTo>
                    <a:pt x="113" y="64"/>
                    <a:pt x="110" y="70"/>
                    <a:pt x="108" y="76"/>
                  </a:cubicBezTo>
                  <a:cubicBezTo>
                    <a:pt x="106" y="79"/>
                    <a:pt x="103" y="82"/>
                    <a:pt x="102" y="86"/>
                  </a:cubicBezTo>
                  <a:cubicBezTo>
                    <a:pt x="100" y="86"/>
                    <a:pt x="98" y="86"/>
                    <a:pt x="97" y="88"/>
                  </a:cubicBezTo>
                  <a:cubicBezTo>
                    <a:pt x="82" y="115"/>
                    <a:pt x="32" y="115"/>
                    <a:pt x="7" y="111"/>
                  </a:cubicBezTo>
                  <a:cubicBezTo>
                    <a:pt x="3" y="111"/>
                    <a:pt x="0" y="115"/>
                    <a:pt x="1" y="119"/>
                  </a:cubicBezTo>
                  <a:cubicBezTo>
                    <a:pt x="3" y="130"/>
                    <a:pt x="2" y="148"/>
                    <a:pt x="15" y="153"/>
                  </a:cubicBezTo>
                  <a:cubicBezTo>
                    <a:pt x="20" y="155"/>
                    <a:pt x="24" y="156"/>
                    <a:pt x="28" y="157"/>
                  </a:cubicBezTo>
                  <a:cubicBezTo>
                    <a:pt x="36" y="158"/>
                    <a:pt x="39" y="168"/>
                    <a:pt x="42" y="174"/>
                  </a:cubicBezTo>
                  <a:cubicBezTo>
                    <a:pt x="47" y="184"/>
                    <a:pt x="54" y="193"/>
                    <a:pt x="62" y="201"/>
                  </a:cubicBezTo>
                  <a:cubicBezTo>
                    <a:pt x="79" y="216"/>
                    <a:pt x="102" y="204"/>
                    <a:pt x="118" y="217"/>
                  </a:cubicBezTo>
                  <a:cubicBezTo>
                    <a:pt x="137" y="231"/>
                    <a:pt x="157" y="237"/>
                    <a:pt x="180" y="231"/>
                  </a:cubicBezTo>
                  <a:cubicBezTo>
                    <a:pt x="198" y="227"/>
                    <a:pt x="215" y="216"/>
                    <a:pt x="227" y="203"/>
                  </a:cubicBezTo>
                  <a:cubicBezTo>
                    <a:pt x="238" y="190"/>
                    <a:pt x="216" y="177"/>
                    <a:pt x="209" y="16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622"/>
            <p:cNvSpPr>
              <a:spLocks noEditPoints="1"/>
            </p:cNvSpPr>
            <p:nvPr/>
          </p:nvSpPr>
          <p:spPr bwMode="auto">
            <a:xfrm>
              <a:off x="5471213" y="1991325"/>
              <a:ext cx="457435" cy="437487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3" y="111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33" y="33"/>
                </a:cxn>
                <a:cxn ang="0">
                  <a:pos x="123" y="65"/>
                </a:cxn>
                <a:cxn ang="0">
                  <a:pos x="117" y="65"/>
                </a:cxn>
                <a:cxn ang="0">
                  <a:pos x="121" y="52"/>
                </a:cxn>
                <a:cxn ang="0">
                  <a:pos x="47" y="145"/>
                </a:cxn>
                <a:cxn ang="0">
                  <a:pos x="48" y="150"/>
                </a:cxn>
                <a:cxn ang="0">
                  <a:pos x="51" y="15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98" y="76"/>
                </a:cxn>
                <a:cxn ang="0">
                  <a:pos x="33" y="122"/>
                </a:cxn>
                <a:cxn ang="0">
                  <a:pos x="164" y="43"/>
                </a:cxn>
                <a:cxn ang="0">
                  <a:pos x="157" y="44"/>
                </a:cxn>
                <a:cxn ang="0">
                  <a:pos x="139" y="75"/>
                </a:cxn>
                <a:cxn ang="0">
                  <a:pos x="169" y="53"/>
                </a:cxn>
                <a:cxn ang="0">
                  <a:pos x="163" y="63"/>
                </a:cxn>
                <a:cxn ang="0">
                  <a:pos x="154" y="72"/>
                </a:cxn>
                <a:cxn ang="0">
                  <a:pos x="136" y="68"/>
                </a:cxn>
                <a:cxn ang="0">
                  <a:pos x="139" y="34"/>
                </a:cxn>
                <a:cxn ang="0">
                  <a:pos x="122" y="78"/>
                </a:cxn>
                <a:cxn ang="0">
                  <a:pos x="128" y="64"/>
                </a:cxn>
                <a:cxn ang="0">
                  <a:pos x="133" y="62"/>
                </a:cxn>
                <a:cxn ang="0">
                  <a:pos x="128" y="78"/>
                </a:cxn>
                <a:cxn ang="0">
                  <a:pos x="142" y="53"/>
                </a:cxn>
                <a:cxn ang="0">
                  <a:pos x="146" y="51"/>
                </a:cxn>
                <a:cxn ang="0">
                  <a:pos x="115" y="180"/>
                </a:cxn>
                <a:cxn ang="0">
                  <a:pos x="162" y="110"/>
                </a:cxn>
                <a:cxn ang="0">
                  <a:pos x="153" y="83"/>
                </a:cxn>
                <a:cxn ang="0">
                  <a:pos x="144" y="106"/>
                </a:cxn>
                <a:cxn ang="0">
                  <a:pos x="138" y="195"/>
                </a:cxn>
                <a:cxn ang="0">
                  <a:pos x="167" y="59"/>
                </a:cxn>
                <a:cxn ang="0">
                  <a:pos x="147" y="105"/>
                </a:cxn>
                <a:cxn ang="0">
                  <a:pos x="191" y="174"/>
                </a:cxn>
                <a:cxn ang="0">
                  <a:pos x="186" y="177"/>
                </a:cxn>
                <a:cxn ang="0">
                  <a:pos x="181" y="181"/>
                </a:cxn>
                <a:cxn ang="0">
                  <a:pos x="154" y="195"/>
                </a:cxn>
                <a:cxn ang="0">
                  <a:pos x="148" y="195"/>
                </a:cxn>
                <a:cxn ang="0">
                  <a:pos x="173" y="187"/>
                </a:cxn>
                <a:cxn ang="0">
                  <a:pos x="168" y="190"/>
                </a:cxn>
                <a:cxn ang="0">
                  <a:pos x="138" y="66"/>
                </a:cxn>
                <a:cxn ang="0">
                  <a:pos x="65" y="168"/>
                </a:cxn>
                <a:cxn ang="0">
                  <a:pos x="108" y="89"/>
                </a:cxn>
                <a:cxn ang="0">
                  <a:pos x="55" y="160"/>
                </a:cxn>
                <a:cxn ang="0">
                  <a:pos x="71" y="170"/>
                </a:cxn>
                <a:cxn ang="0">
                  <a:pos x="103" y="84"/>
                </a:cxn>
                <a:cxn ang="0">
                  <a:pos x="102" y="81"/>
                </a:cxn>
                <a:cxn ang="0">
                  <a:pos x="118" y="46"/>
                </a:cxn>
                <a:cxn ang="0">
                  <a:pos x="132" y="102"/>
                </a:cxn>
                <a:cxn ang="0">
                  <a:pos x="142" y="85"/>
                </a:cxn>
                <a:cxn ang="0">
                  <a:pos x="138" y="78"/>
                </a:cxn>
                <a:cxn ang="0">
                  <a:pos x="86" y="172"/>
                </a:cxn>
                <a:cxn ang="0">
                  <a:pos x="127" y="99"/>
                </a:cxn>
                <a:cxn ang="0">
                  <a:pos x="182" y="20"/>
                </a:cxn>
                <a:cxn ang="0">
                  <a:pos x="151" y="13"/>
                </a:cxn>
                <a:cxn ang="0">
                  <a:pos x="167" y="24"/>
                </a:cxn>
                <a:cxn ang="0">
                  <a:pos x="160" y="22"/>
                </a:cxn>
                <a:cxn ang="0">
                  <a:pos x="179" y="21"/>
                </a:cxn>
              </a:cxnLst>
              <a:rect l="0" t="0" r="r" b="b"/>
              <a:pathLst>
                <a:path w="206" h="197">
                  <a:moveTo>
                    <a:pt x="3" y="93"/>
                  </a:moveTo>
                  <a:cubicBezTo>
                    <a:pt x="4" y="92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2" y="91"/>
                    <a:pt x="2" y="92"/>
                  </a:cubicBezTo>
                  <a:lnTo>
                    <a:pt x="3" y="93"/>
                  </a:lnTo>
                  <a:close/>
                  <a:moveTo>
                    <a:pt x="0" y="95"/>
                  </a:moveTo>
                  <a:cubicBezTo>
                    <a:pt x="0" y="96"/>
                    <a:pt x="0" y="97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7"/>
                    <a:pt x="2" y="96"/>
                    <a:pt x="2" y="95"/>
                  </a:cubicBezTo>
                  <a:lnTo>
                    <a:pt x="0" y="95"/>
                  </a:lnTo>
                  <a:close/>
                  <a:moveTo>
                    <a:pt x="3" y="107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9"/>
                    <a:pt x="2" y="110"/>
                    <a:pt x="3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3" y="108"/>
                    <a:pt x="3" y="107"/>
                  </a:cubicBezTo>
                  <a:close/>
                  <a:moveTo>
                    <a:pt x="0" y="101"/>
                  </a:moveTo>
                  <a:cubicBezTo>
                    <a:pt x="0" y="102"/>
                    <a:pt x="0" y="103"/>
                    <a:pt x="0" y="105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2"/>
                    <a:pt x="1" y="101"/>
                  </a:cubicBezTo>
                  <a:lnTo>
                    <a:pt x="0" y="101"/>
                  </a:lnTo>
                  <a:close/>
                  <a:moveTo>
                    <a:pt x="91" y="66"/>
                  </a:moveTo>
                  <a:cubicBezTo>
                    <a:pt x="91" y="65"/>
                    <a:pt x="90" y="65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5"/>
                    <a:pt x="90" y="67"/>
                  </a:cubicBezTo>
                  <a:lnTo>
                    <a:pt x="91" y="66"/>
                  </a:lnTo>
                  <a:close/>
                  <a:moveTo>
                    <a:pt x="128" y="58"/>
                  </a:moveTo>
                  <a:cubicBezTo>
                    <a:pt x="127" y="57"/>
                    <a:pt x="127" y="56"/>
                    <a:pt x="126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7"/>
                    <a:pt x="126" y="58"/>
                    <a:pt x="127" y="59"/>
                  </a:cubicBezTo>
                  <a:lnTo>
                    <a:pt x="128" y="58"/>
                  </a:lnTo>
                  <a:close/>
                  <a:moveTo>
                    <a:pt x="115" y="71"/>
                  </a:moveTo>
                  <a:cubicBezTo>
                    <a:pt x="115" y="71"/>
                    <a:pt x="115" y="71"/>
                    <a:pt x="115" y="71"/>
                  </a:cubicBezTo>
                  <a:cubicBezTo>
                    <a:pt x="115" y="72"/>
                    <a:pt x="116" y="73"/>
                    <a:pt x="116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7" y="73"/>
                    <a:pt x="117" y="72"/>
                    <a:pt x="116" y="71"/>
                  </a:cubicBezTo>
                  <a:lnTo>
                    <a:pt x="115" y="71"/>
                  </a:lnTo>
                  <a:close/>
                  <a:moveTo>
                    <a:pt x="134" y="33"/>
                  </a:moveTo>
                  <a:cubicBezTo>
                    <a:pt x="135" y="33"/>
                    <a:pt x="135" y="33"/>
                    <a:pt x="135" y="34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5" y="32"/>
                    <a:pt x="135" y="32"/>
                  </a:cubicBezTo>
                  <a:cubicBezTo>
                    <a:pt x="134" y="31"/>
                    <a:pt x="134" y="31"/>
                    <a:pt x="133" y="3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lose/>
                  <a:moveTo>
                    <a:pt x="125" y="36"/>
                  </a:moveTo>
                  <a:cubicBezTo>
                    <a:pt x="124" y="34"/>
                    <a:pt x="124" y="34"/>
                    <a:pt x="124" y="34"/>
                  </a:cubicBezTo>
                  <a:cubicBezTo>
                    <a:pt x="123" y="35"/>
                    <a:pt x="122" y="36"/>
                    <a:pt x="122" y="37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7"/>
                    <a:pt x="124" y="36"/>
                    <a:pt x="125" y="36"/>
                  </a:cubicBezTo>
                  <a:close/>
                  <a:moveTo>
                    <a:pt x="123" y="63"/>
                  </a:moveTo>
                  <a:cubicBezTo>
                    <a:pt x="122" y="63"/>
                    <a:pt x="121" y="64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2" y="65"/>
                    <a:pt x="123" y="65"/>
                  </a:cubicBezTo>
                  <a:lnTo>
                    <a:pt x="123" y="63"/>
                  </a:lnTo>
                  <a:close/>
                  <a:moveTo>
                    <a:pt x="117" y="65"/>
                  </a:moveTo>
                  <a:cubicBezTo>
                    <a:pt x="116" y="66"/>
                    <a:pt x="115" y="6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7"/>
                    <a:pt x="118" y="66"/>
                  </a:cubicBezTo>
                  <a:lnTo>
                    <a:pt x="117" y="65"/>
                  </a:lnTo>
                  <a:close/>
                  <a:moveTo>
                    <a:pt x="4" y="113"/>
                  </a:moveTo>
                  <a:cubicBezTo>
                    <a:pt x="5" y="114"/>
                    <a:pt x="6" y="115"/>
                    <a:pt x="6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4"/>
                    <a:pt x="6" y="113"/>
                    <a:pt x="6" y="112"/>
                  </a:cubicBezTo>
                  <a:lnTo>
                    <a:pt x="4" y="113"/>
                  </a:lnTo>
                  <a:close/>
                  <a:moveTo>
                    <a:pt x="123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3"/>
                    <a:pt x="123" y="52"/>
                  </a:cubicBezTo>
                  <a:cubicBezTo>
                    <a:pt x="123" y="52"/>
                    <a:pt x="122" y="51"/>
                    <a:pt x="122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3"/>
                    <a:pt x="122" y="53"/>
                  </a:cubicBezTo>
                  <a:cubicBezTo>
                    <a:pt x="122" y="54"/>
                    <a:pt x="122" y="54"/>
                    <a:pt x="123" y="54"/>
                  </a:cubicBezTo>
                  <a:close/>
                  <a:moveTo>
                    <a:pt x="42" y="130"/>
                  </a:moveTo>
                  <a:cubicBezTo>
                    <a:pt x="43" y="131"/>
                    <a:pt x="44" y="132"/>
                    <a:pt x="44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4" y="130"/>
                    <a:pt x="44" y="130"/>
                  </a:cubicBezTo>
                  <a:lnTo>
                    <a:pt x="42" y="130"/>
                  </a:lnTo>
                  <a:close/>
                  <a:moveTo>
                    <a:pt x="46" y="142"/>
                  </a:moveTo>
                  <a:cubicBezTo>
                    <a:pt x="46" y="143"/>
                    <a:pt x="46" y="144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4"/>
                    <a:pt x="47" y="143"/>
                    <a:pt x="47" y="142"/>
                  </a:cubicBezTo>
                  <a:lnTo>
                    <a:pt x="46" y="142"/>
                  </a:lnTo>
                  <a:close/>
                  <a:moveTo>
                    <a:pt x="45" y="136"/>
                  </a:moveTo>
                  <a:cubicBezTo>
                    <a:pt x="45" y="137"/>
                    <a:pt x="45" y="138"/>
                    <a:pt x="46" y="139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7"/>
                    <a:pt x="47" y="136"/>
                    <a:pt x="47" y="135"/>
                  </a:cubicBezTo>
                  <a:lnTo>
                    <a:pt x="45" y="136"/>
                  </a:lnTo>
                  <a:close/>
                  <a:moveTo>
                    <a:pt x="46" y="148"/>
                  </a:moveTo>
                  <a:cubicBezTo>
                    <a:pt x="46" y="149"/>
                    <a:pt x="47" y="150"/>
                    <a:pt x="47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9"/>
                    <a:pt x="48" y="148"/>
                  </a:cubicBezTo>
                  <a:lnTo>
                    <a:pt x="46" y="148"/>
                  </a:lnTo>
                  <a:close/>
                  <a:moveTo>
                    <a:pt x="95" y="71"/>
                  </a:moveTo>
                  <a:cubicBezTo>
                    <a:pt x="94" y="70"/>
                    <a:pt x="93" y="70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3" y="71"/>
                    <a:pt x="93" y="72"/>
                  </a:cubicBezTo>
                  <a:lnTo>
                    <a:pt x="95" y="71"/>
                  </a:lnTo>
                  <a:close/>
                  <a:moveTo>
                    <a:pt x="48" y="154"/>
                  </a:moveTo>
                  <a:cubicBezTo>
                    <a:pt x="49" y="155"/>
                    <a:pt x="49" y="156"/>
                    <a:pt x="50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5"/>
                    <a:pt x="50" y="154"/>
                    <a:pt x="50" y="153"/>
                  </a:cubicBezTo>
                  <a:lnTo>
                    <a:pt x="48" y="154"/>
                  </a:lnTo>
                  <a:close/>
                  <a:moveTo>
                    <a:pt x="38" y="126"/>
                  </a:moveTo>
                  <a:cubicBezTo>
                    <a:pt x="39" y="127"/>
                    <a:pt x="40" y="127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6"/>
                    <a:pt x="40" y="126"/>
                    <a:pt x="39" y="125"/>
                  </a:cubicBezTo>
                  <a:lnTo>
                    <a:pt x="38" y="126"/>
                  </a:lnTo>
                  <a:close/>
                  <a:moveTo>
                    <a:pt x="21" y="120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20"/>
                    <a:pt x="21" y="120"/>
                  </a:cubicBezTo>
                  <a:close/>
                  <a:moveTo>
                    <a:pt x="15" y="119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7" y="121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19"/>
                    <a:pt x="16" y="119"/>
                    <a:pt x="15" y="119"/>
                  </a:cubicBezTo>
                  <a:close/>
                  <a:moveTo>
                    <a:pt x="12" y="118"/>
                  </a:moveTo>
                  <a:cubicBezTo>
                    <a:pt x="11" y="117"/>
                    <a:pt x="10" y="117"/>
                    <a:pt x="10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10" y="119"/>
                    <a:pt x="11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lose/>
                  <a:moveTo>
                    <a:pt x="98" y="76"/>
                  </a:moveTo>
                  <a:cubicBezTo>
                    <a:pt x="97" y="75"/>
                    <a:pt x="97" y="75"/>
                    <a:pt x="96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6"/>
                    <a:pt x="96" y="76"/>
                    <a:pt x="97" y="77"/>
                  </a:cubicBezTo>
                  <a:lnTo>
                    <a:pt x="98" y="76"/>
                  </a:lnTo>
                  <a:close/>
                  <a:moveTo>
                    <a:pt x="27" y="121"/>
                  </a:moveTo>
                  <a:cubicBezTo>
                    <a:pt x="27" y="122"/>
                    <a:pt x="27" y="122"/>
                    <a:pt x="27" y="122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8" y="121"/>
                    <a:pt x="27" y="121"/>
                  </a:cubicBezTo>
                  <a:close/>
                  <a:moveTo>
                    <a:pt x="33" y="122"/>
                  </a:move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5" y="124"/>
                    <a:pt x="36" y="12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5" y="123"/>
                    <a:pt x="34" y="123"/>
                    <a:pt x="33" y="122"/>
                  </a:cubicBezTo>
                  <a:close/>
                  <a:moveTo>
                    <a:pt x="149" y="65"/>
                  </a:moveTo>
                  <a:cubicBezTo>
                    <a:pt x="147" y="66"/>
                    <a:pt x="147" y="66"/>
                    <a:pt x="147" y="66"/>
                  </a:cubicBezTo>
                  <a:cubicBezTo>
                    <a:pt x="148" y="66"/>
                    <a:pt x="148" y="67"/>
                    <a:pt x="149" y="67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6"/>
                    <a:pt x="150" y="66"/>
                    <a:pt x="150" y="66"/>
                  </a:cubicBezTo>
                  <a:cubicBezTo>
                    <a:pt x="149" y="66"/>
                    <a:pt x="149" y="65"/>
                    <a:pt x="149" y="65"/>
                  </a:cubicBezTo>
                  <a:close/>
                  <a:moveTo>
                    <a:pt x="160" y="44"/>
                  </a:moveTo>
                  <a:cubicBezTo>
                    <a:pt x="161" y="44"/>
                    <a:pt x="162" y="44"/>
                    <a:pt x="163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1" y="43"/>
                    <a:pt x="160" y="42"/>
                  </a:cubicBezTo>
                  <a:lnTo>
                    <a:pt x="160" y="44"/>
                  </a:lnTo>
                  <a:close/>
                  <a:moveTo>
                    <a:pt x="152" y="46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0" y="46"/>
                    <a:pt x="149" y="46"/>
                    <a:pt x="149" y="47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8"/>
                    <a:pt x="151" y="47"/>
                    <a:pt x="152" y="46"/>
                  </a:cubicBezTo>
                  <a:close/>
                  <a:moveTo>
                    <a:pt x="154" y="44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3"/>
                    <a:pt x="155" y="43"/>
                    <a:pt x="154" y="44"/>
                  </a:cubicBezTo>
                  <a:close/>
                  <a:moveTo>
                    <a:pt x="169" y="47"/>
                  </a:moveTo>
                  <a:cubicBezTo>
                    <a:pt x="168" y="46"/>
                    <a:pt x="167" y="46"/>
                    <a:pt x="166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7"/>
                    <a:pt x="167" y="47"/>
                    <a:pt x="168" y="48"/>
                  </a:cubicBezTo>
                  <a:lnTo>
                    <a:pt x="169" y="47"/>
                  </a:lnTo>
                  <a:close/>
                  <a:moveTo>
                    <a:pt x="137" y="72"/>
                  </a:moveTo>
                  <a:cubicBezTo>
                    <a:pt x="137" y="73"/>
                    <a:pt x="137" y="74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3"/>
                    <a:pt x="139" y="72"/>
                  </a:cubicBezTo>
                  <a:lnTo>
                    <a:pt x="137" y="72"/>
                  </a:lnTo>
                  <a:close/>
                  <a:moveTo>
                    <a:pt x="153" y="64"/>
                  </a:moveTo>
                  <a:cubicBezTo>
                    <a:pt x="152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2" y="65"/>
                    <a:pt x="153" y="65"/>
                  </a:cubicBezTo>
                  <a:lnTo>
                    <a:pt x="153" y="64"/>
                  </a:lnTo>
                  <a:close/>
                  <a:moveTo>
                    <a:pt x="169" y="53"/>
                  </a:moveTo>
                  <a:cubicBezTo>
                    <a:pt x="170" y="54"/>
                    <a:pt x="170" y="54"/>
                    <a:pt x="170" y="54"/>
                  </a:cubicBezTo>
                  <a:cubicBezTo>
                    <a:pt x="170" y="53"/>
                    <a:pt x="170" y="53"/>
                    <a:pt x="170" y="52"/>
                  </a:cubicBezTo>
                  <a:cubicBezTo>
                    <a:pt x="170" y="51"/>
                    <a:pt x="170" y="51"/>
                    <a:pt x="170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lose/>
                  <a:moveTo>
                    <a:pt x="165" y="61"/>
                  </a:moveTo>
                  <a:cubicBezTo>
                    <a:pt x="164" y="61"/>
                    <a:pt x="164" y="61"/>
                    <a:pt x="164" y="61"/>
                  </a:cubicBezTo>
                  <a:cubicBezTo>
                    <a:pt x="163" y="62"/>
                    <a:pt x="163" y="62"/>
                    <a:pt x="162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3"/>
                    <a:pt x="164" y="63"/>
                    <a:pt x="164" y="63"/>
                  </a:cubicBezTo>
                  <a:cubicBezTo>
                    <a:pt x="165" y="62"/>
                    <a:pt x="165" y="62"/>
                    <a:pt x="166" y="62"/>
                  </a:cubicBezTo>
                  <a:lnTo>
                    <a:pt x="165" y="61"/>
                  </a:lnTo>
                  <a:close/>
                  <a:moveTo>
                    <a:pt x="155" y="75"/>
                  </a:moveTo>
                  <a:cubicBezTo>
                    <a:pt x="155" y="75"/>
                    <a:pt x="155" y="76"/>
                    <a:pt x="155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7" y="77"/>
                    <a:pt x="157" y="75"/>
                    <a:pt x="157" y="74"/>
                  </a:cubicBezTo>
                  <a:lnTo>
                    <a:pt x="155" y="75"/>
                  </a:lnTo>
                  <a:close/>
                  <a:moveTo>
                    <a:pt x="153" y="70"/>
                  </a:moveTo>
                  <a:cubicBezTo>
                    <a:pt x="153" y="70"/>
                    <a:pt x="154" y="71"/>
                    <a:pt x="154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69"/>
                    <a:pt x="154" y="69"/>
                  </a:cubicBezTo>
                  <a:lnTo>
                    <a:pt x="153" y="70"/>
                  </a:lnTo>
                  <a:close/>
                  <a:moveTo>
                    <a:pt x="159" y="63"/>
                  </a:moveTo>
                  <a:cubicBezTo>
                    <a:pt x="158" y="63"/>
                    <a:pt x="157" y="64"/>
                    <a:pt x="156" y="64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8" y="65"/>
                    <a:pt x="159" y="65"/>
                    <a:pt x="160" y="65"/>
                  </a:cubicBezTo>
                  <a:lnTo>
                    <a:pt x="159" y="63"/>
                  </a:lnTo>
                  <a:close/>
                  <a:moveTo>
                    <a:pt x="137" y="69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37" y="69"/>
                  </a:lnTo>
                  <a:close/>
                  <a:moveTo>
                    <a:pt x="139" y="34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9" y="36"/>
                  </a:cubicBezTo>
                  <a:cubicBezTo>
                    <a:pt x="139" y="37"/>
                    <a:pt x="139" y="37"/>
                    <a:pt x="139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0" y="36"/>
                    <a:pt x="140" y="36"/>
                    <a:pt x="140" y="35"/>
                  </a:cubicBezTo>
                  <a:cubicBezTo>
                    <a:pt x="139" y="35"/>
                    <a:pt x="139" y="35"/>
                    <a:pt x="139" y="34"/>
                  </a:cubicBezTo>
                  <a:close/>
                  <a:moveTo>
                    <a:pt x="141" y="40"/>
                  </a:moveTo>
                  <a:cubicBezTo>
                    <a:pt x="141" y="41"/>
                    <a:pt x="141" y="42"/>
                    <a:pt x="141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2" y="41"/>
                    <a:pt x="142" y="40"/>
                  </a:cubicBezTo>
                  <a:lnTo>
                    <a:pt x="141" y="40"/>
                  </a:lnTo>
                  <a:close/>
                  <a:moveTo>
                    <a:pt x="119" y="76"/>
                  </a:move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20" y="78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0" y="77"/>
                    <a:pt x="119" y="76"/>
                  </a:cubicBezTo>
                  <a:close/>
                  <a:moveTo>
                    <a:pt x="141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126" y="64"/>
                  </a:moveTo>
                  <a:cubicBezTo>
                    <a:pt x="127" y="64"/>
                    <a:pt x="127" y="64"/>
                    <a:pt x="128" y="64"/>
                  </a:cubicBezTo>
                  <a:cubicBezTo>
                    <a:pt x="128" y="64"/>
                    <a:pt x="129" y="64"/>
                    <a:pt x="129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8" y="63"/>
                    <a:pt x="128" y="63"/>
                  </a:cubicBezTo>
                  <a:cubicBezTo>
                    <a:pt x="127" y="63"/>
                    <a:pt x="127" y="63"/>
                    <a:pt x="126" y="63"/>
                  </a:cubicBezTo>
                  <a:lnTo>
                    <a:pt x="126" y="64"/>
                  </a:lnTo>
                  <a:close/>
                  <a:moveTo>
                    <a:pt x="133" y="62"/>
                  </a:moveTo>
                  <a:cubicBezTo>
                    <a:pt x="132" y="62"/>
                    <a:pt x="132" y="61"/>
                    <a:pt x="130" y="60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1" y="62"/>
                    <a:pt x="131" y="63"/>
                    <a:pt x="132" y="63"/>
                  </a:cubicBezTo>
                  <a:lnTo>
                    <a:pt x="133" y="62"/>
                  </a:lnTo>
                  <a:close/>
                  <a:moveTo>
                    <a:pt x="143" y="55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142" y="55"/>
                    <a:pt x="141" y="56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57"/>
                    <a:pt x="143" y="56"/>
                    <a:pt x="143" y="55"/>
                  </a:cubicBezTo>
                  <a:close/>
                  <a:moveTo>
                    <a:pt x="124" y="79"/>
                  </a:moveTo>
                  <a:cubicBezTo>
                    <a:pt x="125" y="79"/>
                    <a:pt x="127" y="78"/>
                    <a:pt x="128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7"/>
                    <a:pt x="125" y="77"/>
                    <a:pt x="124" y="78"/>
                  </a:cubicBezTo>
                  <a:lnTo>
                    <a:pt x="124" y="79"/>
                  </a:lnTo>
                  <a:close/>
                  <a:moveTo>
                    <a:pt x="129" y="75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1" y="75"/>
                    <a:pt x="132" y="75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4"/>
                    <a:pt x="130" y="74"/>
                    <a:pt x="129" y="75"/>
                  </a:cubicBezTo>
                  <a:close/>
                  <a:moveTo>
                    <a:pt x="141" y="53"/>
                  </a:moveTo>
                  <a:cubicBezTo>
                    <a:pt x="142" y="53"/>
                    <a:pt x="142" y="53"/>
                    <a:pt x="142" y="53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0"/>
                    <a:pt x="141" y="50"/>
                    <a:pt x="141" y="50"/>
                  </a:cubicBezTo>
                  <a:lnTo>
                    <a:pt x="141" y="53"/>
                  </a:lnTo>
                  <a:close/>
                  <a:moveTo>
                    <a:pt x="146" y="51"/>
                  </a:moveTo>
                  <a:cubicBezTo>
                    <a:pt x="147" y="51"/>
                    <a:pt x="147" y="51"/>
                    <a:pt x="147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5" y="51"/>
                    <a:pt x="145" y="51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1"/>
                  </a:cubicBezTo>
                  <a:close/>
                  <a:moveTo>
                    <a:pt x="160" y="193"/>
                  </a:moveTo>
                  <a:cubicBezTo>
                    <a:pt x="160" y="195"/>
                    <a:pt x="160" y="195"/>
                    <a:pt x="160" y="195"/>
                  </a:cubicBezTo>
                  <a:cubicBezTo>
                    <a:pt x="161" y="195"/>
                    <a:pt x="162" y="194"/>
                    <a:pt x="163" y="194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1" y="193"/>
                    <a:pt x="160" y="193"/>
                  </a:cubicBezTo>
                  <a:close/>
                  <a:moveTo>
                    <a:pt x="115" y="180"/>
                  </a:moveTo>
                  <a:cubicBezTo>
                    <a:pt x="116" y="181"/>
                    <a:pt x="116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0"/>
                    <a:pt x="117" y="180"/>
                    <a:pt x="116" y="179"/>
                  </a:cubicBezTo>
                  <a:lnTo>
                    <a:pt x="115" y="180"/>
                  </a:lnTo>
                  <a:close/>
                  <a:moveTo>
                    <a:pt x="120" y="184"/>
                  </a:moveTo>
                  <a:cubicBezTo>
                    <a:pt x="120" y="185"/>
                    <a:pt x="121" y="186"/>
                    <a:pt x="122" y="186"/>
                  </a:cubicBezTo>
                  <a:cubicBezTo>
                    <a:pt x="123" y="185"/>
                    <a:pt x="123" y="185"/>
                    <a:pt x="123" y="185"/>
                  </a:cubicBezTo>
                  <a:cubicBezTo>
                    <a:pt x="122" y="184"/>
                    <a:pt x="121" y="184"/>
                    <a:pt x="121" y="183"/>
                  </a:cubicBezTo>
                  <a:lnTo>
                    <a:pt x="120" y="184"/>
                  </a:lnTo>
                  <a:close/>
                  <a:moveTo>
                    <a:pt x="162" y="110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1" y="108"/>
                    <a:pt x="159" y="108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1" y="110"/>
                    <a:pt x="162" y="110"/>
                  </a:cubicBezTo>
                  <a:close/>
                  <a:moveTo>
                    <a:pt x="166" y="110"/>
                  </a:moveTo>
                  <a:cubicBezTo>
                    <a:pt x="166" y="109"/>
                    <a:pt x="166" y="109"/>
                    <a:pt x="166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lose/>
                  <a:moveTo>
                    <a:pt x="153" y="83"/>
                  </a:moveTo>
                  <a:cubicBezTo>
                    <a:pt x="154" y="83"/>
                    <a:pt x="155" y="82"/>
                    <a:pt x="155" y="81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2"/>
                    <a:pt x="152" y="82"/>
                  </a:cubicBezTo>
                  <a:cubicBezTo>
                    <a:pt x="153" y="83"/>
                    <a:pt x="153" y="83"/>
                    <a:pt x="153" y="83"/>
                  </a:cubicBezTo>
                  <a:close/>
                  <a:moveTo>
                    <a:pt x="132" y="191"/>
                  </a:moveTo>
                  <a:cubicBezTo>
                    <a:pt x="132" y="191"/>
                    <a:pt x="131" y="191"/>
                    <a:pt x="130" y="190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1"/>
                    <a:pt x="132" y="191"/>
                  </a:cubicBezTo>
                  <a:close/>
                  <a:moveTo>
                    <a:pt x="141" y="104"/>
                  </a:moveTo>
                  <a:cubicBezTo>
                    <a:pt x="141" y="105"/>
                    <a:pt x="141" y="105"/>
                    <a:pt x="141" y="105"/>
                  </a:cubicBezTo>
                  <a:cubicBezTo>
                    <a:pt x="142" y="105"/>
                    <a:pt x="143" y="106"/>
                    <a:pt x="144" y="106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3" y="104"/>
                    <a:pt x="142" y="104"/>
                    <a:pt x="141" y="104"/>
                  </a:cubicBezTo>
                  <a:close/>
                  <a:moveTo>
                    <a:pt x="156" y="109"/>
                  </a:move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4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4" y="108"/>
                    <a:pt x="155" y="109"/>
                    <a:pt x="156" y="109"/>
                  </a:cubicBezTo>
                  <a:close/>
                  <a:moveTo>
                    <a:pt x="136" y="193"/>
                  </a:moveTo>
                  <a:cubicBezTo>
                    <a:pt x="135" y="194"/>
                    <a:pt x="135" y="194"/>
                    <a:pt x="135" y="194"/>
                  </a:cubicBezTo>
                  <a:cubicBezTo>
                    <a:pt x="136" y="195"/>
                    <a:pt x="137" y="195"/>
                    <a:pt x="138" y="195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8" y="194"/>
                    <a:pt x="137" y="193"/>
                    <a:pt x="136" y="193"/>
                  </a:cubicBezTo>
                  <a:close/>
                  <a:moveTo>
                    <a:pt x="105" y="173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5" y="175"/>
                    <a:pt x="106" y="175"/>
                    <a:pt x="107" y="175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6" y="173"/>
                    <a:pt x="105" y="173"/>
                  </a:cubicBezTo>
                  <a:close/>
                  <a:moveTo>
                    <a:pt x="168" y="56"/>
                  </a:moveTo>
                  <a:cubicBezTo>
                    <a:pt x="168" y="57"/>
                    <a:pt x="168" y="57"/>
                    <a:pt x="168" y="58"/>
                  </a:cubicBezTo>
                  <a:cubicBezTo>
                    <a:pt x="168" y="58"/>
                    <a:pt x="167" y="58"/>
                    <a:pt x="167" y="5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59"/>
                    <a:pt x="169" y="59"/>
                    <a:pt x="169" y="58"/>
                  </a:cubicBezTo>
                  <a:cubicBezTo>
                    <a:pt x="170" y="58"/>
                    <a:pt x="170" y="57"/>
                    <a:pt x="170" y="57"/>
                  </a:cubicBezTo>
                  <a:lnTo>
                    <a:pt x="168" y="56"/>
                  </a:lnTo>
                  <a:close/>
                  <a:moveTo>
                    <a:pt x="110" y="177"/>
                  </a:moveTo>
                  <a:cubicBezTo>
                    <a:pt x="111" y="177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177"/>
                    <a:pt x="112" y="176"/>
                    <a:pt x="111" y="175"/>
                  </a:cubicBezTo>
                  <a:lnTo>
                    <a:pt x="110" y="177"/>
                  </a:lnTo>
                  <a:close/>
                  <a:moveTo>
                    <a:pt x="147" y="105"/>
                  </a:moveTo>
                  <a:cubicBezTo>
                    <a:pt x="147" y="107"/>
                    <a:pt x="147" y="107"/>
                    <a:pt x="147" y="107"/>
                  </a:cubicBezTo>
                  <a:cubicBezTo>
                    <a:pt x="148" y="107"/>
                    <a:pt x="149" y="107"/>
                    <a:pt x="150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8" y="106"/>
                    <a:pt x="147" y="105"/>
                  </a:cubicBezTo>
                  <a:close/>
                  <a:moveTo>
                    <a:pt x="124" y="188"/>
                  </a:moveTo>
                  <a:cubicBezTo>
                    <a:pt x="125" y="189"/>
                    <a:pt x="126" y="189"/>
                    <a:pt x="127" y="190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7" y="188"/>
                    <a:pt x="126" y="188"/>
                    <a:pt x="125" y="187"/>
                  </a:cubicBezTo>
                  <a:lnTo>
                    <a:pt x="124" y="188"/>
                  </a:lnTo>
                  <a:close/>
                  <a:moveTo>
                    <a:pt x="191" y="174"/>
                  </a:moveTo>
                  <a:cubicBezTo>
                    <a:pt x="192" y="175"/>
                    <a:pt x="192" y="175"/>
                    <a:pt x="192" y="175"/>
                  </a:cubicBezTo>
                  <a:cubicBezTo>
                    <a:pt x="193" y="174"/>
                    <a:pt x="194" y="173"/>
                    <a:pt x="194" y="173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2"/>
                    <a:pt x="192" y="173"/>
                    <a:pt x="191" y="174"/>
                  </a:cubicBezTo>
                  <a:close/>
                  <a:moveTo>
                    <a:pt x="196" y="169"/>
                  </a:moveTo>
                  <a:cubicBezTo>
                    <a:pt x="197" y="170"/>
                    <a:pt x="197" y="170"/>
                    <a:pt x="197" y="170"/>
                  </a:cubicBezTo>
                  <a:cubicBezTo>
                    <a:pt x="197" y="170"/>
                    <a:pt x="198" y="169"/>
                    <a:pt x="199" y="16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8"/>
                    <a:pt x="196" y="169"/>
                    <a:pt x="196" y="169"/>
                  </a:cubicBezTo>
                  <a:close/>
                  <a:moveTo>
                    <a:pt x="186" y="177"/>
                  </a:moveTo>
                  <a:cubicBezTo>
                    <a:pt x="187" y="179"/>
                    <a:pt x="187" y="179"/>
                    <a:pt x="187" y="179"/>
                  </a:cubicBezTo>
                  <a:cubicBezTo>
                    <a:pt x="188" y="178"/>
                    <a:pt x="189" y="177"/>
                    <a:pt x="190" y="177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188" y="176"/>
                    <a:pt x="187" y="177"/>
                    <a:pt x="186" y="177"/>
                  </a:cubicBezTo>
                  <a:close/>
                  <a:moveTo>
                    <a:pt x="200" y="165"/>
                  </a:moveTo>
                  <a:cubicBezTo>
                    <a:pt x="201" y="166"/>
                    <a:pt x="201" y="166"/>
                    <a:pt x="201" y="166"/>
                  </a:cubicBezTo>
                  <a:cubicBezTo>
                    <a:pt x="201" y="165"/>
                    <a:pt x="202" y="164"/>
                    <a:pt x="203" y="163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4"/>
                    <a:pt x="200" y="165"/>
                  </a:cubicBezTo>
                  <a:close/>
                  <a:moveTo>
                    <a:pt x="181" y="181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183" y="182"/>
                    <a:pt x="184" y="181"/>
                    <a:pt x="185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3" y="180"/>
                    <a:pt x="182" y="180"/>
                    <a:pt x="181" y="181"/>
                  </a:cubicBezTo>
                  <a:close/>
                  <a:moveTo>
                    <a:pt x="205" y="157"/>
                  </a:moveTo>
                  <a:cubicBezTo>
                    <a:pt x="204" y="158"/>
                    <a:pt x="204" y="159"/>
                    <a:pt x="203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5" y="159"/>
                    <a:pt x="206" y="158"/>
                    <a:pt x="206" y="158"/>
                  </a:cubicBezTo>
                  <a:lnTo>
                    <a:pt x="205" y="157"/>
                  </a:lnTo>
                  <a:close/>
                  <a:moveTo>
                    <a:pt x="154" y="195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5" y="196"/>
                    <a:pt x="156" y="196"/>
                    <a:pt x="157" y="196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56" y="194"/>
                    <a:pt x="155" y="195"/>
                    <a:pt x="154" y="195"/>
                  </a:cubicBezTo>
                  <a:close/>
                  <a:moveTo>
                    <a:pt x="142" y="194"/>
                  </a:moveTo>
                  <a:cubicBezTo>
                    <a:pt x="142" y="196"/>
                    <a:pt x="142" y="196"/>
                    <a:pt x="142" y="196"/>
                  </a:cubicBezTo>
                  <a:cubicBezTo>
                    <a:pt x="143" y="196"/>
                    <a:pt x="144" y="196"/>
                    <a:pt x="145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95"/>
                    <a:pt x="143" y="195"/>
                    <a:pt x="142" y="194"/>
                  </a:cubicBezTo>
                  <a:close/>
                  <a:moveTo>
                    <a:pt x="148" y="195"/>
                  </a:moveTo>
                  <a:cubicBezTo>
                    <a:pt x="148" y="197"/>
                    <a:pt x="148" y="197"/>
                    <a:pt x="148" y="197"/>
                  </a:cubicBezTo>
                  <a:cubicBezTo>
                    <a:pt x="149" y="197"/>
                    <a:pt x="150" y="197"/>
                    <a:pt x="151" y="197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0" y="195"/>
                    <a:pt x="149" y="195"/>
                    <a:pt x="148" y="195"/>
                  </a:cubicBezTo>
                  <a:close/>
                  <a:moveTo>
                    <a:pt x="176" y="185"/>
                  </a:moveTo>
                  <a:cubicBezTo>
                    <a:pt x="177" y="186"/>
                    <a:pt x="177" y="186"/>
                    <a:pt x="177" y="186"/>
                  </a:cubicBezTo>
                  <a:cubicBezTo>
                    <a:pt x="178" y="185"/>
                    <a:pt x="179" y="185"/>
                    <a:pt x="180" y="184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78" y="183"/>
                    <a:pt x="177" y="184"/>
                    <a:pt x="176" y="185"/>
                  </a:cubicBezTo>
                  <a:close/>
                  <a:moveTo>
                    <a:pt x="173" y="187"/>
                  </a:moveTo>
                  <a:cubicBezTo>
                    <a:pt x="172" y="187"/>
                    <a:pt x="172" y="188"/>
                    <a:pt x="171" y="188"/>
                  </a:cubicBezTo>
                  <a:cubicBezTo>
                    <a:pt x="172" y="189"/>
                    <a:pt x="172" y="189"/>
                    <a:pt x="172" y="189"/>
                  </a:cubicBezTo>
                  <a:cubicBezTo>
                    <a:pt x="172" y="189"/>
                    <a:pt x="173" y="188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6"/>
                    <a:pt x="174" y="186"/>
                  </a:cubicBezTo>
                  <a:lnTo>
                    <a:pt x="173" y="187"/>
                  </a:lnTo>
                  <a:close/>
                  <a:moveTo>
                    <a:pt x="166" y="191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7" y="192"/>
                    <a:pt x="168" y="191"/>
                    <a:pt x="169" y="191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7" y="190"/>
                    <a:pt x="166" y="191"/>
                    <a:pt x="166" y="191"/>
                  </a:cubicBezTo>
                  <a:close/>
                  <a:moveTo>
                    <a:pt x="80" y="170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2" y="172"/>
                    <a:pt x="83" y="172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2" y="170"/>
                    <a:pt x="81" y="170"/>
                    <a:pt x="80" y="170"/>
                  </a:cubicBezTo>
                  <a:close/>
                  <a:moveTo>
                    <a:pt x="139" y="66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7"/>
                    <a:pt x="137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8"/>
                    <a:pt x="139" y="67"/>
                    <a:pt x="139" y="67"/>
                  </a:cubicBezTo>
                  <a:cubicBezTo>
                    <a:pt x="139" y="66"/>
                    <a:pt x="139" y="66"/>
                    <a:pt x="139" y="66"/>
                  </a:cubicBezTo>
                  <a:close/>
                  <a:moveTo>
                    <a:pt x="64" y="166"/>
                  </a:moveTo>
                  <a:cubicBezTo>
                    <a:pt x="63" y="166"/>
                    <a:pt x="63" y="166"/>
                    <a:pt x="63" y="165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68"/>
                    <a:pt x="64" y="168"/>
                    <a:pt x="65" y="168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5" y="167"/>
                    <a:pt x="64" y="166"/>
                    <a:pt x="64" y="166"/>
                  </a:cubicBezTo>
                  <a:close/>
                  <a:moveTo>
                    <a:pt x="116" y="93"/>
                  </a:moveTo>
                  <a:cubicBezTo>
                    <a:pt x="115" y="92"/>
                    <a:pt x="114" y="92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93"/>
                    <a:pt x="114" y="94"/>
                    <a:pt x="115" y="94"/>
                  </a:cubicBezTo>
                  <a:lnTo>
                    <a:pt x="116" y="93"/>
                  </a:lnTo>
                  <a:close/>
                  <a:moveTo>
                    <a:pt x="111" y="89"/>
                  </a:moveTo>
                  <a:cubicBezTo>
                    <a:pt x="110" y="89"/>
                    <a:pt x="109" y="88"/>
                    <a:pt x="109" y="87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9" y="90"/>
                    <a:pt x="110" y="91"/>
                  </a:cubicBezTo>
                  <a:lnTo>
                    <a:pt x="111" y="89"/>
                  </a:lnTo>
                  <a:close/>
                  <a:moveTo>
                    <a:pt x="74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5" y="171"/>
                    <a:pt x="76" y="171"/>
                    <a:pt x="77" y="17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6" y="170"/>
                    <a:pt x="75" y="170"/>
                    <a:pt x="74" y="169"/>
                  </a:cubicBezTo>
                  <a:close/>
                  <a:moveTo>
                    <a:pt x="52" y="159"/>
                  </a:moveTo>
                  <a:cubicBezTo>
                    <a:pt x="53" y="160"/>
                    <a:pt x="53" y="161"/>
                    <a:pt x="54" y="16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4" y="159"/>
                    <a:pt x="54" y="159"/>
                    <a:pt x="53" y="158"/>
                  </a:cubicBezTo>
                  <a:lnTo>
                    <a:pt x="52" y="159"/>
                  </a:lnTo>
                  <a:close/>
                  <a:moveTo>
                    <a:pt x="147" y="85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8" y="86"/>
                    <a:pt x="149" y="86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9" y="84"/>
                    <a:pt x="148" y="85"/>
                    <a:pt x="147" y="85"/>
                  </a:cubicBezTo>
                  <a:close/>
                  <a:moveTo>
                    <a:pt x="68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9" y="170"/>
                    <a:pt x="70" y="170"/>
                    <a:pt x="71" y="170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0" y="169"/>
                    <a:pt x="69" y="168"/>
                    <a:pt x="68" y="168"/>
                  </a:cubicBezTo>
                  <a:close/>
                  <a:moveTo>
                    <a:pt x="57" y="163"/>
                  </a:moveTo>
                  <a:cubicBezTo>
                    <a:pt x="57" y="164"/>
                    <a:pt x="58" y="165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9" y="163"/>
                    <a:pt x="58" y="163"/>
                    <a:pt x="58" y="162"/>
                  </a:cubicBezTo>
                  <a:lnTo>
                    <a:pt x="57" y="163"/>
                  </a:lnTo>
                  <a:close/>
                  <a:moveTo>
                    <a:pt x="106" y="85"/>
                  </a:moveTo>
                  <a:cubicBezTo>
                    <a:pt x="106" y="85"/>
                    <a:pt x="105" y="84"/>
                    <a:pt x="104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5" y="86"/>
                    <a:pt x="105" y="86"/>
                  </a:cubicBezTo>
                  <a:lnTo>
                    <a:pt x="106" y="85"/>
                  </a:lnTo>
                  <a:close/>
                  <a:moveTo>
                    <a:pt x="120" y="43"/>
                  </a:moveTo>
                  <a:cubicBezTo>
                    <a:pt x="120" y="42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9" y="41"/>
                    <a:pt x="119" y="42"/>
                    <a:pt x="119" y="42"/>
                  </a:cubicBezTo>
                  <a:lnTo>
                    <a:pt x="120" y="43"/>
                  </a:lnTo>
                  <a:close/>
                  <a:moveTo>
                    <a:pt x="102" y="81"/>
                  </a:moveTo>
                  <a:cubicBezTo>
                    <a:pt x="101" y="80"/>
                    <a:pt x="101" y="79"/>
                    <a:pt x="100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80"/>
                    <a:pt x="100" y="81"/>
                    <a:pt x="101" y="82"/>
                  </a:cubicBezTo>
                  <a:lnTo>
                    <a:pt x="102" y="81"/>
                  </a:lnTo>
                  <a:close/>
                  <a:moveTo>
                    <a:pt x="126" y="32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28" y="33"/>
                    <a:pt x="129" y="33"/>
                    <a:pt x="130" y="33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2"/>
                    <a:pt x="126" y="32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8"/>
                    <a:pt x="119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7"/>
                    <a:pt x="120" y="47"/>
                    <a:pt x="120" y="46"/>
                  </a:cubicBezTo>
                  <a:lnTo>
                    <a:pt x="118" y="46"/>
                  </a:lnTo>
                  <a:close/>
                  <a:moveTo>
                    <a:pt x="121" y="96"/>
                  </a:moveTo>
                  <a:cubicBezTo>
                    <a:pt x="120" y="96"/>
                    <a:pt x="119" y="95"/>
                    <a:pt x="119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6"/>
                    <a:pt x="120" y="97"/>
                    <a:pt x="121" y="97"/>
                  </a:cubicBezTo>
                  <a:lnTo>
                    <a:pt x="121" y="96"/>
                  </a:lnTo>
                  <a:close/>
                  <a:moveTo>
                    <a:pt x="132" y="102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2" y="100"/>
                    <a:pt x="131" y="100"/>
                    <a:pt x="130" y="100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101"/>
                    <a:pt x="131" y="102"/>
                    <a:pt x="132" y="102"/>
                  </a:cubicBezTo>
                  <a:close/>
                  <a:moveTo>
                    <a:pt x="144" y="84"/>
                  </a:move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3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2" y="85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6"/>
                    <a:pt x="143" y="86"/>
                    <a:pt x="144" y="86"/>
                  </a:cubicBezTo>
                  <a:lnTo>
                    <a:pt x="144" y="84"/>
                  </a:lnTo>
                  <a:close/>
                  <a:moveTo>
                    <a:pt x="135" y="102"/>
                  </a:moveTo>
                  <a:cubicBezTo>
                    <a:pt x="135" y="103"/>
                    <a:pt x="135" y="103"/>
                    <a:pt x="135" y="103"/>
                  </a:cubicBezTo>
                  <a:cubicBezTo>
                    <a:pt x="136" y="104"/>
                    <a:pt x="137" y="104"/>
                    <a:pt x="138" y="10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2"/>
                    <a:pt x="136" y="102"/>
                    <a:pt x="135" y="102"/>
                  </a:cubicBezTo>
                  <a:close/>
                  <a:moveTo>
                    <a:pt x="140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80"/>
                    <a:pt x="139" y="81"/>
                    <a:pt x="139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79"/>
                    <a:pt x="140" y="78"/>
                  </a:cubicBezTo>
                  <a:close/>
                  <a:moveTo>
                    <a:pt x="92" y="171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4" y="173"/>
                    <a:pt x="95" y="173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4" y="171"/>
                    <a:pt x="93" y="171"/>
                    <a:pt x="92" y="171"/>
                  </a:cubicBezTo>
                  <a:close/>
                  <a:moveTo>
                    <a:pt x="86" y="171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7" y="172"/>
                    <a:pt x="88" y="172"/>
                    <a:pt x="89" y="172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7" y="171"/>
                    <a:pt x="86" y="171"/>
                  </a:cubicBezTo>
                  <a:close/>
                  <a:moveTo>
                    <a:pt x="127" y="99"/>
                  </a:moveTo>
                  <a:cubicBezTo>
                    <a:pt x="126" y="98"/>
                    <a:pt x="125" y="9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5" y="100"/>
                    <a:pt x="126" y="100"/>
                  </a:cubicBezTo>
                  <a:lnTo>
                    <a:pt x="127" y="99"/>
                  </a:lnTo>
                  <a:close/>
                  <a:moveTo>
                    <a:pt x="99" y="172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100" y="174"/>
                    <a:pt x="101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1" y="172"/>
                    <a:pt x="100" y="172"/>
                    <a:pt x="99" y="172"/>
                  </a:cubicBezTo>
                  <a:close/>
                  <a:moveTo>
                    <a:pt x="185" y="19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8"/>
                    <a:pt x="183" y="18"/>
                    <a:pt x="182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3" y="20"/>
                    <a:pt x="184" y="19"/>
                    <a:pt x="185" y="19"/>
                  </a:cubicBezTo>
                  <a:close/>
                  <a:moveTo>
                    <a:pt x="152" y="1"/>
                  </a:move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0" y="1"/>
                    <a:pt x="150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2" y="2"/>
                    <a:pt x="152" y="1"/>
                  </a:cubicBezTo>
                  <a:close/>
                  <a:moveTo>
                    <a:pt x="150" y="15"/>
                  </a:move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2"/>
                    <a:pt x="150" y="1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9" y="13"/>
                    <a:pt x="149" y="13"/>
                    <a:pt x="150" y="14"/>
                  </a:cubicBezTo>
                  <a:cubicBezTo>
                    <a:pt x="150" y="14"/>
                    <a:pt x="150" y="14"/>
                    <a:pt x="150" y="15"/>
                  </a:cubicBezTo>
                  <a:close/>
                  <a:moveTo>
                    <a:pt x="148" y="5"/>
                  </a:moveTo>
                  <a:cubicBezTo>
                    <a:pt x="148" y="6"/>
                    <a:pt x="148" y="7"/>
                    <a:pt x="148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8"/>
                    <a:pt x="149" y="7"/>
                    <a:pt x="150" y="6"/>
                  </a:cubicBezTo>
                  <a:lnTo>
                    <a:pt x="148" y="5"/>
                  </a:lnTo>
                  <a:close/>
                  <a:moveTo>
                    <a:pt x="167" y="24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5" y="22"/>
                    <a:pt x="164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3"/>
                    <a:pt x="166" y="24"/>
                    <a:pt x="167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2"/>
                    <a:pt x="170" y="2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2" y="23"/>
                    <a:pt x="173" y="23"/>
                  </a:cubicBezTo>
                  <a:close/>
                  <a:moveTo>
                    <a:pt x="160" y="22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20"/>
                    <a:pt x="159" y="20"/>
                    <a:pt x="159" y="1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1"/>
                    <a:pt x="159" y="21"/>
                    <a:pt x="160" y="22"/>
                  </a:cubicBezTo>
                  <a:close/>
                  <a:moveTo>
                    <a:pt x="179" y="21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78" y="20"/>
                    <a:pt x="177" y="20"/>
                    <a:pt x="176" y="21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7" y="22"/>
                    <a:pt x="178" y="21"/>
                    <a:pt x="179" y="21"/>
                  </a:cubicBezTo>
                  <a:close/>
                  <a:moveTo>
                    <a:pt x="156" y="17"/>
                  </a:moveTo>
                  <a:cubicBezTo>
                    <a:pt x="155" y="17"/>
                    <a:pt x="154" y="16"/>
                    <a:pt x="154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8"/>
                    <a:pt x="155" y="19"/>
                  </a:cubicBezTo>
                  <a:lnTo>
                    <a:pt x="15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623"/>
            <p:cNvSpPr>
              <a:spLocks noEditPoints="1"/>
            </p:cNvSpPr>
            <p:nvPr/>
          </p:nvSpPr>
          <p:spPr bwMode="auto">
            <a:xfrm>
              <a:off x="5702151" y="1986883"/>
              <a:ext cx="206512" cy="15545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0" y="28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4" y="35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92" y="27"/>
                </a:cxn>
                <a:cxn ang="0">
                  <a:pos x="92" y="31"/>
                </a:cxn>
                <a:cxn ang="0">
                  <a:pos x="90" y="34"/>
                </a:cxn>
                <a:cxn ang="0">
                  <a:pos x="87" y="35"/>
                </a:cxn>
                <a:cxn ang="0">
                  <a:pos x="90" y="34"/>
                </a:cxn>
                <a:cxn ang="0">
                  <a:pos x="76" y="61"/>
                </a:cxn>
                <a:cxn ang="0">
                  <a:pos x="76" y="65"/>
                </a:cxn>
                <a:cxn ang="0">
                  <a:pos x="79" y="56"/>
                </a:cxn>
                <a:cxn ang="0">
                  <a:pos x="77" y="58"/>
                </a:cxn>
                <a:cxn ang="0">
                  <a:pos x="79" y="56"/>
                </a:cxn>
                <a:cxn ang="0">
                  <a:pos x="74" y="67"/>
                </a:cxn>
                <a:cxn ang="0">
                  <a:pos x="75" y="70"/>
                </a:cxn>
                <a:cxn ang="0">
                  <a:pos x="81" y="52"/>
                </a:cxn>
                <a:cxn ang="0">
                  <a:pos x="80" y="49"/>
                </a:cxn>
                <a:cxn ang="0">
                  <a:pos x="79" y="52"/>
                </a:cxn>
                <a:cxn ang="0">
                  <a:pos x="81" y="52"/>
                </a:cxn>
                <a:cxn ang="0">
                  <a:pos x="87" y="39"/>
                </a:cxn>
                <a:cxn ang="0">
                  <a:pos x="85" y="39"/>
                </a:cxn>
                <a:cxn ang="0">
                  <a:pos x="86" y="42"/>
                </a:cxn>
                <a:cxn ang="0">
                  <a:pos x="84" y="44"/>
                </a:cxn>
                <a:cxn ang="0">
                  <a:pos x="81" y="47"/>
                </a:cxn>
                <a:cxn ang="0">
                  <a:pos x="84" y="44"/>
                </a:cxn>
              </a:cxnLst>
              <a:rect l="0" t="0" r="r" b="b"/>
              <a:pathLst>
                <a:path w="93" h="70"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9" y="30"/>
                    <a:pt x="8" y="31"/>
                  </a:cubicBezTo>
                  <a:close/>
                  <a:moveTo>
                    <a:pt x="16" y="14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3"/>
                    <a:pt x="19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lose/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3" y="0"/>
                    <a:pt x="23" y="0"/>
                  </a:cubicBezTo>
                  <a:close/>
                  <a:moveTo>
                    <a:pt x="20" y="9"/>
                  </a:moveTo>
                  <a:cubicBezTo>
                    <a:pt x="20" y="8"/>
                    <a:pt x="20" y="7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lnTo>
                    <a:pt x="20" y="9"/>
                  </a:lnTo>
                  <a:close/>
                  <a:moveTo>
                    <a:pt x="4" y="35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5"/>
                    <a:pt x="4" y="35"/>
                  </a:cubicBezTo>
                  <a:close/>
                  <a:moveTo>
                    <a:pt x="11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5"/>
                    <a:pt x="11" y="26"/>
                  </a:cubicBezTo>
                  <a:close/>
                  <a:moveTo>
                    <a:pt x="14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9"/>
                    <a:pt x="14" y="20"/>
                  </a:cubicBezTo>
                  <a:close/>
                  <a:moveTo>
                    <a:pt x="93" y="28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1" y="28"/>
                    <a:pt x="90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29"/>
                    <a:pt x="93" y="28"/>
                    <a:pt x="93" y="28"/>
                  </a:cubicBezTo>
                  <a:close/>
                  <a:moveTo>
                    <a:pt x="90" y="34"/>
                  </a:moveTo>
                  <a:cubicBezTo>
                    <a:pt x="89" y="33"/>
                    <a:pt x="89" y="33"/>
                    <a:pt x="89" y="33"/>
                  </a:cubicBezTo>
                  <a:cubicBezTo>
                    <a:pt x="88" y="34"/>
                    <a:pt x="88" y="34"/>
                    <a:pt x="87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5"/>
                    <a:pt x="90" y="34"/>
                    <a:pt x="90" y="34"/>
                  </a:cubicBezTo>
                  <a:close/>
                  <a:moveTo>
                    <a:pt x="77" y="62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5" y="62"/>
                    <a:pt x="75" y="63"/>
                    <a:pt x="75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3"/>
                    <a:pt x="77" y="62"/>
                  </a:cubicBezTo>
                  <a:close/>
                  <a:moveTo>
                    <a:pt x="79" y="56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7" y="57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7"/>
                    <a:pt x="79" y="56"/>
                  </a:cubicBezTo>
                  <a:close/>
                  <a:moveTo>
                    <a:pt x="76" y="67"/>
                  </a:move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3" y="69"/>
                    <a:pt x="73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69"/>
                    <a:pt x="76" y="67"/>
                  </a:cubicBezTo>
                  <a:close/>
                  <a:moveTo>
                    <a:pt x="81" y="52"/>
                  </a:moveTo>
                  <a:cubicBezTo>
                    <a:pt x="81" y="52"/>
                    <a:pt x="81" y="51"/>
                    <a:pt x="82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81" y="52"/>
                  </a:lnTo>
                  <a:close/>
                  <a:moveTo>
                    <a:pt x="86" y="40"/>
                  </a:moveTo>
                  <a:cubicBezTo>
                    <a:pt x="87" y="40"/>
                    <a:pt x="87" y="39"/>
                    <a:pt x="87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lose/>
                  <a:moveTo>
                    <a:pt x="84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4" y="45"/>
                    <a:pt x="84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9" name="Group 449"/>
          <p:cNvGrpSpPr/>
          <p:nvPr/>
        </p:nvGrpSpPr>
        <p:grpSpPr>
          <a:xfrm rot="19249370">
            <a:off x="6714971" y="5032112"/>
            <a:ext cx="1420645" cy="1388947"/>
            <a:chOff x="3316453" y="2036445"/>
            <a:chExt cx="1086963" cy="1185879"/>
          </a:xfrm>
        </p:grpSpPr>
        <p:sp>
          <p:nvSpPr>
            <p:cNvPr id="100" name="Freeform 624"/>
            <p:cNvSpPr>
              <a:spLocks/>
            </p:cNvSpPr>
            <p:nvPr/>
          </p:nvSpPr>
          <p:spPr bwMode="auto">
            <a:xfrm>
              <a:off x="3571817" y="2207443"/>
              <a:ext cx="138785" cy="146569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7" y="28"/>
                </a:cxn>
                <a:cxn ang="0">
                  <a:pos x="20" y="31"/>
                </a:cxn>
                <a:cxn ang="0">
                  <a:pos x="25" y="33"/>
                </a:cxn>
                <a:cxn ang="0">
                  <a:pos x="25" y="34"/>
                </a:cxn>
                <a:cxn ang="0">
                  <a:pos x="10" y="33"/>
                </a:cxn>
                <a:cxn ang="0">
                  <a:pos x="8" y="45"/>
                </a:cxn>
                <a:cxn ang="0">
                  <a:pos x="28" y="45"/>
                </a:cxn>
                <a:cxn ang="0">
                  <a:pos x="28" y="46"/>
                </a:cxn>
                <a:cxn ang="0">
                  <a:pos x="26" y="48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20" y="63"/>
                </a:cxn>
                <a:cxn ang="0">
                  <a:pos x="38" y="58"/>
                </a:cxn>
                <a:cxn ang="0">
                  <a:pos x="41" y="56"/>
                </a:cxn>
                <a:cxn ang="0">
                  <a:pos x="54" y="57"/>
                </a:cxn>
                <a:cxn ang="0">
                  <a:pos x="59" y="38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59" y="23"/>
                </a:cxn>
                <a:cxn ang="0">
                  <a:pos x="60" y="8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28" y="5"/>
                </a:cxn>
                <a:cxn ang="0">
                  <a:pos x="21" y="12"/>
                </a:cxn>
                <a:cxn ang="0">
                  <a:pos x="27" y="21"/>
                </a:cxn>
              </a:cxnLst>
              <a:rect l="0" t="0" r="r" b="b"/>
              <a:pathLst>
                <a:path w="62" h="66">
                  <a:moveTo>
                    <a:pt x="27" y="21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1" y="15"/>
                    <a:pt x="18" y="14"/>
                    <a:pt x="14" y="14"/>
                  </a:cubicBezTo>
                  <a:cubicBezTo>
                    <a:pt x="9" y="14"/>
                    <a:pt x="6" y="22"/>
                    <a:pt x="11" y="25"/>
                  </a:cubicBezTo>
                  <a:cubicBezTo>
                    <a:pt x="12" y="25"/>
                    <a:pt x="14" y="26"/>
                    <a:pt x="17" y="28"/>
                  </a:cubicBezTo>
                  <a:cubicBezTo>
                    <a:pt x="18" y="29"/>
                    <a:pt x="20" y="31"/>
                    <a:pt x="20" y="31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0" y="34"/>
                    <a:pt x="15" y="34"/>
                    <a:pt x="10" y="33"/>
                  </a:cubicBezTo>
                  <a:cubicBezTo>
                    <a:pt x="2" y="32"/>
                    <a:pt x="0" y="44"/>
                    <a:pt x="8" y="45"/>
                  </a:cubicBezTo>
                  <a:cubicBezTo>
                    <a:pt x="14" y="45"/>
                    <a:pt x="22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2" y="49"/>
                    <a:pt x="19" y="51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1" y="58"/>
                    <a:pt x="15" y="66"/>
                    <a:pt x="20" y="63"/>
                  </a:cubicBezTo>
                  <a:cubicBezTo>
                    <a:pt x="27" y="61"/>
                    <a:pt x="31" y="58"/>
                    <a:pt x="38" y="58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6" y="58"/>
                    <a:pt x="50" y="60"/>
                    <a:pt x="54" y="57"/>
                  </a:cubicBezTo>
                  <a:cubicBezTo>
                    <a:pt x="58" y="54"/>
                    <a:pt x="59" y="42"/>
                    <a:pt x="59" y="38"/>
                  </a:cubicBezTo>
                  <a:cubicBezTo>
                    <a:pt x="60" y="37"/>
                    <a:pt x="59" y="37"/>
                    <a:pt x="59" y="37"/>
                  </a:cubicBezTo>
                  <a:cubicBezTo>
                    <a:pt x="61" y="36"/>
                    <a:pt x="62" y="34"/>
                    <a:pt x="61" y="31"/>
                  </a:cubicBezTo>
                  <a:cubicBezTo>
                    <a:pt x="60" y="29"/>
                    <a:pt x="59" y="26"/>
                    <a:pt x="59" y="23"/>
                  </a:cubicBezTo>
                  <a:cubicBezTo>
                    <a:pt x="59" y="18"/>
                    <a:pt x="58" y="13"/>
                    <a:pt x="60" y="8"/>
                  </a:cubicBezTo>
                  <a:cubicBezTo>
                    <a:pt x="61" y="1"/>
                    <a:pt x="51" y="0"/>
                    <a:pt x="49" y="6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5"/>
                    <a:pt x="47" y="17"/>
                    <a:pt x="47" y="20"/>
                  </a:cubicBezTo>
                  <a:cubicBezTo>
                    <a:pt x="41" y="14"/>
                    <a:pt x="36" y="8"/>
                    <a:pt x="28" y="5"/>
                  </a:cubicBezTo>
                  <a:cubicBezTo>
                    <a:pt x="24" y="4"/>
                    <a:pt x="19" y="7"/>
                    <a:pt x="21" y="12"/>
                  </a:cubicBezTo>
                  <a:cubicBezTo>
                    <a:pt x="23" y="15"/>
                    <a:pt x="25" y="18"/>
                    <a:pt x="27" y="2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625"/>
            <p:cNvSpPr>
              <a:spLocks/>
            </p:cNvSpPr>
            <p:nvPr/>
          </p:nvSpPr>
          <p:spPr bwMode="auto">
            <a:xfrm>
              <a:off x="4057009" y="2822589"/>
              <a:ext cx="157659" cy="133245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48" y="38"/>
                </a:cxn>
                <a:cxn ang="0">
                  <a:pos x="50" y="41"/>
                </a:cxn>
                <a:cxn ang="0">
                  <a:pos x="52" y="50"/>
                </a:cxn>
                <a:cxn ang="0">
                  <a:pos x="41" y="52"/>
                </a:cxn>
                <a:cxn ang="0">
                  <a:pos x="39" y="46"/>
                </a:cxn>
                <a:cxn ang="0">
                  <a:pos x="36" y="42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33" y="52"/>
                </a:cxn>
                <a:cxn ang="0">
                  <a:pos x="21" y="53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19" y="3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4" y="38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64" y="5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63" y="37"/>
                </a:cxn>
                <a:cxn ang="0">
                  <a:pos x="55" y="43"/>
                </a:cxn>
                <a:cxn ang="0">
                  <a:pos x="47" y="36"/>
                </a:cxn>
              </a:cxnLst>
              <a:rect l="0" t="0" r="r" b="b"/>
              <a:pathLst>
                <a:path w="71" h="60">
                  <a:moveTo>
                    <a:pt x="47" y="36"/>
                  </a:move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2" y="43"/>
                    <a:pt x="53" y="45"/>
                    <a:pt x="52" y="50"/>
                  </a:cubicBezTo>
                  <a:cubicBezTo>
                    <a:pt x="52" y="55"/>
                    <a:pt x="44" y="56"/>
                    <a:pt x="41" y="52"/>
                  </a:cubicBezTo>
                  <a:cubicBezTo>
                    <a:pt x="41" y="51"/>
                    <a:pt x="40" y="49"/>
                    <a:pt x="39" y="46"/>
                  </a:cubicBezTo>
                  <a:cubicBezTo>
                    <a:pt x="38" y="44"/>
                    <a:pt x="36" y="42"/>
                    <a:pt x="36" y="42"/>
                  </a:cubicBezTo>
                  <a:cubicBezTo>
                    <a:pt x="35" y="41"/>
                    <a:pt x="34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42"/>
                    <a:pt x="33" y="47"/>
                    <a:pt x="33" y="52"/>
                  </a:cubicBezTo>
                  <a:cubicBezTo>
                    <a:pt x="33" y="60"/>
                    <a:pt x="20" y="60"/>
                    <a:pt x="21" y="53"/>
                  </a:cubicBezTo>
                  <a:cubicBezTo>
                    <a:pt x="21" y="46"/>
                    <a:pt x="22" y="3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8" y="38"/>
                    <a:pt x="15" y="41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8" y="48"/>
                    <a:pt x="0" y="44"/>
                    <a:pt x="4" y="38"/>
                  </a:cubicBezTo>
                  <a:cubicBezTo>
                    <a:pt x="7" y="32"/>
                    <a:pt x="10" y="28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2" y="14"/>
                    <a:pt x="11" y="9"/>
                    <a:pt x="14" y="6"/>
                  </a:cubicBezTo>
                  <a:cubicBezTo>
                    <a:pt x="17" y="2"/>
                    <a:pt x="29" y="2"/>
                    <a:pt x="33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5" y="4"/>
                    <a:pt x="48" y="4"/>
                  </a:cubicBezTo>
                  <a:cubicBezTo>
                    <a:pt x="53" y="5"/>
                    <a:pt x="58" y="6"/>
                    <a:pt x="64" y="5"/>
                  </a:cubicBezTo>
                  <a:cubicBezTo>
                    <a:pt x="71" y="5"/>
                    <a:pt x="71" y="15"/>
                    <a:pt x="64" y="16"/>
                  </a:cubicBezTo>
                  <a:cubicBezTo>
                    <a:pt x="62" y="16"/>
                    <a:pt x="60" y="16"/>
                    <a:pt x="58" y="16"/>
                  </a:cubicBezTo>
                  <a:cubicBezTo>
                    <a:pt x="55" y="16"/>
                    <a:pt x="53" y="16"/>
                    <a:pt x="50" y="17"/>
                  </a:cubicBezTo>
                  <a:cubicBezTo>
                    <a:pt x="55" y="23"/>
                    <a:pt x="61" y="29"/>
                    <a:pt x="63" y="37"/>
                  </a:cubicBezTo>
                  <a:cubicBezTo>
                    <a:pt x="64" y="41"/>
                    <a:pt x="60" y="46"/>
                    <a:pt x="55" y="43"/>
                  </a:cubicBezTo>
                  <a:cubicBezTo>
                    <a:pt x="52" y="41"/>
                    <a:pt x="50" y="39"/>
                    <a:pt x="47" y="36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626"/>
            <p:cNvSpPr>
              <a:spLocks/>
            </p:cNvSpPr>
            <p:nvPr/>
          </p:nvSpPr>
          <p:spPr bwMode="auto">
            <a:xfrm>
              <a:off x="3331997" y="2778174"/>
              <a:ext cx="275349" cy="215412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80"/>
                </a:cxn>
                <a:cxn ang="0">
                  <a:pos x="7" y="80"/>
                </a:cxn>
                <a:cxn ang="0">
                  <a:pos x="8" y="81"/>
                </a:cxn>
                <a:cxn ang="0">
                  <a:pos x="27" y="96"/>
                </a:cxn>
                <a:cxn ang="0">
                  <a:pos x="38" y="89"/>
                </a:cxn>
                <a:cxn ang="0">
                  <a:pos x="40" y="86"/>
                </a:cxn>
                <a:cxn ang="0">
                  <a:pos x="43" y="84"/>
                </a:cxn>
                <a:cxn ang="0">
                  <a:pos x="48" y="79"/>
                </a:cxn>
                <a:cxn ang="0">
                  <a:pos x="48" y="78"/>
                </a:cxn>
                <a:cxn ang="0">
                  <a:pos x="77" y="50"/>
                </a:cxn>
                <a:cxn ang="0">
                  <a:pos x="119" y="11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6" y="2"/>
                </a:cxn>
                <a:cxn ang="0">
                  <a:pos x="102" y="4"/>
                </a:cxn>
                <a:cxn ang="0">
                  <a:pos x="95" y="3"/>
                </a:cxn>
                <a:cxn ang="0">
                  <a:pos x="25" y="64"/>
                </a:cxn>
                <a:cxn ang="0">
                  <a:pos x="23" y="66"/>
                </a:cxn>
                <a:cxn ang="0">
                  <a:pos x="1" y="69"/>
                </a:cxn>
              </a:cxnLst>
              <a:rect l="0" t="0" r="r" b="b"/>
              <a:pathLst>
                <a:path w="124" h="97">
                  <a:moveTo>
                    <a:pt x="1" y="69"/>
                  </a:moveTo>
                  <a:cubicBezTo>
                    <a:pt x="0" y="74"/>
                    <a:pt x="3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14" y="84"/>
                    <a:pt x="17" y="97"/>
                    <a:pt x="27" y="96"/>
                  </a:cubicBezTo>
                  <a:cubicBezTo>
                    <a:pt x="30" y="96"/>
                    <a:pt x="34" y="93"/>
                    <a:pt x="38" y="89"/>
                  </a:cubicBezTo>
                  <a:cubicBezTo>
                    <a:pt x="39" y="88"/>
                    <a:pt x="40" y="87"/>
                    <a:pt x="40" y="86"/>
                  </a:cubicBezTo>
                  <a:cubicBezTo>
                    <a:pt x="41" y="86"/>
                    <a:pt x="42" y="85"/>
                    <a:pt x="43" y="84"/>
                  </a:cubicBezTo>
                  <a:cubicBezTo>
                    <a:pt x="45" y="82"/>
                    <a:pt x="46" y="81"/>
                    <a:pt x="48" y="79"/>
                  </a:cubicBezTo>
                  <a:cubicBezTo>
                    <a:pt x="48" y="79"/>
                    <a:pt x="48" y="79"/>
                    <a:pt x="48" y="78"/>
                  </a:cubicBezTo>
                  <a:cubicBezTo>
                    <a:pt x="58" y="69"/>
                    <a:pt x="68" y="59"/>
                    <a:pt x="77" y="50"/>
                  </a:cubicBezTo>
                  <a:cubicBezTo>
                    <a:pt x="90" y="36"/>
                    <a:pt x="105" y="24"/>
                    <a:pt x="119" y="11"/>
                  </a:cubicBezTo>
                  <a:cubicBezTo>
                    <a:pt x="124" y="7"/>
                    <a:pt x="119" y="0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2"/>
                    <a:pt x="109" y="1"/>
                    <a:pt x="106" y="2"/>
                  </a:cubicBezTo>
                  <a:cubicBezTo>
                    <a:pt x="105" y="2"/>
                    <a:pt x="103" y="3"/>
                    <a:pt x="102" y="4"/>
                  </a:cubicBezTo>
                  <a:cubicBezTo>
                    <a:pt x="100" y="3"/>
                    <a:pt x="98" y="2"/>
                    <a:pt x="95" y="3"/>
                  </a:cubicBezTo>
                  <a:cubicBezTo>
                    <a:pt x="66" y="16"/>
                    <a:pt x="46" y="41"/>
                    <a:pt x="25" y="64"/>
                  </a:cubicBezTo>
                  <a:cubicBezTo>
                    <a:pt x="24" y="65"/>
                    <a:pt x="24" y="65"/>
                    <a:pt x="23" y="66"/>
                  </a:cubicBezTo>
                  <a:cubicBezTo>
                    <a:pt x="16" y="64"/>
                    <a:pt x="3" y="57"/>
                    <a:pt x="1" y="69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627"/>
            <p:cNvSpPr>
              <a:spLocks/>
            </p:cNvSpPr>
            <p:nvPr/>
          </p:nvSpPr>
          <p:spPr bwMode="auto">
            <a:xfrm>
              <a:off x="3316453" y="2891432"/>
              <a:ext cx="104366" cy="14656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2" y="19"/>
                </a:cxn>
                <a:cxn ang="0">
                  <a:pos x="46" y="41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36" y="28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1" y="6"/>
                </a:cxn>
                <a:cxn ang="0">
                  <a:pos x="11" y="1"/>
                </a:cxn>
                <a:cxn ang="0">
                  <a:pos x="2" y="8"/>
                </a:cxn>
              </a:cxnLst>
              <a:rect l="0" t="0" r="r" b="b"/>
              <a:pathLst>
                <a:path w="47" h="66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6" y="29"/>
                    <a:pt x="41" y="66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8"/>
                    <a:pt x="46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2" y="32"/>
                    <a:pt x="39" y="30"/>
                    <a:pt x="36" y="28"/>
                  </a:cubicBezTo>
                  <a:cubicBezTo>
                    <a:pt x="34" y="26"/>
                    <a:pt x="33" y="24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4"/>
                    <a:pt x="24" y="10"/>
                    <a:pt x="21" y="6"/>
                  </a:cubicBezTo>
                  <a:cubicBezTo>
                    <a:pt x="19" y="3"/>
                    <a:pt x="15" y="0"/>
                    <a:pt x="11" y="1"/>
                  </a:cubicBezTo>
                  <a:cubicBezTo>
                    <a:pt x="8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628"/>
            <p:cNvSpPr>
              <a:spLocks/>
            </p:cNvSpPr>
            <p:nvPr/>
          </p:nvSpPr>
          <p:spPr bwMode="auto">
            <a:xfrm>
              <a:off x="3633993" y="2895874"/>
              <a:ext cx="172093" cy="31534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" y="124"/>
                </a:cxn>
                <a:cxn ang="0">
                  <a:pos x="9" y="134"/>
                </a:cxn>
                <a:cxn ang="0">
                  <a:pos x="21" y="141"/>
                </a:cxn>
                <a:cxn ang="0">
                  <a:pos x="34" y="136"/>
                </a:cxn>
                <a:cxn ang="0">
                  <a:pos x="32" y="123"/>
                </a:cxn>
                <a:cxn ang="0">
                  <a:pos x="31" y="122"/>
                </a:cxn>
                <a:cxn ang="0">
                  <a:pos x="30" y="122"/>
                </a:cxn>
                <a:cxn ang="0">
                  <a:pos x="26" y="116"/>
                </a:cxn>
                <a:cxn ang="0">
                  <a:pos x="48" y="84"/>
                </a:cxn>
                <a:cxn ang="0">
                  <a:pos x="51" y="76"/>
                </a:cxn>
                <a:cxn ang="0">
                  <a:pos x="64" y="43"/>
                </a:cxn>
                <a:cxn ang="0">
                  <a:pos x="71" y="7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8" y="3"/>
                </a:cxn>
                <a:cxn ang="0">
                  <a:pos x="33" y="40"/>
                </a:cxn>
                <a:cxn ang="0">
                  <a:pos x="12" y="89"/>
                </a:cxn>
                <a:cxn ang="0">
                  <a:pos x="8" y="98"/>
                </a:cxn>
                <a:cxn ang="0">
                  <a:pos x="6" y="101"/>
                </a:cxn>
                <a:cxn ang="0">
                  <a:pos x="0" y="113"/>
                </a:cxn>
              </a:cxnLst>
              <a:rect l="0" t="0" r="r" b="b"/>
              <a:pathLst>
                <a:path w="77" h="142">
                  <a:moveTo>
                    <a:pt x="0" y="113"/>
                  </a:moveTo>
                  <a:cubicBezTo>
                    <a:pt x="0" y="114"/>
                    <a:pt x="2" y="123"/>
                    <a:pt x="4" y="124"/>
                  </a:cubicBezTo>
                  <a:cubicBezTo>
                    <a:pt x="4" y="125"/>
                    <a:pt x="8" y="132"/>
                    <a:pt x="9" y="134"/>
                  </a:cubicBezTo>
                  <a:cubicBezTo>
                    <a:pt x="12" y="138"/>
                    <a:pt x="16" y="140"/>
                    <a:pt x="21" y="141"/>
                  </a:cubicBezTo>
                  <a:cubicBezTo>
                    <a:pt x="26" y="142"/>
                    <a:pt x="32" y="141"/>
                    <a:pt x="34" y="136"/>
                  </a:cubicBezTo>
                  <a:cubicBezTo>
                    <a:pt x="36" y="131"/>
                    <a:pt x="36" y="127"/>
                    <a:pt x="32" y="123"/>
                  </a:cubicBezTo>
                  <a:cubicBezTo>
                    <a:pt x="32" y="123"/>
                    <a:pt x="31" y="123"/>
                    <a:pt x="31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7" y="117"/>
                    <a:pt x="26" y="116"/>
                  </a:cubicBezTo>
                  <a:cubicBezTo>
                    <a:pt x="26" y="116"/>
                    <a:pt x="45" y="93"/>
                    <a:pt x="48" y="84"/>
                  </a:cubicBezTo>
                  <a:cubicBezTo>
                    <a:pt x="49" y="82"/>
                    <a:pt x="50" y="79"/>
                    <a:pt x="51" y="76"/>
                  </a:cubicBezTo>
                  <a:cubicBezTo>
                    <a:pt x="56" y="65"/>
                    <a:pt x="60" y="54"/>
                    <a:pt x="64" y="43"/>
                  </a:cubicBezTo>
                  <a:cubicBezTo>
                    <a:pt x="68" y="34"/>
                    <a:pt x="77" y="17"/>
                    <a:pt x="71" y="7"/>
                  </a:cubicBezTo>
                  <a:cubicBezTo>
                    <a:pt x="69" y="5"/>
                    <a:pt x="67" y="4"/>
                    <a:pt x="65" y="4"/>
                  </a:cubicBezTo>
                  <a:cubicBezTo>
                    <a:pt x="63" y="2"/>
                    <a:pt x="59" y="1"/>
                    <a:pt x="57" y="2"/>
                  </a:cubicBezTo>
                  <a:cubicBezTo>
                    <a:pt x="54" y="0"/>
                    <a:pt x="50" y="0"/>
                    <a:pt x="48" y="3"/>
                  </a:cubicBezTo>
                  <a:cubicBezTo>
                    <a:pt x="39" y="14"/>
                    <a:pt x="38" y="27"/>
                    <a:pt x="33" y="40"/>
                  </a:cubicBezTo>
                  <a:cubicBezTo>
                    <a:pt x="28" y="56"/>
                    <a:pt x="12" y="88"/>
                    <a:pt x="12" y="89"/>
                  </a:cubicBezTo>
                  <a:cubicBezTo>
                    <a:pt x="11" y="92"/>
                    <a:pt x="9" y="95"/>
                    <a:pt x="8" y="98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5" y="103"/>
                    <a:pt x="1" y="110"/>
                    <a:pt x="0" y="11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629"/>
            <p:cNvSpPr>
              <a:spLocks/>
            </p:cNvSpPr>
            <p:nvPr/>
          </p:nvSpPr>
          <p:spPr bwMode="auto">
            <a:xfrm>
              <a:off x="3585140" y="3122390"/>
              <a:ext cx="149888" cy="99934"/>
            </a:xfrm>
            <a:custGeom>
              <a:avLst/>
              <a:gdLst/>
              <a:ahLst/>
              <a:cxnLst>
                <a:cxn ang="0">
                  <a:pos x="66" y="32"/>
                </a:cxn>
                <a:cxn ang="0">
                  <a:pos x="60" y="21"/>
                </a:cxn>
                <a:cxn ang="0">
                  <a:pos x="49" y="16"/>
                </a:cxn>
                <a:cxn ang="0">
                  <a:pos x="45" y="17"/>
                </a:cxn>
                <a:cxn ang="0">
                  <a:pos x="30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50" y="44"/>
                </a:cxn>
                <a:cxn ang="0">
                  <a:pos x="56" y="43"/>
                </a:cxn>
                <a:cxn ang="0">
                  <a:pos x="60" y="41"/>
                </a:cxn>
                <a:cxn ang="0">
                  <a:pos x="66" y="32"/>
                </a:cxn>
              </a:cxnLst>
              <a:rect l="0" t="0" r="r" b="b"/>
              <a:pathLst>
                <a:path w="67" h="45">
                  <a:moveTo>
                    <a:pt x="66" y="32"/>
                  </a:moveTo>
                  <a:cubicBezTo>
                    <a:pt x="67" y="28"/>
                    <a:pt x="63" y="23"/>
                    <a:pt x="60" y="21"/>
                  </a:cubicBezTo>
                  <a:cubicBezTo>
                    <a:pt x="56" y="19"/>
                    <a:pt x="54" y="17"/>
                    <a:pt x="49" y="16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1" y="17"/>
                    <a:pt x="30" y="8"/>
                    <a:pt x="30" y="8"/>
                  </a:cubicBezTo>
                  <a:cubicBezTo>
                    <a:pt x="30" y="7"/>
                    <a:pt x="27" y="0"/>
                    <a:pt x="26" y="0"/>
                  </a:cubicBezTo>
                  <a:cubicBezTo>
                    <a:pt x="24" y="2"/>
                    <a:pt x="24" y="4"/>
                    <a:pt x="24" y="4"/>
                  </a:cubicBezTo>
                  <a:cubicBezTo>
                    <a:pt x="0" y="13"/>
                    <a:pt x="39" y="41"/>
                    <a:pt x="50" y="44"/>
                  </a:cubicBezTo>
                  <a:cubicBezTo>
                    <a:pt x="52" y="44"/>
                    <a:pt x="55" y="45"/>
                    <a:pt x="56" y="43"/>
                  </a:cubicBezTo>
                  <a:cubicBezTo>
                    <a:pt x="58" y="43"/>
                    <a:pt x="59" y="42"/>
                    <a:pt x="60" y="41"/>
                  </a:cubicBezTo>
                  <a:cubicBezTo>
                    <a:pt x="63" y="39"/>
                    <a:pt x="65" y="36"/>
                    <a:pt x="66" y="32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630"/>
            <p:cNvSpPr>
              <a:spLocks/>
            </p:cNvSpPr>
            <p:nvPr/>
          </p:nvSpPr>
          <p:spPr bwMode="auto">
            <a:xfrm>
              <a:off x="3640654" y="2274065"/>
              <a:ext cx="489633" cy="58183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12" y="37"/>
                </a:cxn>
                <a:cxn ang="0">
                  <a:pos x="80" y="101"/>
                </a:cxn>
                <a:cxn ang="0">
                  <a:pos x="28" y="150"/>
                </a:cxn>
                <a:cxn ang="0">
                  <a:pos x="109" y="219"/>
                </a:cxn>
                <a:cxn ang="0">
                  <a:pos x="150" y="179"/>
                </a:cxn>
                <a:cxn ang="0">
                  <a:pos x="184" y="258"/>
                </a:cxn>
                <a:cxn ang="0">
                  <a:pos x="220" y="241"/>
                </a:cxn>
                <a:cxn ang="0">
                  <a:pos x="147" y="108"/>
                </a:cxn>
                <a:cxn ang="0">
                  <a:pos x="43" y="6"/>
                </a:cxn>
              </a:cxnLst>
              <a:rect l="0" t="0" r="r" b="b"/>
              <a:pathLst>
                <a:path w="220" h="262">
                  <a:moveTo>
                    <a:pt x="43" y="6"/>
                  </a:moveTo>
                  <a:cubicBezTo>
                    <a:pt x="38" y="0"/>
                    <a:pt x="0" y="27"/>
                    <a:pt x="12" y="37"/>
                  </a:cubicBezTo>
                  <a:cubicBezTo>
                    <a:pt x="14" y="39"/>
                    <a:pt x="80" y="101"/>
                    <a:pt x="80" y="101"/>
                  </a:cubicBezTo>
                  <a:cubicBezTo>
                    <a:pt x="67" y="110"/>
                    <a:pt x="27" y="144"/>
                    <a:pt x="28" y="150"/>
                  </a:cubicBezTo>
                  <a:cubicBezTo>
                    <a:pt x="30" y="170"/>
                    <a:pt x="97" y="228"/>
                    <a:pt x="109" y="219"/>
                  </a:cubicBezTo>
                  <a:cubicBezTo>
                    <a:pt x="129" y="206"/>
                    <a:pt x="147" y="170"/>
                    <a:pt x="150" y="179"/>
                  </a:cubicBezTo>
                  <a:cubicBezTo>
                    <a:pt x="171" y="237"/>
                    <a:pt x="184" y="258"/>
                    <a:pt x="184" y="258"/>
                  </a:cubicBezTo>
                  <a:cubicBezTo>
                    <a:pt x="209" y="262"/>
                    <a:pt x="220" y="241"/>
                    <a:pt x="220" y="241"/>
                  </a:cubicBezTo>
                  <a:cubicBezTo>
                    <a:pt x="176" y="199"/>
                    <a:pt x="172" y="131"/>
                    <a:pt x="147" y="108"/>
                  </a:cubicBezTo>
                  <a:cubicBezTo>
                    <a:pt x="113" y="76"/>
                    <a:pt x="96" y="71"/>
                    <a:pt x="43" y="6"/>
                  </a:cubicBezTo>
                  <a:close/>
                </a:path>
              </a:pathLst>
            </a:custGeom>
            <a:solidFill>
              <a:srgbClr val="FFFF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631"/>
            <p:cNvSpPr>
              <a:spLocks/>
            </p:cNvSpPr>
            <p:nvPr/>
          </p:nvSpPr>
          <p:spPr bwMode="auto">
            <a:xfrm>
              <a:off x="3505200" y="2438400"/>
              <a:ext cx="522941" cy="548524"/>
            </a:xfrm>
            <a:custGeom>
              <a:avLst/>
              <a:gdLst/>
              <a:ahLst/>
              <a:cxnLst>
                <a:cxn ang="0">
                  <a:pos x="89" y="72"/>
                </a:cxn>
                <a:cxn ang="0">
                  <a:pos x="120" y="42"/>
                </a:cxn>
                <a:cxn ang="0">
                  <a:pos x="129" y="61"/>
                </a:cxn>
                <a:cxn ang="0">
                  <a:pos x="160" y="26"/>
                </a:cxn>
                <a:cxn ang="0">
                  <a:pos x="182" y="12"/>
                </a:cxn>
                <a:cxn ang="0">
                  <a:pos x="167" y="37"/>
                </a:cxn>
                <a:cxn ang="0">
                  <a:pos x="163" y="41"/>
                </a:cxn>
                <a:cxn ang="0">
                  <a:pos x="199" y="75"/>
                </a:cxn>
                <a:cxn ang="0">
                  <a:pos x="200" y="75"/>
                </a:cxn>
                <a:cxn ang="0">
                  <a:pos x="224" y="57"/>
                </a:cxn>
                <a:cxn ang="0">
                  <a:pos x="230" y="68"/>
                </a:cxn>
                <a:cxn ang="0">
                  <a:pos x="204" y="91"/>
                </a:cxn>
                <a:cxn ang="0">
                  <a:pos x="184" y="110"/>
                </a:cxn>
                <a:cxn ang="0">
                  <a:pos x="194" y="121"/>
                </a:cxn>
                <a:cxn ang="0">
                  <a:pos x="173" y="146"/>
                </a:cxn>
                <a:cxn ang="0">
                  <a:pos x="143" y="236"/>
                </a:cxn>
                <a:cxn ang="0">
                  <a:pos x="82" y="221"/>
                </a:cxn>
                <a:cxn ang="0">
                  <a:pos x="101" y="157"/>
                </a:cxn>
                <a:cxn ang="0">
                  <a:pos x="85" y="147"/>
                </a:cxn>
                <a:cxn ang="0">
                  <a:pos x="30" y="180"/>
                </a:cxn>
                <a:cxn ang="0">
                  <a:pos x="5" y="144"/>
                </a:cxn>
                <a:cxn ang="0">
                  <a:pos x="6" y="128"/>
                </a:cxn>
                <a:cxn ang="0">
                  <a:pos x="89" y="72"/>
                </a:cxn>
              </a:cxnLst>
              <a:rect l="0" t="0" r="r" b="b"/>
              <a:pathLst>
                <a:path w="235" h="247">
                  <a:moveTo>
                    <a:pt x="89" y="72"/>
                  </a:moveTo>
                  <a:cubicBezTo>
                    <a:pt x="104" y="54"/>
                    <a:pt x="120" y="42"/>
                    <a:pt x="120" y="42"/>
                  </a:cubicBezTo>
                  <a:cubicBezTo>
                    <a:pt x="120" y="42"/>
                    <a:pt x="124" y="54"/>
                    <a:pt x="129" y="61"/>
                  </a:cubicBezTo>
                  <a:cubicBezTo>
                    <a:pt x="140" y="49"/>
                    <a:pt x="150" y="37"/>
                    <a:pt x="160" y="26"/>
                  </a:cubicBezTo>
                  <a:cubicBezTo>
                    <a:pt x="162" y="24"/>
                    <a:pt x="178" y="0"/>
                    <a:pt x="182" y="12"/>
                  </a:cubicBezTo>
                  <a:cubicBezTo>
                    <a:pt x="184" y="20"/>
                    <a:pt x="172" y="31"/>
                    <a:pt x="167" y="37"/>
                  </a:cubicBezTo>
                  <a:cubicBezTo>
                    <a:pt x="165" y="38"/>
                    <a:pt x="164" y="40"/>
                    <a:pt x="163" y="41"/>
                  </a:cubicBezTo>
                  <a:cubicBezTo>
                    <a:pt x="178" y="48"/>
                    <a:pt x="194" y="70"/>
                    <a:pt x="199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7" y="68"/>
                    <a:pt x="215" y="61"/>
                    <a:pt x="224" y="57"/>
                  </a:cubicBezTo>
                  <a:cubicBezTo>
                    <a:pt x="231" y="54"/>
                    <a:pt x="235" y="64"/>
                    <a:pt x="230" y="68"/>
                  </a:cubicBezTo>
                  <a:cubicBezTo>
                    <a:pt x="221" y="76"/>
                    <a:pt x="213" y="83"/>
                    <a:pt x="204" y="91"/>
                  </a:cubicBezTo>
                  <a:cubicBezTo>
                    <a:pt x="198" y="96"/>
                    <a:pt x="189" y="103"/>
                    <a:pt x="184" y="110"/>
                  </a:cubicBezTo>
                  <a:cubicBezTo>
                    <a:pt x="188" y="114"/>
                    <a:pt x="191" y="117"/>
                    <a:pt x="194" y="121"/>
                  </a:cubicBezTo>
                  <a:cubicBezTo>
                    <a:pt x="194" y="121"/>
                    <a:pt x="180" y="135"/>
                    <a:pt x="173" y="146"/>
                  </a:cubicBezTo>
                  <a:cubicBezTo>
                    <a:pt x="160" y="168"/>
                    <a:pt x="144" y="217"/>
                    <a:pt x="143" y="236"/>
                  </a:cubicBezTo>
                  <a:cubicBezTo>
                    <a:pt x="142" y="247"/>
                    <a:pt x="97" y="234"/>
                    <a:pt x="82" y="221"/>
                  </a:cubicBezTo>
                  <a:cubicBezTo>
                    <a:pt x="78" y="218"/>
                    <a:pt x="107" y="162"/>
                    <a:pt x="101" y="157"/>
                  </a:cubicBezTo>
                  <a:cubicBezTo>
                    <a:pt x="99" y="155"/>
                    <a:pt x="90" y="144"/>
                    <a:pt x="85" y="147"/>
                  </a:cubicBezTo>
                  <a:cubicBezTo>
                    <a:pt x="58" y="164"/>
                    <a:pt x="39" y="180"/>
                    <a:pt x="30" y="180"/>
                  </a:cubicBezTo>
                  <a:cubicBezTo>
                    <a:pt x="30" y="180"/>
                    <a:pt x="11" y="157"/>
                    <a:pt x="5" y="144"/>
                  </a:cubicBezTo>
                  <a:cubicBezTo>
                    <a:pt x="0" y="134"/>
                    <a:pt x="6" y="128"/>
                    <a:pt x="6" y="128"/>
                  </a:cubicBezTo>
                  <a:cubicBezTo>
                    <a:pt x="16" y="125"/>
                    <a:pt x="65" y="104"/>
                    <a:pt x="89" y="7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lumMod val="50000"/>
                  </a:srgbClr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632"/>
            <p:cNvSpPr>
              <a:spLocks/>
            </p:cNvSpPr>
            <p:nvPr/>
          </p:nvSpPr>
          <p:spPr bwMode="auto">
            <a:xfrm>
              <a:off x="3846056" y="2078639"/>
              <a:ext cx="548477" cy="504109"/>
            </a:xfrm>
            <a:custGeom>
              <a:avLst/>
              <a:gdLst/>
              <a:ahLst/>
              <a:cxnLst>
                <a:cxn ang="0">
                  <a:pos x="206" y="184"/>
                </a:cxn>
                <a:cxn ang="0">
                  <a:pos x="169" y="210"/>
                </a:cxn>
                <a:cxn ang="0">
                  <a:pos x="165" y="225"/>
                </a:cxn>
                <a:cxn ang="0">
                  <a:pos x="151" y="216"/>
                </a:cxn>
                <a:cxn ang="0">
                  <a:pos x="61" y="199"/>
                </a:cxn>
                <a:cxn ang="0">
                  <a:pos x="34" y="206"/>
                </a:cxn>
                <a:cxn ang="0">
                  <a:pos x="40" y="179"/>
                </a:cxn>
                <a:cxn ang="0">
                  <a:pos x="7" y="93"/>
                </a:cxn>
                <a:cxn ang="0">
                  <a:pos x="56" y="46"/>
                </a:cxn>
                <a:cxn ang="0">
                  <a:pos x="113" y="10"/>
                </a:cxn>
                <a:cxn ang="0">
                  <a:pos x="207" y="36"/>
                </a:cxn>
                <a:cxn ang="0">
                  <a:pos x="206" y="184"/>
                </a:cxn>
              </a:cxnLst>
              <a:rect l="0" t="0" r="r" b="b"/>
              <a:pathLst>
                <a:path w="247" h="227">
                  <a:moveTo>
                    <a:pt x="206" y="184"/>
                  </a:moveTo>
                  <a:cubicBezTo>
                    <a:pt x="195" y="195"/>
                    <a:pt x="169" y="210"/>
                    <a:pt x="169" y="210"/>
                  </a:cubicBezTo>
                  <a:cubicBezTo>
                    <a:pt x="185" y="220"/>
                    <a:pt x="173" y="227"/>
                    <a:pt x="165" y="225"/>
                  </a:cubicBezTo>
                  <a:cubicBezTo>
                    <a:pt x="160" y="223"/>
                    <a:pt x="155" y="215"/>
                    <a:pt x="151" y="216"/>
                  </a:cubicBezTo>
                  <a:cubicBezTo>
                    <a:pt x="122" y="223"/>
                    <a:pt x="86" y="219"/>
                    <a:pt x="61" y="199"/>
                  </a:cubicBezTo>
                  <a:cubicBezTo>
                    <a:pt x="59" y="197"/>
                    <a:pt x="52" y="218"/>
                    <a:pt x="34" y="206"/>
                  </a:cubicBezTo>
                  <a:cubicBezTo>
                    <a:pt x="19" y="196"/>
                    <a:pt x="40" y="179"/>
                    <a:pt x="40" y="179"/>
                  </a:cubicBezTo>
                  <a:cubicBezTo>
                    <a:pt x="19" y="156"/>
                    <a:pt x="0" y="124"/>
                    <a:pt x="7" y="93"/>
                  </a:cubicBezTo>
                  <a:cubicBezTo>
                    <a:pt x="11" y="74"/>
                    <a:pt x="27" y="52"/>
                    <a:pt x="56" y="46"/>
                  </a:cubicBezTo>
                  <a:cubicBezTo>
                    <a:pt x="56" y="46"/>
                    <a:pt x="91" y="17"/>
                    <a:pt x="113" y="10"/>
                  </a:cubicBezTo>
                  <a:cubicBezTo>
                    <a:pt x="142" y="0"/>
                    <a:pt x="183" y="14"/>
                    <a:pt x="207" y="36"/>
                  </a:cubicBezTo>
                  <a:cubicBezTo>
                    <a:pt x="247" y="74"/>
                    <a:pt x="247" y="140"/>
                    <a:pt x="206" y="184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633"/>
            <p:cNvSpPr>
              <a:spLocks/>
            </p:cNvSpPr>
            <p:nvPr/>
          </p:nvSpPr>
          <p:spPr bwMode="auto">
            <a:xfrm>
              <a:off x="4234653" y="2325142"/>
              <a:ext cx="24426" cy="44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9" y="0"/>
                    <a:pt x="11" y="10"/>
                    <a:pt x="6" y="20"/>
                  </a:cubicBezTo>
                  <a:cubicBezTo>
                    <a:pt x="9" y="1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634"/>
            <p:cNvSpPr>
              <a:spLocks/>
            </p:cNvSpPr>
            <p:nvPr/>
          </p:nvSpPr>
          <p:spPr bwMode="auto">
            <a:xfrm>
              <a:off x="4028141" y="2143041"/>
              <a:ext cx="48852" cy="2664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12"/>
                </a:cxn>
                <a:cxn ang="0">
                  <a:pos x="0" y="7"/>
                </a:cxn>
              </a:cxnLst>
              <a:rect l="0" t="0" r="r" b="b"/>
              <a:pathLst>
                <a:path w="22" h="12">
                  <a:moveTo>
                    <a:pt x="0" y="7"/>
                  </a:moveTo>
                  <a:cubicBezTo>
                    <a:pt x="14" y="0"/>
                    <a:pt x="22" y="5"/>
                    <a:pt x="20" y="12"/>
                  </a:cubicBezTo>
                  <a:cubicBezTo>
                    <a:pt x="20" y="4"/>
                    <a:pt x="9" y="4"/>
                    <a:pt x="0" y="7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635"/>
            <p:cNvSpPr>
              <a:spLocks/>
            </p:cNvSpPr>
            <p:nvPr/>
          </p:nvSpPr>
          <p:spPr bwMode="auto">
            <a:xfrm>
              <a:off x="4028141" y="2289610"/>
              <a:ext cx="51073" cy="51077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0" y="14"/>
                </a:cxn>
                <a:cxn ang="0">
                  <a:pos x="15" y="23"/>
                </a:cxn>
              </a:cxnLst>
              <a:rect l="0" t="0" r="r" b="b"/>
              <a:pathLst>
                <a:path w="23" h="23">
                  <a:moveTo>
                    <a:pt x="15" y="23"/>
                  </a:moveTo>
                  <a:cubicBezTo>
                    <a:pt x="16" y="16"/>
                    <a:pt x="7" y="5"/>
                    <a:pt x="0" y="14"/>
                  </a:cubicBezTo>
                  <a:cubicBezTo>
                    <a:pt x="0" y="0"/>
                    <a:pt x="23" y="13"/>
                    <a:pt x="15" y="23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636"/>
            <p:cNvSpPr>
              <a:spLocks/>
            </p:cNvSpPr>
            <p:nvPr/>
          </p:nvSpPr>
          <p:spPr bwMode="auto">
            <a:xfrm>
              <a:off x="3957084" y="2369557"/>
              <a:ext cx="126572" cy="93271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19" y="29"/>
                </a:cxn>
                <a:cxn ang="0">
                  <a:pos x="13" y="0"/>
                </a:cxn>
                <a:cxn ang="0">
                  <a:pos x="57" y="18"/>
                </a:cxn>
                <a:cxn ang="0">
                  <a:pos x="27" y="42"/>
                </a:cxn>
              </a:cxnLst>
              <a:rect l="0" t="0" r="r" b="b"/>
              <a:pathLst>
                <a:path w="57" h="42">
                  <a:moveTo>
                    <a:pt x="27" y="42"/>
                  </a:moveTo>
                  <a:cubicBezTo>
                    <a:pt x="16" y="42"/>
                    <a:pt x="23" y="31"/>
                    <a:pt x="19" y="29"/>
                  </a:cubicBezTo>
                  <a:cubicBezTo>
                    <a:pt x="10" y="23"/>
                    <a:pt x="4" y="11"/>
                    <a:pt x="13" y="0"/>
                  </a:cubicBezTo>
                  <a:cubicBezTo>
                    <a:pt x="0" y="18"/>
                    <a:pt x="38" y="40"/>
                    <a:pt x="57" y="18"/>
                  </a:cubicBezTo>
                  <a:cubicBezTo>
                    <a:pt x="53" y="26"/>
                    <a:pt x="34" y="42"/>
                    <a:pt x="27" y="42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637"/>
            <p:cNvSpPr>
              <a:spLocks/>
            </p:cNvSpPr>
            <p:nvPr/>
          </p:nvSpPr>
          <p:spPr bwMode="auto">
            <a:xfrm>
              <a:off x="4136949" y="2418414"/>
              <a:ext cx="66617" cy="66622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3" y="5"/>
                </a:cxn>
                <a:cxn ang="0">
                  <a:pos x="26" y="10"/>
                </a:cxn>
                <a:cxn ang="0">
                  <a:pos x="13" y="30"/>
                </a:cxn>
              </a:cxnLst>
              <a:rect l="0" t="0" r="r" b="b"/>
              <a:pathLst>
                <a:path w="30" h="30">
                  <a:moveTo>
                    <a:pt x="13" y="30"/>
                  </a:moveTo>
                  <a:cubicBezTo>
                    <a:pt x="6" y="22"/>
                    <a:pt x="0" y="14"/>
                    <a:pt x="3" y="5"/>
                  </a:cubicBezTo>
                  <a:cubicBezTo>
                    <a:pt x="11" y="0"/>
                    <a:pt x="18" y="1"/>
                    <a:pt x="26" y="10"/>
                  </a:cubicBezTo>
                  <a:cubicBezTo>
                    <a:pt x="30" y="19"/>
                    <a:pt x="24" y="27"/>
                    <a:pt x="13" y="3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638"/>
            <p:cNvSpPr>
              <a:spLocks/>
            </p:cNvSpPr>
            <p:nvPr/>
          </p:nvSpPr>
          <p:spPr bwMode="auto">
            <a:xfrm>
              <a:off x="3892687" y="2229650"/>
              <a:ext cx="64396" cy="66622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18" y="1"/>
                </a:cxn>
                <a:cxn ang="0">
                  <a:pos x="29" y="10"/>
                </a:cxn>
              </a:cxnLst>
              <a:rect l="0" t="0" r="r" b="b"/>
              <a:pathLst>
                <a:path w="29" h="30">
                  <a:moveTo>
                    <a:pt x="29" y="10"/>
                  </a:moveTo>
                  <a:cubicBezTo>
                    <a:pt x="24" y="30"/>
                    <a:pt x="0" y="4"/>
                    <a:pt x="18" y="1"/>
                  </a:cubicBezTo>
                  <a:cubicBezTo>
                    <a:pt x="23" y="0"/>
                    <a:pt x="27" y="5"/>
                    <a:pt x="29" y="1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639"/>
            <p:cNvSpPr>
              <a:spLocks/>
            </p:cNvSpPr>
            <p:nvPr/>
          </p:nvSpPr>
          <p:spPr bwMode="auto">
            <a:xfrm>
              <a:off x="3983730" y="2196339"/>
              <a:ext cx="48852" cy="57739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4" y="22"/>
                </a:cxn>
              </a:cxnLst>
              <a:rect l="0" t="0" r="r" b="b"/>
              <a:pathLst>
                <a:path w="22" h="26">
                  <a:moveTo>
                    <a:pt x="14" y="22"/>
                  </a:moveTo>
                  <a:cubicBezTo>
                    <a:pt x="10" y="26"/>
                    <a:pt x="0" y="13"/>
                    <a:pt x="1" y="7"/>
                  </a:cubicBezTo>
                  <a:cubicBezTo>
                    <a:pt x="3" y="1"/>
                    <a:pt x="12" y="0"/>
                    <a:pt x="16" y="4"/>
                  </a:cubicBezTo>
                  <a:cubicBezTo>
                    <a:pt x="22" y="9"/>
                    <a:pt x="18" y="18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640"/>
            <p:cNvSpPr>
              <a:spLocks/>
            </p:cNvSpPr>
            <p:nvPr/>
          </p:nvSpPr>
          <p:spPr bwMode="auto">
            <a:xfrm>
              <a:off x="3988171" y="2209663"/>
              <a:ext cx="35529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7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5" y="0"/>
                    <a:pt x="11" y="1"/>
                    <a:pt x="14" y="7"/>
                  </a:cubicBezTo>
                  <a:cubicBezTo>
                    <a:pt x="16" y="9"/>
                    <a:pt x="13" y="13"/>
                    <a:pt x="13" y="13"/>
                  </a:cubicBezTo>
                  <a:cubicBezTo>
                    <a:pt x="10" y="20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641"/>
            <p:cNvSpPr>
              <a:spLocks/>
            </p:cNvSpPr>
            <p:nvPr/>
          </p:nvSpPr>
          <p:spPr bwMode="auto">
            <a:xfrm>
              <a:off x="3999274" y="2220767"/>
              <a:ext cx="19985" cy="2664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3" y="0"/>
                    <a:pt x="7" y="0"/>
                    <a:pt x="8" y="4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6" y="12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642"/>
            <p:cNvSpPr>
              <a:spLocks/>
            </p:cNvSpPr>
            <p:nvPr/>
          </p:nvSpPr>
          <p:spPr bwMode="auto">
            <a:xfrm>
              <a:off x="4008156" y="2225209"/>
              <a:ext cx="11103" cy="1110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643"/>
            <p:cNvSpPr>
              <a:spLocks/>
            </p:cNvSpPr>
            <p:nvPr/>
          </p:nvSpPr>
          <p:spPr bwMode="auto">
            <a:xfrm>
              <a:off x="4154713" y="2358453"/>
              <a:ext cx="64396" cy="53298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7" y="4"/>
                </a:cxn>
                <a:cxn ang="0">
                  <a:pos x="14" y="22"/>
                </a:cxn>
              </a:cxnLst>
              <a:rect l="0" t="0" r="r" b="b"/>
              <a:pathLst>
                <a:path w="29" h="24">
                  <a:moveTo>
                    <a:pt x="14" y="22"/>
                  </a:moveTo>
                  <a:cubicBezTo>
                    <a:pt x="9" y="24"/>
                    <a:pt x="0" y="13"/>
                    <a:pt x="1" y="7"/>
                  </a:cubicBezTo>
                  <a:cubicBezTo>
                    <a:pt x="3" y="1"/>
                    <a:pt x="12" y="0"/>
                    <a:pt x="17" y="4"/>
                  </a:cubicBezTo>
                  <a:cubicBezTo>
                    <a:pt x="29" y="13"/>
                    <a:pt x="19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644"/>
            <p:cNvSpPr>
              <a:spLocks/>
            </p:cNvSpPr>
            <p:nvPr/>
          </p:nvSpPr>
          <p:spPr bwMode="auto">
            <a:xfrm>
              <a:off x="4152492" y="2373999"/>
              <a:ext cx="44411" cy="4219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6"/>
                </a:cxn>
                <a:cxn ang="0">
                  <a:pos x="16" y="13"/>
                </a:cxn>
                <a:cxn ang="0">
                  <a:pos x="7" y="3"/>
                </a:cxn>
              </a:cxnLst>
              <a:rect l="0" t="0" r="r" b="b"/>
              <a:pathLst>
                <a:path w="20" h="19">
                  <a:moveTo>
                    <a:pt x="7" y="3"/>
                  </a:moveTo>
                  <a:cubicBezTo>
                    <a:pt x="10" y="0"/>
                    <a:pt x="16" y="1"/>
                    <a:pt x="18" y="6"/>
                  </a:cubicBezTo>
                  <a:cubicBezTo>
                    <a:pt x="19" y="7"/>
                    <a:pt x="20" y="9"/>
                    <a:pt x="16" y="13"/>
                  </a:cubicBezTo>
                  <a:cubicBezTo>
                    <a:pt x="12" y="19"/>
                    <a:pt x="0" y="8"/>
                    <a:pt x="7" y="3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645"/>
            <p:cNvSpPr>
              <a:spLocks/>
            </p:cNvSpPr>
            <p:nvPr/>
          </p:nvSpPr>
          <p:spPr bwMode="auto">
            <a:xfrm>
              <a:off x="4170257" y="2387323"/>
              <a:ext cx="22206" cy="2220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3" y="2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5" y="0"/>
                    <a:pt x="8" y="1"/>
                    <a:pt x="9" y="3"/>
                  </a:cubicBezTo>
                  <a:cubicBezTo>
                    <a:pt x="9" y="4"/>
                    <a:pt x="10" y="5"/>
                    <a:pt x="8" y="7"/>
                  </a:cubicBezTo>
                  <a:cubicBezTo>
                    <a:pt x="6" y="10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646"/>
            <p:cNvSpPr>
              <a:spLocks/>
            </p:cNvSpPr>
            <p:nvPr/>
          </p:nvSpPr>
          <p:spPr bwMode="auto">
            <a:xfrm>
              <a:off x="4181360" y="2389544"/>
              <a:ext cx="13323" cy="1110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647"/>
            <p:cNvSpPr>
              <a:spLocks noEditPoints="1"/>
            </p:cNvSpPr>
            <p:nvPr/>
          </p:nvSpPr>
          <p:spPr bwMode="auto">
            <a:xfrm>
              <a:off x="4065891" y="2036445"/>
              <a:ext cx="337525" cy="437487"/>
            </a:xfrm>
            <a:custGeom>
              <a:avLst/>
              <a:gdLst/>
              <a:ahLst/>
              <a:cxnLst>
                <a:cxn ang="0">
                  <a:pos x="86" y="23"/>
                </a:cxn>
                <a:cxn ang="0">
                  <a:pos x="93" y="44"/>
                </a:cxn>
                <a:cxn ang="0">
                  <a:pos x="96" y="26"/>
                </a:cxn>
                <a:cxn ang="0">
                  <a:pos x="97" y="49"/>
                </a:cxn>
                <a:cxn ang="0">
                  <a:pos x="102" y="46"/>
                </a:cxn>
                <a:cxn ang="0">
                  <a:pos x="115" y="47"/>
                </a:cxn>
                <a:cxn ang="0">
                  <a:pos x="127" y="54"/>
                </a:cxn>
                <a:cxn ang="0">
                  <a:pos x="150" y="89"/>
                </a:cxn>
                <a:cxn ang="0">
                  <a:pos x="151" y="110"/>
                </a:cxn>
                <a:cxn ang="0">
                  <a:pos x="146" y="126"/>
                </a:cxn>
                <a:cxn ang="0">
                  <a:pos x="148" y="149"/>
                </a:cxn>
                <a:cxn ang="0">
                  <a:pos x="146" y="164"/>
                </a:cxn>
                <a:cxn ang="0">
                  <a:pos x="143" y="179"/>
                </a:cxn>
                <a:cxn ang="0">
                  <a:pos x="138" y="176"/>
                </a:cxn>
                <a:cxn ang="0">
                  <a:pos x="134" y="179"/>
                </a:cxn>
                <a:cxn ang="0">
                  <a:pos x="131" y="188"/>
                </a:cxn>
                <a:cxn ang="0">
                  <a:pos x="125" y="189"/>
                </a:cxn>
                <a:cxn ang="0">
                  <a:pos x="122" y="197"/>
                </a:cxn>
                <a:cxn ang="0">
                  <a:pos x="120" y="188"/>
                </a:cxn>
                <a:cxn ang="0">
                  <a:pos x="116" y="194"/>
                </a:cxn>
                <a:cxn ang="0">
                  <a:pos x="119" y="177"/>
                </a:cxn>
                <a:cxn ang="0">
                  <a:pos x="113" y="186"/>
                </a:cxn>
                <a:cxn ang="0">
                  <a:pos x="111" y="126"/>
                </a:cxn>
                <a:cxn ang="0">
                  <a:pos x="112" y="158"/>
                </a:cxn>
                <a:cxn ang="0">
                  <a:pos x="108" y="134"/>
                </a:cxn>
                <a:cxn ang="0">
                  <a:pos x="101" y="109"/>
                </a:cxn>
                <a:cxn ang="0">
                  <a:pos x="103" y="100"/>
                </a:cxn>
                <a:cxn ang="0">
                  <a:pos x="100" y="79"/>
                </a:cxn>
                <a:cxn ang="0">
                  <a:pos x="96" y="73"/>
                </a:cxn>
                <a:cxn ang="0">
                  <a:pos x="89" y="57"/>
                </a:cxn>
                <a:cxn ang="0">
                  <a:pos x="21" y="39"/>
                </a:cxn>
                <a:cxn ang="0">
                  <a:pos x="12" y="29"/>
                </a:cxn>
                <a:cxn ang="0">
                  <a:pos x="0" y="27"/>
                </a:cxn>
                <a:cxn ang="0">
                  <a:pos x="16" y="25"/>
                </a:cxn>
                <a:cxn ang="0">
                  <a:pos x="10" y="22"/>
                </a:cxn>
                <a:cxn ang="0">
                  <a:pos x="0" y="23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69" y="24"/>
                </a:cxn>
                <a:cxn ang="0">
                  <a:pos x="69" y="7"/>
                </a:cxn>
                <a:cxn ang="0">
                  <a:pos x="76" y="6"/>
                </a:cxn>
                <a:cxn ang="0">
                  <a:pos x="76" y="1"/>
                </a:cxn>
                <a:cxn ang="0">
                  <a:pos x="86" y="23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27" y="22"/>
                </a:cxn>
                <a:cxn ang="0">
                  <a:pos x="123" y="135"/>
                </a:cxn>
                <a:cxn ang="0">
                  <a:pos x="123" y="139"/>
                </a:cxn>
                <a:cxn ang="0">
                  <a:pos x="123" y="135"/>
                </a:cxn>
              </a:cxnLst>
              <a:rect l="0" t="0" r="r" b="b"/>
              <a:pathLst>
                <a:path w="152" h="197">
                  <a:moveTo>
                    <a:pt x="86" y="23"/>
                  </a:moveTo>
                  <a:cubicBezTo>
                    <a:pt x="89" y="31"/>
                    <a:pt x="90" y="38"/>
                    <a:pt x="93" y="44"/>
                  </a:cubicBezTo>
                  <a:cubicBezTo>
                    <a:pt x="94" y="38"/>
                    <a:pt x="93" y="32"/>
                    <a:pt x="96" y="26"/>
                  </a:cubicBezTo>
                  <a:cubicBezTo>
                    <a:pt x="99" y="34"/>
                    <a:pt x="97" y="41"/>
                    <a:pt x="97" y="49"/>
                  </a:cubicBezTo>
                  <a:cubicBezTo>
                    <a:pt x="98" y="47"/>
                    <a:pt x="100" y="46"/>
                    <a:pt x="102" y="46"/>
                  </a:cubicBezTo>
                  <a:cubicBezTo>
                    <a:pt x="104" y="51"/>
                    <a:pt x="111" y="47"/>
                    <a:pt x="115" y="47"/>
                  </a:cubicBezTo>
                  <a:cubicBezTo>
                    <a:pt x="118" y="51"/>
                    <a:pt x="123" y="51"/>
                    <a:pt x="127" y="54"/>
                  </a:cubicBezTo>
                  <a:cubicBezTo>
                    <a:pt x="140" y="63"/>
                    <a:pt x="144" y="78"/>
                    <a:pt x="150" y="89"/>
                  </a:cubicBezTo>
                  <a:cubicBezTo>
                    <a:pt x="149" y="96"/>
                    <a:pt x="152" y="103"/>
                    <a:pt x="151" y="110"/>
                  </a:cubicBezTo>
                  <a:cubicBezTo>
                    <a:pt x="150" y="116"/>
                    <a:pt x="147" y="121"/>
                    <a:pt x="146" y="126"/>
                  </a:cubicBezTo>
                  <a:cubicBezTo>
                    <a:pt x="145" y="133"/>
                    <a:pt x="148" y="141"/>
                    <a:pt x="148" y="149"/>
                  </a:cubicBezTo>
                  <a:cubicBezTo>
                    <a:pt x="148" y="154"/>
                    <a:pt x="147" y="159"/>
                    <a:pt x="146" y="164"/>
                  </a:cubicBezTo>
                  <a:cubicBezTo>
                    <a:pt x="146" y="169"/>
                    <a:pt x="147" y="175"/>
                    <a:pt x="143" y="179"/>
                  </a:cubicBezTo>
                  <a:cubicBezTo>
                    <a:pt x="141" y="180"/>
                    <a:pt x="140" y="175"/>
                    <a:pt x="138" y="176"/>
                  </a:cubicBezTo>
                  <a:cubicBezTo>
                    <a:pt x="139" y="179"/>
                    <a:pt x="136" y="177"/>
                    <a:pt x="134" y="179"/>
                  </a:cubicBezTo>
                  <a:cubicBezTo>
                    <a:pt x="133" y="182"/>
                    <a:pt x="134" y="185"/>
                    <a:pt x="131" y="188"/>
                  </a:cubicBezTo>
                  <a:cubicBezTo>
                    <a:pt x="129" y="189"/>
                    <a:pt x="127" y="187"/>
                    <a:pt x="125" y="189"/>
                  </a:cubicBezTo>
                  <a:cubicBezTo>
                    <a:pt x="125" y="192"/>
                    <a:pt x="125" y="196"/>
                    <a:pt x="122" y="197"/>
                  </a:cubicBezTo>
                  <a:cubicBezTo>
                    <a:pt x="117" y="194"/>
                    <a:pt x="123" y="191"/>
                    <a:pt x="120" y="188"/>
                  </a:cubicBezTo>
                  <a:cubicBezTo>
                    <a:pt x="117" y="190"/>
                    <a:pt x="119" y="192"/>
                    <a:pt x="116" y="194"/>
                  </a:cubicBezTo>
                  <a:cubicBezTo>
                    <a:pt x="115" y="189"/>
                    <a:pt x="119" y="183"/>
                    <a:pt x="119" y="177"/>
                  </a:cubicBezTo>
                  <a:cubicBezTo>
                    <a:pt x="116" y="180"/>
                    <a:pt x="116" y="186"/>
                    <a:pt x="113" y="186"/>
                  </a:cubicBezTo>
                  <a:cubicBezTo>
                    <a:pt x="122" y="165"/>
                    <a:pt x="121" y="145"/>
                    <a:pt x="111" y="126"/>
                  </a:cubicBezTo>
                  <a:cubicBezTo>
                    <a:pt x="109" y="137"/>
                    <a:pt x="113" y="147"/>
                    <a:pt x="112" y="158"/>
                  </a:cubicBezTo>
                  <a:cubicBezTo>
                    <a:pt x="109" y="150"/>
                    <a:pt x="110" y="142"/>
                    <a:pt x="108" y="134"/>
                  </a:cubicBezTo>
                  <a:cubicBezTo>
                    <a:pt x="106" y="126"/>
                    <a:pt x="102" y="117"/>
                    <a:pt x="101" y="109"/>
                  </a:cubicBezTo>
                  <a:cubicBezTo>
                    <a:pt x="101" y="106"/>
                    <a:pt x="103" y="103"/>
                    <a:pt x="103" y="100"/>
                  </a:cubicBezTo>
                  <a:cubicBezTo>
                    <a:pt x="104" y="95"/>
                    <a:pt x="102" y="84"/>
                    <a:pt x="100" y="79"/>
                  </a:cubicBezTo>
                  <a:cubicBezTo>
                    <a:pt x="99" y="77"/>
                    <a:pt x="97" y="76"/>
                    <a:pt x="96" y="73"/>
                  </a:cubicBezTo>
                  <a:cubicBezTo>
                    <a:pt x="94" y="67"/>
                    <a:pt x="96" y="61"/>
                    <a:pt x="89" y="57"/>
                  </a:cubicBezTo>
                  <a:cubicBezTo>
                    <a:pt x="78" y="30"/>
                    <a:pt x="41" y="24"/>
                    <a:pt x="21" y="39"/>
                  </a:cubicBezTo>
                  <a:cubicBezTo>
                    <a:pt x="18" y="36"/>
                    <a:pt x="12" y="34"/>
                    <a:pt x="12" y="29"/>
                  </a:cubicBezTo>
                  <a:cubicBezTo>
                    <a:pt x="8" y="29"/>
                    <a:pt x="4" y="31"/>
                    <a:pt x="0" y="27"/>
                  </a:cubicBezTo>
                  <a:cubicBezTo>
                    <a:pt x="5" y="25"/>
                    <a:pt x="13" y="28"/>
                    <a:pt x="16" y="25"/>
                  </a:cubicBezTo>
                  <a:cubicBezTo>
                    <a:pt x="13" y="26"/>
                    <a:pt x="12" y="24"/>
                    <a:pt x="10" y="22"/>
                  </a:cubicBezTo>
                  <a:cubicBezTo>
                    <a:pt x="7" y="22"/>
                    <a:pt x="4" y="26"/>
                    <a:pt x="0" y="23"/>
                  </a:cubicBezTo>
                  <a:cubicBezTo>
                    <a:pt x="15" y="14"/>
                    <a:pt x="30" y="13"/>
                    <a:pt x="46" y="15"/>
                  </a:cubicBezTo>
                  <a:cubicBezTo>
                    <a:pt x="47" y="12"/>
                    <a:pt x="49" y="10"/>
                    <a:pt x="51" y="8"/>
                  </a:cubicBezTo>
                  <a:cubicBezTo>
                    <a:pt x="59" y="11"/>
                    <a:pt x="59" y="24"/>
                    <a:pt x="69" y="24"/>
                  </a:cubicBezTo>
                  <a:cubicBezTo>
                    <a:pt x="69" y="19"/>
                    <a:pt x="66" y="13"/>
                    <a:pt x="69" y="7"/>
                  </a:cubicBezTo>
                  <a:cubicBezTo>
                    <a:pt x="71" y="7"/>
                    <a:pt x="74" y="5"/>
                    <a:pt x="76" y="6"/>
                  </a:cubicBezTo>
                  <a:cubicBezTo>
                    <a:pt x="77" y="5"/>
                    <a:pt x="73" y="0"/>
                    <a:pt x="76" y="1"/>
                  </a:cubicBezTo>
                  <a:cubicBezTo>
                    <a:pt x="79" y="8"/>
                    <a:pt x="84" y="15"/>
                    <a:pt x="86" y="23"/>
                  </a:cubicBezTo>
                  <a:close/>
                  <a:moveTo>
                    <a:pt x="27" y="22"/>
                  </a:moveTo>
                  <a:cubicBezTo>
                    <a:pt x="28" y="21"/>
                    <a:pt x="23" y="20"/>
                    <a:pt x="21" y="22"/>
                  </a:cubicBezTo>
                  <a:cubicBezTo>
                    <a:pt x="23" y="23"/>
                    <a:pt x="25" y="21"/>
                    <a:pt x="27" y="22"/>
                  </a:cubicBezTo>
                  <a:close/>
                  <a:moveTo>
                    <a:pt x="123" y="135"/>
                  </a:moveTo>
                  <a:cubicBezTo>
                    <a:pt x="123" y="133"/>
                    <a:pt x="123" y="139"/>
                    <a:pt x="123" y="139"/>
                  </a:cubicBezTo>
                  <a:cubicBezTo>
                    <a:pt x="124" y="140"/>
                    <a:pt x="124" y="138"/>
                    <a:pt x="123" y="135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8" name="文本框 14">
            <a:extLst>
              <a:ext uri="{FF2B5EF4-FFF2-40B4-BE49-F238E27FC236}">
                <a16:creationId xmlns:a16="http://schemas.microsoft.com/office/drawing/2014/main" id="{194F21F1-30F5-434D-8AD8-F3E27AF3AC89}"/>
              </a:ext>
            </a:extLst>
          </p:cNvPr>
          <p:cNvSpPr txBox="1"/>
          <p:nvPr/>
        </p:nvSpPr>
        <p:spPr>
          <a:xfrm>
            <a:off x="2397512" y="1393334"/>
            <a:ext cx="8137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rgbClr val="FF0000"/>
                </a:solidFill>
                <a:latin typeface="MercuriusScript" panose="01010101010101010101" pitchFamily="2" charset="0"/>
                <a:ea typeface="微软雅黑" panose="020B0503020204020204" pitchFamily="34" charset="-122"/>
              </a:rPr>
              <a:t>TỰ GIỚI THIỆU BẢN THÂN </a:t>
            </a:r>
            <a:endParaRPr lang="zh-CN" altLang="en-US" sz="7200" b="1" dirty="0">
              <a:solidFill>
                <a:srgbClr val="FF0000"/>
              </a:solidFill>
              <a:latin typeface="MercuriusScript" panose="01010101010101010101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0483" y="0"/>
            <a:ext cx="11675327" cy="7058721"/>
            <a:chOff x="804863" y="1581150"/>
            <a:chExt cx="3756025" cy="4287838"/>
          </a:xfrm>
        </p:grpSpPr>
        <p:sp>
          <p:nvSpPr>
            <p:cNvPr id="9" name="Freeform 6"/>
            <p:cNvSpPr/>
            <p:nvPr/>
          </p:nvSpPr>
          <p:spPr bwMode="auto">
            <a:xfrm>
              <a:off x="1973263" y="1581150"/>
              <a:ext cx="1392237" cy="1322388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022475" y="1620838"/>
              <a:ext cx="1303338" cy="1244600"/>
            </a:xfrm>
            <a:custGeom>
              <a:avLst/>
              <a:gdLst>
                <a:gd name="T0" fmla="*/ 265 w 562"/>
                <a:gd name="T1" fmla="*/ 14 h 536"/>
                <a:gd name="T2" fmla="*/ 297 w 562"/>
                <a:gd name="T3" fmla="*/ 14 h 536"/>
                <a:gd name="T4" fmla="*/ 363 w 562"/>
                <a:gd name="T5" fmla="*/ 125 h 536"/>
                <a:gd name="T6" fmla="*/ 419 w 562"/>
                <a:gd name="T7" fmla="*/ 166 h 536"/>
                <a:gd name="T8" fmla="*/ 544 w 562"/>
                <a:gd name="T9" fmla="*/ 193 h 536"/>
                <a:gd name="T10" fmla="*/ 552 w 562"/>
                <a:gd name="T11" fmla="*/ 224 h 536"/>
                <a:gd name="T12" fmla="*/ 467 w 562"/>
                <a:gd name="T13" fmla="*/ 321 h 536"/>
                <a:gd name="T14" fmla="*/ 445 w 562"/>
                <a:gd name="T15" fmla="*/ 386 h 536"/>
                <a:gd name="T16" fmla="*/ 459 w 562"/>
                <a:gd name="T17" fmla="*/ 513 h 536"/>
                <a:gd name="T18" fmla="*/ 432 w 562"/>
                <a:gd name="T19" fmla="*/ 529 h 536"/>
                <a:gd name="T20" fmla="*/ 314 w 562"/>
                <a:gd name="T21" fmla="*/ 477 h 536"/>
                <a:gd name="T22" fmla="*/ 247 w 562"/>
                <a:gd name="T23" fmla="*/ 477 h 536"/>
                <a:gd name="T24" fmla="*/ 130 w 562"/>
                <a:gd name="T25" fmla="*/ 529 h 536"/>
                <a:gd name="T26" fmla="*/ 103 w 562"/>
                <a:gd name="T27" fmla="*/ 513 h 536"/>
                <a:gd name="T28" fmla="*/ 116 w 562"/>
                <a:gd name="T29" fmla="*/ 386 h 536"/>
                <a:gd name="T30" fmla="*/ 95 w 562"/>
                <a:gd name="T31" fmla="*/ 321 h 536"/>
                <a:gd name="T32" fmla="*/ 10 w 562"/>
                <a:gd name="T33" fmla="*/ 224 h 536"/>
                <a:gd name="T34" fmla="*/ 18 w 562"/>
                <a:gd name="T35" fmla="*/ 193 h 536"/>
                <a:gd name="T36" fmla="*/ 143 w 562"/>
                <a:gd name="T37" fmla="*/ 166 h 536"/>
                <a:gd name="T38" fmla="*/ 199 w 562"/>
                <a:gd name="T39" fmla="*/ 125 h 536"/>
                <a:gd name="T40" fmla="*/ 265 w 562"/>
                <a:gd name="T41" fmla="*/ 1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65" y="14"/>
                  </a:moveTo>
                  <a:cubicBezTo>
                    <a:pt x="274" y="0"/>
                    <a:pt x="288" y="0"/>
                    <a:pt x="297" y="14"/>
                  </a:cubicBezTo>
                  <a:cubicBezTo>
                    <a:pt x="318" y="45"/>
                    <a:pt x="340" y="84"/>
                    <a:pt x="363" y="125"/>
                  </a:cubicBezTo>
                  <a:cubicBezTo>
                    <a:pt x="373" y="144"/>
                    <a:pt x="398" y="162"/>
                    <a:pt x="419" y="166"/>
                  </a:cubicBezTo>
                  <a:cubicBezTo>
                    <a:pt x="465" y="174"/>
                    <a:pt x="508" y="183"/>
                    <a:pt x="544" y="193"/>
                  </a:cubicBezTo>
                  <a:cubicBezTo>
                    <a:pt x="559" y="197"/>
                    <a:pt x="562" y="210"/>
                    <a:pt x="552" y="224"/>
                  </a:cubicBezTo>
                  <a:cubicBezTo>
                    <a:pt x="527" y="254"/>
                    <a:pt x="499" y="287"/>
                    <a:pt x="467" y="321"/>
                  </a:cubicBezTo>
                  <a:cubicBezTo>
                    <a:pt x="453" y="336"/>
                    <a:pt x="443" y="366"/>
                    <a:pt x="445" y="386"/>
                  </a:cubicBezTo>
                  <a:cubicBezTo>
                    <a:pt x="451" y="431"/>
                    <a:pt x="456" y="474"/>
                    <a:pt x="459" y="513"/>
                  </a:cubicBezTo>
                  <a:cubicBezTo>
                    <a:pt x="461" y="530"/>
                    <a:pt x="448" y="536"/>
                    <a:pt x="432" y="529"/>
                  </a:cubicBezTo>
                  <a:cubicBezTo>
                    <a:pt x="394" y="512"/>
                    <a:pt x="356" y="496"/>
                    <a:pt x="314" y="477"/>
                  </a:cubicBezTo>
                  <a:cubicBezTo>
                    <a:pt x="296" y="469"/>
                    <a:pt x="266" y="469"/>
                    <a:pt x="247" y="477"/>
                  </a:cubicBezTo>
                  <a:cubicBezTo>
                    <a:pt x="206" y="496"/>
                    <a:pt x="168" y="512"/>
                    <a:pt x="130" y="529"/>
                  </a:cubicBezTo>
                  <a:cubicBezTo>
                    <a:pt x="114" y="536"/>
                    <a:pt x="101" y="530"/>
                    <a:pt x="103" y="513"/>
                  </a:cubicBezTo>
                  <a:cubicBezTo>
                    <a:pt x="106" y="474"/>
                    <a:pt x="111" y="431"/>
                    <a:pt x="116" y="386"/>
                  </a:cubicBezTo>
                  <a:cubicBezTo>
                    <a:pt x="119" y="366"/>
                    <a:pt x="109" y="336"/>
                    <a:pt x="95" y="321"/>
                  </a:cubicBezTo>
                  <a:cubicBezTo>
                    <a:pt x="63" y="287"/>
                    <a:pt x="35" y="254"/>
                    <a:pt x="10" y="224"/>
                  </a:cubicBezTo>
                  <a:cubicBezTo>
                    <a:pt x="0" y="210"/>
                    <a:pt x="2" y="197"/>
                    <a:pt x="18" y="193"/>
                  </a:cubicBezTo>
                  <a:cubicBezTo>
                    <a:pt x="54" y="183"/>
                    <a:pt x="97" y="174"/>
                    <a:pt x="143" y="166"/>
                  </a:cubicBezTo>
                  <a:cubicBezTo>
                    <a:pt x="164" y="162"/>
                    <a:pt x="189" y="144"/>
                    <a:pt x="199" y="125"/>
                  </a:cubicBezTo>
                  <a:cubicBezTo>
                    <a:pt x="222" y="84"/>
                    <a:pt x="244" y="45"/>
                    <a:pt x="265" y="14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804863" y="2312988"/>
              <a:ext cx="1365250" cy="1382712"/>
            </a:xfrm>
            <a:custGeom>
              <a:avLst/>
              <a:gdLst>
                <a:gd name="T0" fmla="*/ 396 w 588"/>
                <a:gd name="T1" fmla="*/ 594 h 596"/>
                <a:gd name="T2" fmla="*/ 261 w 588"/>
                <a:gd name="T3" fmla="*/ 511 h 596"/>
                <a:gd name="T4" fmla="*/ 83 w 588"/>
                <a:gd name="T5" fmla="*/ 526 h 596"/>
                <a:gd name="T6" fmla="*/ 59 w 588"/>
                <a:gd name="T7" fmla="*/ 529 h 596"/>
                <a:gd name="T8" fmla="*/ 44 w 588"/>
                <a:gd name="T9" fmla="*/ 514 h 596"/>
                <a:gd name="T10" fmla="*/ 41 w 588"/>
                <a:gd name="T11" fmla="*/ 510 h 596"/>
                <a:gd name="T12" fmla="*/ 39 w 588"/>
                <a:gd name="T13" fmla="*/ 505 h 596"/>
                <a:gd name="T14" fmla="*/ 37 w 588"/>
                <a:gd name="T15" fmla="*/ 500 h 596"/>
                <a:gd name="T16" fmla="*/ 36 w 588"/>
                <a:gd name="T17" fmla="*/ 495 h 596"/>
                <a:gd name="T18" fmla="*/ 35 w 588"/>
                <a:gd name="T19" fmla="*/ 490 h 596"/>
                <a:gd name="T20" fmla="*/ 35 w 588"/>
                <a:gd name="T21" fmla="*/ 485 h 596"/>
                <a:gd name="T22" fmla="*/ 37 w 588"/>
                <a:gd name="T23" fmla="*/ 477 h 596"/>
                <a:gd name="T24" fmla="*/ 72 w 588"/>
                <a:gd name="T25" fmla="*/ 303 h 596"/>
                <a:gd name="T26" fmla="*/ 7 w 588"/>
                <a:gd name="T27" fmla="*/ 150 h 596"/>
                <a:gd name="T28" fmla="*/ 172 w 588"/>
                <a:gd name="T29" fmla="*/ 130 h 596"/>
                <a:gd name="T30" fmla="*/ 305 w 588"/>
                <a:gd name="T31" fmla="*/ 13 h 596"/>
                <a:gd name="T32" fmla="*/ 309 w 588"/>
                <a:gd name="T33" fmla="*/ 9 h 596"/>
                <a:gd name="T34" fmla="*/ 313 w 588"/>
                <a:gd name="T35" fmla="*/ 6 h 596"/>
                <a:gd name="T36" fmla="*/ 317 w 588"/>
                <a:gd name="T37" fmla="*/ 4 h 596"/>
                <a:gd name="T38" fmla="*/ 323 w 588"/>
                <a:gd name="T39" fmla="*/ 2 h 596"/>
                <a:gd name="T40" fmla="*/ 328 w 588"/>
                <a:gd name="T41" fmla="*/ 1 h 596"/>
                <a:gd name="T42" fmla="*/ 333 w 588"/>
                <a:gd name="T43" fmla="*/ 0 h 596"/>
                <a:gd name="T44" fmla="*/ 338 w 588"/>
                <a:gd name="T45" fmla="*/ 1 h 596"/>
                <a:gd name="T46" fmla="*/ 344 w 588"/>
                <a:gd name="T47" fmla="*/ 2 h 596"/>
                <a:gd name="T48" fmla="*/ 349 w 588"/>
                <a:gd name="T49" fmla="*/ 4 h 596"/>
                <a:gd name="T50" fmla="*/ 353 w 588"/>
                <a:gd name="T51" fmla="*/ 6 h 596"/>
                <a:gd name="T52" fmla="*/ 357 w 588"/>
                <a:gd name="T53" fmla="*/ 10 h 596"/>
                <a:gd name="T54" fmla="*/ 361 w 588"/>
                <a:gd name="T55" fmla="*/ 13 h 596"/>
                <a:gd name="T56" fmla="*/ 368 w 588"/>
                <a:gd name="T57" fmla="*/ 21 h 596"/>
                <a:gd name="T58" fmla="*/ 370 w 588"/>
                <a:gd name="T59" fmla="*/ 29 h 596"/>
                <a:gd name="T60" fmla="*/ 446 w 588"/>
                <a:gd name="T61" fmla="*/ 190 h 596"/>
                <a:gd name="T62" fmla="*/ 585 w 588"/>
                <a:gd name="T63" fmla="*/ 266 h 596"/>
                <a:gd name="T64" fmla="*/ 582 w 588"/>
                <a:gd name="T65" fmla="*/ 294 h 596"/>
                <a:gd name="T66" fmla="*/ 516 w 588"/>
                <a:gd name="T67" fmla="*/ 347 h 596"/>
                <a:gd name="T68" fmla="*/ 447 w 588"/>
                <a:gd name="T69" fmla="*/ 405 h 596"/>
                <a:gd name="T70" fmla="*/ 432 w 588"/>
                <a:gd name="T71" fmla="*/ 494 h 596"/>
                <a:gd name="T72" fmla="*/ 419 w 588"/>
                <a:gd name="T73" fmla="*/ 57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6">
                  <a:moveTo>
                    <a:pt x="419" y="577"/>
                  </a:moveTo>
                  <a:cubicBezTo>
                    <a:pt x="414" y="586"/>
                    <a:pt x="405" y="592"/>
                    <a:pt x="396" y="594"/>
                  </a:cubicBezTo>
                  <a:cubicBezTo>
                    <a:pt x="389" y="595"/>
                    <a:pt x="377" y="596"/>
                    <a:pt x="365" y="587"/>
                  </a:cubicBezTo>
                  <a:cubicBezTo>
                    <a:pt x="329" y="562"/>
                    <a:pt x="294" y="536"/>
                    <a:pt x="261" y="511"/>
                  </a:cubicBezTo>
                  <a:cubicBezTo>
                    <a:pt x="250" y="502"/>
                    <a:pt x="226" y="497"/>
                    <a:pt x="211" y="501"/>
                  </a:cubicBezTo>
                  <a:cubicBezTo>
                    <a:pt x="171" y="510"/>
                    <a:pt x="129" y="518"/>
                    <a:pt x="83" y="526"/>
                  </a:cubicBezTo>
                  <a:cubicBezTo>
                    <a:pt x="76" y="527"/>
                    <a:pt x="70" y="527"/>
                    <a:pt x="64" y="525"/>
                  </a:cubicBezTo>
                  <a:cubicBezTo>
                    <a:pt x="59" y="529"/>
                    <a:pt x="59" y="529"/>
                    <a:pt x="59" y="529"/>
                  </a:cubicBezTo>
                  <a:cubicBezTo>
                    <a:pt x="46" y="515"/>
                    <a:pt x="46" y="515"/>
                    <a:pt x="46" y="515"/>
                  </a:cubicBezTo>
                  <a:cubicBezTo>
                    <a:pt x="45" y="515"/>
                    <a:pt x="45" y="514"/>
                    <a:pt x="44" y="514"/>
                  </a:cubicBezTo>
                  <a:cubicBezTo>
                    <a:pt x="44" y="513"/>
                    <a:pt x="43" y="512"/>
                    <a:pt x="42" y="512"/>
                  </a:cubicBezTo>
                  <a:cubicBezTo>
                    <a:pt x="42" y="511"/>
                    <a:pt x="41" y="510"/>
                    <a:pt x="41" y="510"/>
                  </a:cubicBezTo>
                  <a:cubicBezTo>
                    <a:pt x="40" y="509"/>
                    <a:pt x="40" y="508"/>
                    <a:pt x="39" y="507"/>
                  </a:cubicBezTo>
                  <a:cubicBezTo>
                    <a:pt x="39" y="506"/>
                    <a:pt x="39" y="506"/>
                    <a:pt x="39" y="505"/>
                  </a:cubicBezTo>
                  <a:cubicBezTo>
                    <a:pt x="38" y="504"/>
                    <a:pt x="38" y="503"/>
                    <a:pt x="37" y="502"/>
                  </a:cubicBezTo>
                  <a:cubicBezTo>
                    <a:pt x="37" y="502"/>
                    <a:pt x="37" y="501"/>
                    <a:pt x="37" y="500"/>
                  </a:cubicBezTo>
                  <a:cubicBezTo>
                    <a:pt x="36" y="499"/>
                    <a:pt x="36" y="498"/>
                    <a:pt x="36" y="497"/>
                  </a:cubicBezTo>
                  <a:cubicBezTo>
                    <a:pt x="36" y="497"/>
                    <a:pt x="36" y="496"/>
                    <a:pt x="36" y="495"/>
                  </a:cubicBezTo>
                  <a:cubicBezTo>
                    <a:pt x="35" y="494"/>
                    <a:pt x="35" y="493"/>
                    <a:pt x="35" y="492"/>
                  </a:cubicBezTo>
                  <a:cubicBezTo>
                    <a:pt x="35" y="491"/>
                    <a:pt x="35" y="491"/>
                    <a:pt x="35" y="490"/>
                  </a:cubicBezTo>
                  <a:cubicBezTo>
                    <a:pt x="35" y="489"/>
                    <a:pt x="35" y="488"/>
                    <a:pt x="35" y="487"/>
                  </a:cubicBezTo>
                  <a:cubicBezTo>
                    <a:pt x="35" y="486"/>
                    <a:pt x="35" y="485"/>
                    <a:pt x="35" y="485"/>
                  </a:cubicBezTo>
                  <a:cubicBezTo>
                    <a:pt x="36" y="484"/>
                    <a:pt x="36" y="483"/>
                    <a:pt x="36" y="482"/>
                  </a:cubicBezTo>
                  <a:cubicBezTo>
                    <a:pt x="36" y="481"/>
                    <a:pt x="36" y="479"/>
                    <a:pt x="37" y="477"/>
                  </a:cubicBezTo>
                  <a:cubicBezTo>
                    <a:pt x="47" y="442"/>
                    <a:pt x="60" y="401"/>
                    <a:pt x="77" y="354"/>
                  </a:cubicBezTo>
                  <a:cubicBezTo>
                    <a:pt x="82" y="341"/>
                    <a:pt x="79" y="316"/>
                    <a:pt x="72" y="303"/>
                  </a:cubicBezTo>
                  <a:cubicBezTo>
                    <a:pt x="46" y="262"/>
                    <a:pt x="24" y="223"/>
                    <a:pt x="7" y="189"/>
                  </a:cubicBezTo>
                  <a:cubicBezTo>
                    <a:pt x="0" y="176"/>
                    <a:pt x="0" y="162"/>
                    <a:pt x="7" y="150"/>
                  </a:cubicBezTo>
                  <a:cubicBezTo>
                    <a:pt x="13" y="139"/>
                    <a:pt x="25" y="132"/>
                    <a:pt x="40" y="131"/>
                  </a:cubicBezTo>
                  <a:cubicBezTo>
                    <a:pt x="78" y="129"/>
                    <a:pt x="123" y="129"/>
                    <a:pt x="172" y="130"/>
                  </a:cubicBezTo>
                  <a:cubicBezTo>
                    <a:pt x="186" y="130"/>
                    <a:pt x="209" y="120"/>
                    <a:pt x="218" y="109"/>
                  </a:cubicBezTo>
                  <a:cubicBezTo>
                    <a:pt x="251" y="71"/>
                    <a:pt x="280" y="39"/>
                    <a:pt x="305" y="13"/>
                  </a:cubicBezTo>
                  <a:cubicBezTo>
                    <a:pt x="306" y="12"/>
                    <a:pt x="307" y="11"/>
                    <a:pt x="308" y="10"/>
                  </a:cubicBezTo>
                  <a:cubicBezTo>
                    <a:pt x="309" y="10"/>
                    <a:pt x="309" y="9"/>
                    <a:pt x="309" y="9"/>
                  </a:cubicBezTo>
                  <a:cubicBezTo>
                    <a:pt x="310" y="8"/>
                    <a:pt x="311" y="8"/>
                    <a:pt x="312" y="7"/>
                  </a:cubicBezTo>
                  <a:cubicBezTo>
                    <a:pt x="312" y="7"/>
                    <a:pt x="313" y="6"/>
                    <a:pt x="313" y="6"/>
                  </a:cubicBezTo>
                  <a:cubicBezTo>
                    <a:pt x="314" y="6"/>
                    <a:pt x="315" y="5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9" y="3"/>
                    <a:pt x="320" y="3"/>
                    <a:pt x="322" y="2"/>
                  </a:cubicBezTo>
                  <a:cubicBezTo>
                    <a:pt x="322" y="2"/>
                    <a:pt x="323" y="2"/>
                    <a:pt x="323" y="2"/>
                  </a:cubicBezTo>
                  <a:cubicBezTo>
                    <a:pt x="324" y="1"/>
                    <a:pt x="325" y="1"/>
                    <a:pt x="326" y="1"/>
                  </a:cubicBezTo>
                  <a:cubicBezTo>
                    <a:pt x="327" y="1"/>
                    <a:pt x="328" y="1"/>
                    <a:pt x="328" y="1"/>
                  </a:cubicBezTo>
                  <a:cubicBezTo>
                    <a:pt x="329" y="0"/>
                    <a:pt x="330" y="0"/>
                    <a:pt x="331" y="0"/>
                  </a:cubicBezTo>
                  <a:cubicBezTo>
                    <a:pt x="332" y="0"/>
                    <a:pt x="333" y="0"/>
                    <a:pt x="333" y="0"/>
                  </a:cubicBezTo>
                  <a:cubicBezTo>
                    <a:pt x="334" y="0"/>
                    <a:pt x="335" y="0"/>
                    <a:pt x="336" y="0"/>
                  </a:cubicBezTo>
                  <a:cubicBezTo>
                    <a:pt x="337" y="0"/>
                    <a:pt x="337" y="1"/>
                    <a:pt x="338" y="1"/>
                  </a:cubicBezTo>
                  <a:cubicBezTo>
                    <a:pt x="339" y="1"/>
                    <a:pt x="341" y="1"/>
                    <a:pt x="343" y="2"/>
                  </a:cubicBezTo>
                  <a:cubicBezTo>
                    <a:pt x="343" y="2"/>
                    <a:pt x="344" y="2"/>
                    <a:pt x="344" y="2"/>
                  </a:cubicBezTo>
                  <a:cubicBezTo>
                    <a:pt x="345" y="2"/>
                    <a:pt x="346" y="3"/>
                    <a:pt x="347" y="3"/>
                  </a:cubicBezTo>
                  <a:cubicBezTo>
                    <a:pt x="348" y="3"/>
                    <a:pt x="348" y="4"/>
                    <a:pt x="349" y="4"/>
                  </a:cubicBezTo>
                  <a:cubicBezTo>
                    <a:pt x="350" y="4"/>
                    <a:pt x="351" y="5"/>
                    <a:pt x="351" y="5"/>
                  </a:cubicBezTo>
                  <a:cubicBezTo>
                    <a:pt x="352" y="6"/>
                    <a:pt x="352" y="6"/>
                    <a:pt x="353" y="6"/>
                  </a:cubicBezTo>
                  <a:cubicBezTo>
                    <a:pt x="354" y="7"/>
                    <a:pt x="355" y="8"/>
                    <a:pt x="356" y="9"/>
                  </a:cubicBezTo>
                  <a:cubicBezTo>
                    <a:pt x="357" y="9"/>
                    <a:pt x="357" y="9"/>
                    <a:pt x="357" y="10"/>
                  </a:cubicBezTo>
                  <a:cubicBezTo>
                    <a:pt x="358" y="10"/>
                    <a:pt x="359" y="11"/>
                    <a:pt x="360" y="12"/>
                  </a:cubicBezTo>
                  <a:cubicBezTo>
                    <a:pt x="360" y="12"/>
                    <a:pt x="360" y="13"/>
                    <a:pt x="361" y="13"/>
                  </a:cubicBezTo>
                  <a:cubicBezTo>
                    <a:pt x="361" y="14"/>
                    <a:pt x="361" y="14"/>
                    <a:pt x="362" y="14"/>
                  </a:cubicBezTo>
                  <a:cubicBezTo>
                    <a:pt x="368" y="21"/>
                    <a:pt x="368" y="21"/>
                    <a:pt x="368" y="21"/>
                  </a:cubicBezTo>
                  <a:cubicBezTo>
                    <a:pt x="367" y="23"/>
                    <a:pt x="367" y="23"/>
                    <a:pt x="367" y="23"/>
                  </a:cubicBezTo>
                  <a:cubicBezTo>
                    <a:pt x="368" y="25"/>
                    <a:pt x="369" y="27"/>
                    <a:pt x="370" y="29"/>
                  </a:cubicBezTo>
                  <a:cubicBezTo>
                    <a:pt x="386" y="72"/>
                    <a:pt x="400" y="112"/>
                    <a:pt x="412" y="152"/>
                  </a:cubicBezTo>
                  <a:cubicBezTo>
                    <a:pt x="417" y="166"/>
                    <a:pt x="433" y="185"/>
                    <a:pt x="446" y="190"/>
                  </a:cubicBezTo>
                  <a:cubicBezTo>
                    <a:pt x="485" y="207"/>
                    <a:pt x="525" y="224"/>
                    <a:pt x="563" y="242"/>
                  </a:cubicBezTo>
                  <a:cubicBezTo>
                    <a:pt x="578" y="249"/>
                    <a:pt x="583" y="259"/>
                    <a:pt x="585" y="266"/>
                  </a:cubicBezTo>
                  <a:cubicBezTo>
                    <a:pt x="588" y="275"/>
                    <a:pt x="587" y="285"/>
                    <a:pt x="582" y="294"/>
                  </a:cubicBezTo>
                  <a:cubicBezTo>
                    <a:pt x="582" y="294"/>
                    <a:pt x="582" y="294"/>
                    <a:pt x="582" y="294"/>
                  </a:cubicBezTo>
                  <a:cubicBezTo>
                    <a:pt x="579" y="300"/>
                    <a:pt x="574" y="305"/>
                    <a:pt x="567" y="310"/>
                  </a:cubicBezTo>
                  <a:cubicBezTo>
                    <a:pt x="550" y="322"/>
                    <a:pt x="534" y="334"/>
                    <a:pt x="516" y="347"/>
                  </a:cubicBezTo>
                  <a:cubicBezTo>
                    <a:pt x="499" y="359"/>
                    <a:pt x="482" y="372"/>
                    <a:pt x="464" y="385"/>
                  </a:cubicBezTo>
                  <a:cubicBezTo>
                    <a:pt x="458" y="389"/>
                    <a:pt x="452" y="396"/>
                    <a:pt x="447" y="405"/>
                  </a:cubicBezTo>
                  <a:cubicBezTo>
                    <a:pt x="442" y="413"/>
                    <a:pt x="439" y="422"/>
                    <a:pt x="439" y="428"/>
                  </a:cubicBezTo>
                  <a:cubicBezTo>
                    <a:pt x="436" y="451"/>
                    <a:pt x="434" y="473"/>
                    <a:pt x="432" y="494"/>
                  </a:cubicBezTo>
                  <a:cubicBezTo>
                    <a:pt x="429" y="515"/>
                    <a:pt x="427" y="535"/>
                    <a:pt x="425" y="556"/>
                  </a:cubicBezTo>
                  <a:cubicBezTo>
                    <a:pt x="424" y="564"/>
                    <a:pt x="422" y="571"/>
                    <a:pt x="419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47725" y="2349500"/>
              <a:ext cx="1281113" cy="1306513"/>
            </a:xfrm>
            <a:custGeom>
              <a:avLst/>
              <a:gdLst>
                <a:gd name="T0" fmla="*/ 8 w 552"/>
                <a:gd name="T1" fmla="*/ 164 h 563"/>
                <a:gd name="T2" fmla="*/ 24 w 552"/>
                <a:gd name="T3" fmla="*/ 136 h 563"/>
                <a:gd name="T4" fmla="*/ 153 w 552"/>
                <a:gd name="T5" fmla="*/ 135 h 563"/>
                <a:gd name="T6" fmla="*/ 216 w 552"/>
                <a:gd name="T7" fmla="*/ 107 h 563"/>
                <a:gd name="T8" fmla="*/ 302 w 552"/>
                <a:gd name="T9" fmla="*/ 12 h 563"/>
                <a:gd name="T10" fmla="*/ 333 w 552"/>
                <a:gd name="T11" fmla="*/ 20 h 563"/>
                <a:gd name="T12" fmla="*/ 375 w 552"/>
                <a:gd name="T13" fmla="*/ 142 h 563"/>
                <a:gd name="T14" fmla="*/ 420 w 552"/>
                <a:gd name="T15" fmla="*/ 193 h 563"/>
                <a:gd name="T16" fmla="*/ 537 w 552"/>
                <a:gd name="T17" fmla="*/ 245 h 563"/>
                <a:gd name="T18" fmla="*/ 537 w 552"/>
                <a:gd name="T19" fmla="*/ 277 h 563"/>
                <a:gd name="T20" fmla="*/ 433 w 552"/>
                <a:gd name="T21" fmla="*/ 352 h 563"/>
                <a:gd name="T22" fmla="*/ 400 w 552"/>
                <a:gd name="T23" fmla="*/ 410 h 563"/>
                <a:gd name="T24" fmla="*/ 386 w 552"/>
                <a:gd name="T25" fmla="*/ 538 h 563"/>
                <a:gd name="T26" fmla="*/ 358 w 552"/>
                <a:gd name="T27" fmla="*/ 553 h 563"/>
                <a:gd name="T28" fmla="*/ 255 w 552"/>
                <a:gd name="T29" fmla="*/ 478 h 563"/>
                <a:gd name="T30" fmla="*/ 189 w 552"/>
                <a:gd name="T31" fmla="*/ 464 h 563"/>
                <a:gd name="T32" fmla="*/ 62 w 552"/>
                <a:gd name="T33" fmla="*/ 489 h 563"/>
                <a:gd name="T34" fmla="*/ 39 w 552"/>
                <a:gd name="T35" fmla="*/ 467 h 563"/>
                <a:gd name="T36" fmla="*/ 79 w 552"/>
                <a:gd name="T37" fmla="*/ 345 h 563"/>
                <a:gd name="T38" fmla="*/ 71 w 552"/>
                <a:gd name="T39" fmla="*/ 276 h 563"/>
                <a:gd name="T40" fmla="*/ 8 w 552"/>
                <a:gd name="T41" fmla="*/ 16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3">
                  <a:moveTo>
                    <a:pt x="8" y="164"/>
                  </a:moveTo>
                  <a:cubicBezTo>
                    <a:pt x="0" y="149"/>
                    <a:pt x="7" y="137"/>
                    <a:pt x="24" y="136"/>
                  </a:cubicBezTo>
                  <a:cubicBezTo>
                    <a:pt x="61" y="134"/>
                    <a:pt x="106" y="133"/>
                    <a:pt x="153" y="135"/>
                  </a:cubicBezTo>
                  <a:cubicBezTo>
                    <a:pt x="174" y="135"/>
                    <a:pt x="203" y="123"/>
                    <a:pt x="216" y="107"/>
                  </a:cubicBezTo>
                  <a:cubicBezTo>
                    <a:pt x="247" y="71"/>
                    <a:pt x="276" y="38"/>
                    <a:pt x="302" y="12"/>
                  </a:cubicBezTo>
                  <a:cubicBezTo>
                    <a:pt x="313" y="0"/>
                    <a:pt x="326" y="4"/>
                    <a:pt x="333" y="20"/>
                  </a:cubicBezTo>
                  <a:cubicBezTo>
                    <a:pt x="346" y="57"/>
                    <a:pt x="361" y="98"/>
                    <a:pt x="375" y="142"/>
                  </a:cubicBezTo>
                  <a:cubicBezTo>
                    <a:pt x="381" y="162"/>
                    <a:pt x="401" y="185"/>
                    <a:pt x="420" y="193"/>
                  </a:cubicBezTo>
                  <a:cubicBezTo>
                    <a:pt x="462" y="211"/>
                    <a:pt x="501" y="229"/>
                    <a:pt x="537" y="245"/>
                  </a:cubicBezTo>
                  <a:cubicBezTo>
                    <a:pt x="552" y="252"/>
                    <a:pt x="552" y="266"/>
                    <a:pt x="537" y="277"/>
                  </a:cubicBezTo>
                  <a:cubicBezTo>
                    <a:pt x="504" y="301"/>
                    <a:pt x="470" y="326"/>
                    <a:pt x="433" y="352"/>
                  </a:cubicBezTo>
                  <a:cubicBezTo>
                    <a:pt x="417" y="364"/>
                    <a:pt x="402" y="391"/>
                    <a:pt x="400" y="410"/>
                  </a:cubicBezTo>
                  <a:cubicBezTo>
                    <a:pt x="395" y="455"/>
                    <a:pt x="390" y="497"/>
                    <a:pt x="386" y="538"/>
                  </a:cubicBezTo>
                  <a:cubicBezTo>
                    <a:pt x="385" y="556"/>
                    <a:pt x="373" y="563"/>
                    <a:pt x="358" y="553"/>
                  </a:cubicBezTo>
                  <a:cubicBezTo>
                    <a:pt x="327" y="531"/>
                    <a:pt x="292" y="506"/>
                    <a:pt x="255" y="478"/>
                  </a:cubicBezTo>
                  <a:cubicBezTo>
                    <a:pt x="239" y="466"/>
                    <a:pt x="209" y="460"/>
                    <a:pt x="189" y="464"/>
                  </a:cubicBezTo>
                  <a:cubicBezTo>
                    <a:pt x="143" y="475"/>
                    <a:pt x="100" y="483"/>
                    <a:pt x="62" y="489"/>
                  </a:cubicBezTo>
                  <a:cubicBezTo>
                    <a:pt x="45" y="492"/>
                    <a:pt x="35" y="482"/>
                    <a:pt x="39" y="467"/>
                  </a:cubicBezTo>
                  <a:cubicBezTo>
                    <a:pt x="49" y="431"/>
                    <a:pt x="63" y="389"/>
                    <a:pt x="79" y="345"/>
                  </a:cubicBezTo>
                  <a:cubicBezTo>
                    <a:pt x="86" y="326"/>
                    <a:pt x="82" y="294"/>
                    <a:pt x="71" y="276"/>
                  </a:cubicBezTo>
                  <a:cubicBezTo>
                    <a:pt x="46" y="236"/>
                    <a:pt x="24" y="197"/>
                    <a:pt x="8" y="164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  <a:rou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815975" y="3771900"/>
              <a:ext cx="1363663" cy="1379538"/>
            </a:xfrm>
            <a:custGeom>
              <a:avLst/>
              <a:gdLst>
                <a:gd name="T0" fmla="*/ 586 w 588"/>
                <a:gd name="T1" fmla="*/ 330 h 595"/>
                <a:gd name="T2" fmla="*/ 446 w 588"/>
                <a:gd name="T3" fmla="*/ 406 h 595"/>
                <a:gd name="T4" fmla="*/ 370 w 588"/>
                <a:gd name="T5" fmla="*/ 567 h 595"/>
                <a:gd name="T6" fmla="*/ 361 w 588"/>
                <a:gd name="T7" fmla="*/ 589 h 595"/>
                <a:gd name="T8" fmla="*/ 340 w 588"/>
                <a:gd name="T9" fmla="*/ 595 h 595"/>
                <a:gd name="T10" fmla="*/ 335 w 588"/>
                <a:gd name="T11" fmla="*/ 595 h 595"/>
                <a:gd name="T12" fmla="*/ 330 w 588"/>
                <a:gd name="T13" fmla="*/ 595 h 595"/>
                <a:gd name="T14" fmla="*/ 325 w 588"/>
                <a:gd name="T15" fmla="*/ 594 h 595"/>
                <a:gd name="T16" fmla="*/ 320 w 588"/>
                <a:gd name="T17" fmla="*/ 593 h 595"/>
                <a:gd name="T18" fmla="*/ 315 w 588"/>
                <a:gd name="T19" fmla="*/ 590 h 595"/>
                <a:gd name="T20" fmla="*/ 311 w 588"/>
                <a:gd name="T21" fmla="*/ 588 h 595"/>
                <a:gd name="T22" fmla="*/ 305 w 588"/>
                <a:gd name="T23" fmla="*/ 583 h 595"/>
                <a:gd name="T24" fmla="*/ 172 w 588"/>
                <a:gd name="T25" fmla="*/ 466 h 595"/>
                <a:gd name="T26" fmla="*/ 7 w 588"/>
                <a:gd name="T27" fmla="*/ 445 h 595"/>
                <a:gd name="T28" fmla="*/ 72 w 588"/>
                <a:gd name="T29" fmla="*/ 292 h 595"/>
                <a:gd name="T30" fmla="*/ 37 w 588"/>
                <a:gd name="T31" fmla="*/ 119 h 595"/>
                <a:gd name="T32" fmla="*/ 36 w 588"/>
                <a:gd name="T33" fmla="*/ 113 h 595"/>
                <a:gd name="T34" fmla="*/ 35 w 588"/>
                <a:gd name="T35" fmla="*/ 108 h 595"/>
                <a:gd name="T36" fmla="*/ 35 w 588"/>
                <a:gd name="T37" fmla="*/ 103 h 595"/>
                <a:gd name="T38" fmla="*/ 36 w 588"/>
                <a:gd name="T39" fmla="*/ 97 h 595"/>
                <a:gd name="T40" fmla="*/ 38 w 588"/>
                <a:gd name="T41" fmla="*/ 92 h 595"/>
                <a:gd name="T42" fmla="*/ 40 w 588"/>
                <a:gd name="T43" fmla="*/ 88 h 595"/>
                <a:gd name="T44" fmla="*/ 43 w 588"/>
                <a:gd name="T45" fmla="*/ 84 h 595"/>
                <a:gd name="T46" fmla="*/ 47 w 588"/>
                <a:gd name="T47" fmla="*/ 79 h 595"/>
                <a:gd name="T48" fmla="*/ 51 w 588"/>
                <a:gd name="T49" fmla="*/ 76 h 595"/>
                <a:gd name="T50" fmla="*/ 55 w 588"/>
                <a:gd name="T51" fmla="*/ 74 h 595"/>
                <a:gd name="T52" fmla="*/ 60 w 588"/>
                <a:gd name="T53" fmla="*/ 72 h 595"/>
                <a:gd name="T54" fmla="*/ 65 w 588"/>
                <a:gd name="T55" fmla="*/ 70 h 595"/>
                <a:gd name="T56" fmla="*/ 76 w 588"/>
                <a:gd name="T57" fmla="*/ 68 h 595"/>
                <a:gd name="T58" fmla="*/ 83 w 588"/>
                <a:gd name="T59" fmla="*/ 70 h 595"/>
                <a:gd name="T60" fmla="*/ 261 w 588"/>
                <a:gd name="T61" fmla="*/ 85 h 595"/>
                <a:gd name="T62" fmla="*/ 396 w 588"/>
                <a:gd name="T63" fmla="*/ 2 h 595"/>
                <a:gd name="T64" fmla="*/ 419 w 588"/>
                <a:gd name="T65" fmla="*/ 19 h 595"/>
                <a:gd name="T66" fmla="*/ 432 w 588"/>
                <a:gd name="T67" fmla="*/ 102 h 595"/>
                <a:gd name="T68" fmla="*/ 447 w 588"/>
                <a:gd name="T69" fmla="*/ 191 h 595"/>
                <a:gd name="T70" fmla="*/ 516 w 588"/>
                <a:gd name="T71" fmla="*/ 249 h 595"/>
                <a:gd name="T72" fmla="*/ 582 w 588"/>
                <a:gd name="T73" fmla="*/ 30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582" y="302"/>
                  </a:moveTo>
                  <a:cubicBezTo>
                    <a:pt x="587" y="311"/>
                    <a:pt x="588" y="321"/>
                    <a:pt x="586" y="330"/>
                  </a:cubicBezTo>
                  <a:cubicBezTo>
                    <a:pt x="583" y="337"/>
                    <a:pt x="578" y="347"/>
                    <a:pt x="563" y="354"/>
                  </a:cubicBezTo>
                  <a:cubicBezTo>
                    <a:pt x="524" y="372"/>
                    <a:pt x="485" y="389"/>
                    <a:pt x="446" y="406"/>
                  </a:cubicBezTo>
                  <a:cubicBezTo>
                    <a:pt x="433" y="411"/>
                    <a:pt x="417" y="429"/>
                    <a:pt x="413" y="443"/>
                  </a:cubicBezTo>
                  <a:cubicBezTo>
                    <a:pt x="400" y="483"/>
                    <a:pt x="386" y="524"/>
                    <a:pt x="370" y="567"/>
                  </a:cubicBezTo>
                  <a:cubicBezTo>
                    <a:pt x="368" y="573"/>
                    <a:pt x="364" y="579"/>
                    <a:pt x="360" y="583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4"/>
                    <a:pt x="341" y="595"/>
                    <a:pt x="340" y="595"/>
                  </a:cubicBezTo>
                  <a:cubicBezTo>
                    <a:pt x="340" y="595"/>
                    <a:pt x="339" y="595"/>
                    <a:pt x="337" y="595"/>
                  </a:cubicBezTo>
                  <a:cubicBezTo>
                    <a:pt x="337" y="595"/>
                    <a:pt x="336" y="595"/>
                    <a:pt x="335" y="595"/>
                  </a:cubicBezTo>
                  <a:cubicBezTo>
                    <a:pt x="334" y="595"/>
                    <a:pt x="333" y="595"/>
                    <a:pt x="332" y="595"/>
                  </a:cubicBezTo>
                  <a:cubicBezTo>
                    <a:pt x="331" y="595"/>
                    <a:pt x="331" y="595"/>
                    <a:pt x="330" y="595"/>
                  </a:cubicBezTo>
                  <a:cubicBezTo>
                    <a:pt x="329" y="595"/>
                    <a:pt x="328" y="595"/>
                    <a:pt x="327" y="595"/>
                  </a:cubicBezTo>
                  <a:cubicBezTo>
                    <a:pt x="326" y="595"/>
                    <a:pt x="325" y="595"/>
                    <a:pt x="325" y="594"/>
                  </a:cubicBezTo>
                  <a:cubicBezTo>
                    <a:pt x="324" y="594"/>
                    <a:pt x="323" y="594"/>
                    <a:pt x="322" y="594"/>
                  </a:cubicBezTo>
                  <a:cubicBezTo>
                    <a:pt x="321" y="593"/>
                    <a:pt x="320" y="593"/>
                    <a:pt x="320" y="593"/>
                  </a:cubicBezTo>
                  <a:cubicBezTo>
                    <a:pt x="319" y="592"/>
                    <a:pt x="318" y="592"/>
                    <a:pt x="317" y="592"/>
                  </a:cubicBezTo>
                  <a:cubicBezTo>
                    <a:pt x="316" y="591"/>
                    <a:pt x="316" y="591"/>
                    <a:pt x="315" y="590"/>
                  </a:cubicBezTo>
                  <a:cubicBezTo>
                    <a:pt x="314" y="590"/>
                    <a:pt x="313" y="590"/>
                    <a:pt x="313" y="589"/>
                  </a:cubicBezTo>
                  <a:cubicBezTo>
                    <a:pt x="312" y="589"/>
                    <a:pt x="311" y="588"/>
                    <a:pt x="311" y="588"/>
                  </a:cubicBezTo>
                  <a:cubicBezTo>
                    <a:pt x="310" y="587"/>
                    <a:pt x="309" y="587"/>
                    <a:pt x="309" y="586"/>
                  </a:cubicBezTo>
                  <a:cubicBezTo>
                    <a:pt x="307" y="585"/>
                    <a:pt x="306" y="584"/>
                    <a:pt x="305" y="583"/>
                  </a:cubicBezTo>
                  <a:cubicBezTo>
                    <a:pt x="280" y="557"/>
                    <a:pt x="251" y="524"/>
                    <a:pt x="218" y="486"/>
                  </a:cubicBezTo>
                  <a:cubicBezTo>
                    <a:pt x="209" y="475"/>
                    <a:pt x="186" y="465"/>
                    <a:pt x="172" y="466"/>
                  </a:cubicBezTo>
                  <a:cubicBezTo>
                    <a:pt x="124" y="467"/>
                    <a:pt x="78" y="467"/>
                    <a:pt x="41" y="465"/>
                  </a:cubicBezTo>
                  <a:cubicBezTo>
                    <a:pt x="26" y="463"/>
                    <a:pt x="13" y="456"/>
                    <a:pt x="7" y="445"/>
                  </a:cubicBezTo>
                  <a:cubicBezTo>
                    <a:pt x="0" y="434"/>
                    <a:pt x="0" y="420"/>
                    <a:pt x="7" y="407"/>
                  </a:cubicBezTo>
                  <a:cubicBezTo>
                    <a:pt x="24" y="373"/>
                    <a:pt x="46" y="333"/>
                    <a:pt x="72" y="292"/>
                  </a:cubicBezTo>
                  <a:cubicBezTo>
                    <a:pt x="79" y="280"/>
                    <a:pt x="82" y="255"/>
                    <a:pt x="77" y="241"/>
                  </a:cubicBezTo>
                  <a:cubicBezTo>
                    <a:pt x="60" y="195"/>
                    <a:pt x="47" y="153"/>
                    <a:pt x="37" y="119"/>
                  </a:cubicBezTo>
                  <a:cubicBezTo>
                    <a:pt x="37" y="117"/>
                    <a:pt x="36" y="115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1"/>
                    <a:pt x="35" y="110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ubicBezTo>
                    <a:pt x="35" y="107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1"/>
                    <a:pt x="36" y="100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7" y="96"/>
                    <a:pt x="37" y="95"/>
                    <a:pt x="37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8" y="91"/>
                    <a:pt x="39" y="90"/>
                    <a:pt x="39" y="89"/>
                  </a:cubicBezTo>
                  <a:cubicBezTo>
                    <a:pt x="39" y="89"/>
                    <a:pt x="40" y="88"/>
                    <a:pt x="40" y="88"/>
                  </a:cubicBezTo>
                  <a:cubicBezTo>
                    <a:pt x="41" y="87"/>
                    <a:pt x="41" y="86"/>
                    <a:pt x="42" y="85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4" y="82"/>
                    <a:pt x="45" y="81"/>
                    <a:pt x="46" y="80"/>
                  </a:cubicBezTo>
                  <a:cubicBezTo>
                    <a:pt x="46" y="80"/>
                    <a:pt x="47" y="79"/>
                    <a:pt x="47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7"/>
                    <a:pt x="50" y="76"/>
                    <a:pt x="51" y="76"/>
                  </a:cubicBezTo>
                  <a:cubicBezTo>
                    <a:pt x="52" y="75"/>
                    <a:pt x="53" y="75"/>
                    <a:pt x="54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3"/>
                    <a:pt x="58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1" y="71"/>
                    <a:pt x="62" y="71"/>
                    <a:pt x="63" y="71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9"/>
                    <a:pt x="81" y="70"/>
                    <a:pt x="83" y="70"/>
                  </a:cubicBezTo>
                  <a:cubicBezTo>
                    <a:pt x="129" y="77"/>
                    <a:pt x="171" y="86"/>
                    <a:pt x="211" y="95"/>
                  </a:cubicBezTo>
                  <a:cubicBezTo>
                    <a:pt x="226" y="98"/>
                    <a:pt x="250" y="93"/>
                    <a:pt x="261" y="85"/>
                  </a:cubicBezTo>
                  <a:cubicBezTo>
                    <a:pt x="295" y="59"/>
                    <a:pt x="330" y="34"/>
                    <a:pt x="365" y="9"/>
                  </a:cubicBezTo>
                  <a:cubicBezTo>
                    <a:pt x="377" y="0"/>
                    <a:pt x="389" y="0"/>
                    <a:pt x="396" y="2"/>
                  </a:cubicBezTo>
                  <a:cubicBezTo>
                    <a:pt x="406" y="4"/>
                    <a:pt x="414" y="10"/>
                    <a:pt x="419" y="19"/>
                  </a:cubicBezTo>
                  <a:cubicBezTo>
                    <a:pt x="419" y="19"/>
                    <a:pt x="419" y="19"/>
                    <a:pt x="419" y="19"/>
                  </a:cubicBezTo>
                  <a:cubicBezTo>
                    <a:pt x="422" y="25"/>
                    <a:pt x="424" y="32"/>
                    <a:pt x="425" y="40"/>
                  </a:cubicBezTo>
                  <a:cubicBezTo>
                    <a:pt x="427" y="60"/>
                    <a:pt x="429" y="81"/>
                    <a:pt x="432" y="102"/>
                  </a:cubicBezTo>
                  <a:cubicBezTo>
                    <a:pt x="434" y="123"/>
                    <a:pt x="436" y="145"/>
                    <a:pt x="439" y="167"/>
                  </a:cubicBezTo>
                  <a:cubicBezTo>
                    <a:pt x="439" y="174"/>
                    <a:pt x="443" y="183"/>
                    <a:pt x="447" y="191"/>
                  </a:cubicBezTo>
                  <a:cubicBezTo>
                    <a:pt x="452" y="199"/>
                    <a:pt x="458" y="207"/>
                    <a:pt x="464" y="210"/>
                  </a:cubicBezTo>
                  <a:cubicBezTo>
                    <a:pt x="482" y="224"/>
                    <a:pt x="499" y="236"/>
                    <a:pt x="516" y="249"/>
                  </a:cubicBezTo>
                  <a:cubicBezTo>
                    <a:pt x="534" y="262"/>
                    <a:pt x="550" y="274"/>
                    <a:pt x="567" y="286"/>
                  </a:cubicBezTo>
                  <a:cubicBezTo>
                    <a:pt x="574" y="290"/>
                    <a:pt x="579" y="296"/>
                    <a:pt x="582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857250" y="3808413"/>
              <a:ext cx="1279525" cy="1309687"/>
            </a:xfrm>
            <a:custGeom>
              <a:avLst/>
              <a:gdLst>
                <a:gd name="T0" fmla="*/ 24 w 552"/>
                <a:gd name="T1" fmla="*/ 428 h 564"/>
                <a:gd name="T2" fmla="*/ 8 w 552"/>
                <a:gd name="T3" fmla="*/ 400 h 564"/>
                <a:gd name="T4" fmla="*/ 71 w 552"/>
                <a:gd name="T5" fmla="*/ 287 h 564"/>
                <a:gd name="T6" fmla="*/ 79 w 552"/>
                <a:gd name="T7" fmla="*/ 218 h 564"/>
                <a:gd name="T8" fmla="*/ 39 w 552"/>
                <a:gd name="T9" fmla="*/ 97 h 564"/>
                <a:gd name="T10" fmla="*/ 62 w 552"/>
                <a:gd name="T11" fmla="*/ 75 h 564"/>
                <a:gd name="T12" fmla="*/ 189 w 552"/>
                <a:gd name="T13" fmla="*/ 99 h 564"/>
                <a:gd name="T14" fmla="*/ 255 w 552"/>
                <a:gd name="T15" fmla="*/ 85 h 564"/>
                <a:gd name="T16" fmla="*/ 359 w 552"/>
                <a:gd name="T17" fmla="*/ 10 h 564"/>
                <a:gd name="T18" fmla="*/ 386 w 552"/>
                <a:gd name="T19" fmla="*/ 26 h 564"/>
                <a:gd name="T20" fmla="*/ 400 w 552"/>
                <a:gd name="T21" fmla="*/ 153 h 564"/>
                <a:gd name="T22" fmla="*/ 433 w 552"/>
                <a:gd name="T23" fmla="*/ 211 h 564"/>
                <a:gd name="T24" fmla="*/ 537 w 552"/>
                <a:gd name="T25" fmla="*/ 287 h 564"/>
                <a:gd name="T26" fmla="*/ 537 w 552"/>
                <a:gd name="T27" fmla="*/ 319 h 564"/>
                <a:gd name="T28" fmla="*/ 420 w 552"/>
                <a:gd name="T29" fmla="*/ 370 h 564"/>
                <a:gd name="T30" fmla="*/ 375 w 552"/>
                <a:gd name="T31" fmla="*/ 421 h 564"/>
                <a:gd name="T32" fmla="*/ 333 w 552"/>
                <a:gd name="T33" fmla="*/ 543 h 564"/>
                <a:gd name="T34" fmla="*/ 302 w 552"/>
                <a:gd name="T35" fmla="*/ 552 h 564"/>
                <a:gd name="T36" fmla="*/ 216 w 552"/>
                <a:gd name="T37" fmla="*/ 457 h 564"/>
                <a:gd name="T38" fmla="*/ 153 w 552"/>
                <a:gd name="T39" fmla="*/ 429 h 564"/>
                <a:gd name="T40" fmla="*/ 24 w 552"/>
                <a:gd name="T41" fmla="*/ 42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24" y="428"/>
                  </a:moveTo>
                  <a:cubicBezTo>
                    <a:pt x="7" y="427"/>
                    <a:pt x="0" y="415"/>
                    <a:pt x="8" y="400"/>
                  </a:cubicBezTo>
                  <a:cubicBezTo>
                    <a:pt x="25" y="366"/>
                    <a:pt x="46" y="328"/>
                    <a:pt x="71" y="287"/>
                  </a:cubicBezTo>
                  <a:cubicBezTo>
                    <a:pt x="82" y="269"/>
                    <a:pt x="86" y="238"/>
                    <a:pt x="79" y="218"/>
                  </a:cubicBezTo>
                  <a:cubicBezTo>
                    <a:pt x="63" y="174"/>
                    <a:pt x="49" y="132"/>
                    <a:pt x="39" y="97"/>
                  </a:cubicBezTo>
                  <a:cubicBezTo>
                    <a:pt x="35" y="81"/>
                    <a:pt x="45" y="72"/>
                    <a:pt x="62" y="75"/>
                  </a:cubicBezTo>
                  <a:cubicBezTo>
                    <a:pt x="100" y="81"/>
                    <a:pt x="143" y="89"/>
                    <a:pt x="189" y="99"/>
                  </a:cubicBezTo>
                  <a:cubicBezTo>
                    <a:pt x="209" y="104"/>
                    <a:pt x="239" y="98"/>
                    <a:pt x="255" y="85"/>
                  </a:cubicBezTo>
                  <a:cubicBezTo>
                    <a:pt x="292" y="58"/>
                    <a:pt x="327" y="33"/>
                    <a:pt x="359" y="10"/>
                  </a:cubicBezTo>
                  <a:cubicBezTo>
                    <a:pt x="373" y="0"/>
                    <a:pt x="385" y="8"/>
                    <a:pt x="386" y="26"/>
                  </a:cubicBezTo>
                  <a:cubicBezTo>
                    <a:pt x="390" y="67"/>
                    <a:pt x="395" y="108"/>
                    <a:pt x="400" y="153"/>
                  </a:cubicBezTo>
                  <a:cubicBezTo>
                    <a:pt x="402" y="173"/>
                    <a:pt x="417" y="200"/>
                    <a:pt x="433" y="211"/>
                  </a:cubicBezTo>
                  <a:cubicBezTo>
                    <a:pt x="470" y="238"/>
                    <a:pt x="504" y="263"/>
                    <a:pt x="537" y="287"/>
                  </a:cubicBezTo>
                  <a:cubicBezTo>
                    <a:pt x="552" y="297"/>
                    <a:pt x="552" y="311"/>
                    <a:pt x="537" y="319"/>
                  </a:cubicBezTo>
                  <a:cubicBezTo>
                    <a:pt x="501" y="335"/>
                    <a:pt x="462" y="353"/>
                    <a:pt x="420" y="370"/>
                  </a:cubicBezTo>
                  <a:cubicBezTo>
                    <a:pt x="401" y="378"/>
                    <a:pt x="381" y="402"/>
                    <a:pt x="375" y="421"/>
                  </a:cubicBezTo>
                  <a:cubicBezTo>
                    <a:pt x="361" y="466"/>
                    <a:pt x="346" y="507"/>
                    <a:pt x="333" y="543"/>
                  </a:cubicBezTo>
                  <a:cubicBezTo>
                    <a:pt x="326" y="559"/>
                    <a:pt x="313" y="564"/>
                    <a:pt x="302" y="552"/>
                  </a:cubicBezTo>
                  <a:cubicBezTo>
                    <a:pt x="276" y="526"/>
                    <a:pt x="247" y="493"/>
                    <a:pt x="216" y="457"/>
                  </a:cubicBezTo>
                  <a:cubicBezTo>
                    <a:pt x="203" y="441"/>
                    <a:pt x="174" y="428"/>
                    <a:pt x="153" y="429"/>
                  </a:cubicBezTo>
                  <a:cubicBezTo>
                    <a:pt x="106" y="430"/>
                    <a:pt x="61" y="430"/>
                    <a:pt x="24" y="428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000250" y="4546600"/>
              <a:ext cx="1392238" cy="1322388"/>
            </a:xfrm>
            <a:custGeom>
              <a:avLst/>
              <a:gdLst>
                <a:gd name="T0" fmla="*/ 488 w 600"/>
                <a:gd name="T1" fmla="*/ 11 h 570"/>
                <a:gd name="T2" fmla="*/ 483 w 600"/>
                <a:gd name="T3" fmla="*/ 170 h 570"/>
                <a:gd name="T4" fmla="*/ 585 w 600"/>
                <a:gd name="T5" fmla="*/ 316 h 570"/>
                <a:gd name="T6" fmla="*/ 600 w 600"/>
                <a:gd name="T7" fmla="*/ 335 h 570"/>
                <a:gd name="T8" fmla="*/ 594 w 600"/>
                <a:gd name="T9" fmla="*/ 356 h 570"/>
                <a:gd name="T10" fmla="*/ 592 w 600"/>
                <a:gd name="T11" fmla="*/ 360 h 570"/>
                <a:gd name="T12" fmla="*/ 589 w 600"/>
                <a:gd name="T13" fmla="*/ 365 h 570"/>
                <a:gd name="T14" fmla="*/ 586 w 600"/>
                <a:gd name="T15" fmla="*/ 369 h 570"/>
                <a:gd name="T16" fmla="*/ 582 w 600"/>
                <a:gd name="T17" fmla="*/ 372 h 570"/>
                <a:gd name="T18" fmla="*/ 578 w 600"/>
                <a:gd name="T19" fmla="*/ 375 h 570"/>
                <a:gd name="T20" fmla="*/ 573 w 600"/>
                <a:gd name="T21" fmla="*/ 378 h 570"/>
                <a:gd name="T22" fmla="*/ 566 w 600"/>
                <a:gd name="T23" fmla="*/ 380 h 570"/>
                <a:gd name="T24" fmla="*/ 398 w 600"/>
                <a:gd name="T25" fmla="*/ 437 h 570"/>
                <a:gd name="T26" fmla="*/ 298 w 600"/>
                <a:gd name="T27" fmla="*/ 570 h 570"/>
                <a:gd name="T28" fmla="*/ 198 w 600"/>
                <a:gd name="T29" fmla="*/ 437 h 570"/>
                <a:gd name="T30" fmla="*/ 30 w 600"/>
                <a:gd name="T31" fmla="*/ 380 h 570"/>
                <a:gd name="T32" fmla="*/ 24 w 600"/>
                <a:gd name="T33" fmla="*/ 378 h 570"/>
                <a:gd name="T34" fmla="*/ 20 w 600"/>
                <a:gd name="T35" fmla="*/ 376 h 570"/>
                <a:gd name="T36" fmla="*/ 16 w 600"/>
                <a:gd name="T37" fmla="*/ 374 h 570"/>
                <a:gd name="T38" fmla="*/ 11 w 600"/>
                <a:gd name="T39" fmla="*/ 370 h 570"/>
                <a:gd name="T40" fmla="*/ 8 w 600"/>
                <a:gd name="T41" fmla="*/ 366 h 570"/>
                <a:gd name="T42" fmla="*/ 5 w 600"/>
                <a:gd name="T43" fmla="*/ 362 h 570"/>
                <a:gd name="T44" fmla="*/ 3 w 600"/>
                <a:gd name="T45" fmla="*/ 358 h 570"/>
                <a:gd name="T46" fmla="*/ 1 w 600"/>
                <a:gd name="T47" fmla="*/ 352 h 570"/>
                <a:gd name="T48" fmla="*/ 0 w 600"/>
                <a:gd name="T49" fmla="*/ 347 h 570"/>
                <a:gd name="T50" fmla="*/ 0 w 600"/>
                <a:gd name="T51" fmla="*/ 342 h 570"/>
                <a:gd name="T52" fmla="*/ 1 w 600"/>
                <a:gd name="T53" fmla="*/ 337 h 570"/>
                <a:gd name="T54" fmla="*/ 2 w 600"/>
                <a:gd name="T55" fmla="*/ 332 h 570"/>
                <a:gd name="T56" fmla="*/ 6 w 600"/>
                <a:gd name="T57" fmla="*/ 322 h 570"/>
                <a:gd name="T58" fmla="*/ 11 w 600"/>
                <a:gd name="T59" fmla="*/ 316 h 570"/>
                <a:gd name="T60" fmla="*/ 113 w 600"/>
                <a:gd name="T61" fmla="*/ 170 h 570"/>
                <a:gd name="T62" fmla="*/ 109 w 600"/>
                <a:gd name="T63" fmla="*/ 11 h 570"/>
                <a:gd name="T64" fmla="*/ 135 w 600"/>
                <a:gd name="T65" fmla="*/ 0 h 570"/>
                <a:gd name="T66" fmla="*/ 213 w 600"/>
                <a:gd name="T67" fmla="*/ 30 h 570"/>
                <a:gd name="T68" fmla="*/ 298 w 600"/>
                <a:gd name="T69" fmla="*/ 61 h 570"/>
                <a:gd name="T70" fmla="*/ 383 w 600"/>
                <a:gd name="T71" fmla="*/ 30 h 570"/>
                <a:gd name="T72" fmla="*/ 461 w 600"/>
                <a:gd name="T7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461" y="0"/>
                  </a:moveTo>
                  <a:cubicBezTo>
                    <a:pt x="472" y="0"/>
                    <a:pt x="481" y="4"/>
                    <a:pt x="488" y="11"/>
                  </a:cubicBezTo>
                  <a:cubicBezTo>
                    <a:pt x="493" y="16"/>
                    <a:pt x="498" y="26"/>
                    <a:pt x="497" y="42"/>
                  </a:cubicBezTo>
                  <a:cubicBezTo>
                    <a:pt x="493" y="85"/>
                    <a:pt x="488" y="128"/>
                    <a:pt x="483" y="170"/>
                  </a:cubicBezTo>
                  <a:cubicBezTo>
                    <a:pt x="481" y="183"/>
                    <a:pt x="489" y="207"/>
                    <a:pt x="499" y="217"/>
                  </a:cubicBezTo>
                  <a:cubicBezTo>
                    <a:pt x="528" y="248"/>
                    <a:pt x="556" y="280"/>
                    <a:pt x="585" y="316"/>
                  </a:cubicBezTo>
                  <a:cubicBezTo>
                    <a:pt x="589" y="321"/>
                    <a:pt x="592" y="327"/>
                    <a:pt x="594" y="333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5" y="354"/>
                    <a:pt x="595" y="354"/>
                    <a:pt x="595" y="354"/>
                  </a:cubicBezTo>
                  <a:cubicBezTo>
                    <a:pt x="595" y="354"/>
                    <a:pt x="594" y="355"/>
                    <a:pt x="594" y="356"/>
                  </a:cubicBezTo>
                  <a:cubicBezTo>
                    <a:pt x="594" y="356"/>
                    <a:pt x="594" y="357"/>
                    <a:pt x="593" y="358"/>
                  </a:cubicBezTo>
                  <a:cubicBezTo>
                    <a:pt x="593" y="359"/>
                    <a:pt x="593" y="360"/>
                    <a:pt x="592" y="360"/>
                  </a:cubicBezTo>
                  <a:cubicBezTo>
                    <a:pt x="592" y="361"/>
                    <a:pt x="591" y="362"/>
                    <a:pt x="591" y="363"/>
                  </a:cubicBezTo>
                  <a:cubicBezTo>
                    <a:pt x="590" y="364"/>
                    <a:pt x="590" y="364"/>
                    <a:pt x="589" y="365"/>
                  </a:cubicBezTo>
                  <a:cubicBezTo>
                    <a:pt x="589" y="366"/>
                    <a:pt x="588" y="367"/>
                    <a:pt x="588" y="367"/>
                  </a:cubicBezTo>
                  <a:cubicBezTo>
                    <a:pt x="587" y="368"/>
                    <a:pt x="587" y="368"/>
                    <a:pt x="586" y="369"/>
                  </a:cubicBezTo>
                  <a:cubicBezTo>
                    <a:pt x="585" y="370"/>
                    <a:pt x="585" y="370"/>
                    <a:pt x="584" y="371"/>
                  </a:cubicBezTo>
                  <a:cubicBezTo>
                    <a:pt x="583" y="372"/>
                    <a:pt x="583" y="372"/>
                    <a:pt x="582" y="372"/>
                  </a:cubicBezTo>
                  <a:cubicBezTo>
                    <a:pt x="581" y="373"/>
                    <a:pt x="581" y="374"/>
                    <a:pt x="580" y="374"/>
                  </a:cubicBezTo>
                  <a:cubicBezTo>
                    <a:pt x="579" y="375"/>
                    <a:pt x="578" y="375"/>
                    <a:pt x="578" y="375"/>
                  </a:cubicBezTo>
                  <a:cubicBezTo>
                    <a:pt x="577" y="376"/>
                    <a:pt x="576" y="376"/>
                    <a:pt x="575" y="377"/>
                  </a:cubicBezTo>
                  <a:cubicBezTo>
                    <a:pt x="575" y="377"/>
                    <a:pt x="574" y="377"/>
                    <a:pt x="573" y="378"/>
                  </a:cubicBezTo>
                  <a:cubicBezTo>
                    <a:pt x="572" y="378"/>
                    <a:pt x="572" y="378"/>
                    <a:pt x="571" y="379"/>
                  </a:cubicBezTo>
                  <a:cubicBezTo>
                    <a:pt x="569" y="379"/>
                    <a:pt x="568" y="380"/>
                    <a:pt x="566" y="380"/>
                  </a:cubicBezTo>
                  <a:cubicBezTo>
                    <a:pt x="531" y="389"/>
                    <a:pt x="488" y="398"/>
                    <a:pt x="439" y="407"/>
                  </a:cubicBezTo>
                  <a:cubicBezTo>
                    <a:pt x="425" y="410"/>
                    <a:pt x="405" y="424"/>
                    <a:pt x="398" y="437"/>
                  </a:cubicBezTo>
                  <a:cubicBezTo>
                    <a:pt x="375" y="480"/>
                    <a:pt x="352" y="519"/>
                    <a:pt x="332" y="550"/>
                  </a:cubicBezTo>
                  <a:cubicBezTo>
                    <a:pt x="323" y="563"/>
                    <a:pt x="311" y="570"/>
                    <a:pt x="298" y="570"/>
                  </a:cubicBezTo>
                  <a:cubicBezTo>
                    <a:pt x="285" y="570"/>
                    <a:pt x="273" y="563"/>
                    <a:pt x="265" y="550"/>
                  </a:cubicBezTo>
                  <a:cubicBezTo>
                    <a:pt x="244" y="519"/>
                    <a:pt x="221" y="480"/>
                    <a:pt x="198" y="437"/>
                  </a:cubicBezTo>
                  <a:cubicBezTo>
                    <a:pt x="191" y="424"/>
                    <a:pt x="171" y="410"/>
                    <a:pt x="157" y="407"/>
                  </a:cubicBezTo>
                  <a:cubicBezTo>
                    <a:pt x="108" y="398"/>
                    <a:pt x="65" y="389"/>
                    <a:pt x="30" y="380"/>
                  </a:cubicBezTo>
                  <a:cubicBezTo>
                    <a:pt x="29" y="380"/>
                    <a:pt x="27" y="379"/>
                    <a:pt x="26" y="379"/>
                  </a:cubicBezTo>
                  <a:cubicBezTo>
                    <a:pt x="25" y="379"/>
                    <a:pt x="25" y="379"/>
                    <a:pt x="24" y="378"/>
                  </a:cubicBezTo>
                  <a:cubicBezTo>
                    <a:pt x="23" y="378"/>
                    <a:pt x="22" y="378"/>
                    <a:pt x="21" y="377"/>
                  </a:cubicBezTo>
                  <a:cubicBezTo>
                    <a:pt x="21" y="377"/>
                    <a:pt x="20" y="377"/>
                    <a:pt x="20" y="376"/>
                  </a:cubicBezTo>
                  <a:cubicBezTo>
                    <a:pt x="19" y="376"/>
                    <a:pt x="18" y="375"/>
                    <a:pt x="17" y="375"/>
                  </a:cubicBezTo>
                  <a:cubicBezTo>
                    <a:pt x="17" y="374"/>
                    <a:pt x="16" y="374"/>
                    <a:pt x="16" y="374"/>
                  </a:cubicBezTo>
                  <a:cubicBezTo>
                    <a:pt x="15" y="373"/>
                    <a:pt x="13" y="372"/>
                    <a:pt x="12" y="371"/>
                  </a:cubicBezTo>
                  <a:cubicBezTo>
                    <a:pt x="12" y="371"/>
                    <a:pt x="11" y="370"/>
                    <a:pt x="11" y="370"/>
                  </a:cubicBezTo>
                  <a:cubicBezTo>
                    <a:pt x="10" y="369"/>
                    <a:pt x="10" y="369"/>
                    <a:pt x="9" y="368"/>
                  </a:cubicBezTo>
                  <a:cubicBezTo>
                    <a:pt x="8" y="367"/>
                    <a:pt x="8" y="367"/>
                    <a:pt x="8" y="366"/>
                  </a:cubicBezTo>
                  <a:cubicBezTo>
                    <a:pt x="7" y="365"/>
                    <a:pt x="6" y="365"/>
                    <a:pt x="6" y="364"/>
                  </a:cubicBezTo>
                  <a:cubicBezTo>
                    <a:pt x="5" y="363"/>
                    <a:pt x="5" y="363"/>
                    <a:pt x="5" y="362"/>
                  </a:cubicBezTo>
                  <a:cubicBezTo>
                    <a:pt x="4" y="361"/>
                    <a:pt x="4" y="360"/>
                    <a:pt x="3" y="359"/>
                  </a:cubicBezTo>
                  <a:cubicBezTo>
                    <a:pt x="3" y="359"/>
                    <a:pt x="3" y="358"/>
                    <a:pt x="3" y="358"/>
                  </a:cubicBezTo>
                  <a:cubicBezTo>
                    <a:pt x="2" y="356"/>
                    <a:pt x="2" y="355"/>
                    <a:pt x="1" y="353"/>
                  </a:cubicBezTo>
                  <a:cubicBezTo>
                    <a:pt x="1" y="353"/>
                    <a:pt x="1" y="352"/>
                    <a:pt x="1" y="352"/>
                  </a:cubicBezTo>
                  <a:cubicBezTo>
                    <a:pt x="1" y="351"/>
                    <a:pt x="1" y="350"/>
                    <a:pt x="0" y="349"/>
                  </a:cubicBezTo>
                  <a:cubicBezTo>
                    <a:pt x="0" y="348"/>
                    <a:pt x="0" y="348"/>
                    <a:pt x="0" y="347"/>
                  </a:cubicBezTo>
                  <a:cubicBezTo>
                    <a:pt x="0" y="346"/>
                    <a:pt x="0" y="345"/>
                    <a:pt x="0" y="344"/>
                  </a:cubicBezTo>
                  <a:cubicBezTo>
                    <a:pt x="0" y="343"/>
                    <a:pt x="0" y="343"/>
                    <a:pt x="0" y="342"/>
                  </a:cubicBezTo>
                  <a:cubicBezTo>
                    <a:pt x="0" y="341"/>
                    <a:pt x="0" y="339"/>
                    <a:pt x="1" y="338"/>
                  </a:cubicBezTo>
                  <a:cubicBezTo>
                    <a:pt x="1" y="338"/>
                    <a:pt x="1" y="337"/>
                    <a:pt x="1" y="337"/>
                  </a:cubicBezTo>
                  <a:cubicBezTo>
                    <a:pt x="1" y="336"/>
                    <a:pt x="1" y="335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1"/>
                    <a:pt x="3" y="331"/>
                    <a:pt x="3" y="330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9" y="319"/>
                    <a:pt x="10" y="318"/>
                    <a:pt x="11" y="316"/>
                  </a:cubicBezTo>
                  <a:cubicBezTo>
                    <a:pt x="40" y="280"/>
                    <a:pt x="68" y="248"/>
                    <a:pt x="97" y="217"/>
                  </a:cubicBezTo>
                  <a:cubicBezTo>
                    <a:pt x="107" y="207"/>
                    <a:pt x="115" y="183"/>
                    <a:pt x="113" y="170"/>
                  </a:cubicBezTo>
                  <a:cubicBezTo>
                    <a:pt x="108" y="127"/>
                    <a:pt x="103" y="85"/>
                    <a:pt x="99" y="42"/>
                  </a:cubicBezTo>
                  <a:cubicBezTo>
                    <a:pt x="98" y="26"/>
                    <a:pt x="103" y="16"/>
                    <a:pt x="109" y="11"/>
                  </a:cubicBezTo>
                  <a:cubicBezTo>
                    <a:pt x="115" y="4"/>
                    <a:pt x="12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2" y="0"/>
                    <a:pt x="149" y="1"/>
                    <a:pt x="156" y="5"/>
                  </a:cubicBezTo>
                  <a:cubicBezTo>
                    <a:pt x="175" y="13"/>
                    <a:pt x="193" y="22"/>
                    <a:pt x="213" y="30"/>
                  </a:cubicBezTo>
                  <a:cubicBezTo>
                    <a:pt x="233" y="39"/>
                    <a:pt x="253" y="47"/>
                    <a:pt x="273" y="57"/>
                  </a:cubicBezTo>
                  <a:cubicBezTo>
                    <a:pt x="279" y="60"/>
                    <a:pt x="288" y="61"/>
                    <a:pt x="298" y="61"/>
                  </a:cubicBezTo>
                  <a:cubicBezTo>
                    <a:pt x="308" y="61"/>
                    <a:pt x="317" y="60"/>
                    <a:pt x="323" y="57"/>
                  </a:cubicBezTo>
                  <a:cubicBezTo>
                    <a:pt x="344" y="47"/>
                    <a:pt x="363" y="39"/>
                    <a:pt x="383" y="30"/>
                  </a:cubicBezTo>
                  <a:cubicBezTo>
                    <a:pt x="403" y="21"/>
                    <a:pt x="421" y="13"/>
                    <a:pt x="440" y="5"/>
                  </a:cubicBezTo>
                  <a:cubicBezTo>
                    <a:pt x="447" y="1"/>
                    <a:pt x="454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039938" y="4584700"/>
              <a:ext cx="1304925" cy="1243013"/>
            </a:xfrm>
            <a:custGeom>
              <a:avLst/>
              <a:gdLst>
                <a:gd name="T0" fmla="*/ 297 w 562"/>
                <a:gd name="T1" fmla="*/ 523 h 536"/>
                <a:gd name="T2" fmla="*/ 265 w 562"/>
                <a:gd name="T3" fmla="*/ 523 h 536"/>
                <a:gd name="T4" fmla="*/ 199 w 562"/>
                <a:gd name="T5" fmla="*/ 411 h 536"/>
                <a:gd name="T6" fmla="*/ 143 w 562"/>
                <a:gd name="T7" fmla="*/ 371 h 536"/>
                <a:gd name="T8" fmla="*/ 18 w 562"/>
                <a:gd name="T9" fmla="*/ 344 h 536"/>
                <a:gd name="T10" fmla="*/ 10 w 562"/>
                <a:gd name="T11" fmla="*/ 313 h 536"/>
                <a:gd name="T12" fmla="*/ 95 w 562"/>
                <a:gd name="T13" fmla="*/ 216 h 536"/>
                <a:gd name="T14" fmla="*/ 117 w 562"/>
                <a:gd name="T15" fmla="*/ 151 h 536"/>
                <a:gd name="T16" fmla="*/ 103 w 562"/>
                <a:gd name="T17" fmla="*/ 24 h 536"/>
                <a:gd name="T18" fmla="*/ 130 w 562"/>
                <a:gd name="T19" fmla="*/ 8 h 536"/>
                <a:gd name="T20" fmla="*/ 248 w 562"/>
                <a:gd name="T21" fmla="*/ 60 h 536"/>
                <a:gd name="T22" fmla="*/ 315 w 562"/>
                <a:gd name="T23" fmla="*/ 60 h 536"/>
                <a:gd name="T24" fmla="*/ 432 w 562"/>
                <a:gd name="T25" fmla="*/ 8 h 536"/>
                <a:gd name="T26" fmla="*/ 459 w 562"/>
                <a:gd name="T27" fmla="*/ 24 h 536"/>
                <a:gd name="T28" fmla="*/ 446 w 562"/>
                <a:gd name="T29" fmla="*/ 151 h 536"/>
                <a:gd name="T30" fmla="*/ 467 w 562"/>
                <a:gd name="T31" fmla="*/ 216 h 536"/>
                <a:gd name="T32" fmla="*/ 552 w 562"/>
                <a:gd name="T33" fmla="*/ 313 h 536"/>
                <a:gd name="T34" fmla="*/ 544 w 562"/>
                <a:gd name="T35" fmla="*/ 344 h 536"/>
                <a:gd name="T36" fmla="*/ 419 w 562"/>
                <a:gd name="T37" fmla="*/ 371 h 536"/>
                <a:gd name="T38" fmla="*/ 363 w 562"/>
                <a:gd name="T39" fmla="*/ 411 h 536"/>
                <a:gd name="T40" fmla="*/ 297 w 562"/>
                <a:gd name="T41" fmla="*/ 52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97" y="523"/>
                  </a:moveTo>
                  <a:cubicBezTo>
                    <a:pt x="288" y="536"/>
                    <a:pt x="274" y="536"/>
                    <a:pt x="265" y="523"/>
                  </a:cubicBezTo>
                  <a:cubicBezTo>
                    <a:pt x="244" y="491"/>
                    <a:pt x="222" y="453"/>
                    <a:pt x="199" y="411"/>
                  </a:cubicBezTo>
                  <a:cubicBezTo>
                    <a:pt x="189" y="393"/>
                    <a:pt x="164" y="374"/>
                    <a:pt x="143" y="371"/>
                  </a:cubicBezTo>
                  <a:cubicBezTo>
                    <a:pt x="97" y="362"/>
                    <a:pt x="54" y="353"/>
                    <a:pt x="18" y="344"/>
                  </a:cubicBezTo>
                  <a:cubicBezTo>
                    <a:pt x="3" y="340"/>
                    <a:pt x="0" y="326"/>
                    <a:pt x="10" y="313"/>
                  </a:cubicBezTo>
                  <a:cubicBezTo>
                    <a:pt x="35" y="283"/>
                    <a:pt x="63" y="250"/>
                    <a:pt x="95" y="216"/>
                  </a:cubicBezTo>
                  <a:cubicBezTo>
                    <a:pt x="109" y="201"/>
                    <a:pt x="119" y="171"/>
                    <a:pt x="117" y="151"/>
                  </a:cubicBezTo>
                  <a:cubicBezTo>
                    <a:pt x="111" y="105"/>
                    <a:pt x="106" y="63"/>
                    <a:pt x="103" y="24"/>
                  </a:cubicBezTo>
                  <a:cubicBezTo>
                    <a:pt x="101" y="7"/>
                    <a:pt x="114" y="0"/>
                    <a:pt x="130" y="8"/>
                  </a:cubicBezTo>
                  <a:cubicBezTo>
                    <a:pt x="168" y="25"/>
                    <a:pt x="206" y="41"/>
                    <a:pt x="248" y="60"/>
                  </a:cubicBezTo>
                  <a:cubicBezTo>
                    <a:pt x="266" y="68"/>
                    <a:pt x="296" y="68"/>
                    <a:pt x="315" y="60"/>
                  </a:cubicBezTo>
                  <a:cubicBezTo>
                    <a:pt x="356" y="41"/>
                    <a:pt x="394" y="25"/>
                    <a:pt x="432" y="8"/>
                  </a:cubicBezTo>
                  <a:cubicBezTo>
                    <a:pt x="448" y="0"/>
                    <a:pt x="461" y="7"/>
                    <a:pt x="459" y="24"/>
                  </a:cubicBezTo>
                  <a:cubicBezTo>
                    <a:pt x="456" y="63"/>
                    <a:pt x="451" y="105"/>
                    <a:pt x="446" y="151"/>
                  </a:cubicBezTo>
                  <a:cubicBezTo>
                    <a:pt x="443" y="171"/>
                    <a:pt x="453" y="201"/>
                    <a:pt x="467" y="216"/>
                  </a:cubicBezTo>
                  <a:cubicBezTo>
                    <a:pt x="499" y="250"/>
                    <a:pt x="527" y="283"/>
                    <a:pt x="552" y="313"/>
                  </a:cubicBezTo>
                  <a:cubicBezTo>
                    <a:pt x="562" y="326"/>
                    <a:pt x="559" y="340"/>
                    <a:pt x="544" y="344"/>
                  </a:cubicBezTo>
                  <a:cubicBezTo>
                    <a:pt x="508" y="353"/>
                    <a:pt x="465" y="362"/>
                    <a:pt x="419" y="371"/>
                  </a:cubicBezTo>
                  <a:cubicBezTo>
                    <a:pt x="398" y="374"/>
                    <a:pt x="373" y="393"/>
                    <a:pt x="363" y="411"/>
                  </a:cubicBezTo>
                  <a:cubicBezTo>
                    <a:pt x="340" y="453"/>
                    <a:pt x="318" y="491"/>
                    <a:pt x="297" y="52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197225" y="3756025"/>
              <a:ext cx="1363663" cy="1379538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238500" y="3792538"/>
              <a:ext cx="1279525" cy="1308100"/>
            </a:xfrm>
            <a:custGeom>
              <a:avLst/>
              <a:gdLst>
                <a:gd name="T0" fmla="*/ 544 w 552"/>
                <a:gd name="T1" fmla="*/ 400 h 564"/>
                <a:gd name="T2" fmla="*/ 528 w 552"/>
                <a:gd name="T3" fmla="*/ 428 h 564"/>
                <a:gd name="T4" fmla="*/ 399 w 552"/>
                <a:gd name="T5" fmla="*/ 429 h 564"/>
                <a:gd name="T6" fmla="*/ 336 w 552"/>
                <a:gd name="T7" fmla="*/ 457 h 564"/>
                <a:gd name="T8" fmla="*/ 250 w 552"/>
                <a:gd name="T9" fmla="*/ 552 h 564"/>
                <a:gd name="T10" fmla="*/ 219 w 552"/>
                <a:gd name="T11" fmla="*/ 543 h 564"/>
                <a:gd name="T12" fmla="*/ 177 w 552"/>
                <a:gd name="T13" fmla="*/ 421 h 564"/>
                <a:gd name="T14" fmla="*/ 132 w 552"/>
                <a:gd name="T15" fmla="*/ 370 h 564"/>
                <a:gd name="T16" fmla="*/ 15 w 552"/>
                <a:gd name="T17" fmla="*/ 319 h 564"/>
                <a:gd name="T18" fmla="*/ 15 w 552"/>
                <a:gd name="T19" fmla="*/ 287 h 564"/>
                <a:gd name="T20" fmla="*/ 119 w 552"/>
                <a:gd name="T21" fmla="*/ 211 h 564"/>
                <a:gd name="T22" fmla="*/ 152 w 552"/>
                <a:gd name="T23" fmla="*/ 153 h 564"/>
                <a:gd name="T24" fmla="*/ 166 w 552"/>
                <a:gd name="T25" fmla="*/ 26 h 564"/>
                <a:gd name="T26" fmla="*/ 193 w 552"/>
                <a:gd name="T27" fmla="*/ 10 h 564"/>
                <a:gd name="T28" fmla="*/ 297 w 552"/>
                <a:gd name="T29" fmla="*/ 85 h 564"/>
                <a:gd name="T30" fmla="*/ 363 w 552"/>
                <a:gd name="T31" fmla="*/ 99 h 564"/>
                <a:gd name="T32" fmla="*/ 490 w 552"/>
                <a:gd name="T33" fmla="*/ 74 h 564"/>
                <a:gd name="T34" fmla="*/ 513 w 552"/>
                <a:gd name="T35" fmla="*/ 97 h 564"/>
                <a:gd name="T36" fmla="*/ 473 w 552"/>
                <a:gd name="T37" fmla="*/ 218 h 564"/>
                <a:gd name="T38" fmla="*/ 481 w 552"/>
                <a:gd name="T39" fmla="*/ 287 h 564"/>
                <a:gd name="T40" fmla="*/ 544 w 552"/>
                <a:gd name="T41" fmla="*/ 4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544" y="400"/>
                  </a:moveTo>
                  <a:cubicBezTo>
                    <a:pt x="552" y="415"/>
                    <a:pt x="545" y="427"/>
                    <a:pt x="528" y="428"/>
                  </a:cubicBezTo>
                  <a:cubicBezTo>
                    <a:pt x="491" y="430"/>
                    <a:pt x="446" y="430"/>
                    <a:pt x="399" y="429"/>
                  </a:cubicBezTo>
                  <a:cubicBezTo>
                    <a:pt x="378" y="428"/>
                    <a:pt x="349" y="441"/>
                    <a:pt x="336" y="457"/>
                  </a:cubicBezTo>
                  <a:cubicBezTo>
                    <a:pt x="305" y="493"/>
                    <a:pt x="276" y="526"/>
                    <a:pt x="250" y="552"/>
                  </a:cubicBezTo>
                  <a:cubicBezTo>
                    <a:pt x="239" y="564"/>
                    <a:pt x="226" y="559"/>
                    <a:pt x="219" y="543"/>
                  </a:cubicBezTo>
                  <a:cubicBezTo>
                    <a:pt x="206" y="507"/>
                    <a:pt x="191" y="466"/>
                    <a:pt x="177" y="421"/>
                  </a:cubicBezTo>
                  <a:cubicBezTo>
                    <a:pt x="171" y="401"/>
                    <a:pt x="151" y="378"/>
                    <a:pt x="132" y="370"/>
                  </a:cubicBezTo>
                  <a:cubicBezTo>
                    <a:pt x="90" y="353"/>
                    <a:pt x="51" y="335"/>
                    <a:pt x="15" y="319"/>
                  </a:cubicBezTo>
                  <a:cubicBezTo>
                    <a:pt x="0" y="311"/>
                    <a:pt x="0" y="297"/>
                    <a:pt x="15" y="287"/>
                  </a:cubicBezTo>
                  <a:cubicBezTo>
                    <a:pt x="48" y="263"/>
                    <a:pt x="82" y="238"/>
                    <a:pt x="119" y="211"/>
                  </a:cubicBezTo>
                  <a:cubicBezTo>
                    <a:pt x="135" y="200"/>
                    <a:pt x="150" y="173"/>
                    <a:pt x="152" y="153"/>
                  </a:cubicBezTo>
                  <a:cubicBezTo>
                    <a:pt x="157" y="108"/>
                    <a:pt x="162" y="67"/>
                    <a:pt x="166" y="26"/>
                  </a:cubicBezTo>
                  <a:cubicBezTo>
                    <a:pt x="167" y="8"/>
                    <a:pt x="179" y="0"/>
                    <a:pt x="193" y="10"/>
                  </a:cubicBezTo>
                  <a:cubicBezTo>
                    <a:pt x="225" y="32"/>
                    <a:pt x="260" y="58"/>
                    <a:pt x="297" y="85"/>
                  </a:cubicBezTo>
                  <a:cubicBezTo>
                    <a:pt x="313" y="98"/>
                    <a:pt x="343" y="104"/>
                    <a:pt x="363" y="99"/>
                  </a:cubicBezTo>
                  <a:cubicBezTo>
                    <a:pt x="409" y="89"/>
                    <a:pt x="452" y="81"/>
                    <a:pt x="490" y="74"/>
                  </a:cubicBezTo>
                  <a:cubicBezTo>
                    <a:pt x="507" y="72"/>
                    <a:pt x="517" y="81"/>
                    <a:pt x="513" y="97"/>
                  </a:cubicBezTo>
                  <a:cubicBezTo>
                    <a:pt x="503" y="132"/>
                    <a:pt x="489" y="174"/>
                    <a:pt x="473" y="218"/>
                  </a:cubicBezTo>
                  <a:cubicBezTo>
                    <a:pt x="466" y="238"/>
                    <a:pt x="470" y="269"/>
                    <a:pt x="481" y="287"/>
                  </a:cubicBezTo>
                  <a:cubicBezTo>
                    <a:pt x="506" y="328"/>
                    <a:pt x="527" y="366"/>
                    <a:pt x="544" y="400"/>
                  </a:cubicBezTo>
                  <a:close/>
                </a:path>
              </a:pathLst>
            </a:custGeom>
            <a:solidFill>
              <a:srgbClr val="F89A1A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184525" y="2297113"/>
              <a:ext cx="1366838" cy="1379537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228975" y="2333625"/>
              <a:ext cx="1277938" cy="1306513"/>
            </a:xfrm>
            <a:custGeom>
              <a:avLst/>
              <a:gdLst>
                <a:gd name="T0" fmla="*/ 528 w 551"/>
                <a:gd name="T1" fmla="*/ 136 h 563"/>
                <a:gd name="T2" fmla="*/ 544 w 551"/>
                <a:gd name="T3" fmla="*/ 164 h 563"/>
                <a:gd name="T4" fmla="*/ 481 w 551"/>
                <a:gd name="T5" fmla="*/ 276 h 563"/>
                <a:gd name="T6" fmla="*/ 473 w 551"/>
                <a:gd name="T7" fmla="*/ 345 h 563"/>
                <a:gd name="T8" fmla="*/ 513 w 551"/>
                <a:gd name="T9" fmla="*/ 467 h 563"/>
                <a:gd name="T10" fmla="*/ 490 w 551"/>
                <a:gd name="T11" fmla="*/ 489 h 563"/>
                <a:gd name="T12" fmla="*/ 363 w 551"/>
                <a:gd name="T13" fmla="*/ 464 h 563"/>
                <a:gd name="T14" fmla="*/ 296 w 551"/>
                <a:gd name="T15" fmla="*/ 478 h 563"/>
                <a:gd name="T16" fmla="*/ 193 w 551"/>
                <a:gd name="T17" fmla="*/ 553 h 563"/>
                <a:gd name="T18" fmla="*/ 166 w 551"/>
                <a:gd name="T19" fmla="*/ 538 h 563"/>
                <a:gd name="T20" fmla="*/ 152 w 551"/>
                <a:gd name="T21" fmla="*/ 410 h 563"/>
                <a:gd name="T22" fmla="*/ 119 w 551"/>
                <a:gd name="T23" fmla="*/ 352 h 563"/>
                <a:gd name="T24" fmla="*/ 15 w 551"/>
                <a:gd name="T25" fmla="*/ 277 h 563"/>
                <a:gd name="T26" fmla="*/ 15 w 551"/>
                <a:gd name="T27" fmla="*/ 245 h 563"/>
                <a:gd name="T28" fmla="*/ 132 w 551"/>
                <a:gd name="T29" fmla="*/ 193 h 563"/>
                <a:gd name="T30" fmla="*/ 177 w 551"/>
                <a:gd name="T31" fmla="*/ 142 h 563"/>
                <a:gd name="T32" fmla="*/ 219 w 551"/>
                <a:gd name="T33" fmla="*/ 20 h 563"/>
                <a:gd name="T34" fmla="*/ 250 w 551"/>
                <a:gd name="T35" fmla="*/ 12 h 563"/>
                <a:gd name="T36" fmla="*/ 336 w 551"/>
                <a:gd name="T37" fmla="*/ 107 h 563"/>
                <a:gd name="T38" fmla="*/ 399 w 551"/>
                <a:gd name="T39" fmla="*/ 135 h 563"/>
                <a:gd name="T40" fmla="*/ 528 w 551"/>
                <a:gd name="T41" fmla="*/ 13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1" h="563">
                  <a:moveTo>
                    <a:pt x="528" y="136"/>
                  </a:moveTo>
                  <a:cubicBezTo>
                    <a:pt x="545" y="137"/>
                    <a:pt x="551" y="149"/>
                    <a:pt x="544" y="164"/>
                  </a:cubicBezTo>
                  <a:cubicBezTo>
                    <a:pt x="527" y="197"/>
                    <a:pt x="505" y="236"/>
                    <a:pt x="481" y="276"/>
                  </a:cubicBezTo>
                  <a:cubicBezTo>
                    <a:pt x="470" y="294"/>
                    <a:pt x="466" y="326"/>
                    <a:pt x="473" y="345"/>
                  </a:cubicBezTo>
                  <a:cubicBezTo>
                    <a:pt x="489" y="389"/>
                    <a:pt x="503" y="431"/>
                    <a:pt x="513" y="467"/>
                  </a:cubicBezTo>
                  <a:cubicBezTo>
                    <a:pt x="517" y="482"/>
                    <a:pt x="507" y="492"/>
                    <a:pt x="490" y="489"/>
                  </a:cubicBezTo>
                  <a:cubicBezTo>
                    <a:pt x="452" y="483"/>
                    <a:pt x="409" y="475"/>
                    <a:pt x="363" y="464"/>
                  </a:cubicBezTo>
                  <a:cubicBezTo>
                    <a:pt x="343" y="460"/>
                    <a:pt x="313" y="466"/>
                    <a:pt x="296" y="478"/>
                  </a:cubicBezTo>
                  <a:cubicBezTo>
                    <a:pt x="260" y="506"/>
                    <a:pt x="225" y="531"/>
                    <a:pt x="193" y="553"/>
                  </a:cubicBezTo>
                  <a:cubicBezTo>
                    <a:pt x="179" y="563"/>
                    <a:pt x="167" y="556"/>
                    <a:pt x="166" y="538"/>
                  </a:cubicBezTo>
                  <a:cubicBezTo>
                    <a:pt x="162" y="497"/>
                    <a:pt x="156" y="455"/>
                    <a:pt x="152" y="410"/>
                  </a:cubicBezTo>
                  <a:cubicBezTo>
                    <a:pt x="150" y="390"/>
                    <a:pt x="135" y="364"/>
                    <a:pt x="119" y="352"/>
                  </a:cubicBezTo>
                  <a:cubicBezTo>
                    <a:pt x="82" y="326"/>
                    <a:pt x="48" y="301"/>
                    <a:pt x="15" y="277"/>
                  </a:cubicBezTo>
                  <a:cubicBezTo>
                    <a:pt x="0" y="266"/>
                    <a:pt x="0" y="252"/>
                    <a:pt x="15" y="245"/>
                  </a:cubicBezTo>
                  <a:cubicBezTo>
                    <a:pt x="51" y="229"/>
                    <a:pt x="90" y="211"/>
                    <a:pt x="132" y="193"/>
                  </a:cubicBezTo>
                  <a:cubicBezTo>
                    <a:pt x="151" y="185"/>
                    <a:pt x="171" y="162"/>
                    <a:pt x="177" y="142"/>
                  </a:cubicBezTo>
                  <a:cubicBezTo>
                    <a:pt x="191" y="98"/>
                    <a:pt x="206" y="56"/>
                    <a:pt x="219" y="20"/>
                  </a:cubicBezTo>
                  <a:cubicBezTo>
                    <a:pt x="225" y="4"/>
                    <a:pt x="239" y="0"/>
                    <a:pt x="250" y="12"/>
                  </a:cubicBezTo>
                  <a:cubicBezTo>
                    <a:pt x="276" y="38"/>
                    <a:pt x="305" y="71"/>
                    <a:pt x="336" y="107"/>
                  </a:cubicBezTo>
                  <a:cubicBezTo>
                    <a:pt x="349" y="123"/>
                    <a:pt x="378" y="135"/>
                    <a:pt x="399" y="135"/>
                  </a:cubicBezTo>
                  <a:cubicBezTo>
                    <a:pt x="446" y="133"/>
                    <a:pt x="491" y="134"/>
                    <a:pt x="528" y="1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597150" y="4894263"/>
              <a:ext cx="174625" cy="196850"/>
            </a:xfrm>
            <a:custGeom>
              <a:avLst/>
              <a:gdLst>
                <a:gd name="T0" fmla="*/ 52 w 75"/>
                <a:gd name="T1" fmla="*/ 25 h 85"/>
                <a:gd name="T2" fmla="*/ 50 w 75"/>
                <a:gd name="T3" fmla="*/ 24 h 85"/>
                <a:gd name="T4" fmla="*/ 46 w 75"/>
                <a:gd name="T5" fmla="*/ 16 h 85"/>
                <a:gd name="T6" fmla="*/ 51 w 75"/>
                <a:gd name="T7" fmla="*/ 5 h 85"/>
                <a:gd name="T8" fmla="*/ 57 w 75"/>
                <a:gd name="T9" fmla="*/ 1 h 85"/>
                <a:gd name="T10" fmla="*/ 63 w 75"/>
                <a:gd name="T11" fmla="*/ 3 h 85"/>
                <a:gd name="T12" fmla="*/ 65 w 75"/>
                <a:gd name="T13" fmla="*/ 5 h 85"/>
                <a:gd name="T14" fmla="*/ 58 w 75"/>
                <a:gd name="T15" fmla="*/ 11 h 85"/>
                <a:gd name="T16" fmla="*/ 52 w 75"/>
                <a:gd name="T17" fmla="*/ 25 h 85"/>
                <a:gd name="T18" fmla="*/ 6 w 75"/>
                <a:gd name="T19" fmla="*/ 78 h 85"/>
                <a:gd name="T20" fmla="*/ 4 w 75"/>
                <a:gd name="T21" fmla="*/ 77 h 85"/>
                <a:gd name="T22" fmla="*/ 0 w 75"/>
                <a:gd name="T23" fmla="*/ 71 h 85"/>
                <a:gd name="T24" fmla="*/ 3 w 75"/>
                <a:gd name="T25" fmla="*/ 64 h 85"/>
                <a:gd name="T26" fmla="*/ 21 w 75"/>
                <a:gd name="T27" fmla="*/ 60 h 85"/>
                <a:gd name="T28" fmla="*/ 23 w 75"/>
                <a:gd name="T29" fmla="*/ 61 h 85"/>
                <a:gd name="T30" fmla="*/ 10 w 75"/>
                <a:gd name="T31" fmla="*/ 71 h 85"/>
                <a:gd name="T32" fmla="*/ 6 w 75"/>
                <a:gd name="T33" fmla="*/ 78 h 85"/>
                <a:gd name="T34" fmla="*/ 23 w 75"/>
                <a:gd name="T35" fmla="*/ 85 h 85"/>
                <a:gd name="T36" fmla="*/ 7 w 75"/>
                <a:gd name="T37" fmla="*/ 79 h 85"/>
                <a:gd name="T38" fmla="*/ 12 w 75"/>
                <a:gd name="T39" fmla="*/ 72 h 85"/>
                <a:gd name="T40" fmla="*/ 25 w 75"/>
                <a:gd name="T41" fmla="*/ 63 h 85"/>
                <a:gd name="T42" fmla="*/ 26 w 75"/>
                <a:gd name="T43" fmla="*/ 63 h 85"/>
                <a:gd name="T44" fmla="*/ 46 w 75"/>
                <a:gd name="T45" fmla="*/ 50 h 85"/>
                <a:gd name="T46" fmla="*/ 55 w 75"/>
                <a:gd name="T47" fmla="*/ 28 h 85"/>
                <a:gd name="T48" fmla="*/ 54 w 75"/>
                <a:gd name="T49" fmla="*/ 27 h 85"/>
                <a:gd name="T50" fmla="*/ 60 w 75"/>
                <a:gd name="T51" fmla="*/ 12 h 85"/>
                <a:gd name="T52" fmla="*/ 67 w 75"/>
                <a:gd name="T53" fmla="*/ 6 h 85"/>
                <a:gd name="T54" fmla="*/ 75 w 75"/>
                <a:gd name="T55" fmla="*/ 20 h 85"/>
                <a:gd name="T56" fmla="*/ 67 w 75"/>
                <a:gd name="T57" fmla="*/ 39 h 85"/>
                <a:gd name="T58" fmla="*/ 55 w 75"/>
                <a:gd name="T59" fmla="*/ 57 h 85"/>
                <a:gd name="T60" fmla="*/ 39 w 75"/>
                <a:gd name="T61" fmla="*/ 73 h 85"/>
                <a:gd name="T62" fmla="*/ 23 w 75"/>
                <a:gd name="T6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85">
                  <a:moveTo>
                    <a:pt x="52" y="25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7" y="21"/>
                    <a:pt x="45" y="19"/>
                    <a:pt x="46" y="16"/>
                  </a:cubicBezTo>
                  <a:cubicBezTo>
                    <a:pt x="46" y="13"/>
                    <a:pt x="47" y="9"/>
                    <a:pt x="51" y="5"/>
                  </a:cubicBezTo>
                  <a:cubicBezTo>
                    <a:pt x="53" y="2"/>
                    <a:pt x="55" y="1"/>
                    <a:pt x="57" y="1"/>
                  </a:cubicBezTo>
                  <a:cubicBezTo>
                    <a:pt x="58" y="0"/>
                    <a:pt x="61" y="1"/>
                    <a:pt x="63" y="3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9"/>
                    <a:pt x="58" y="11"/>
                  </a:cubicBezTo>
                  <a:cubicBezTo>
                    <a:pt x="55" y="15"/>
                    <a:pt x="53" y="20"/>
                    <a:pt x="52" y="25"/>
                  </a:cubicBezTo>
                  <a:close/>
                  <a:moveTo>
                    <a:pt x="6" y="78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69"/>
                    <a:pt x="1" y="67"/>
                    <a:pt x="3" y="64"/>
                  </a:cubicBezTo>
                  <a:cubicBezTo>
                    <a:pt x="9" y="57"/>
                    <a:pt x="15" y="55"/>
                    <a:pt x="21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8" y="63"/>
                    <a:pt x="14" y="66"/>
                    <a:pt x="10" y="71"/>
                  </a:cubicBezTo>
                  <a:cubicBezTo>
                    <a:pt x="8" y="73"/>
                    <a:pt x="7" y="75"/>
                    <a:pt x="6" y="78"/>
                  </a:cubicBezTo>
                  <a:close/>
                  <a:moveTo>
                    <a:pt x="23" y="85"/>
                  </a:moveTo>
                  <a:cubicBezTo>
                    <a:pt x="18" y="84"/>
                    <a:pt x="12" y="82"/>
                    <a:pt x="7" y="79"/>
                  </a:cubicBezTo>
                  <a:cubicBezTo>
                    <a:pt x="9" y="77"/>
                    <a:pt x="10" y="74"/>
                    <a:pt x="12" y="72"/>
                  </a:cubicBezTo>
                  <a:cubicBezTo>
                    <a:pt x="15" y="68"/>
                    <a:pt x="19" y="65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0" y="66"/>
                    <a:pt x="36" y="62"/>
                    <a:pt x="46" y="50"/>
                  </a:cubicBezTo>
                  <a:cubicBezTo>
                    <a:pt x="56" y="38"/>
                    <a:pt x="59" y="31"/>
                    <a:pt x="55" y="28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1"/>
                    <a:pt x="57" y="16"/>
                    <a:pt x="60" y="12"/>
                  </a:cubicBezTo>
                  <a:cubicBezTo>
                    <a:pt x="62" y="10"/>
                    <a:pt x="64" y="8"/>
                    <a:pt x="67" y="6"/>
                  </a:cubicBezTo>
                  <a:cubicBezTo>
                    <a:pt x="71" y="10"/>
                    <a:pt x="73" y="15"/>
                    <a:pt x="75" y="20"/>
                  </a:cubicBezTo>
                  <a:cubicBezTo>
                    <a:pt x="73" y="27"/>
                    <a:pt x="70" y="33"/>
                    <a:pt x="67" y="39"/>
                  </a:cubicBezTo>
                  <a:cubicBezTo>
                    <a:pt x="64" y="45"/>
                    <a:pt x="59" y="51"/>
                    <a:pt x="55" y="57"/>
                  </a:cubicBezTo>
                  <a:cubicBezTo>
                    <a:pt x="50" y="63"/>
                    <a:pt x="45" y="68"/>
                    <a:pt x="39" y="73"/>
                  </a:cubicBezTo>
                  <a:cubicBezTo>
                    <a:pt x="34" y="78"/>
                    <a:pt x="29" y="82"/>
                    <a:pt x="23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836988" y="4162425"/>
              <a:ext cx="233362" cy="207963"/>
            </a:xfrm>
            <a:custGeom>
              <a:avLst/>
              <a:gdLst>
                <a:gd name="T0" fmla="*/ 48 w 101"/>
                <a:gd name="T1" fmla="*/ 89 h 89"/>
                <a:gd name="T2" fmla="*/ 38 w 101"/>
                <a:gd name="T3" fmla="*/ 84 h 89"/>
                <a:gd name="T4" fmla="*/ 12 w 101"/>
                <a:gd name="T5" fmla="*/ 60 h 89"/>
                <a:gd name="T6" fmla="*/ 0 w 101"/>
                <a:gd name="T7" fmla="*/ 26 h 89"/>
                <a:gd name="T8" fmla="*/ 9 w 101"/>
                <a:gd name="T9" fmla="*/ 4 h 89"/>
                <a:gd name="T10" fmla="*/ 19 w 101"/>
                <a:gd name="T11" fmla="*/ 0 h 89"/>
                <a:gd name="T12" fmla="*/ 24 w 101"/>
                <a:gd name="T13" fmla="*/ 0 h 89"/>
                <a:gd name="T14" fmla="*/ 32 w 101"/>
                <a:gd name="T15" fmla="*/ 1 h 89"/>
                <a:gd name="T16" fmla="*/ 49 w 101"/>
                <a:gd name="T17" fmla="*/ 12 h 89"/>
                <a:gd name="T18" fmla="*/ 50 w 101"/>
                <a:gd name="T19" fmla="*/ 12 h 89"/>
                <a:gd name="T20" fmla="*/ 51 w 101"/>
                <a:gd name="T21" fmla="*/ 12 h 89"/>
                <a:gd name="T22" fmla="*/ 69 w 101"/>
                <a:gd name="T23" fmla="*/ 2 h 89"/>
                <a:gd name="T24" fmla="*/ 77 w 101"/>
                <a:gd name="T25" fmla="*/ 1 h 89"/>
                <a:gd name="T26" fmla="*/ 82 w 101"/>
                <a:gd name="T27" fmla="*/ 1 h 89"/>
                <a:gd name="T28" fmla="*/ 92 w 101"/>
                <a:gd name="T29" fmla="*/ 6 h 89"/>
                <a:gd name="T30" fmla="*/ 100 w 101"/>
                <a:gd name="T31" fmla="*/ 28 h 89"/>
                <a:gd name="T32" fmla="*/ 86 w 101"/>
                <a:gd name="T33" fmla="*/ 62 h 89"/>
                <a:gd name="T34" fmla="*/ 58 w 101"/>
                <a:gd name="T35" fmla="*/ 84 h 89"/>
                <a:gd name="T36" fmla="*/ 48 w 101"/>
                <a:gd name="T3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89">
                  <a:moveTo>
                    <a:pt x="48" y="89"/>
                  </a:moveTo>
                  <a:cubicBezTo>
                    <a:pt x="44" y="88"/>
                    <a:pt x="41" y="86"/>
                    <a:pt x="38" y="84"/>
                  </a:cubicBezTo>
                  <a:cubicBezTo>
                    <a:pt x="29" y="78"/>
                    <a:pt x="19" y="70"/>
                    <a:pt x="12" y="60"/>
                  </a:cubicBezTo>
                  <a:cubicBezTo>
                    <a:pt x="4" y="50"/>
                    <a:pt x="0" y="39"/>
                    <a:pt x="0" y="26"/>
                  </a:cubicBezTo>
                  <a:cubicBezTo>
                    <a:pt x="0" y="17"/>
                    <a:pt x="3" y="9"/>
                    <a:pt x="9" y="4"/>
                  </a:cubicBezTo>
                  <a:cubicBezTo>
                    <a:pt x="12" y="2"/>
                    <a:pt x="15" y="1"/>
                    <a:pt x="19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3" y="7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7" y="7"/>
                    <a:pt x="63" y="3"/>
                    <a:pt x="69" y="2"/>
                  </a:cubicBezTo>
                  <a:cubicBezTo>
                    <a:pt x="72" y="1"/>
                    <a:pt x="74" y="1"/>
                    <a:pt x="77" y="1"/>
                  </a:cubicBezTo>
                  <a:cubicBezTo>
                    <a:pt x="79" y="1"/>
                    <a:pt x="80" y="1"/>
                    <a:pt x="82" y="1"/>
                  </a:cubicBezTo>
                  <a:cubicBezTo>
                    <a:pt x="86" y="2"/>
                    <a:pt x="89" y="4"/>
                    <a:pt x="92" y="6"/>
                  </a:cubicBezTo>
                  <a:cubicBezTo>
                    <a:pt x="98" y="11"/>
                    <a:pt x="101" y="19"/>
                    <a:pt x="100" y="28"/>
                  </a:cubicBezTo>
                  <a:cubicBezTo>
                    <a:pt x="99" y="41"/>
                    <a:pt x="94" y="52"/>
                    <a:pt x="86" y="62"/>
                  </a:cubicBezTo>
                  <a:cubicBezTo>
                    <a:pt x="78" y="71"/>
                    <a:pt x="68" y="79"/>
                    <a:pt x="58" y="84"/>
                  </a:cubicBezTo>
                  <a:cubicBezTo>
                    <a:pt x="55" y="86"/>
                    <a:pt x="52" y="88"/>
                    <a:pt x="4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327150" y="4192588"/>
              <a:ext cx="198438" cy="209550"/>
            </a:xfrm>
            <a:custGeom>
              <a:avLst/>
              <a:gdLst>
                <a:gd name="T0" fmla="*/ 50 w 86"/>
                <a:gd name="T1" fmla="*/ 0 h 90"/>
                <a:gd name="T2" fmla="*/ 14 w 86"/>
                <a:gd name="T3" fmla="*/ 36 h 90"/>
                <a:gd name="T4" fmla="*/ 23 w 86"/>
                <a:gd name="T5" fmla="*/ 60 h 90"/>
                <a:gd name="T6" fmla="*/ 2 w 86"/>
                <a:gd name="T7" fmla="*/ 82 h 90"/>
                <a:gd name="T8" fmla="*/ 0 w 86"/>
                <a:gd name="T9" fmla="*/ 85 h 90"/>
                <a:gd name="T10" fmla="*/ 2 w 86"/>
                <a:gd name="T11" fmla="*/ 88 h 90"/>
                <a:gd name="T12" fmla="*/ 8 w 86"/>
                <a:gd name="T13" fmla="*/ 88 h 90"/>
                <a:gd name="T14" fmla="*/ 30 w 86"/>
                <a:gd name="T15" fmla="*/ 66 h 90"/>
                <a:gd name="T16" fmla="*/ 50 w 86"/>
                <a:gd name="T17" fmla="*/ 72 h 90"/>
                <a:gd name="T18" fmla="*/ 86 w 86"/>
                <a:gd name="T19" fmla="*/ 36 h 90"/>
                <a:gd name="T20" fmla="*/ 50 w 86"/>
                <a:gd name="T21" fmla="*/ 0 h 90"/>
                <a:gd name="T22" fmla="*/ 50 w 86"/>
                <a:gd name="T23" fmla="*/ 6 h 90"/>
                <a:gd name="T24" fmla="*/ 80 w 86"/>
                <a:gd name="T25" fmla="*/ 36 h 90"/>
                <a:gd name="T26" fmla="*/ 50 w 86"/>
                <a:gd name="T27" fmla="*/ 66 h 90"/>
                <a:gd name="T28" fmla="*/ 20 w 86"/>
                <a:gd name="T29" fmla="*/ 36 h 90"/>
                <a:gd name="T30" fmla="*/ 50 w 86"/>
                <a:gd name="T3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90">
                  <a:moveTo>
                    <a:pt x="50" y="0"/>
                  </a:moveTo>
                  <a:cubicBezTo>
                    <a:pt x="30" y="0"/>
                    <a:pt x="14" y="16"/>
                    <a:pt x="14" y="36"/>
                  </a:cubicBezTo>
                  <a:cubicBezTo>
                    <a:pt x="14" y="45"/>
                    <a:pt x="18" y="54"/>
                    <a:pt x="23" y="60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0" y="84"/>
                    <a:pt x="0" y="85"/>
                  </a:cubicBezTo>
                  <a:cubicBezTo>
                    <a:pt x="0" y="86"/>
                    <a:pt x="1" y="88"/>
                    <a:pt x="2" y="88"/>
                  </a:cubicBezTo>
                  <a:cubicBezTo>
                    <a:pt x="3" y="90"/>
                    <a:pt x="6" y="90"/>
                    <a:pt x="8" y="8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6" y="70"/>
                    <a:pt x="43" y="72"/>
                    <a:pt x="50" y="72"/>
                  </a:cubicBezTo>
                  <a:cubicBezTo>
                    <a:pt x="70" y="72"/>
                    <a:pt x="86" y="5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lose/>
                  <a:moveTo>
                    <a:pt x="50" y="6"/>
                  </a:moveTo>
                  <a:cubicBezTo>
                    <a:pt x="67" y="6"/>
                    <a:pt x="80" y="20"/>
                    <a:pt x="80" y="36"/>
                  </a:cubicBezTo>
                  <a:cubicBezTo>
                    <a:pt x="80" y="53"/>
                    <a:pt x="67" y="66"/>
                    <a:pt x="50" y="66"/>
                  </a:cubicBezTo>
                  <a:cubicBezTo>
                    <a:pt x="34" y="66"/>
                    <a:pt x="20" y="53"/>
                    <a:pt x="20" y="36"/>
                  </a:cubicBezTo>
                  <a:cubicBezTo>
                    <a:pt x="20" y="20"/>
                    <a:pt x="34" y="6"/>
                    <a:pt x="5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303338" y="2738438"/>
              <a:ext cx="242887" cy="163512"/>
            </a:xfrm>
            <a:custGeom>
              <a:avLst/>
              <a:gdLst>
                <a:gd name="T0" fmla="*/ 0 w 104"/>
                <a:gd name="T1" fmla="*/ 10 h 71"/>
                <a:gd name="T2" fmla="*/ 0 w 104"/>
                <a:gd name="T3" fmla="*/ 61 h 71"/>
                <a:gd name="T4" fmla="*/ 10 w 104"/>
                <a:gd name="T5" fmla="*/ 71 h 71"/>
                <a:gd name="T6" fmla="*/ 94 w 104"/>
                <a:gd name="T7" fmla="*/ 71 h 71"/>
                <a:gd name="T8" fmla="*/ 104 w 104"/>
                <a:gd name="T9" fmla="*/ 61 h 71"/>
                <a:gd name="T10" fmla="*/ 104 w 104"/>
                <a:gd name="T11" fmla="*/ 10 h 71"/>
                <a:gd name="T12" fmla="*/ 94 w 104"/>
                <a:gd name="T13" fmla="*/ 0 h 71"/>
                <a:gd name="T14" fmla="*/ 10 w 104"/>
                <a:gd name="T15" fmla="*/ 0 h 71"/>
                <a:gd name="T16" fmla="*/ 0 w 104"/>
                <a:gd name="T17" fmla="*/ 10 h 71"/>
                <a:gd name="T18" fmla="*/ 7 w 104"/>
                <a:gd name="T19" fmla="*/ 61 h 71"/>
                <a:gd name="T20" fmla="*/ 7 w 104"/>
                <a:gd name="T21" fmla="*/ 10 h 71"/>
                <a:gd name="T22" fmla="*/ 39 w 104"/>
                <a:gd name="T23" fmla="*/ 37 h 71"/>
                <a:gd name="T24" fmla="*/ 7 w 104"/>
                <a:gd name="T25" fmla="*/ 62 h 71"/>
                <a:gd name="T26" fmla="*/ 7 w 104"/>
                <a:gd name="T27" fmla="*/ 61 h 71"/>
                <a:gd name="T28" fmla="*/ 98 w 104"/>
                <a:gd name="T29" fmla="*/ 62 h 71"/>
                <a:gd name="T30" fmla="*/ 65 w 104"/>
                <a:gd name="T31" fmla="*/ 37 h 71"/>
                <a:gd name="T32" fmla="*/ 98 w 104"/>
                <a:gd name="T33" fmla="*/ 10 h 71"/>
                <a:gd name="T34" fmla="*/ 98 w 104"/>
                <a:gd name="T35" fmla="*/ 61 h 71"/>
                <a:gd name="T36" fmla="*/ 98 w 104"/>
                <a:gd name="T37" fmla="*/ 62 h 71"/>
                <a:gd name="T38" fmla="*/ 12 w 104"/>
                <a:gd name="T39" fmla="*/ 6 h 71"/>
                <a:gd name="T40" fmla="*/ 93 w 104"/>
                <a:gd name="T41" fmla="*/ 6 h 71"/>
                <a:gd name="T42" fmla="*/ 55 w 104"/>
                <a:gd name="T43" fmla="*/ 37 h 71"/>
                <a:gd name="T44" fmla="*/ 49 w 104"/>
                <a:gd name="T45" fmla="*/ 37 h 71"/>
                <a:gd name="T46" fmla="*/ 12 w 104"/>
                <a:gd name="T47" fmla="*/ 6 h 71"/>
                <a:gd name="T48" fmla="*/ 91 w 104"/>
                <a:gd name="T49" fmla="*/ 65 h 71"/>
                <a:gd name="T50" fmla="*/ 13 w 104"/>
                <a:gd name="T51" fmla="*/ 65 h 71"/>
                <a:gd name="T52" fmla="*/ 44 w 104"/>
                <a:gd name="T53" fmla="*/ 41 h 71"/>
                <a:gd name="T54" fmla="*/ 45 w 104"/>
                <a:gd name="T55" fmla="*/ 42 h 71"/>
                <a:gd name="T56" fmla="*/ 52 w 104"/>
                <a:gd name="T57" fmla="*/ 44 h 71"/>
                <a:gd name="T58" fmla="*/ 59 w 104"/>
                <a:gd name="T59" fmla="*/ 42 h 71"/>
                <a:gd name="T60" fmla="*/ 60 w 104"/>
                <a:gd name="T61" fmla="*/ 41 h 71"/>
                <a:gd name="T62" fmla="*/ 91 w 104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71">
                  <a:moveTo>
                    <a:pt x="0" y="1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0" y="71"/>
                    <a:pt x="104" y="67"/>
                    <a:pt x="104" y="6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lose/>
                  <a:moveTo>
                    <a:pt x="7" y="61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1"/>
                    <a:pt x="7" y="61"/>
                  </a:cubicBezTo>
                  <a:close/>
                  <a:moveTo>
                    <a:pt x="98" y="62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2"/>
                    <a:pt x="98" y="62"/>
                    <a:pt x="98" y="62"/>
                  </a:cubicBezTo>
                  <a:close/>
                  <a:moveTo>
                    <a:pt x="12" y="6"/>
                  </a:moveTo>
                  <a:cubicBezTo>
                    <a:pt x="93" y="6"/>
                    <a:pt x="93" y="6"/>
                    <a:pt x="93" y="6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8"/>
                    <a:pt x="51" y="38"/>
                    <a:pt x="49" y="37"/>
                  </a:cubicBezTo>
                  <a:lnTo>
                    <a:pt x="12" y="6"/>
                  </a:lnTo>
                  <a:close/>
                  <a:moveTo>
                    <a:pt x="91" y="65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4"/>
                    <a:pt x="50" y="44"/>
                    <a:pt x="52" y="44"/>
                  </a:cubicBezTo>
                  <a:cubicBezTo>
                    <a:pt x="55" y="44"/>
                    <a:pt x="57" y="44"/>
                    <a:pt x="59" y="42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9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851275" y="2730500"/>
              <a:ext cx="131763" cy="153988"/>
            </a:xfrm>
            <a:custGeom>
              <a:avLst/>
              <a:gdLst>
                <a:gd name="T0" fmla="*/ 64 w 128"/>
                <a:gd name="T1" fmla="*/ 0 h 150"/>
                <a:gd name="T2" fmla="*/ 128 w 128"/>
                <a:gd name="T3" fmla="*/ 64 h 150"/>
                <a:gd name="T4" fmla="*/ 128 w 128"/>
                <a:gd name="T5" fmla="*/ 150 h 150"/>
                <a:gd name="T6" fmla="*/ 87 w 128"/>
                <a:gd name="T7" fmla="*/ 150 h 150"/>
                <a:gd name="T8" fmla="*/ 87 w 128"/>
                <a:gd name="T9" fmla="*/ 87 h 150"/>
                <a:gd name="T10" fmla="*/ 43 w 128"/>
                <a:gd name="T11" fmla="*/ 87 h 150"/>
                <a:gd name="T12" fmla="*/ 43 w 128"/>
                <a:gd name="T13" fmla="*/ 150 h 150"/>
                <a:gd name="T14" fmla="*/ 0 w 128"/>
                <a:gd name="T15" fmla="*/ 150 h 150"/>
                <a:gd name="T16" fmla="*/ 0 w 128"/>
                <a:gd name="T17" fmla="*/ 64 h 150"/>
                <a:gd name="T18" fmla="*/ 64 w 128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50">
                  <a:moveTo>
                    <a:pt x="64" y="0"/>
                  </a:moveTo>
                  <a:lnTo>
                    <a:pt x="128" y="64"/>
                  </a:lnTo>
                  <a:lnTo>
                    <a:pt x="128" y="150"/>
                  </a:lnTo>
                  <a:lnTo>
                    <a:pt x="87" y="150"/>
                  </a:lnTo>
                  <a:lnTo>
                    <a:pt x="87" y="87"/>
                  </a:lnTo>
                  <a:lnTo>
                    <a:pt x="43" y="87"/>
                  </a:lnTo>
                  <a:lnTo>
                    <a:pt x="43" y="150"/>
                  </a:lnTo>
                  <a:lnTo>
                    <a:pt x="0" y="150"/>
                  </a:lnTo>
                  <a:lnTo>
                    <a:pt x="0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819525" y="2678113"/>
              <a:ext cx="195263" cy="106362"/>
            </a:xfrm>
            <a:custGeom>
              <a:avLst/>
              <a:gdLst>
                <a:gd name="T0" fmla="*/ 80 w 84"/>
                <a:gd name="T1" fmla="*/ 46 h 46"/>
                <a:gd name="T2" fmla="*/ 77 w 84"/>
                <a:gd name="T3" fmla="*/ 44 h 46"/>
                <a:gd name="T4" fmla="*/ 42 w 84"/>
                <a:gd name="T5" fmla="*/ 10 h 46"/>
                <a:gd name="T6" fmla="*/ 8 w 84"/>
                <a:gd name="T7" fmla="*/ 44 h 46"/>
                <a:gd name="T8" fmla="*/ 2 w 84"/>
                <a:gd name="T9" fmla="*/ 44 h 46"/>
                <a:gd name="T10" fmla="*/ 2 w 84"/>
                <a:gd name="T11" fmla="*/ 38 h 46"/>
                <a:gd name="T12" fmla="*/ 39 w 84"/>
                <a:gd name="T13" fmla="*/ 1 h 46"/>
                <a:gd name="T14" fmla="*/ 45 w 84"/>
                <a:gd name="T15" fmla="*/ 1 h 46"/>
                <a:gd name="T16" fmla="*/ 82 w 84"/>
                <a:gd name="T17" fmla="*/ 38 h 46"/>
                <a:gd name="T18" fmla="*/ 82 w 84"/>
                <a:gd name="T19" fmla="*/ 44 h 46"/>
                <a:gd name="T20" fmla="*/ 80 w 84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46">
                  <a:moveTo>
                    <a:pt x="80" y="46"/>
                  </a:moveTo>
                  <a:cubicBezTo>
                    <a:pt x="78" y="46"/>
                    <a:pt x="77" y="45"/>
                    <a:pt x="77" y="44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6"/>
                    <a:pt x="4" y="46"/>
                    <a:pt x="2" y="44"/>
                  </a:cubicBezTo>
                  <a:cubicBezTo>
                    <a:pt x="0" y="43"/>
                    <a:pt x="0" y="40"/>
                    <a:pt x="2" y="3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4" y="0"/>
                    <a:pt x="45" y="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40"/>
                    <a:pt x="84" y="43"/>
                    <a:pt x="82" y="44"/>
                  </a:cubicBezTo>
                  <a:cubicBezTo>
                    <a:pt x="82" y="45"/>
                    <a:pt x="81" y="46"/>
                    <a:pt x="8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681288" y="1936750"/>
              <a:ext cx="50800" cy="55563"/>
            </a:xfrm>
            <a:custGeom>
              <a:avLst/>
              <a:gdLst>
                <a:gd name="T0" fmla="*/ 1 w 22"/>
                <a:gd name="T1" fmla="*/ 14 h 24"/>
                <a:gd name="T2" fmla="*/ 11 w 22"/>
                <a:gd name="T3" fmla="*/ 24 h 24"/>
                <a:gd name="T4" fmla="*/ 21 w 22"/>
                <a:gd name="T5" fmla="*/ 14 h 24"/>
                <a:gd name="T6" fmla="*/ 22 w 22"/>
                <a:gd name="T7" fmla="*/ 12 h 24"/>
                <a:gd name="T8" fmla="*/ 21 w 22"/>
                <a:gd name="T9" fmla="*/ 9 h 24"/>
                <a:gd name="T10" fmla="*/ 21 w 22"/>
                <a:gd name="T11" fmla="*/ 9 h 24"/>
                <a:gd name="T12" fmla="*/ 12 w 22"/>
                <a:gd name="T13" fmla="*/ 1 h 24"/>
                <a:gd name="T14" fmla="*/ 14 w 22"/>
                <a:gd name="T15" fmla="*/ 0 h 24"/>
                <a:gd name="T16" fmla="*/ 11 w 22"/>
                <a:gd name="T17" fmla="*/ 1 h 24"/>
                <a:gd name="T18" fmla="*/ 8 w 22"/>
                <a:gd name="T19" fmla="*/ 1 h 24"/>
                <a:gd name="T20" fmla="*/ 10 w 22"/>
                <a:gd name="T21" fmla="*/ 1 h 24"/>
                <a:gd name="T22" fmla="*/ 10 w 22"/>
                <a:gd name="T23" fmla="*/ 1 h 24"/>
                <a:gd name="T24" fmla="*/ 6 w 22"/>
                <a:gd name="T25" fmla="*/ 2 h 24"/>
                <a:gd name="T26" fmla="*/ 8 w 22"/>
                <a:gd name="T27" fmla="*/ 2 h 24"/>
                <a:gd name="T28" fmla="*/ 1 w 22"/>
                <a:gd name="T29" fmla="*/ 9 h 24"/>
                <a:gd name="T30" fmla="*/ 1 w 22"/>
                <a:gd name="T31" fmla="*/ 9 h 24"/>
                <a:gd name="T32" fmla="*/ 0 w 22"/>
                <a:gd name="T33" fmla="*/ 12 h 24"/>
                <a:gd name="T34" fmla="*/ 1 w 22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4">
                  <a:moveTo>
                    <a:pt x="1" y="14"/>
                  </a:moveTo>
                  <a:cubicBezTo>
                    <a:pt x="2" y="20"/>
                    <a:pt x="7" y="24"/>
                    <a:pt x="11" y="24"/>
                  </a:cubicBezTo>
                  <a:cubicBezTo>
                    <a:pt x="16" y="24"/>
                    <a:pt x="20" y="20"/>
                    <a:pt x="21" y="14"/>
                  </a:cubicBezTo>
                  <a:cubicBezTo>
                    <a:pt x="21" y="14"/>
                    <a:pt x="22" y="13"/>
                    <a:pt x="22" y="12"/>
                  </a:cubicBezTo>
                  <a:cubicBezTo>
                    <a:pt x="22" y="10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16" y="1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6" y="2"/>
                  </a:cubicBezTo>
                  <a:cubicBezTo>
                    <a:pt x="6" y="2"/>
                    <a:pt x="7" y="1"/>
                    <a:pt x="8" y="2"/>
                  </a:cubicBezTo>
                  <a:cubicBezTo>
                    <a:pt x="5" y="3"/>
                    <a:pt x="2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641600" y="2000250"/>
              <a:ext cx="139700" cy="187325"/>
            </a:xfrm>
            <a:custGeom>
              <a:avLst/>
              <a:gdLst>
                <a:gd name="T0" fmla="*/ 58 w 60"/>
                <a:gd name="T1" fmla="*/ 9 h 81"/>
                <a:gd name="T2" fmla="*/ 53 w 60"/>
                <a:gd name="T3" fmla="*/ 10 h 81"/>
                <a:gd name="T4" fmla="*/ 48 w 60"/>
                <a:gd name="T5" fmla="*/ 15 h 81"/>
                <a:gd name="T6" fmla="*/ 45 w 60"/>
                <a:gd name="T7" fmla="*/ 7 h 81"/>
                <a:gd name="T8" fmla="*/ 44 w 60"/>
                <a:gd name="T9" fmla="*/ 3 h 81"/>
                <a:gd name="T10" fmla="*/ 42 w 60"/>
                <a:gd name="T11" fmla="*/ 1 h 81"/>
                <a:gd name="T12" fmla="*/ 42 w 60"/>
                <a:gd name="T13" fmla="*/ 1 h 81"/>
                <a:gd name="T14" fmla="*/ 37 w 60"/>
                <a:gd name="T15" fmla="*/ 0 h 81"/>
                <a:gd name="T16" fmla="*/ 34 w 60"/>
                <a:gd name="T17" fmla="*/ 0 h 81"/>
                <a:gd name="T18" fmla="*/ 34 w 60"/>
                <a:gd name="T19" fmla="*/ 3 h 81"/>
                <a:gd name="T20" fmla="*/ 31 w 60"/>
                <a:gd name="T21" fmla="*/ 12 h 81"/>
                <a:gd name="T22" fmla="*/ 30 w 60"/>
                <a:gd name="T23" fmla="*/ 5 h 81"/>
                <a:gd name="T24" fmla="*/ 30 w 60"/>
                <a:gd name="T25" fmla="*/ 4 h 81"/>
                <a:gd name="T26" fmla="*/ 30 w 60"/>
                <a:gd name="T27" fmla="*/ 4 h 81"/>
                <a:gd name="T28" fmla="*/ 31 w 60"/>
                <a:gd name="T29" fmla="*/ 0 h 81"/>
                <a:gd name="T30" fmla="*/ 31 w 60"/>
                <a:gd name="T31" fmla="*/ 0 h 81"/>
                <a:gd name="T32" fmla="*/ 25 w 60"/>
                <a:gd name="T33" fmla="*/ 0 h 81"/>
                <a:gd name="T34" fmla="*/ 24 w 60"/>
                <a:gd name="T35" fmla="*/ 0 h 81"/>
                <a:gd name="T36" fmla="*/ 26 w 60"/>
                <a:gd name="T37" fmla="*/ 4 h 81"/>
                <a:gd name="T38" fmla="*/ 26 w 60"/>
                <a:gd name="T39" fmla="*/ 4 h 81"/>
                <a:gd name="T40" fmla="*/ 26 w 60"/>
                <a:gd name="T41" fmla="*/ 5 h 81"/>
                <a:gd name="T42" fmla="*/ 24 w 60"/>
                <a:gd name="T43" fmla="*/ 12 h 81"/>
                <a:gd name="T44" fmla="*/ 22 w 60"/>
                <a:gd name="T45" fmla="*/ 3 h 81"/>
                <a:gd name="T46" fmla="*/ 22 w 60"/>
                <a:gd name="T47" fmla="*/ 0 h 81"/>
                <a:gd name="T48" fmla="*/ 19 w 60"/>
                <a:gd name="T49" fmla="*/ 0 h 81"/>
                <a:gd name="T50" fmla="*/ 14 w 60"/>
                <a:gd name="T51" fmla="*/ 1 h 81"/>
                <a:gd name="T52" fmla="*/ 14 w 60"/>
                <a:gd name="T53" fmla="*/ 1 h 81"/>
                <a:gd name="T54" fmla="*/ 12 w 60"/>
                <a:gd name="T55" fmla="*/ 3 h 81"/>
                <a:gd name="T56" fmla="*/ 11 w 60"/>
                <a:gd name="T57" fmla="*/ 7 h 81"/>
                <a:gd name="T58" fmla="*/ 1 w 60"/>
                <a:gd name="T59" fmla="*/ 33 h 81"/>
                <a:gd name="T60" fmla="*/ 4 w 60"/>
                <a:gd name="T61" fmla="*/ 38 h 81"/>
                <a:gd name="T62" fmla="*/ 10 w 60"/>
                <a:gd name="T63" fmla="*/ 35 h 81"/>
                <a:gd name="T64" fmla="*/ 16 w 60"/>
                <a:gd name="T65" fmla="*/ 20 h 81"/>
                <a:gd name="T66" fmla="*/ 16 w 60"/>
                <a:gd name="T67" fmla="*/ 29 h 81"/>
                <a:gd name="T68" fmla="*/ 16 w 60"/>
                <a:gd name="T69" fmla="*/ 29 h 81"/>
                <a:gd name="T70" fmla="*/ 16 w 60"/>
                <a:gd name="T71" fmla="*/ 29 h 81"/>
                <a:gd name="T72" fmla="*/ 16 w 60"/>
                <a:gd name="T73" fmla="*/ 75 h 81"/>
                <a:gd name="T74" fmla="*/ 21 w 60"/>
                <a:gd name="T75" fmla="*/ 81 h 81"/>
                <a:gd name="T76" fmla="*/ 26 w 60"/>
                <a:gd name="T77" fmla="*/ 75 h 81"/>
                <a:gd name="T78" fmla="*/ 26 w 60"/>
                <a:gd name="T79" fmla="*/ 38 h 81"/>
                <a:gd name="T80" fmla="*/ 29 w 60"/>
                <a:gd name="T81" fmla="*/ 38 h 81"/>
                <a:gd name="T82" fmla="*/ 29 w 60"/>
                <a:gd name="T83" fmla="*/ 75 h 81"/>
                <a:gd name="T84" fmla="*/ 34 w 60"/>
                <a:gd name="T85" fmla="*/ 81 h 81"/>
                <a:gd name="T86" fmla="*/ 40 w 60"/>
                <a:gd name="T87" fmla="*/ 75 h 81"/>
                <a:gd name="T88" fmla="*/ 40 w 60"/>
                <a:gd name="T89" fmla="*/ 29 h 81"/>
                <a:gd name="T90" fmla="*/ 40 w 60"/>
                <a:gd name="T91" fmla="*/ 29 h 81"/>
                <a:gd name="T92" fmla="*/ 40 w 60"/>
                <a:gd name="T93" fmla="*/ 29 h 81"/>
                <a:gd name="T94" fmla="*/ 40 w 60"/>
                <a:gd name="T95" fmla="*/ 19 h 81"/>
                <a:gd name="T96" fmla="*/ 42 w 60"/>
                <a:gd name="T97" fmla="*/ 24 h 81"/>
                <a:gd name="T98" fmla="*/ 43 w 60"/>
                <a:gd name="T99" fmla="*/ 26 h 81"/>
                <a:gd name="T100" fmla="*/ 48 w 60"/>
                <a:gd name="T101" fmla="*/ 26 h 81"/>
                <a:gd name="T102" fmla="*/ 51 w 60"/>
                <a:gd name="T103" fmla="*/ 23 h 81"/>
                <a:gd name="T104" fmla="*/ 58 w 60"/>
                <a:gd name="T105" fmla="*/ 15 h 81"/>
                <a:gd name="T106" fmla="*/ 58 w 60"/>
                <a:gd name="T107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81">
                  <a:moveTo>
                    <a:pt x="58" y="9"/>
                  </a:moveTo>
                  <a:cubicBezTo>
                    <a:pt x="57" y="8"/>
                    <a:pt x="54" y="8"/>
                    <a:pt x="53" y="10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3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38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2"/>
                    <a:pt x="34" y="3"/>
                  </a:cubicBezTo>
                  <a:cubicBezTo>
                    <a:pt x="34" y="7"/>
                    <a:pt x="33" y="10"/>
                    <a:pt x="31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2" y="7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2" y="37"/>
                    <a:pt x="4" y="38"/>
                  </a:cubicBezTo>
                  <a:cubicBezTo>
                    <a:pt x="6" y="38"/>
                    <a:pt x="9" y="37"/>
                    <a:pt x="10" y="3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8"/>
                    <a:pt x="18" y="81"/>
                    <a:pt x="21" y="81"/>
                  </a:cubicBezTo>
                  <a:cubicBezTo>
                    <a:pt x="24" y="81"/>
                    <a:pt x="26" y="78"/>
                    <a:pt x="26" y="7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8"/>
                    <a:pt x="31" y="81"/>
                    <a:pt x="34" y="81"/>
                  </a:cubicBezTo>
                  <a:cubicBezTo>
                    <a:pt x="37" y="81"/>
                    <a:pt x="40" y="78"/>
                    <a:pt x="40" y="75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4" y="28"/>
                    <a:pt x="47" y="28"/>
                    <a:pt x="48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1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3492500" y="2932113"/>
              <a:ext cx="771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</p:grp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791F5B3-088C-4163-B6B9-687770C24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79" y="2134771"/>
            <a:ext cx="4080936" cy="255849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DA5C14E3-1C05-4A9F-9C21-5897F1ED65AC}"/>
              </a:ext>
            </a:extLst>
          </p:cNvPr>
          <p:cNvSpPr/>
          <p:nvPr/>
        </p:nvSpPr>
        <p:spPr>
          <a:xfrm>
            <a:off x="4709121" y="391739"/>
            <a:ext cx="2266950" cy="1414944"/>
          </a:xfrm>
          <a:prstGeom prst="ellipse">
            <a:avLst/>
          </a:prstGeom>
          <a:solidFill>
            <a:srgbClr val="0BF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HỌ VÀ TÊN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D16BBC4-D8D3-40AC-A5D7-FB6B70B9B726}"/>
              </a:ext>
            </a:extLst>
          </p:cNvPr>
          <p:cNvSpPr/>
          <p:nvPr/>
        </p:nvSpPr>
        <p:spPr>
          <a:xfrm>
            <a:off x="8510099" y="1384015"/>
            <a:ext cx="2086672" cy="17618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TÊN THÂN MẬT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79D03B-D5D5-4789-943A-77204B63620C}"/>
              </a:ext>
            </a:extLst>
          </p:cNvPr>
          <p:cNvSpPr/>
          <p:nvPr/>
        </p:nvSpPr>
        <p:spPr>
          <a:xfrm>
            <a:off x="4733795" y="5170956"/>
            <a:ext cx="2660909" cy="1414944"/>
          </a:xfrm>
          <a:prstGeom prst="ellipse">
            <a:avLst/>
          </a:prstGeom>
          <a:solidFill>
            <a:srgbClr val="0EC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SỞ THÍCH 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282EC1-5078-4172-9BC1-44D099EE9C5D}"/>
              </a:ext>
            </a:extLst>
          </p:cNvPr>
          <p:cNvSpPr/>
          <p:nvPr/>
        </p:nvSpPr>
        <p:spPr>
          <a:xfrm>
            <a:off x="8294483" y="4131148"/>
            <a:ext cx="2867884" cy="1229079"/>
          </a:xfrm>
          <a:prstGeom prst="ellipse">
            <a:avLst/>
          </a:prstGeom>
          <a:solidFill>
            <a:srgbClr val="7BF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LỚP, TRƯỜNG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B62BEB-AF1D-473B-8B48-58FB67955BEA}"/>
              </a:ext>
            </a:extLst>
          </p:cNvPr>
          <p:cNvSpPr/>
          <p:nvPr/>
        </p:nvSpPr>
        <p:spPr>
          <a:xfrm>
            <a:off x="1060445" y="1638502"/>
            <a:ext cx="1948215" cy="1573417"/>
          </a:xfrm>
          <a:prstGeom prst="ellipse">
            <a:avLst/>
          </a:prstGeom>
          <a:solidFill>
            <a:srgbClr val="E2F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ƯỚC MƠ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75A9E22-D3B3-4648-9F41-0AA56000643A}"/>
              </a:ext>
            </a:extLst>
          </p:cNvPr>
          <p:cNvSpPr/>
          <p:nvPr/>
        </p:nvSpPr>
        <p:spPr>
          <a:xfrm>
            <a:off x="693335" y="4034494"/>
            <a:ext cx="2705404" cy="1414944"/>
          </a:xfrm>
          <a:prstGeom prst="ellipse">
            <a:avLst/>
          </a:prstGeom>
          <a:solidFill>
            <a:srgbClr val="061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SỞ THÍCH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8346"/>
            <a:ext cx="3838808" cy="16053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616959">
            <a:off x="582649" y="2052345"/>
            <a:ext cx="6400005" cy="225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66309" y="1650215"/>
            <a:ext cx="9805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smtClean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nói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hiện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phần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vừa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60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.</a:t>
            </a:r>
            <a:endParaRPr lang="zh-CN" altLang="en-US" sz="6000" b="1" dirty="0">
              <a:solidFill>
                <a:srgbClr val="EA6387"/>
              </a:solidFill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117">
            <a:extLst>
              <a:ext uri="{FF2B5EF4-FFF2-40B4-BE49-F238E27FC236}">
                <a16:creationId xmlns:a16="http://schemas.microsoft.com/office/drawing/2014/main" id="{82BB970A-5C83-4392-93F4-108B63AC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35" y="5424980"/>
            <a:ext cx="1252690" cy="1058307"/>
          </a:xfrm>
          <a:prstGeom prst="rect">
            <a:avLst/>
          </a:prstGeom>
        </p:spPr>
      </p:pic>
      <p:grpSp>
        <p:nvGrpSpPr>
          <p:cNvPr id="8" name="组合 17">
            <a:extLst>
              <a:ext uri="{FF2B5EF4-FFF2-40B4-BE49-F238E27FC236}">
                <a16:creationId xmlns:a16="http://schemas.microsoft.com/office/drawing/2014/main" id="{5681E409-4098-4ACE-AC2B-2D1842D98208}"/>
              </a:ext>
            </a:extLst>
          </p:cNvPr>
          <p:cNvGrpSpPr/>
          <p:nvPr/>
        </p:nvGrpSpPr>
        <p:grpSpPr>
          <a:xfrm>
            <a:off x="870946" y="4774777"/>
            <a:ext cx="1031876" cy="1687513"/>
            <a:chOff x="711196" y="4351696"/>
            <a:chExt cx="1031876" cy="1687513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6473FDF-B275-4800-9CD2-A9AE69CFCB59}"/>
                </a:ext>
              </a:extLst>
            </p:cNvPr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7213B93-1ED5-4462-B2BE-8B067278D2F2}"/>
                </a:ext>
              </a:extLst>
            </p:cNvPr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879D5EC-3D00-42E1-B802-B0442486424F}"/>
                </a:ext>
              </a:extLst>
            </p:cNvPr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B5CE2BF-A57C-49C2-8D4F-D26F9AC85161}"/>
                </a:ext>
              </a:extLst>
            </p:cNvPr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317C0B3-75AE-40CA-8643-6DC4A4B89588}"/>
                </a:ext>
              </a:extLst>
            </p:cNvPr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3BB03EF-3D7F-487A-8EA7-E79B7C505E7E}"/>
                </a:ext>
              </a:extLst>
            </p:cNvPr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D35A734-D008-4E33-923C-6C77B61EC179}"/>
                </a:ext>
              </a:extLst>
            </p:cNvPr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7" name="图片 132">
            <a:extLst>
              <a:ext uri="{FF2B5EF4-FFF2-40B4-BE49-F238E27FC236}">
                <a16:creationId xmlns:a16="http://schemas.microsoft.com/office/drawing/2014/main" id="{BBB91502-C270-4BAA-9676-7AB3D0205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49" y="6294129"/>
            <a:ext cx="12327384" cy="563871"/>
          </a:xfrm>
          <a:prstGeom prst="rect">
            <a:avLst/>
          </a:prstGeom>
        </p:spPr>
      </p:pic>
      <p:pic>
        <p:nvPicPr>
          <p:cNvPr id="18" name="图片 117">
            <a:extLst>
              <a:ext uri="{FF2B5EF4-FFF2-40B4-BE49-F238E27FC236}">
                <a16:creationId xmlns:a16="http://schemas.microsoft.com/office/drawing/2014/main" id="{D774879B-578A-40B9-8217-693827E7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356" y="5403983"/>
            <a:ext cx="1252690" cy="1058307"/>
          </a:xfrm>
          <a:prstGeom prst="rect">
            <a:avLst/>
          </a:prstGeom>
        </p:spPr>
      </p:pic>
      <p:grpSp>
        <p:nvGrpSpPr>
          <p:cNvPr id="19" name="组合 17">
            <a:extLst>
              <a:ext uri="{FF2B5EF4-FFF2-40B4-BE49-F238E27FC236}">
                <a16:creationId xmlns:a16="http://schemas.microsoft.com/office/drawing/2014/main" id="{33224410-C98D-48AC-93EF-29F394B4CCEC}"/>
              </a:ext>
            </a:extLst>
          </p:cNvPr>
          <p:cNvGrpSpPr/>
          <p:nvPr/>
        </p:nvGrpSpPr>
        <p:grpSpPr>
          <a:xfrm>
            <a:off x="7322939" y="4961659"/>
            <a:ext cx="1031876" cy="1687513"/>
            <a:chOff x="711196" y="4351696"/>
            <a:chExt cx="1031876" cy="1687513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6A886F3-A086-4FB1-8695-122B48E63417}"/>
                </a:ext>
              </a:extLst>
            </p:cNvPr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4161351-81A8-434B-B753-E0496702C0FC}"/>
                </a:ext>
              </a:extLst>
            </p:cNvPr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6505B3F-D411-487F-81E4-6268423F890C}"/>
                </a:ext>
              </a:extLst>
            </p:cNvPr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DC6C547-E895-4F18-844E-85058F774AF7}"/>
                </a:ext>
              </a:extLst>
            </p:cNvPr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3F745B8-9220-4A72-80A2-6E6BFEDD4DBB}"/>
                </a:ext>
              </a:extLst>
            </p:cNvPr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A84C2DEA-3DE5-4745-A948-F47D74DDFA52}"/>
                </a:ext>
              </a:extLst>
            </p:cNvPr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330CA77-7973-4BB4-B255-66F85C57A4DD}"/>
                </a:ext>
              </a:extLst>
            </p:cNvPr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342899" y="178346"/>
            <a:ext cx="2433755" cy="1017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 amt="22000"/>
          </a:blip>
          <a:stretch>
            <a:fillRect/>
          </a:stretch>
        </p:blipFill>
        <p:spPr>
          <a:xfrm rot="11069522" flipV="1">
            <a:off x="636389" y="1305991"/>
            <a:ext cx="6171881" cy="2173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1688" y="252675"/>
            <a:ext cx="891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2800" b="1" dirty="0" smtClean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hiện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phần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vừa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2800" b="1" dirty="0">
                <a:solidFill>
                  <a:srgbClr val="EA6387"/>
                </a:solidFill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EA6387"/>
              </a:solidFill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7" name="图片 132">
            <a:extLst>
              <a:ext uri="{FF2B5EF4-FFF2-40B4-BE49-F238E27FC236}">
                <a16:creationId xmlns:a16="http://schemas.microsoft.com/office/drawing/2014/main" id="{BBB91502-C270-4BAA-9676-7AB3D020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60753"/>
            <a:ext cx="12327384" cy="563871"/>
          </a:xfrm>
          <a:prstGeom prst="rect">
            <a:avLst/>
          </a:prstGeom>
        </p:spPr>
      </p:pic>
      <p:sp>
        <p:nvSpPr>
          <p:cNvPr id="27" name="文本框 5">
            <a:extLst>
              <a:ext uri="{FF2B5EF4-FFF2-40B4-BE49-F238E27FC236}">
                <a16:creationId xmlns:a16="http://schemas.microsoft.com/office/drawing/2014/main" id="{B2472A60-09D9-46B3-B163-74F441C9B538}"/>
              </a:ext>
            </a:extLst>
          </p:cNvPr>
          <p:cNvSpPr txBox="1"/>
          <p:nvPr/>
        </p:nvSpPr>
        <p:spPr>
          <a:xfrm>
            <a:off x="413377" y="687238"/>
            <a:ext cx="11500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xin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tự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giới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thiệu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về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mình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.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tên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…,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dạy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lớp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2….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tại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trường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… .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du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lịch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gặp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bè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.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mong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ước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tất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mọi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mạnh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khỏe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vui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tươi</a:t>
            </a:r>
            <a:r>
              <a:rPr lang="en-US" altLang="zh-CN" sz="4800" b="1" dirty="0">
                <a:solidFill>
                  <a:srgbClr val="0070C0"/>
                </a:solidFill>
                <a:latin typeface="HP001 4 hàng" panose="020B06030503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.  </a:t>
            </a:r>
            <a:endParaRPr lang="zh-CN" altLang="en-US" sz="4800" b="1" dirty="0">
              <a:solidFill>
                <a:srgbClr val="0070C0"/>
              </a:solidFill>
              <a:latin typeface="HP001 4 hàng" panose="020B06030503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87867"/>
            <a:ext cx="114300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1566" y="2826547"/>
            <a:ext cx="3849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3372</TotalTime>
  <Words>188</Words>
  <Application>Microsoft Office PowerPoint</Application>
  <PresentationFormat>Widescreen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Century Gothic</vt:lpstr>
      <vt:lpstr>等线</vt:lpstr>
      <vt:lpstr>HP001 4 hàng</vt:lpstr>
      <vt:lpstr>MercuriusScript</vt:lpstr>
      <vt:lpstr>Times New Roman</vt:lpstr>
      <vt:lpstr>Wingdings 3</vt:lpstr>
      <vt:lpstr>幼圆</vt:lpstr>
      <vt:lpstr>ZapfChancery-Medium</vt:lpstr>
      <vt:lpstr>仓耳今楷05-6763 W05</vt:lpstr>
      <vt:lpstr>方正静蕾简体</vt:lpstr>
      <vt:lpstr>Wisp</vt:lpstr>
      <vt:lpstr>Uỷ Ban Nhân Dân TP Thủ Đức Phòng Giáo Dục Đào Tạo TP Thủ Đức Trường Tiểu học Bình Quới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Chau, Tran Quoc Bao</dc:creator>
  <cp:lastModifiedBy>admin</cp:lastModifiedBy>
  <cp:revision>193</cp:revision>
  <dcterms:created xsi:type="dcterms:W3CDTF">2021-06-03T04:15:49Z</dcterms:created>
  <dcterms:modified xsi:type="dcterms:W3CDTF">2021-09-21T09:00:37Z</dcterms:modified>
</cp:coreProperties>
</file>