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1" r:id="rId3"/>
    <p:sldId id="263" r:id="rId4"/>
    <p:sldId id="264" r:id="rId5"/>
    <p:sldId id="265" r:id="rId6"/>
    <p:sldId id="266" r:id="rId7"/>
    <p:sldId id="268" r:id="rId8"/>
    <p:sldId id="269" r:id="rId9"/>
    <p:sldId id="271" r:id="rId10"/>
    <p:sldId id="272" r:id="rId11"/>
    <p:sldId id="274" r:id="rId12"/>
    <p:sldId id="275" r:id="rId13"/>
    <p:sldId id="277" r:id="rId14"/>
    <p:sldId id="278" r:id="rId15"/>
    <p:sldId id="281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C5"/>
    <a:srgbClr val="F0E20B"/>
    <a:srgbClr val="F6F291"/>
    <a:srgbClr val="F864B5"/>
    <a:srgbClr val="FACD18"/>
    <a:srgbClr val="D0EDF5"/>
    <a:srgbClr val="F4DEE7"/>
    <a:srgbClr val="DFEE0B"/>
    <a:srgbClr val="FEF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387CE-1A49-4322-9710-73A0C54DAF54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5663E-284C-45CD-B5B2-38EB49073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a109f2d8a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gea109f2d8a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ea109f2d8a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t>1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00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458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74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099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645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0381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993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t>16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1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77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83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10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250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017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51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ad5cf1b4b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ad5cf1b4b_2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ead5cf1b4b_2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96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1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4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1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0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2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8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6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7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4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6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0DAE-7326-4310-A04F-6CC3B9B264CB}" type="datetimeFigureOut">
              <a:rPr lang="en-US" smtClean="0"/>
              <a:t>26/08/2021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55067-6077-4038-A477-B47462E76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11" Type="http://schemas.openxmlformats.org/officeDocument/2006/relationships/image" Target="../media/image18.tmp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audio" Target="../media/media11.m4a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openxmlformats.org/officeDocument/2006/relationships/audio" Target="../media/media12.m4a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microsoft.com/office/2007/relationships/media" Target="../media/media12.m4a"/><Relationship Id="rId16" Type="http://schemas.openxmlformats.org/officeDocument/2006/relationships/image" Target="../media/image5.png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3.tmp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audio" Target="../media/media13.m4a"/><Relationship Id="rId7" Type="http://schemas.openxmlformats.org/officeDocument/2006/relationships/image" Target="../media/image9.png"/><Relationship Id="rId12" Type="http://schemas.openxmlformats.org/officeDocument/2006/relationships/image" Target="../media/image25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11" Type="http://schemas.openxmlformats.org/officeDocument/2006/relationships/image" Target="../media/image24.tmp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tm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5.m4a"/><Relationship Id="rId7" Type="http://schemas.openxmlformats.org/officeDocument/2006/relationships/image" Target="../media/image9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NULL" TargetMode="External"/><Relationship Id="rId7" Type="http://schemas.openxmlformats.org/officeDocument/2006/relationships/image" Target="../media/image4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microsoft.com/office/2007/relationships/media" Target="../media/media17.mp3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4.tmp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11" Type="http://schemas.openxmlformats.org/officeDocument/2006/relationships/image" Target="../media/image14.tmp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11" Type="http://schemas.openxmlformats.org/officeDocument/2006/relationships/image" Target="../media/image15.tm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tm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9.png"/><Relationship Id="rId12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11" Type="http://schemas.openxmlformats.org/officeDocument/2006/relationships/image" Target="../media/image17.tmp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a109f2d8a_4_0"/>
          <p:cNvSpPr/>
          <p:nvPr/>
        </p:nvSpPr>
        <p:spPr>
          <a:xfrm>
            <a:off x="3535014" y="4081966"/>
            <a:ext cx="2474100" cy="323400"/>
          </a:xfrm>
          <a:prstGeom prst="roundRect">
            <a:avLst>
              <a:gd name="adj" fmla="val 50000"/>
            </a:avLst>
          </a:prstGeom>
          <a:solidFill>
            <a:srgbClr val="D5FF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Edit:</a:t>
            </a:r>
            <a:endParaRPr sz="16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ea109f2d8a_4_0"/>
          <p:cNvSpPr/>
          <p:nvPr/>
        </p:nvSpPr>
        <p:spPr>
          <a:xfrm>
            <a:off x="6141216" y="4081966"/>
            <a:ext cx="2474100" cy="32340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RUBY</a:t>
            </a:r>
            <a:endParaRPr sz="16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ea109f2d8a_4_0"/>
          <p:cNvSpPr/>
          <p:nvPr/>
        </p:nvSpPr>
        <p:spPr>
          <a:xfrm flipH="1">
            <a:off x="2622176" y="2461895"/>
            <a:ext cx="6537699" cy="1438524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ea109f2d8a_4_0"/>
          <p:cNvSpPr txBox="1"/>
          <p:nvPr/>
        </p:nvSpPr>
        <p:spPr>
          <a:xfrm>
            <a:off x="3830781" y="2753325"/>
            <a:ext cx="4784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33323D"/>
                </a:solidFill>
                <a:latin typeface="Arial"/>
                <a:ea typeface="Arial"/>
                <a:cs typeface="Arial"/>
                <a:sym typeface="Arial"/>
              </a:rPr>
              <a:t>Bài học:……</a:t>
            </a:r>
            <a:endParaRPr sz="5400">
              <a:solidFill>
                <a:srgbClr val="3332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gea109f2d8a_4_0"/>
          <p:cNvGrpSpPr/>
          <p:nvPr/>
        </p:nvGrpSpPr>
        <p:grpSpPr>
          <a:xfrm flipH="1">
            <a:off x="9098623" y="1171006"/>
            <a:ext cx="1768006" cy="1904106"/>
            <a:chOff x="1058848" y="1554175"/>
            <a:chExt cx="4736154" cy="5557810"/>
          </a:xfrm>
        </p:grpSpPr>
        <p:sp>
          <p:nvSpPr>
            <p:cNvPr id="136" name="Google Shape;136;gea109f2d8a_4_0"/>
            <p:cNvSpPr/>
            <p:nvPr/>
          </p:nvSpPr>
          <p:spPr>
            <a:xfrm rot="3758467">
              <a:off x="2721894" y="4293051"/>
              <a:ext cx="2954496" cy="206490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" name="Google Shape;137;gea109f2d8a_4_0"/>
            <p:cNvGrpSpPr/>
            <p:nvPr/>
          </p:nvGrpSpPr>
          <p:grpSpPr>
            <a:xfrm>
              <a:off x="1058848" y="1554175"/>
              <a:ext cx="2522375" cy="2759234"/>
              <a:chOff x="5712735" y="940025"/>
              <a:chExt cx="2522375" cy="2759234"/>
            </a:xfrm>
          </p:grpSpPr>
          <p:sp>
            <p:nvSpPr>
              <p:cNvPr id="138" name="Google Shape;138;gea109f2d8a_4_0"/>
              <p:cNvSpPr/>
              <p:nvPr/>
            </p:nvSpPr>
            <p:spPr>
              <a:xfrm rot="3758516">
                <a:off x="6440286" y="1924636"/>
                <a:ext cx="1816412" cy="51042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gea109f2d8a_4_0"/>
              <p:cNvSpPr/>
              <p:nvPr/>
            </p:nvSpPr>
            <p:spPr>
              <a:xfrm rot="3759644">
                <a:off x="7743134" y="2715935"/>
                <a:ext cx="42879" cy="488592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gea109f2d8a_4_0"/>
              <p:cNvSpPr/>
              <p:nvPr/>
            </p:nvSpPr>
            <p:spPr>
              <a:xfrm rot="3758001">
                <a:off x="6688939" y="1820280"/>
                <a:ext cx="124286" cy="341773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gea109f2d8a_4_0"/>
              <p:cNvSpPr/>
              <p:nvPr/>
            </p:nvSpPr>
            <p:spPr>
              <a:xfrm rot="3758512">
                <a:off x="6847343" y="1900061"/>
                <a:ext cx="869653" cy="1031581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gea109f2d8a_4_0"/>
              <p:cNvSpPr/>
              <p:nvPr/>
            </p:nvSpPr>
            <p:spPr>
              <a:xfrm rot="3758573">
                <a:off x="6164714" y="2541996"/>
                <a:ext cx="1046427" cy="28185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gea109f2d8a_4_0"/>
              <p:cNvSpPr/>
              <p:nvPr/>
            </p:nvSpPr>
            <p:spPr>
              <a:xfrm rot="3758501">
                <a:off x="5742755" y="2584052"/>
                <a:ext cx="1200081" cy="79787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gea109f2d8a_4_0"/>
              <p:cNvSpPr/>
              <p:nvPr/>
            </p:nvSpPr>
            <p:spPr>
              <a:xfrm rot="3758538">
                <a:off x="6601319" y="998373"/>
                <a:ext cx="383934" cy="415025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gea109f2d8a_4_0"/>
              <p:cNvSpPr/>
              <p:nvPr/>
            </p:nvSpPr>
            <p:spPr>
              <a:xfrm rot="3758442">
                <a:off x="7598767" y="2950768"/>
                <a:ext cx="573172" cy="49103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6" name="Google Shape;146;gea109f2d8a_4_0"/>
          <p:cNvSpPr/>
          <p:nvPr/>
        </p:nvSpPr>
        <p:spPr>
          <a:xfrm rot="-960000">
            <a:off x="1972945" y="1885950"/>
            <a:ext cx="1425575" cy="697230"/>
          </a:xfrm>
          <a:custGeom>
            <a:avLst/>
            <a:gdLst/>
            <a:ahLst/>
            <a:cxnLst/>
            <a:rect l="l" t="t" r="r" b="b"/>
            <a:pathLst>
              <a:path w="97" h="63" extrusionOk="0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gea109f2d8a_4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48341" y="1664488"/>
            <a:ext cx="866975" cy="797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ea109f2d8a_4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6950" y="-18405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ea109f2d8a_4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98627" y="3464470"/>
            <a:ext cx="1558393" cy="155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ea109f2d8a_4_0"/>
          <p:cNvPicPr preferRelativeResize="0"/>
          <p:nvPr/>
        </p:nvPicPr>
        <p:blipFill rotWithShape="1">
          <a:blip r:embed="rId9">
            <a:alphaModFix/>
          </a:blip>
          <a:srcRect l="-669" t="-1480" r="670" b="1479"/>
          <a:stretch/>
        </p:blipFill>
        <p:spPr>
          <a:xfrm>
            <a:off x="0" y="-604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026044" y="1220005"/>
            <a:ext cx="9321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GÒ VẤP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16359" y="1801751"/>
            <a:ext cx="4134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1752" y="2857404"/>
            <a:ext cx="96027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HẠNG - TỔNG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23970" y="4343944"/>
            <a:ext cx="25155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9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1"/>
    </mc:Choice>
    <mc:Fallback xmlns="">
      <p:transition spd="slow" advTm="2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1039268" y="236780"/>
            <a:ext cx="6934838" cy="1420183"/>
            <a:chOff x="1039268" y="236780"/>
            <a:chExt cx="6934838" cy="1420183"/>
          </a:xfrm>
        </p:grpSpPr>
        <p:grpSp>
          <p:nvGrpSpPr>
            <p:cNvPr id="2" name="Group 1"/>
            <p:cNvGrpSpPr/>
            <p:nvPr/>
          </p:nvGrpSpPr>
          <p:grpSpPr>
            <a:xfrm>
              <a:off x="1039268" y="236780"/>
              <a:ext cx="6934838" cy="1420183"/>
              <a:chOff x="457951" y="1297749"/>
              <a:chExt cx="10190952" cy="4090560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10">
                <a:alphaModFix/>
              </a:blip>
              <a:srcRect l="39885" t="52800" r="32429" b="25024"/>
              <a:stretch/>
            </p:blipFill>
            <p:spPr>
              <a:xfrm rot="20400000">
                <a:off x="457951" y="1297749"/>
                <a:ext cx="1891701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353" y="717531"/>
              <a:ext cx="5519811" cy="790526"/>
            </a:xfrm>
            <a:prstGeom prst="rect">
              <a:avLst/>
            </a:prstGeom>
          </p:spPr>
        </p:pic>
      </p:grp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55" y="2178218"/>
            <a:ext cx="8994537" cy="40296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09891" y="2155756"/>
            <a:ext cx="8994537" cy="4052151"/>
            <a:chOff x="3476837" y="22461"/>
            <a:chExt cx="8994537" cy="4052151"/>
          </a:xfrm>
        </p:grpSpPr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837" y="44923"/>
              <a:ext cx="8994537" cy="4029689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5081451" y="44923"/>
              <a:ext cx="1121825" cy="118395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71</a:t>
              </a:r>
              <a:endParaRPr lang="en-US" sz="3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600994" y="2373130"/>
              <a:ext cx="1121825" cy="118395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86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516745" y="2358736"/>
              <a:ext cx="1121825" cy="118395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97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8313512" y="2566500"/>
              <a:ext cx="1275740" cy="118395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1152306" y="2566501"/>
              <a:ext cx="1275740" cy="118395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9609548" y="22461"/>
              <a:ext cx="1275740" cy="118395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4564178"/>
      </p:ext>
    </p:extLst>
  </p:cSld>
  <p:clrMapOvr>
    <a:masterClrMapping/>
  </p:clrMapOvr>
  <p:transition spd="slow" advTm="548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2946" y="2041665"/>
            <a:ext cx="8812687" cy="4662594"/>
            <a:chOff x="1822946" y="2041665"/>
            <a:chExt cx="8812687" cy="46625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bright="15000" contrast="-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4" t="3564" r="6744" b="9714"/>
            <a:stretch/>
          </p:blipFill>
          <p:spPr>
            <a:xfrm rot="16140000">
              <a:off x="3897993" y="-33382"/>
              <a:ext cx="4662594" cy="881268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882588" y="2129632"/>
              <a:ext cx="8686800" cy="3343321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9" name="Google Shape;229;gead5cf1b4b_22_0"/>
          <p:cNvPicPr preferRelativeResize="0"/>
          <p:nvPr/>
        </p:nvPicPr>
        <p:blipFill rotWithShape="1">
          <a:blip r:embed="rId8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9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10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11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1108788" y="329932"/>
            <a:ext cx="5618583" cy="1454977"/>
            <a:chOff x="1108788" y="329932"/>
            <a:chExt cx="5618583" cy="1454977"/>
          </a:xfrm>
        </p:grpSpPr>
        <p:grpSp>
          <p:nvGrpSpPr>
            <p:cNvPr id="2" name="Group 1"/>
            <p:cNvGrpSpPr/>
            <p:nvPr/>
          </p:nvGrpSpPr>
          <p:grpSpPr>
            <a:xfrm>
              <a:off x="1108788" y="329932"/>
              <a:ext cx="5618583" cy="1454977"/>
              <a:chOff x="711104" y="1634379"/>
              <a:chExt cx="9937799" cy="3753930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12">
                <a:alphaModFix/>
              </a:blip>
              <a:srcRect l="39885" t="52800" r="32429" b="25024"/>
              <a:stretch/>
            </p:blipFill>
            <p:spPr>
              <a:xfrm rot="20400000">
                <a:off x="711104" y="1634379"/>
                <a:ext cx="2384759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306" y="765762"/>
              <a:ext cx="3652968" cy="81024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579223" y="5760720"/>
            <a:ext cx="979714" cy="59609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11737" y="5734593"/>
            <a:ext cx="979714" cy="59609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39433" y="6117145"/>
            <a:ext cx="987938" cy="596093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72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9446">
        <p14:warp dir="in"/>
      </p:transition>
    </mc:Choice>
    <mc:Fallback>
      <p:transition spd="slow" advTm="59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15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4" t="3564" r="6744" b="9714"/>
          <a:stretch/>
        </p:blipFill>
        <p:spPr>
          <a:xfrm rot="16140000">
            <a:off x="1662430" y="608121"/>
            <a:ext cx="4077431" cy="7015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1497" y="5271910"/>
            <a:ext cx="876607" cy="53335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34187" y="5257680"/>
            <a:ext cx="876607" cy="53335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15216" y="5678087"/>
            <a:ext cx="883965" cy="533359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27824" y="161940"/>
            <a:ext cx="9087329" cy="1622969"/>
            <a:chOff x="1127824" y="161940"/>
            <a:chExt cx="9087329" cy="1622969"/>
          </a:xfrm>
        </p:grpSpPr>
        <p:grpSp>
          <p:nvGrpSpPr>
            <p:cNvPr id="2" name="Group 1"/>
            <p:cNvGrpSpPr/>
            <p:nvPr/>
          </p:nvGrpSpPr>
          <p:grpSpPr>
            <a:xfrm>
              <a:off x="1127824" y="161940"/>
              <a:ext cx="9087329" cy="1622969"/>
              <a:chOff x="686968" y="1200950"/>
              <a:chExt cx="9961935" cy="4187359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12">
                <a:alphaModFix/>
              </a:blip>
              <a:srcRect l="39885" t="52800" r="32429" b="25024"/>
              <a:stretch/>
            </p:blipFill>
            <p:spPr>
              <a:xfrm rot="20400000">
                <a:off x="686968" y="1200950"/>
                <a:ext cx="1500340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234" y="888358"/>
              <a:ext cx="7197053" cy="523134"/>
            </a:xfrm>
            <a:prstGeom prst="rect">
              <a:avLst/>
            </a:prstGeom>
          </p:spPr>
        </p:pic>
      </p:grp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20" y="2016143"/>
            <a:ext cx="4261287" cy="408416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32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3880">
        <p:circle/>
      </p:transition>
    </mc:Choice>
    <mc:Fallback>
      <p:transition spd="slow" advTm="938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1121662" y="292440"/>
            <a:ext cx="5985483" cy="1479022"/>
            <a:chOff x="1121662" y="292440"/>
            <a:chExt cx="5985483" cy="1479022"/>
          </a:xfrm>
        </p:grpSpPr>
        <p:grpSp>
          <p:nvGrpSpPr>
            <p:cNvPr id="2" name="Group 1"/>
            <p:cNvGrpSpPr/>
            <p:nvPr/>
          </p:nvGrpSpPr>
          <p:grpSpPr>
            <a:xfrm>
              <a:off x="1121662" y="292440"/>
              <a:ext cx="5985483" cy="1479022"/>
              <a:chOff x="752781" y="1572342"/>
              <a:chExt cx="9896122" cy="3815967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10">
                <a:alphaModFix/>
              </a:blip>
              <a:srcRect l="39885" t="52800" r="32429" b="25024"/>
              <a:stretch/>
            </p:blipFill>
            <p:spPr>
              <a:xfrm rot="20400000">
                <a:off x="752781" y="1572342"/>
                <a:ext cx="2434314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928" y="658342"/>
              <a:ext cx="4094983" cy="914837"/>
            </a:xfrm>
            <a:prstGeom prst="rect">
              <a:avLst/>
            </a:prstGeom>
          </p:spPr>
        </p:pic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8" y="2480416"/>
            <a:ext cx="10547868" cy="26457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46928" y="2532668"/>
            <a:ext cx="1498055" cy="250959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869948" y="5202442"/>
            <a:ext cx="3611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+ 22 = 39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64224" y="4356847"/>
            <a:ext cx="632011" cy="484094"/>
          </a:xfrm>
          <a:prstGeom prst="rect">
            <a:avLst/>
          </a:prstGeom>
          <a:solidFill>
            <a:srgbClr val="FFF8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8452" y="2532668"/>
            <a:ext cx="10470779" cy="827560"/>
          </a:xfrm>
          <a:prstGeom prst="rect">
            <a:avLst/>
          </a:prstGeom>
          <a:noFill/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7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8762">
        <p14:flip dir="r"/>
      </p:transition>
    </mc:Choice>
    <mc:Fallback xmlns="">
      <p:transition spd="slow" advTm="78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1.45833E-6 0.1226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12269 L -1.45833E-6 0.2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2" grpId="0"/>
      <p:bldP spid="22" grpId="1"/>
      <p:bldP spid="9" grpId="0" animBg="1"/>
      <p:bldP spid="9" grpId="1" animBg="1"/>
      <p:bldP spid="10" grpId="0" animBg="1"/>
      <p:bldP spid="10" grpId="1" animBg="1"/>
      <p:bldP spid="10" grpId="2" animBg="1"/>
      <p:bldP spid="10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5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6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7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8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1133774" y="305887"/>
            <a:ext cx="5985483" cy="1479022"/>
            <a:chOff x="1133774" y="305887"/>
            <a:chExt cx="5985483" cy="1479022"/>
          </a:xfrm>
        </p:grpSpPr>
        <p:grpSp>
          <p:nvGrpSpPr>
            <p:cNvPr id="2" name="Group 1"/>
            <p:cNvGrpSpPr/>
            <p:nvPr/>
          </p:nvGrpSpPr>
          <p:grpSpPr>
            <a:xfrm>
              <a:off x="1133774" y="305887"/>
              <a:ext cx="5985483" cy="1479022"/>
              <a:chOff x="752781" y="1572342"/>
              <a:chExt cx="9896122" cy="3815967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9">
                <a:alphaModFix/>
              </a:blip>
              <a:srcRect l="39885" t="52800" r="32429" b="25024"/>
              <a:stretch/>
            </p:blipFill>
            <p:spPr>
              <a:xfrm rot="20400000">
                <a:off x="752781" y="1572342"/>
                <a:ext cx="2434314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928" y="658342"/>
              <a:ext cx="4094983" cy="914837"/>
            </a:xfrm>
            <a:prstGeom prst="rect">
              <a:avLst/>
            </a:prstGeom>
          </p:spPr>
        </p:pic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8" y="2480416"/>
            <a:ext cx="10547868" cy="2645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7224" y="4310743"/>
            <a:ext cx="1426925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39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18319" y="4310741"/>
            <a:ext cx="110776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100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17705" y="4310740"/>
            <a:ext cx="113931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100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648641" y="4310740"/>
            <a:ext cx="1008683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28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40564" y="4310740"/>
            <a:ext cx="1008683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28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4529"/>
      </p:ext>
    </p:extLst>
  </p:cSld>
  <p:clrMapOvr>
    <a:masterClrMapping/>
  </p:clrMapOvr>
  <p:transition spd="slow" advTm="1681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21"/>
          <p:cNvPicPr preferRelativeResize="0"/>
          <p:nvPr/>
        </p:nvPicPr>
        <p:blipFill rotWithShape="1">
          <a:blip r:embed="rId6">
            <a:alphaModFix/>
          </a:blip>
          <a:srcRect r="83500" b="67837"/>
          <a:stretch/>
        </p:blipFill>
        <p:spPr>
          <a:xfrm>
            <a:off x="0" y="0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1"/>
          <p:cNvPicPr preferRelativeResize="0"/>
          <p:nvPr/>
        </p:nvPicPr>
        <p:blipFill rotWithShape="1">
          <a:blip r:embed="rId7">
            <a:alphaModFix/>
          </a:blip>
          <a:srcRect l="81842" t="-10451" b="9412"/>
          <a:stretch/>
        </p:blipFill>
        <p:spPr>
          <a:xfrm>
            <a:off x="10880397" y="597238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1"/>
          <p:cNvPicPr preferRelativeResize="0"/>
          <p:nvPr/>
        </p:nvPicPr>
        <p:blipFill rotWithShape="1">
          <a:blip r:embed="rId8">
            <a:alphaModFix/>
          </a:blip>
          <a:srcRect l="24896" r="20119" b="33390"/>
          <a:stretch/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1"/>
          <p:cNvPicPr preferRelativeResize="0"/>
          <p:nvPr/>
        </p:nvPicPr>
        <p:blipFill rotWithShape="1">
          <a:blip r:embed="rId9">
            <a:alphaModFix/>
          </a:blip>
          <a:srcRect l="73099" r="2958" b="67481"/>
          <a:stretch/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1"/>
          <p:cNvSpPr txBox="1"/>
          <p:nvPr/>
        </p:nvSpPr>
        <p:spPr>
          <a:xfrm>
            <a:off x="4472193" y="223456"/>
            <a:ext cx="310893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Clr>
                <a:srgbClr val="0C0C0C"/>
              </a:buClr>
              <a:buSzPts val="2200"/>
            </a:pPr>
            <a:r>
              <a:rPr lang="en-US" sz="4800" dirty="0" err="1" smtClean="0">
                <a:solidFill>
                  <a:srgbClr val="0C0C0C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Dặn</a:t>
            </a:r>
            <a:r>
              <a:rPr lang="en-US" sz="4800" dirty="0">
                <a:solidFill>
                  <a:srgbClr val="0C0C0C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800" dirty="0" err="1">
                <a:solidFill>
                  <a:srgbClr val="0C0C0C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dò</a:t>
            </a:r>
            <a:endParaRPr sz="3600" b="0" i="0" u="none" strike="noStrike" cap="none" dirty="0">
              <a:solidFill>
                <a:srgbClr val="0C0C0C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664" name="Google Shape;664;p21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665" name="Google Shape;665;p2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1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1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1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21"/>
          <p:cNvGrpSpPr/>
          <p:nvPr/>
        </p:nvGrpSpPr>
        <p:grpSpPr>
          <a:xfrm>
            <a:off x="1260804" y="1895831"/>
            <a:ext cx="8401429" cy="725421"/>
            <a:chOff x="1562100" y="1846828"/>
            <a:chExt cx="8401429" cy="725421"/>
          </a:xfrm>
        </p:grpSpPr>
        <p:sp>
          <p:nvSpPr>
            <p:cNvPr id="670" name="Google Shape;670;p21"/>
            <p:cNvSpPr/>
            <p:nvPr/>
          </p:nvSpPr>
          <p:spPr>
            <a:xfrm>
              <a:off x="1562100" y="1846828"/>
              <a:ext cx="778559" cy="631925"/>
            </a:xfrm>
            <a:prstGeom prst="rect">
              <a:avLst/>
            </a:prstGeom>
            <a:solidFill>
              <a:srgbClr val="D5FFF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1689684" y="1949841"/>
              <a:ext cx="470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smtClean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/>
            </a:p>
          </p:txBody>
        </p:sp>
        <p:grpSp>
          <p:nvGrpSpPr>
            <p:cNvPr id="672" name="Google Shape;672;p21"/>
            <p:cNvGrpSpPr/>
            <p:nvPr/>
          </p:nvGrpSpPr>
          <p:grpSpPr>
            <a:xfrm>
              <a:off x="2468243" y="1903744"/>
              <a:ext cx="7495286" cy="668505"/>
              <a:chOff x="2321609" y="1835142"/>
              <a:chExt cx="7495286" cy="668505"/>
            </a:xfrm>
          </p:grpSpPr>
          <p:sp>
            <p:nvSpPr>
              <p:cNvPr id="673" name="Google Shape;673;p21"/>
              <p:cNvSpPr/>
              <p:nvPr/>
            </p:nvSpPr>
            <p:spPr>
              <a:xfrm>
                <a:off x="2352698" y="2078956"/>
                <a:ext cx="7317691" cy="4246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2321609" y="1835142"/>
                <a:ext cx="7495286" cy="6093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Hoàn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thành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bài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vở</a:t>
                </a:r>
                <a:r>
                  <a:rPr lang="en-US" sz="2800" dirty="0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.</a:t>
                </a:r>
                <a:endParaRPr sz="2800" dirty="0">
                  <a:solidFill>
                    <a:srgbClr val="595959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675" name="Google Shape;675;p21"/>
          <p:cNvGrpSpPr/>
          <p:nvPr/>
        </p:nvGrpSpPr>
        <p:grpSpPr>
          <a:xfrm>
            <a:off x="1255016" y="2787992"/>
            <a:ext cx="5161429" cy="2160551"/>
            <a:chOff x="1562100" y="1642491"/>
            <a:chExt cx="5161429" cy="2160551"/>
          </a:xfrm>
        </p:grpSpPr>
        <p:sp>
          <p:nvSpPr>
            <p:cNvPr id="676" name="Google Shape;676;p21"/>
            <p:cNvSpPr/>
            <p:nvPr/>
          </p:nvSpPr>
          <p:spPr>
            <a:xfrm>
              <a:off x="1562100" y="1846828"/>
              <a:ext cx="778559" cy="631925"/>
            </a:xfrm>
            <a:prstGeom prst="rect">
              <a:avLst/>
            </a:prstGeom>
            <a:solidFill>
              <a:srgbClr val="D5FFF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1689684" y="1949841"/>
              <a:ext cx="51969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smtClean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dirty="0"/>
            </a:p>
          </p:txBody>
        </p:sp>
        <p:grpSp>
          <p:nvGrpSpPr>
            <p:cNvPr id="678" name="Google Shape;678;p21"/>
            <p:cNvGrpSpPr/>
            <p:nvPr/>
          </p:nvGrpSpPr>
          <p:grpSpPr>
            <a:xfrm>
              <a:off x="2468243" y="1642491"/>
              <a:ext cx="4255286" cy="2160551"/>
              <a:chOff x="2321609" y="1573889"/>
              <a:chExt cx="4255286" cy="2160551"/>
            </a:xfrm>
          </p:grpSpPr>
          <p:sp>
            <p:nvSpPr>
              <p:cNvPr id="679" name="Google Shape;679;p21"/>
              <p:cNvSpPr/>
              <p:nvPr/>
            </p:nvSpPr>
            <p:spPr>
              <a:xfrm>
                <a:off x="2352698" y="2078956"/>
                <a:ext cx="4224197" cy="4246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2321609" y="1573889"/>
                <a:ext cx="4205978" cy="21605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Ôn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tên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gọi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thành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phép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tính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cộng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luyện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tập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phép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cộng</a:t>
                </a:r>
                <a:r>
                  <a:rPr lang="en-US" sz="2800" dirty="0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phạm</a:t>
                </a:r>
                <a:r>
                  <a:rPr lang="en-US" sz="2800" dirty="0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vi 100.</a:t>
                </a:r>
                <a:endParaRPr sz="2800" dirty="0">
                  <a:solidFill>
                    <a:srgbClr val="595959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pic>
        <p:nvPicPr>
          <p:cNvPr id="681" name="Google Shape;681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49695" y="2490470"/>
            <a:ext cx="4745355" cy="3829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675;p21"/>
          <p:cNvGrpSpPr/>
          <p:nvPr/>
        </p:nvGrpSpPr>
        <p:grpSpPr>
          <a:xfrm>
            <a:off x="1255016" y="4946263"/>
            <a:ext cx="5161429" cy="1126422"/>
            <a:chOff x="1562100" y="1642491"/>
            <a:chExt cx="5161429" cy="1126422"/>
          </a:xfrm>
        </p:grpSpPr>
        <p:sp>
          <p:nvSpPr>
            <p:cNvPr id="26" name="Google Shape;676;p21"/>
            <p:cNvSpPr/>
            <p:nvPr/>
          </p:nvSpPr>
          <p:spPr>
            <a:xfrm>
              <a:off x="1562100" y="1846828"/>
              <a:ext cx="778559" cy="631925"/>
            </a:xfrm>
            <a:prstGeom prst="rect">
              <a:avLst/>
            </a:prstGeom>
            <a:solidFill>
              <a:srgbClr val="D5FFF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677;p21"/>
            <p:cNvSpPr/>
            <p:nvPr/>
          </p:nvSpPr>
          <p:spPr>
            <a:xfrm>
              <a:off x="1689684" y="1949841"/>
              <a:ext cx="51969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595959"/>
                  </a:solidFill>
                  <a:latin typeface="Arial"/>
                  <a:cs typeface="Arial"/>
                  <a:sym typeface="Arial"/>
                </a:rPr>
                <a:t>3</a:t>
              </a:r>
              <a:endParaRPr dirty="0"/>
            </a:p>
          </p:txBody>
        </p:sp>
        <p:grpSp>
          <p:nvGrpSpPr>
            <p:cNvPr id="28" name="Google Shape;678;p21"/>
            <p:cNvGrpSpPr/>
            <p:nvPr/>
          </p:nvGrpSpPr>
          <p:grpSpPr>
            <a:xfrm>
              <a:off x="2468243" y="1642491"/>
              <a:ext cx="4255286" cy="1126422"/>
              <a:chOff x="2321609" y="1573889"/>
              <a:chExt cx="4255286" cy="1126422"/>
            </a:xfrm>
          </p:grpSpPr>
          <p:sp>
            <p:nvSpPr>
              <p:cNvPr id="29" name="Google Shape;679;p21"/>
              <p:cNvSpPr/>
              <p:nvPr/>
            </p:nvSpPr>
            <p:spPr>
              <a:xfrm>
                <a:off x="2352698" y="2078956"/>
                <a:ext cx="4224197" cy="4246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" name="Google Shape;680;p21"/>
              <p:cNvSpPr/>
              <p:nvPr/>
            </p:nvSpPr>
            <p:spPr>
              <a:xfrm>
                <a:off x="2321609" y="1573889"/>
                <a:ext cx="4205978" cy="11264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Chuẩn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bị</a:t>
                </a:r>
                <a:r>
                  <a:rPr lang="en-US" sz="2800" dirty="0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tr</a:t>
                </a:r>
                <a:r>
                  <a:rPr lang="vi-VN" sz="2800" dirty="0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ướ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c </a:t>
                </a:r>
                <a:r>
                  <a:rPr lang="en-US" sz="2800" dirty="0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bài:</a:t>
                </a:r>
              </a:p>
              <a:p>
                <a:pPr lvl="0"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“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bị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trừ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-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trừ</a:t>
                </a:r>
                <a:r>
                  <a:rPr lang="en-US" sz="2800" dirty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 - </a:t>
                </a:r>
                <a:r>
                  <a:rPr lang="en-US" sz="2800" dirty="0" err="1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Hiệu</a:t>
                </a:r>
                <a:r>
                  <a:rPr lang="en-US" sz="2800" dirty="0" smtClean="0">
                    <a:solidFill>
                      <a:srgbClr val="595959"/>
                    </a:solidFill>
                    <a:latin typeface="Times New Roman" panose="02020603050405020304" pitchFamily="18" charset="0"/>
                    <a:ea typeface="Arial"/>
                    <a:cs typeface="Times New Roman" panose="02020603050405020304" pitchFamily="18" charset="0"/>
                    <a:sym typeface="Arial"/>
                  </a:rPr>
                  <a:t>”</a:t>
                </a:r>
                <a:endParaRPr sz="2800" dirty="0">
                  <a:solidFill>
                    <a:srgbClr val="595959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06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376">
        <p15:prstTrans prst="peelOff"/>
      </p:transition>
    </mc:Choice>
    <mc:Fallback xmlns="">
      <p:transition spd="slow" advClick="0" advTm="20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22"/>
          <p:cNvSpPr/>
          <p:nvPr/>
        </p:nvSpPr>
        <p:spPr>
          <a:xfrm flipH="1">
            <a:off x="2755526" y="2461570"/>
            <a:ext cx="6537699" cy="1438524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2"/>
          <p:cNvSpPr txBox="1"/>
          <p:nvPr/>
        </p:nvSpPr>
        <p:spPr>
          <a:xfrm>
            <a:off x="3158312" y="2677912"/>
            <a:ext cx="6269990" cy="92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33323D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CHÀO TẠM BIỆT</a:t>
            </a:r>
            <a:endParaRPr sz="5400" dirty="0">
              <a:solidFill>
                <a:srgbClr val="33323D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grpSp>
        <p:nvGrpSpPr>
          <p:cNvPr id="692" name="Google Shape;692;p22"/>
          <p:cNvGrpSpPr/>
          <p:nvPr/>
        </p:nvGrpSpPr>
        <p:grpSpPr>
          <a:xfrm flipH="1">
            <a:off x="9098801" y="1171026"/>
            <a:ext cx="1767869" cy="1904184"/>
            <a:chOff x="1058825" y="1554175"/>
            <a:chExt cx="4736158" cy="5557827"/>
          </a:xfrm>
        </p:grpSpPr>
        <p:sp>
          <p:nvSpPr>
            <p:cNvPr id="693" name="Google Shape;693;p22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4" name="Google Shape;694;p22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695" name="Google Shape;695;p2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2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2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2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2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2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2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2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03" name="Google Shape;703;p22"/>
          <p:cNvSpPr/>
          <p:nvPr/>
        </p:nvSpPr>
        <p:spPr>
          <a:xfrm rot="-960000">
            <a:off x="1972945" y="1885950"/>
            <a:ext cx="1425575" cy="697230"/>
          </a:xfrm>
          <a:custGeom>
            <a:avLst/>
            <a:gdLst/>
            <a:ahLst/>
            <a:cxnLst/>
            <a:rect l="l" t="t" r="r" b="b"/>
            <a:pathLst>
              <a:path w="97" h="63" extrusionOk="0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48341" y="1664488"/>
            <a:ext cx="866974" cy="79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musi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5989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676">
        <p:fade/>
      </p:transition>
    </mc:Choice>
    <mc:Fallback xmlns="">
      <p:transition spd="med" advClick="0" advTm="29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4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79;gead5cf1b4b_19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05770" y="0"/>
            <a:ext cx="10586229" cy="580912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2156024" y="2553868"/>
            <a:ext cx="249477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4000" dirty="0" err="1" smtClean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</a:t>
            </a:r>
            <a:r>
              <a:rPr lang="en-US" sz="4000" dirty="0" smtClean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 err="1" smtClean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tiêu</a:t>
            </a:r>
            <a:r>
              <a:rPr lang="en-US" sz="4000" dirty="0" smtClean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bài </a:t>
            </a:r>
            <a:r>
              <a:rPr lang="en-US" sz="4000" dirty="0" err="1" smtClean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endParaRPr sz="4000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6" name="Google Shape;96;p2"/>
          <p:cNvCxnSpPr/>
          <p:nvPr/>
        </p:nvCxnSpPr>
        <p:spPr>
          <a:xfrm>
            <a:off x="2853469" y="3945797"/>
            <a:ext cx="1099885" cy="0"/>
          </a:xfrm>
          <a:prstGeom prst="straightConnector1">
            <a:avLst/>
          </a:prstGeom>
          <a:noFill/>
          <a:ln w="28575" cap="flat" cmpd="sng">
            <a:solidFill>
              <a:srgbClr val="43A08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8" name="Google Shape;98;p2"/>
          <p:cNvGrpSpPr/>
          <p:nvPr/>
        </p:nvGrpSpPr>
        <p:grpSpPr>
          <a:xfrm>
            <a:off x="4666517" y="1881275"/>
            <a:ext cx="509928" cy="438399"/>
            <a:chOff x="1293779" y="2518338"/>
            <a:chExt cx="346841" cy="397105"/>
          </a:xfrm>
        </p:grpSpPr>
        <p:grpSp>
          <p:nvGrpSpPr>
            <p:cNvPr id="99" name="Google Shape;99;p2"/>
            <p:cNvGrpSpPr/>
            <p:nvPr/>
          </p:nvGrpSpPr>
          <p:grpSpPr>
            <a:xfrm>
              <a:off x="1293779" y="2549592"/>
              <a:ext cx="346841" cy="365851"/>
              <a:chOff x="1283215" y="2548971"/>
              <a:chExt cx="346841" cy="365851"/>
            </a:xfrm>
          </p:grpSpPr>
          <p:sp>
            <p:nvSpPr>
              <p:cNvPr id="100" name="Google Shape;100;p2"/>
              <p:cNvSpPr/>
              <p:nvPr/>
            </p:nvSpPr>
            <p:spPr>
              <a:xfrm>
                <a:off x="1283215" y="2567981"/>
                <a:ext cx="346841" cy="346841"/>
              </a:xfrm>
              <a:prstGeom prst="ellipse">
                <a:avLst/>
              </a:prstGeom>
              <a:solidFill>
                <a:srgbClr val="89FF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3F3F3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noFill/>
              <a:ln w="28575" cap="rnd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3F3F3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02" name="Google Shape;102;p2"/>
            <p:cNvSpPr/>
            <p:nvPr/>
          </p:nvSpPr>
          <p:spPr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03" name="Google Shape;103;p2"/>
          <p:cNvSpPr txBox="1"/>
          <p:nvPr/>
        </p:nvSpPr>
        <p:spPr>
          <a:xfrm>
            <a:off x="5194782" y="1755016"/>
            <a:ext cx="6133108" cy="10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biết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cộng</a:t>
            </a:r>
            <a:endParaRPr sz="3200" dirty="0">
              <a:solidFill>
                <a:srgbClr val="3F3F3F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5" name="Google Shape;105;p2"/>
          <p:cNvGrpSpPr/>
          <p:nvPr/>
        </p:nvGrpSpPr>
        <p:grpSpPr>
          <a:xfrm>
            <a:off x="4650800" y="2779117"/>
            <a:ext cx="509928" cy="510648"/>
            <a:chOff x="1282654" y="2518338"/>
            <a:chExt cx="346841" cy="462595"/>
          </a:xfrm>
        </p:grpSpPr>
        <p:grpSp>
          <p:nvGrpSpPr>
            <p:cNvPr id="106" name="Google Shape;106;p2"/>
            <p:cNvGrpSpPr/>
            <p:nvPr/>
          </p:nvGrpSpPr>
          <p:grpSpPr>
            <a:xfrm>
              <a:off x="1282654" y="2549592"/>
              <a:ext cx="346841" cy="431341"/>
              <a:chOff x="1272090" y="2548971"/>
              <a:chExt cx="346841" cy="431341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1272090" y="2633471"/>
                <a:ext cx="346841" cy="346841"/>
              </a:xfrm>
              <a:prstGeom prst="ellipse">
                <a:avLst/>
              </a:prstGeom>
              <a:solidFill>
                <a:srgbClr val="43A0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3F3F3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noFill/>
              <a:ln w="28575" cap="rnd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3F3F3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09" name="Google Shape;109;p2"/>
            <p:cNvSpPr/>
            <p:nvPr/>
          </p:nvSpPr>
          <p:spPr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0" name="Google Shape;110;p2"/>
          <p:cNvSpPr txBox="1"/>
          <p:nvPr/>
        </p:nvSpPr>
        <p:spPr>
          <a:xfrm>
            <a:off x="5157235" y="2779818"/>
            <a:ext cx="6016104" cy="10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phạm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vi 10, 100</a:t>
            </a:r>
            <a:endParaRPr sz="3200" dirty="0">
              <a:solidFill>
                <a:srgbClr val="3F3F3F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2" name="Google Shape;112;p2"/>
          <p:cNvGrpSpPr/>
          <p:nvPr/>
        </p:nvGrpSpPr>
        <p:grpSpPr>
          <a:xfrm>
            <a:off x="4665644" y="3721851"/>
            <a:ext cx="509928" cy="496619"/>
            <a:chOff x="1292825" y="2518338"/>
            <a:chExt cx="346841" cy="449879"/>
          </a:xfrm>
        </p:grpSpPr>
        <p:grpSp>
          <p:nvGrpSpPr>
            <p:cNvPr id="113" name="Google Shape;113;p2"/>
            <p:cNvGrpSpPr/>
            <p:nvPr/>
          </p:nvGrpSpPr>
          <p:grpSpPr>
            <a:xfrm>
              <a:off x="1292825" y="2549592"/>
              <a:ext cx="346841" cy="418625"/>
              <a:chOff x="1282261" y="2548971"/>
              <a:chExt cx="346841" cy="418625"/>
            </a:xfrm>
          </p:grpSpPr>
          <p:sp>
            <p:nvSpPr>
              <p:cNvPr id="114" name="Google Shape;114;p2"/>
              <p:cNvSpPr/>
              <p:nvPr/>
            </p:nvSpPr>
            <p:spPr>
              <a:xfrm>
                <a:off x="1282261" y="2620755"/>
                <a:ext cx="346841" cy="346841"/>
              </a:xfrm>
              <a:prstGeom prst="ellipse">
                <a:avLst/>
              </a:prstGeom>
              <a:solidFill>
                <a:srgbClr val="89FF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3F3F3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410545" y="2548971"/>
                <a:ext cx="156021" cy="156021"/>
              </a:xfrm>
              <a:prstGeom prst="arc">
                <a:avLst>
                  <a:gd name="adj1" fmla="val 16200000"/>
                  <a:gd name="adj2" fmla="val 20666359"/>
                </a:avLst>
              </a:prstGeom>
              <a:noFill/>
              <a:ln w="28575" cap="rnd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3F3F3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16" name="Google Shape;116;p2"/>
            <p:cNvSpPr/>
            <p:nvPr/>
          </p:nvSpPr>
          <p:spPr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7" name="Google Shape;117;p2"/>
          <p:cNvSpPr txBox="1"/>
          <p:nvPr/>
        </p:nvSpPr>
        <p:spPr>
          <a:xfrm>
            <a:off x="5157235" y="3712031"/>
            <a:ext cx="6016104" cy="10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biết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hoán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dirty="0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 smtClean="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cộng</a:t>
            </a:r>
            <a:endParaRPr sz="3200" dirty="0">
              <a:solidFill>
                <a:srgbClr val="3F3F3F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9" name="Google Shape;119;p2"/>
          <p:cNvGrpSpPr/>
          <p:nvPr/>
        </p:nvGrpSpPr>
        <p:grpSpPr>
          <a:xfrm>
            <a:off x="4832418" y="4667390"/>
            <a:ext cx="229642" cy="206924"/>
            <a:chOff x="1421109" y="2518338"/>
            <a:chExt cx="156021" cy="187275"/>
          </a:xfrm>
        </p:grpSpPr>
        <p:sp>
          <p:nvSpPr>
            <p:cNvPr id="122" name="Google Shape;122;p2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noFill/>
            <a:ln w="2857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3F3F3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4" name="Google Shape;124;p2"/>
          <p:cNvSpPr txBox="1"/>
          <p:nvPr/>
        </p:nvSpPr>
        <p:spPr>
          <a:xfrm>
            <a:off x="5194782" y="4517984"/>
            <a:ext cx="2357545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3F3F3F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16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2784">
        <p14:reveal/>
      </p:transition>
    </mc:Choice>
    <mc:Fallback>
      <p:transition spd="slow" advClick="0" advTm="22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3" grpId="3"/>
      <p:bldP spid="110" grpId="0"/>
      <p:bldP spid="1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7389348" y="2487954"/>
            <a:ext cx="2756263" cy="3540034"/>
            <a:chOff x="6884126" y="2325189"/>
            <a:chExt cx="3082834" cy="3540034"/>
          </a:xfrm>
        </p:grpSpPr>
        <p:sp>
          <p:nvSpPr>
            <p:cNvPr id="5" name="Rounded Rectangle 4"/>
            <p:cNvSpPr/>
            <p:nvPr/>
          </p:nvSpPr>
          <p:spPr>
            <a:xfrm>
              <a:off x="6884126" y="2325189"/>
              <a:ext cx="3082834" cy="3540034"/>
            </a:xfrm>
            <a:prstGeom prst="roundRect">
              <a:avLst/>
            </a:prstGeom>
            <a:ln w="57150">
              <a:solidFill>
                <a:srgbClr val="FF0000"/>
              </a:solidFill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</a:p>
            <a:p>
              <a:pPr algn="ctr"/>
              <a:r>
                <a:rPr lang="en-US" sz="6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  <a:p>
              <a:pPr algn="ctr"/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615646" y="4547794"/>
              <a:ext cx="143691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41326" y="3134285"/>
              <a:ext cx="632780" cy="923330"/>
            </a:xfrm>
            <a:prstGeom prst="rect">
              <a:avLst/>
            </a:prstGeom>
            <a:noFill/>
            <a:ln w="5715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567520" y="3224111"/>
            <a:ext cx="82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1039268" y="236780"/>
            <a:ext cx="6934838" cy="1420183"/>
            <a:chOff x="1039268" y="236780"/>
            <a:chExt cx="6934838" cy="1420183"/>
          </a:xfrm>
        </p:grpSpPr>
        <p:grpSp>
          <p:nvGrpSpPr>
            <p:cNvPr id="2" name="Group 1"/>
            <p:cNvGrpSpPr/>
            <p:nvPr/>
          </p:nvGrpSpPr>
          <p:grpSpPr>
            <a:xfrm>
              <a:off x="1039268" y="236780"/>
              <a:ext cx="6934838" cy="1420183"/>
              <a:chOff x="457951" y="1297749"/>
              <a:chExt cx="10190952" cy="4090560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10">
                <a:alphaModFix/>
              </a:blip>
              <a:srcRect l="39885" t="52800" r="32429" b="25024"/>
              <a:stretch/>
            </p:blipFill>
            <p:spPr>
              <a:xfrm rot="20400000">
                <a:off x="457951" y="1297749"/>
                <a:ext cx="1891701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/>
            <a:srcRect l="31879" t="38235" r="45177" b="54044"/>
            <a:stretch/>
          </p:blipFill>
          <p:spPr>
            <a:xfrm>
              <a:off x="2228199" y="645344"/>
              <a:ext cx="4885295" cy="92424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67520" y="2420260"/>
            <a:ext cx="82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7520" y="4023150"/>
            <a:ext cx="82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6944" y="4679722"/>
            <a:ext cx="10784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570617" y="2158113"/>
            <a:ext cx="1510373" cy="107124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080910"/>
      </p:ext>
    </p:extLst>
  </p:cSld>
  <p:clrMapOvr>
    <a:masterClrMapping/>
  </p:clrMapOvr>
  <p:transition spd="med" advTm="9439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5" grpId="0" build="p"/>
      <p:bldP spid="4" grpId="0"/>
      <p:bldP spid="26" grpId="0" build="p"/>
      <p:bldP spid="7" grpId="0"/>
      <p:bldP spid="7" grpId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1553324" y="3066222"/>
            <a:ext cx="2756263" cy="3540034"/>
            <a:chOff x="6884126" y="2325189"/>
            <a:chExt cx="3082834" cy="3540034"/>
          </a:xfrm>
        </p:grpSpPr>
        <p:sp>
          <p:nvSpPr>
            <p:cNvPr id="5" name="Rounded Rectangle 4"/>
            <p:cNvSpPr/>
            <p:nvPr/>
          </p:nvSpPr>
          <p:spPr>
            <a:xfrm>
              <a:off x="6884126" y="2325189"/>
              <a:ext cx="3082834" cy="3540034"/>
            </a:xfrm>
            <a:prstGeom prst="roundRect">
              <a:avLst/>
            </a:prstGeom>
            <a:ln w="5715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55</a:t>
              </a:r>
            </a:p>
            <a:p>
              <a:pPr algn="ctr"/>
              <a:r>
                <a:rPr lang="en-US" sz="6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  <a:p>
              <a:pPr algn="ctr"/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615646" y="4547794"/>
              <a:ext cx="143691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41326" y="3134285"/>
              <a:ext cx="632780" cy="923330"/>
            </a:xfrm>
            <a:prstGeom prst="rect">
              <a:avLst/>
            </a:prstGeom>
            <a:noFill/>
            <a:ln w="5715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206261" y="1893722"/>
            <a:ext cx="82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1039268" y="236780"/>
            <a:ext cx="6934838" cy="1420183"/>
            <a:chOff x="1039268" y="236780"/>
            <a:chExt cx="6934838" cy="1420183"/>
          </a:xfrm>
        </p:grpSpPr>
        <p:grpSp>
          <p:nvGrpSpPr>
            <p:cNvPr id="2" name="Group 1"/>
            <p:cNvGrpSpPr/>
            <p:nvPr/>
          </p:nvGrpSpPr>
          <p:grpSpPr>
            <a:xfrm>
              <a:off x="1039268" y="236780"/>
              <a:ext cx="6934838" cy="1420183"/>
              <a:chOff x="457951" y="1297749"/>
              <a:chExt cx="10190952" cy="4090560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10">
                <a:alphaModFix/>
              </a:blip>
              <a:srcRect l="39885" t="52800" r="32429" b="25024"/>
              <a:stretch/>
            </p:blipFill>
            <p:spPr>
              <a:xfrm rot="20400000">
                <a:off x="457951" y="1297749"/>
                <a:ext cx="1891701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/>
            <a:srcRect l="31879" t="38235" r="45177" b="54044"/>
            <a:stretch/>
          </p:blipFill>
          <p:spPr>
            <a:xfrm>
              <a:off x="2228199" y="645344"/>
              <a:ext cx="4885295" cy="924246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6777071" y="1893721"/>
            <a:ext cx="82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8131" y="5288827"/>
            <a:ext cx="10784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34593" y="2736381"/>
            <a:ext cx="1510373" cy="107124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124134" y="3066222"/>
            <a:ext cx="2756263" cy="3540034"/>
            <a:chOff x="6884126" y="2325189"/>
            <a:chExt cx="3082834" cy="3540034"/>
          </a:xfrm>
        </p:grpSpPr>
        <p:sp>
          <p:nvSpPr>
            <p:cNvPr id="20" name="Rounded Rectangle 19"/>
            <p:cNvSpPr/>
            <p:nvPr/>
          </p:nvSpPr>
          <p:spPr>
            <a:xfrm>
              <a:off x="6884126" y="2325189"/>
              <a:ext cx="3082834" cy="3540034"/>
            </a:xfrm>
            <a:prstGeom prst="roundRect">
              <a:avLst/>
            </a:prstGeom>
            <a:ln w="57150">
              <a:solidFill>
                <a:schemeClr val="accent1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</a:t>
              </a:r>
            </a:p>
            <a:p>
              <a:pPr algn="ctr"/>
              <a:r>
                <a:rPr lang="en-US" sz="6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61</a:t>
              </a:r>
            </a:p>
            <a:p>
              <a:pPr algn="ctr"/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615646" y="4547794"/>
              <a:ext cx="1436914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41326" y="3134285"/>
              <a:ext cx="632780" cy="923330"/>
            </a:xfrm>
            <a:prstGeom prst="rect">
              <a:avLst/>
            </a:prstGeom>
            <a:noFill/>
            <a:ln w="5715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018941" y="5288827"/>
            <a:ext cx="10784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7305403" y="2736381"/>
            <a:ext cx="1510373" cy="107124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117676"/>
      </p:ext>
    </p:extLst>
  </p:cSld>
  <p:clrMapOvr>
    <a:masterClrMapping/>
  </p:clrMapOvr>
  <p:transition spd="slow" advTm="3835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1"/>
      <p:bldP spid="13" grpId="1" animBg="1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11966" y="182207"/>
            <a:ext cx="3863447" cy="1602702"/>
            <a:chOff x="1111966" y="182207"/>
            <a:chExt cx="3863447" cy="1602702"/>
          </a:xfrm>
        </p:grpSpPr>
        <p:grpSp>
          <p:nvGrpSpPr>
            <p:cNvPr id="2" name="Group 1"/>
            <p:cNvGrpSpPr/>
            <p:nvPr/>
          </p:nvGrpSpPr>
          <p:grpSpPr>
            <a:xfrm>
              <a:off x="1111966" y="182207"/>
              <a:ext cx="3863447" cy="1602702"/>
              <a:chOff x="716725" y="1253240"/>
              <a:chExt cx="9932178" cy="4135069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10">
                <a:alphaModFix/>
              </a:blip>
              <a:srcRect l="39885" t="52800" r="32429" b="25024"/>
              <a:stretch/>
            </p:blipFill>
            <p:spPr>
              <a:xfrm rot="20400000">
                <a:off x="716725" y="1253240"/>
                <a:ext cx="3630070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906" y="680370"/>
              <a:ext cx="2050865" cy="104837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88505" y="2018304"/>
            <a:ext cx="82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399682"/>
              </p:ext>
            </p:extLst>
          </p:nvPr>
        </p:nvGraphicFramePr>
        <p:xfrm>
          <a:off x="975483" y="3924225"/>
          <a:ext cx="3850743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2718051288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EF9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EF9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EF9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24449"/>
              </p:ext>
            </p:extLst>
          </p:nvPr>
        </p:nvGraphicFramePr>
        <p:xfrm>
          <a:off x="1617273" y="3345105"/>
          <a:ext cx="2567162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FEE0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FEE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826386"/>
              </p:ext>
            </p:extLst>
          </p:nvPr>
        </p:nvGraphicFramePr>
        <p:xfrm>
          <a:off x="2259063" y="2765985"/>
          <a:ext cx="128358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kern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4D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957157"/>
              </p:ext>
            </p:extLst>
          </p:nvPr>
        </p:nvGraphicFramePr>
        <p:xfrm>
          <a:off x="6571256" y="2144508"/>
          <a:ext cx="2567162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EF9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EF9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354442"/>
              </p:ext>
            </p:extLst>
          </p:nvPr>
        </p:nvGraphicFramePr>
        <p:xfrm>
          <a:off x="7213046" y="1565388"/>
          <a:ext cx="128358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FEE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sp>
        <p:nvSpPr>
          <p:cNvPr id="42" name="Freeform 41"/>
          <p:cNvSpPr/>
          <p:nvPr/>
        </p:nvSpPr>
        <p:spPr>
          <a:xfrm>
            <a:off x="963955" y="3327688"/>
            <a:ext cx="2573383" cy="1175657"/>
          </a:xfrm>
          <a:custGeom>
            <a:avLst/>
            <a:gdLst>
              <a:gd name="connsiteX0" fmla="*/ 640080 w 2573383"/>
              <a:gd name="connsiteY0" fmla="*/ 0 h 1175657"/>
              <a:gd name="connsiteX1" fmla="*/ 1933303 w 2573383"/>
              <a:gd name="connsiteY1" fmla="*/ 0 h 1175657"/>
              <a:gd name="connsiteX2" fmla="*/ 1933303 w 2573383"/>
              <a:gd name="connsiteY2" fmla="*/ 600891 h 1175657"/>
              <a:gd name="connsiteX3" fmla="*/ 2573383 w 2573383"/>
              <a:gd name="connsiteY3" fmla="*/ 600891 h 1175657"/>
              <a:gd name="connsiteX4" fmla="*/ 2573383 w 2573383"/>
              <a:gd name="connsiteY4" fmla="*/ 1175657 h 1175657"/>
              <a:gd name="connsiteX5" fmla="*/ 0 w 2573383"/>
              <a:gd name="connsiteY5" fmla="*/ 1175657 h 1175657"/>
              <a:gd name="connsiteX6" fmla="*/ 0 w 2573383"/>
              <a:gd name="connsiteY6" fmla="*/ 600891 h 1175657"/>
              <a:gd name="connsiteX7" fmla="*/ 666206 w 2573383"/>
              <a:gd name="connsiteY7" fmla="*/ 600891 h 1175657"/>
              <a:gd name="connsiteX8" fmla="*/ 640080 w 2573383"/>
              <a:gd name="connsiteY8" fmla="*/ 0 h 1175657"/>
              <a:gd name="connsiteX0" fmla="*/ 640080 w 2573383"/>
              <a:gd name="connsiteY0" fmla="*/ 0 h 1175657"/>
              <a:gd name="connsiteX1" fmla="*/ 1933303 w 2573383"/>
              <a:gd name="connsiteY1" fmla="*/ 0 h 1175657"/>
              <a:gd name="connsiteX2" fmla="*/ 1933303 w 2573383"/>
              <a:gd name="connsiteY2" fmla="*/ 600891 h 1175657"/>
              <a:gd name="connsiteX3" fmla="*/ 2573383 w 2573383"/>
              <a:gd name="connsiteY3" fmla="*/ 600891 h 1175657"/>
              <a:gd name="connsiteX4" fmla="*/ 2573383 w 2573383"/>
              <a:gd name="connsiteY4" fmla="*/ 1175657 h 1175657"/>
              <a:gd name="connsiteX5" fmla="*/ 0 w 2573383"/>
              <a:gd name="connsiteY5" fmla="*/ 1175657 h 1175657"/>
              <a:gd name="connsiteX6" fmla="*/ 0 w 2573383"/>
              <a:gd name="connsiteY6" fmla="*/ 600891 h 1175657"/>
              <a:gd name="connsiteX7" fmla="*/ 627018 w 2573383"/>
              <a:gd name="connsiteY7" fmla="*/ 600891 h 1175657"/>
              <a:gd name="connsiteX8" fmla="*/ 640080 w 2573383"/>
              <a:gd name="connsiteY8" fmla="*/ 0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3383" h="1175657">
                <a:moveTo>
                  <a:pt x="640080" y="0"/>
                </a:moveTo>
                <a:lnTo>
                  <a:pt x="1933303" y="0"/>
                </a:lnTo>
                <a:lnTo>
                  <a:pt x="1933303" y="600891"/>
                </a:lnTo>
                <a:lnTo>
                  <a:pt x="2573383" y="600891"/>
                </a:lnTo>
                <a:lnTo>
                  <a:pt x="2573383" y="1175657"/>
                </a:lnTo>
                <a:lnTo>
                  <a:pt x="0" y="1175657"/>
                </a:lnTo>
                <a:lnTo>
                  <a:pt x="0" y="600891"/>
                </a:lnTo>
                <a:lnTo>
                  <a:pt x="627018" y="600891"/>
                </a:lnTo>
                <a:lnTo>
                  <a:pt x="640080" y="0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9552058" y="1784909"/>
            <a:ext cx="205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+ 1 =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00497" y="2993445"/>
            <a:ext cx="1394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55218" y="666859"/>
            <a:ext cx="850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7841074" y="1190079"/>
            <a:ext cx="0" cy="350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152200" y="2724631"/>
            <a:ext cx="524731" cy="2890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997827" y="2723628"/>
            <a:ext cx="547426" cy="2900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905104"/>
              </p:ext>
            </p:extLst>
          </p:nvPr>
        </p:nvGraphicFramePr>
        <p:xfrm>
          <a:off x="6571256" y="5081403"/>
          <a:ext cx="2567162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EF9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EF9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697493"/>
              </p:ext>
            </p:extLst>
          </p:nvPr>
        </p:nvGraphicFramePr>
        <p:xfrm>
          <a:off x="7213046" y="4502283"/>
          <a:ext cx="128358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FEE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9552058" y="4721804"/>
            <a:ext cx="205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+ 4 = 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00497" y="5930340"/>
            <a:ext cx="1394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455218" y="3603754"/>
            <a:ext cx="850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7841074" y="4126974"/>
            <a:ext cx="0" cy="3501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7152200" y="5661526"/>
            <a:ext cx="524731" cy="2890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7997827" y="5660523"/>
            <a:ext cx="547426" cy="2900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Freeform 73"/>
          <p:cNvSpPr/>
          <p:nvPr/>
        </p:nvSpPr>
        <p:spPr>
          <a:xfrm>
            <a:off x="2264369" y="3336396"/>
            <a:ext cx="2573383" cy="1175657"/>
          </a:xfrm>
          <a:custGeom>
            <a:avLst/>
            <a:gdLst>
              <a:gd name="connsiteX0" fmla="*/ 640080 w 2573383"/>
              <a:gd name="connsiteY0" fmla="*/ 0 h 1175657"/>
              <a:gd name="connsiteX1" fmla="*/ 1933303 w 2573383"/>
              <a:gd name="connsiteY1" fmla="*/ 0 h 1175657"/>
              <a:gd name="connsiteX2" fmla="*/ 1933303 w 2573383"/>
              <a:gd name="connsiteY2" fmla="*/ 600891 h 1175657"/>
              <a:gd name="connsiteX3" fmla="*/ 2573383 w 2573383"/>
              <a:gd name="connsiteY3" fmla="*/ 600891 h 1175657"/>
              <a:gd name="connsiteX4" fmla="*/ 2573383 w 2573383"/>
              <a:gd name="connsiteY4" fmla="*/ 1175657 h 1175657"/>
              <a:gd name="connsiteX5" fmla="*/ 0 w 2573383"/>
              <a:gd name="connsiteY5" fmla="*/ 1175657 h 1175657"/>
              <a:gd name="connsiteX6" fmla="*/ 0 w 2573383"/>
              <a:gd name="connsiteY6" fmla="*/ 600891 h 1175657"/>
              <a:gd name="connsiteX7" fmla="*/ 666206 w 2573383"/>
              <a:gd name="connsiteY7" fmla="*/ 600891 h 1175657"/>
              <a:gd name="connsiteX8" fmla="*/ 640080 w 2573383"/>
              <a:gd name="connsiteY8" fmla="*/ 0 h 1175657"/>
              <a:gd name="connsiteX0" fmla="*/ 640080 w 2573383"/>
              <a:gd name="connsiteY0" fmla="*/ 0 h 1175657"/>
              <a:gd name="connsiteX1" fmla="*/ 1933303 w 2573383"/>
              <a:gd name="connsiteY1" fmla="*/ 0 h 1175657"/>
              <a:gd name="connsiteX2" fmla="*/ 1933303 w 2573383"/>
              <a:gd name="connsiteY2" fmla="*/ 600891 h 1175657"/>
              <a:gd name="connsiteX3" fmla="*/ 2573383 w 2573383"/>
              <a:gd name="connsiteY3" fmla="*/ 600891 h 1175657"/>
              <a:gd name="connsiteX4" fmla="*/ 2573383 w 2573383"/>
              <a:gd name="connsiteY4" fmla="*/ 1175657 h 1175657"/>
              <a:gd name="connsiteX5" fmla="*/ 0 w 2573383"/>
              <a:gd name="connsiteY5" fmla="*/ 1175657 h 1175657"/>
              <a:gd name="connsiteX6" fmla="*/ 0 w 2573383"/>
              <a:gd name="connsiteY6" fmla="*/ 600891 h 1175657"/>
              <a:gd name="connsiteX7" fmla="*/ 627018 w 2573383"/>
              <a:gd name="connsiteY7" fmla="*/ 600891 h 1175657"/>
              <a:gd name="connsiteX8" fmla="*/ 640080 w 2573383"/>
              <a:gd name="connsiteY8" fmla="*/ 0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3383" h="1175657">
                <a:moveTo>
                  <a:pt x="640080" y="0"/>
                </a:moveTo>
                <a:lnTo>
                  <a:pt x="1933303" y="0"/>
                </a:lnTo>
                <a:lnTo>
                  <a:pt x="1933303" y="600891"/>
                </a:lnTo>
                <a:lnTo>
                  <a:pt x="2573383" y="600891"/>
                </a:lnTo>
                <a:lnTo>
                  <a:pt x="2573383" y="1175657"/>
                </a:lnTo>
                <a:lnTo>
                  <a:pt x="0" y="1175657"/>
                </a:lnTo>
                <a:lnTo>
                  <a:pt x="0" y="600891"/>
                </a:lnTo>
                <a:lnTo>
                  <a:pt x="627018" y="600891"/>
                </a:lnTo>
                <a:lnTo>
                  <a:pt x="640080" y="0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1610923" y="2748567"/>
            <a:ext cx="2573383" cy="1175657"/>
          </a:xfrm>
          <a:custGeom>
            <a:avLst/>
            <a:gdLst>
              <a:gd name="connsiteX0" fmla="*/ 640080 w 2573383"/>
              <a:gd name="connsiteY0" fmla="*/ 0 h 1175657"/>
              <a:gd name="connsiteX1" fmla="*/ 1933303 w 2573383"/>
              <a:gd name="connsiteY1" fmla="*/ 0 h 1175657"/>
              <a:gd name="connsiteX2" fmla="*/ 1933303 w 2573383"/>
              <a:gd name="connsiteY2" fmla="*/ 600891 h 1175657"/>
              <a:gd name="connsiteX3" fmla="*/ 2573383 w 2573383"/>
              <a:gd name="connsiteY3" fmla="*/ 600891 h 1175657"/>
              <a:gd name="connsiteX4" fmla="*/ 2573383 w 2573383"/>
              <a:gd name="connsiteY4" fmla="*/ 1175657 h 1175657"/>
              <a:gd name="connsiteX5" fmla="*/ 0 w 2573383"/>
              <a:gd name="connsiteY5" fmla="*/ 1175657 h 1175657"/>
              <a:gd name="connsiteX6" fmla="*/ 0 w 2573383"/>
              <a:gd name="connsiteY6" fmla="*/ 600891 h 1175657"/>
              <a:gd name="connsiteX7" fmla="*/ 666206 w 2573383"/>
              <a:gd name="connsiteY7" fmla="*/ 600891 h 1175657"/>
              <a:gd name="connsiteX8" fmla="*/ 640080 w 2573383"/>
              <a:gd name="connsiteY8" fmla="*/ 0 h 1175657"/>
              <a:gd name="connsiteX0" fmla="*/ 640080 w 2573383"/>
              <a:gd name="connsiteY0" fmla="*/ 0 h 1175657"/>
              <a:gd name="connsiteX1" fmla="*/ 1933303 w 2573383"/>
              <a:gd name="connsiteY1" fmla="*/ 0 h 1175657"/>
              <a:gd name="connsiteX2" fmla="*/ 1933303 w 2573383"/>
              <a:gd name="connsiteY2" fmla="*/ 600891 h 1175657"/>
              <a:gd name="connsiteX3" fmla="*/ 2573383 w 2573383"/>
              <a:gd name="connsiteY3" fmla="*/ 600891 h 1175657"/>
              <a:gd name="connsiteX4" fmla="*/ 2573383 w 2573383"/>
              <a:gd name="connsiteY4" fmla="*/ 1175657 h 1175657"/>
              <a:gd name="connsiteX5" fmla="*/ 0 w 2573383"/>
              <a:gd name="connsiteY5" fmla="*/ 1175657 h 1175657"/>
              <a:gd name="connsiteX6" fmla="*/ 0 w 2573383"/>
              <a:gd name="connsiteY6" fmla="*/ 600891 h 1175657"/>
              <a:gd name="connsiteX7" fmla="*/ 627018 w 2573383"/>
              <a:gd name="connsiteY7" fmla="*/ 600891 h 1175657"/>
              <a:gd name="connsiteX8" fmla="*/ 640080 w 2573383"/>
              <a:gd name="connsiteY8" fmla="*/ 0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3383" h="1175657">
                <a:moveTo>
                  <a:pt x="640080" y="0"/>
                </a:moveTo>
                <a:lnTo>
                  <a:pt x="1933303" y="0"/>
                </a:lnTo>
                <a:lnTo>
                  <a:pt x="1933303" y="600891"/>
                </a:lnTo>
                <a:lnTo>
                  <a:pt x="2573383" y="600891"/>
                </a:lnTo>
                <a:lnTo>
                  <a:pt x="2573383" y="1175657"/>
                </a:lnTo>
                <a:lnTo>
                  <a:pt x="0" y="1175657"/>
                </a:lnTo>
                <a:lnTo>
                  <a:pt x="0" y="600891"/>
                </a:lnTo>
                <a:lnTo>
                  <a:pt x="627018" y="600891"/>
                </a:lnTo>
                <a:lnTo>
                  <a:pt x="640080" y="0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2107127" y="2054714"/>
            <a:ext cx="205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+ 5 = 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105231"/>
              </p:ext>
            </p:extLst>
          </p:nvPr>
        </p:nvGraphicFramePr>
        <p:xfrm>
          <a:off x="2258934" y="2757275"/>
          <a:ext cx="128358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en-US" sz="3200" kern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4D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081767"/>
      </p:ext>
    </p:extLst>
  </p:cSld>
  <p:clrMapOvr>
    <a:masterClrMapping/>
  </p:clrMapOvr>
  <p:transition spd="med" advTm="13372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2" grpId="0" animBg="1"/>
      <p:bldP spid="42" grpId="1" animBg="1"/>
      <p:bldP spid="43" grpId="0"/>
      <p:bldP spid="43" grpId="1"/>
      <p:bldP spid="45" grpId="0"/>
      <p:bldP spid="45" grpId="1"/>
      <p:bldP spid="52" grpId="0"/>
      <p:bldP spid="52" grpId="1"/>
      <p:bldP spid="68" grpId="0"/>
      <p:bldP spid="68" grpId="1"/>
      <p:bldP spid="69" grpId="0"/>
      <p:bldP spid="69" grpId="1"/>
      <p:bldP spid="70" grpId="0"/>
      <p:bldP spid="70" grpId="1"/>
      <p:bldP spid="74" grpId="0" animBg="1"/>
      <p:bldP spid="74" grpId="1" animBg="1"/>
      <p:bldP spid="75" grpId="0" animBg="1"/>
      <p:bldP spid="75" grpId="1" animBg="1"/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11966" y="182207"/>
            <a:ext cx="3863447" cy="1602702"/>
            <a:chOff x="1111966" y="182207"/>
            <a:chExt cx="3863447" cy="1602702"/>
          </a:xfrm>
        </p:grpSpPr>
        <p:grpSp>
          <p:nvGrpSpPr>
            <p:cNvPr id="2" name="Group 1"/>
            <p:cNvGrpSpPr/>
            <p:nvPr/>
          </p:nvGrpSpPr>
          <p:grpSpPr>
            <a:xfrm>
              <a:off x="1111966" y="182207"/>
              <a:ext cx="3863447" cy="1602702"/>
              <a:chOff x="716725" y="1253240"/>
              <a:chExt cx="9932178" cy="4135069"/>
            </a:xfrm>
          </p:grpSpPr>
          <p:sp>
            <p:nvSpPr>
              <p:cNvPr id="239" name="Google Shape;239;gead5cf1b4b_22_0"/>
              <p:cNvSpPr/>
              <p:nvPr/>
            </p:nvSpPr>
            <p:spPr>
              <a:xfrm>
                <a:off x="1403803" y="2263509"/>
                <a:ext cx="9245100" cy="3124800"/>
              </a:xfrm>
              <a:prstGeom prst="roundRect">
                <a:avLst>
                  <a:gd name="adj" fmla="val 12230"/>
                </a:avLst>
              </a:prstGeom>
              <a:solidFill>
                <a:schemeClr val="lt1"/>
              </a:solidFill>
              <a:ln w="76200" cap="flat" cmpd="sng">
                <a:solidFill>
                  <a:srgbClr val="89FFD8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46" name="Google Shape;246;gead5cf1b4b_22_0"/>
              <p:cNvPicPr preferRelativeResize="0"/>
              <p:nvPr/>
            </p:nvPicPr>
            <p:blipFill rotWithShape="1">
              <a:blip r:embed="rId10">
                <a:alphaModFix/>
              </a:blip>
              <a:srcRect l="39885" t="52800" r="32429" b="25024"/>
              <a:stretch/>
            </p:blipFill>
            <p:spPr>
              <a:xfrm rot="20400000">
                <a:off x="716725" y="1253240"/>
                <a:ext cx="3630070" cy="27015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</p:grpSp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906" y="680370"/>
              <a:ext cx="2050865" cy="104837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10669" y="2018304"/>
            <a:ext cx="8206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604585"/>
              </p:ext>
            </p:extLst>
          </p:nvPr>
        </p:nvGraphicFramePr>
        <p:xfrm>
          <a:off x="1376904" y="3636192"/>
          <a:ext cx="3850743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2718051288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CD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CD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CD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72987"/>
              </p:ext>
            </p:extLst>
          </p:nvPr>
        </p:nvGraphicFramePr>
        <p:xfrm>
          <a:off x="2018694" y="3057072"/>
          <a:ext cx="2567162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kern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864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kern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86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734637"/>
              </p:ext>
            </p:extLst>
          </p:nvPr>
        </p:nvGraphicFramePr>
        <p:xfrm>
          <a:off x="2660484" y="2477952"/>
          <a:ext cx="128358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kern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6F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822075"/>
              </p:ext>
            </p:extLst>
          </p:nvPr>
        </p:nvGraphicFramePr>
        <p:xfrm>
          <a:off x="737532" y="4204924"/>
          <a:ext cx="5129484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237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237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  <a:gridCol w="1282371">
                  <a:extLst>
                    <a:ext uri="{9D8B030D-6E8A-4147-A177-3AD203B41FA5}">
                      <a16:colId xmlns:a16="http://schemas.microsoft.com/office/drawing/2014/main" val="2718051288"/>
                    </a:ext>
                  </a:extLst>
                </a:gridCol>
                <a:gridCol w="1282371">
                  <a:extLst>
                    <a:ext uri="{9D8B030D-6E8A-4147-A177-3AD203B41FA5}">
                      <a16:colId xmlns:a16="http://schemas.microsoft.com/office/drawing/2014/main" val="2241275176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0ED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0ED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kern="1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0ED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0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637842"/>
              </p:ext>
            </p:extLst>
          </p:nvPr>
        </p:nvGraphicFramePr>
        <p:xfrm>
          <a:off x="1376904" y="3636192"/>
          <a:ext cx="3850743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2718051288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CD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CD1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ACD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634827"/>
              </p:ext>
            </p:extLst>
          </p:nvPr>
        </p:nvGraphicFramePr>
        <p:xfrm>
          <a:off x="2018694" y="3057072"/>
          <a:ext cx="2567162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358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864B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en-US" sz="32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86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849703"/>
              </p:ext>
            </p:extLst>
          </p:nvPr>
        </p:nvGraphicFramePr>
        <p:xfrm>
          <a:off x="2660484" y="2477952"/>
          <a:ext cx="128358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358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6F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2136"/>
              </p:ext>
            </p:extLst>
          </p:nvPr>
        </p:nvGraphicFramePr>
        <p:xfrm>
          <a:off x="737532" y="4204924"/>
          <a:ext cx="5129484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2371">
                  <a:extLst>
                    <a:ext uri="{9D8B030D-6E8A-4147-A177-3AD203B41FA5}">
                      <a16:colId xmlns:a16="http://schemas.microsoft.com/office/drawing/2014/main" val="569188876"/>
                    </a:ext>
                  </a:extLst>
                </a:gridCol>
                <a:gridCol w="1282371">
                  <a:extLst>
                    <a:ext uri="{9D8B030D-6E8A-4147-A177-3AD203B41FA5}">
                      <a16:colId xmlns:a16="http://schemas.microsoft.com/office/drawing/2014/main" val="3060999689"/>
                    </a:ext>
                  </a:extLst>
                </a:gridCol>
                <a:gridCol w="1282371">
                  <a:extLst>
                    <a:ext uri="{9D8B030D-6E8A-4147-A177-3AD203B41FA5}">
                      <a16:colId xmlns:a16="http://schemas.microsoft.com/office/drawing/2014/main" val="2718051288"/>
                    </a:ext>
                  </a:extLst>
                </a:gridCol>
                <a:gridCol w="1282371">
                  <a:extLst>
                    <a:ext uri="{9D8B030D-6E8A-4147-A177-3AD203B41FA5}">
                      <a16:colId xmlns:a16="http://schemas.microsoft.com/office/drawing/2014/main" val="2241275176"/>
                    </a:ext>
                  </a:extLst>
                </a:gridCol>
              </a:tblGrid>
              <a:tr h="5758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0ED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0ED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0ED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0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272717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922392"/>
      </p:ext>
    </p:extLst>
  </p:cSld>
  <p:clrMapOvr>
    <a:masterClrMapping/>
  </p:clrMapOvr>
  <p:transition spd="slow" advTm="440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961078" y="156301"/>
            <a:ext cx="9919319" cy="1805986"/>
            <a:chOff x="961078" y="156301"/>
            <a:chExt cx="9919319" cy="1805986"/>
          </a:xfrm>
        </p:grpSpPr>
        <p:sp>
          <p:nvSpPr>
            <p:cNvPr id="239" name="Google Shape;239;gead5cf1b4b_22_0"/>
            <p:cNvSpPr/>
            <p:nvPr/>
          </p:nvSpPr>
          <p:spPr>
            <a:xfrm>
              <a:off x="1742144" y="573257"/>
              <a:ext cx="9138253" cy="1389030"/>
            </a:xfrm>
            <a:prstGeom prst="roundRect">
              <a:avLst>
                <a:gd name="adj" fmla="val 12230"/>
              </a:avLst>
            </a:prstGeom>
            <a:solidFill>
              <a:schemeClr val="lt1"/>
            </a:solidFill>
            <a:ln w="76200" cap="flat" cmpd="sng">
              <a:solidFill>
                <a:srgbClr val="89FFD8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246;gead5cf1b4b_22_0"/>
            <p:cNvPicPr preferRelativeResize="0"/>
            <p:nvPr/>
          </p:nvPicPr>
          <p:blipFill rotWithShape="1">
            <a:blip r:embed="rId10">
              <a:alphaModFix/>
            </a:blip>
            <a:srcRect l="39885" t="52800" r="32429" b="25024"/>
            <a:stretch/>
          </p:blipFill>
          <p:spPr>
            <a:xfrm rot="20400000">
              <a:off x="961078" y="156301"/>
              <a:ext cx="1562133" cy="120087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879" y="668101"/>
              <a:ext cx="8145476" cy="106627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39" b="5662"/>
          <a:stretch/>
        </p:blipFill>
        <p:spPr>
          <a:xfrm rot="16200000">
            <a:off x="4118531" y="-1446918"/>
            <a:ext cx="3966406" cy="112254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0891" y="4519749"/>
            <a:ext cx="2860766" cy="67926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6709" y="5261129"/>
            <a:ext cx="205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+ 1 + 6 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1469" y="5260585"/>
            <a:ext cx="60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5400000">
            <a:off x="1937560" y="3674920"/>
            <a:ext cx="2084416" cy="96377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81469" y="2309520"/>
            <a:ext cx="205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+ 2 + 6 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67616" y="2309519"/>
            <a:ext cx="60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36158" y="3147034"/>
            <a:ext cx="2860766" cy="67926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81469" y="2322012"/>
            <a:ext cx="2473065" cy="584776"/>
            <a:chOff x="4455478" y="5414969"/>
            <a:chExt cx="2473065" cy="584776"/>
          </a:xfrm>
        </p:grpSpPr>
        <p:sp>
          <p:nvSpPr>
            <p:cNvPr id="17" name="TextBox 16"/>
            <p:cNvSpPr txBox="1"/>
            <p:nvPr/>
          </p:nvSpPr>
          <p:spPr>
            <a:xfrm>
              <a:off x="4455478" y="5414970"/>
              <a:ext cx="20508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? =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21549" y="5414969"/>
              <a:ext cx="6069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6158"/>
      </p:ext>
    </p:extLst>
  </p:cSld>
  <p:clrMapOvr>
    <a:masterClrMapping/>
  </p:clrMapOvr>
  <p:transition spd="slow" advTm="9667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1" grpId="0"/>
      <p:bldP spid="11" grpId="1"/>
      <p:bldP spid="12" grpId="0"/>
      <p:bldP spid="12" grpId="1"/>
      <p:bldP spid="13" grpId="0" animBg="1"/>
      <p:bldP spid="13" grpId="1" animBg="1"/>
      <p:bldP spid="14" grpId="0"/>
      <p:bldP spid="14" grpId="1"/>
      <p:bldP spid="15" grpId="0"/>
      <p:bldP spid="15" grpId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5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6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7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8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961078" y="156301"/>
            <a:ext cx="9919319" cy="1805986"/>
            <a:chOff x="961078" y="156301"/>
            <a:chExt cx="9919319" cy="1805986"/>
          </a:xfrm>
        </p:grpSpPr>
        <p:sp>
          <p:nvSpPr>
            <p:cNvPr id="239" name="Google Shape;239;gead5cf1b4b_22_0"/>
            <p:cNvSpPr/>
            <p:nvPr/>
          </p:nvSpPr>
          <p:spPr>
            <a:xfrm>
              <a:off x="1742144" y="573257"/>
              <a:ext cx="9138253" cy="1389030"/>
            </a:xfrm>
            <a:prstGeom prst="roundRect">
              <a:avLst>
                <a:gd name="adj" fmla="val 12230"/>
              </a:avLst>
            </a:prstGeom>
            <a:solidFill>
              <a:schemeClr val="lt1"/>
            </a:solidFill>
            <a:ln w="76200" cap="flat" cmpd="sng">
              <a:solidFill>
                <a:srgbClr val="89FFD8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246;gead5cf1b4b_22_0"/>
            <p:cNvPicPr preferRelativeResize="0"/>
            <p:nvPr/>
          </p:nvPicPr>
          <p:blipFill rotWithShape="1">
            <a:blip r:embed="rId9">
              <a:alphaModFix/>
            </a:blip>
            <a:srcRect l="39885" t="52800" r="32429" b="25024"/>
            <a:stretch/>
          </p:blipFill>
          <p:spPr>
            <a:xfrm rot="20400000">
              <a:off x="961078" y="156301"/>
              <a:ext cx="1562133" cy="120087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879" y="668101"/>
              <a:ext cx="8145476" cy="106627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39" b="5662"/>
          <a:stretch/>
        </p:blipFill>
        <p:spPr>
          <a:xfrm rot="16200000">
            <a:off x="4118531" y="-1446918"/>
            <a:ext cx="3966406" cy="112254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19749" y="3213463"/>
            <a:ext cx="836022" cy="561703"/>
          </a:xfrm>
          <a:prstGeom prst="roundRect">
            <a:avLst/>
          </a:prstGeom>
          <a:solidFill>
            <a:srgbClr val="F0E20B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19749" y="4624251"/>
            <a:ext cx="836022" cy="561703"/>
          </a:xfrm>
          <a:prstGeom prst="roundRect">
            <a:avLst/>
          </a:prstGeom>
          <a:solidFill>
            <a:srgbClr val="F0E20B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829" y="4624251"/>
            <a:ext cx="836022" cy="561703"/>
          </a:xfrm>
          <a:prstGeom prst="roundRect">
            <a:avLst/>
          </a:prstGeom>
          <a:solidFill>
            <a:srgbClr val="F0E20B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615793" y="3250198"/>
            <a:ext cx="836022" cy="561703"/>
          </a:xfrm>
          <a:prstGeom prst="roundRect">
            <a:avLst/>
          </a:prstGeom>
          <a:solidFill>
            <a:srgbClr val="F0E20B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602730" y="3980958"/>
            <a:ext cx="836022" cy="561703"/>
          </a:xfrm>
          <a:prstGeom prst="roundRect">
            <a:avLst/>
          </a:prstGeom>
          <a:solidFill>
            <a:srgbClr val="F0E20B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608372" y="4691486"/>
            <a:ext cx="836022" cy="561703"/>
          </a:xfrm>
          <a:prstGeom prst="roundRect">
            <a:avLst/>
          </a:prstGeom>
          <a:solidFill>
            <a:srgbClr val="F0E20B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9429"/>
      </p:ext>
    </p:extLst>
  </p:cSld>
  <p:clrMapOvr>
    <a:masterClrMapping/>
  </p:clrMapOvr>
  <p:transition spd="slow" advTm="65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ad5cf1b4b_22_0"/>
          <p:cNvPicPr preferRelativeResize="0"/>
          <p:nvPr/>
        </p:nvPicPr>
        <p:blipFill rotWithShape="1">
          <a:blip r:embed="rId6">
            <a:alphaModFix/>
          </a:blip>
          <a:srcRect r="83499" b="67837"/>
          <a:stretch/>
        </p:blipFill>
        <p:spPr>
          <a:xfrm>
            <a:off x="0" y="0"/>
            <a:ext cx="1121662" cy="12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ad5cf1b4b_22_0"/>
          <p:cNvPicPr preferRelativeResize="0"/>
          <p:nvPr/>
        </p:nvPicPr>
        <p:blipFill rotWithShape="1">
          <a:blip r:embed="rId7">
            <a:alphaModFix/>
          </a:blip>
          <a:srcRect l="81841" t="-10447" b="9406"/>
          <a:stretch/>
        </p:blipFill>
        <p:spPr>
          <a:xfrm>
            <a:off x="10880397" y="5972384"/>
            <a:ext cx="1311601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ad5cf1b4b_22_0"/>
          <p:cNvPicPr preferRelativeResize="0"/>
          <p:nvPr/>
        </p:nvPicPr>
        <p:blipFill rotWithShape="1">
          <a:blip r:embed="rId8">
            <a:alphaModFix/>
          </a:blip>
          <a:srcRect l="24896" r="20118" b="33391"/>
          <a:stretch/>
        </p:blipFill>
        <p:spPr>
          <a:xfrm flipH="1">
            <a:off x="-228439" y="6356813"/>
            <a:ext cx="2276694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ead5cf1b4b_22_0"/>
          <p:cNvPicPr preferRelativeResize="0"/>
          <p:nvPr/>
        </p:nvPicPr>
        <p:blipFill rotWithShape="1">
          <a:blip r:embed="rId9">
            <a:alphaModFix/>
          </a:blip>
          <a:srcRect l="73099" r="2959" b="67480"/>
          <a:stretch/>
        </p:blipFill>
        <p:spPr>
          <a:xfrm>
            <a:off x="10343036" y="0"/>
            <a:ext cx="1848966" cy="1411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039268" y="236780"/>
            <a:ext cx="6934838" cy="1420183"/>
            <a:chOff x="457951" y="1297749"/>
            <a:chExt cx="10190952" cy="4090560"/>
          </a:xfrm>
        </p:grpSpPr>
        <p:sp>
          <p:nvSpPr>
            <p:cNvPr id="239" name="Google Shape;239;gead5cf1b4b_22_0"/>
            <p:cNvSpPr/>
            <p:nvPr/>
          </p:nvSpPr>
          <p:spPr>
            <a:xfrm>
              <a:off x="1403803" y="2263509"/>
              <a:ext cx="9245100" cy="3124800"/>
            </a:xfrm>
            <a:prstGeom prst="roundRect">
              <a:avLst>
                <a:gd name="adj" fmla="val 12230"/>
              </a:avLst>
            </a:prstGeom>
            <a:solidFill>
              <a:schemeClr val="lt1"/>
            </a:solidFill>
            <a:ln w="76200" cap="flat" cmpd="sng">
              <a:solidFill>
                <a:srgbClr val="89FFD8"/>
              </a:solidFill>
              <a:prstDash val="dash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246;gead5cf1b4b_22_0"/>
            <p:cNvPicPr preferRelativeResize="0"/>
            <p:nvPr/>
          </p:nvPicPr>
          <p:blipFill rotWithShape="1">
            <a:blip r:embed="rId10">
              <a:alphaModFix/>
            </a:blip>
            <a:srcRect l="39885" t="52800" r="32429" b="25024"/>
            <a:stretch/>
          </p:blipFill>
          <p:spPr>
            <a:xfrm rot="20400000">
              <a:off x="457951" y="1297749"/>
              <a:ext cx="1891701" cy="270152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53" y="2184119"/>
            <a:ext cx="3886200" cy="3916680"/>
          </a:xfrm>
          <a:prstGeom prst="rect">
            <a:avLst/>
          </a:prstGeom>
        </p:spPr>
      </p:pic>
      <p:sp>
        <p:nvSpPr>
          <p:cNvPr id="14" name="Pie 13"/>
          <p:cNvSpPr/>
          <p:nvPr/>
        </p:nvSpPr>
        <p:spPr>
          <a:xfrm rot="7449393">
            <a:off x="2035122" y="2713103"/>
            <a:ext cx="2893364" cy="2893364"/>
          </a:xfrm>
          <a:prstGeom prst="pie">
            <a:avLst>
              <a:gd name="adj1" fmla="val 1682125"/>
              <a:gd name="adj2" fmla="val 15790292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8643" y="2184118"/>
            <a:ext cx="3611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+ 20 = 70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Pie 30"/>
          <p:cNvSpPr/>
          <p:nvPr/>
        </p:nvSpPr>
        <p:spPr>
          <a:xfrm rot="14872490">
            <a:off x="2035121" y="2713103"/>
            <a:ext cx="2893364" cy="2893364"/>
          </a:xfrm>
          <a:prstGeom prst="pie">
            <a:avLst>
              <a:gd name="adj1" fmla="val 1329967"/>
              <a:gd name="adj2" fmla="val 1583025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68643" y="3311462"/>
            <a:ext cx="3611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+ 40 = 60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Pie 33"/>
          <p:cNvSpPr/>
          <p:nvPr/>
        </p:nvSpPr>
        <p:spPr>
          <a:xfrm rot="384339">
            <a:off x="2035120" y="2713103"/>
            <a:ext cx="2893364" cy="2893364"/>
          </a:xfrm>
          <a:prstGeom prst="pie">
            <a:avLst>
              <a:gd name="adj1" fmla="val 1201425"/>
              <a:gd name="adj2" fmla="val 15790292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68643" y="4429541"/>
            <a:ext cx="3611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+ 40 = 90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16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27140">
        <p14:pan dir="u"/>
      </p:transition>
    </mc:Choice>
    <mc:Fallback>
      <p:transition spd="slow" advTm="127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9" grpId="0"/>
      <p:bldP spid="29" grpId="1"/>
      <p:bldP spid="31" grpId="0" animBg="1"/>
      <p:bldP spid="31" grpId="1" animBg="1"/>
      <p:bldP spid="32" grpId="0"/>
      <p:bldP spid="32" grpId="1"/>
      <p:bldP spid="34" grpId="0" animBg="1"/>
      <p:bldP spid="34" grpId="1" animBg="1"/>
      <p:bldP spid="35" grpId="0"/>
      <p:bldP spid="3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1|2.7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7.6|1.9|2.3|15.3|3.1|4.1|8.7|2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8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4.1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0.9|10.1|20.7|23.3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4|14.8|3|7.9|6.4|3.6|11.7|4.1|6.7|16.9|3.3|25.3|2.2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2|10.9|6.1|8.4|9.7|2.8|7.5|4.8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8.4|15.5|12.1|3.1|4.2|7.9|1.7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324</Words>
  <Application>Microsoft Office PowerPoint</Application>
  <PresentationFormat>Widescreen</PresentationFormat>
  <Paragraphs>131</Paragraphs>
  <Slides>16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Cookie</vt:lpstr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249</cp:revision>
  <dcterms:created xsi:type="dcterms:W3CDTF">2021-08-22T03:41:58Z</dcterms:created>
  <dcterms:modified xsi:type="dcterms:W3CDTF">2021-08-26T16:49:36Z</dcterms:modified>
</cp:coreProperties>
</file>