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7" r:id="rId2"/>
    <p:sldMasterId id="2147483671" r:id="rId3"/>
    <p:sldMasterId id="2147483673" r:id="rId4"/>
  </p:sldMasterIdLst>
  <p:notesMasterIdLst>
    <p:notesMasterId r:id="rId16"/>
  </p:notesMasterIdLst>
  <p:sldIdLst>
    <p:sldId id="301" r:id="rId5"/>
    <p:sldId id="300" r:id="rId6"/>
    <p:sldId id="296" r:id="rId7"/>
    <p:sldId id="268" r:id="rId8"/>
    <p:sldId id="286" r:id="rId9"/>
    <p:sldId id="298" r:id="rId10"/>
    <p:sldId id="287" r:id="rId11"/>
    <p:sldId id="288" r:id="rId12"/>
    <p:sldId id="289" r:id="rId13"/>
    <p:sldId id="306" r:id="rId14"/>
    <p:sldId id="302" r:id="rId15"/>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Garamond" pitchFamily="18" charset="-93"/>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93"/>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93"/>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93"/>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93"/>
        <a:ea typeface="+mn-ea"/>
        <a:cs typeface="+mn-cs"/>
      </a:defRPr>
    </a:lvl5pPr>
    <a:lvl6pPr marL="2286000" algn="l" defTabSz="914400" rtl="0" eaLnBrk="1" latinLnBrk="0" hangingPunct="1">
      <a:defRPr sz="2800" kern="1200">
        <a:solidFill>
          <a:schemeClr val="tx1"/>
        </a:solidFill>
        <a:latin typeface="Garamond" pitchFamily="18" charset="-93"/>
        <a:ea typeface="+mn-ea"/>
        <a:cs typeface="+mn-cs"/>
      </a:defRPr>
    </a:lvl6pPr>
    <a:lvl7pPr marL="2743200" algn="l" defTabSz="914400" rtl="0" eaLnBrk="1" latinLnBrk="0" hangingPunct="1">
      <a:defRPr sz="2800" kern="1200">
        <a:solidFill>
          <a:schemeClr val="tx1"/>
        </a:solidFill>
        <a:latin typeface="Garamond" pitchFamily="18" charset="-93"/>
        <a:ea typeface="+mn-ea"/>
        <a:cs typeface="+mn-cs"/>
      </a:defRPr>
    </a:lvl7pPr>
    <a:lvl8pPr marL="3200400" algn="l" defTabSz="914400" rtl="0" eaLnBrk="1" latinLnBrk="0" hangingPunct="1">
      <a:defRPr sz="2800" kern="1200">
        <a:solidFill>
          <a:schemeClr val="tx1"/>
        </a:solidFill>
        <a:latin typeface="Garamond" pitchFamily="18" charset="-93"/>
        <a:ea typeface="+mn-ea"/>
        <a:cs typeface="+mn-cs"/>
      </a:defRPr>
    </a:lvl8pPr>
    <a:lvl9pPr marL="3657600" algn="l" defTabSz="914400" rtl="0" eaLnBrk="1" latinLnBrk="0" hangingPunct="1">
      <a:defRPr sz="2800" kern="1200">
        <a:solidFill>
          <a:schemeClr val="tx1"/>
        </a:solidFill>
        <a:latin typeface="Garamond" pitchFamily="18" charset="-93"/>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7274F"/>
    <a:srgbClr val="F30936"/>
    <a:srgbClr val="17368D"/>
    <a:srgbClr val="183790"/>
    <a:srgbClr val="FF6600"/>
    <a:srgbClr val="FFFF00"/>
    <a:srgbClr val="FFFF99"/>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7" autoAdjust="0"/>
    <p:restoredTop sz="93779" autoAdjust="0"/>
  </p:normalViewPr>
  <p:slideViewPr>
    <p:cSldViewPr>
      <p:cViewPr>
        <p:scale>
          <a:sx n="66" d="100"/>
          <a:sy n="66" d="100"/>
        </p:scale>
        <p:origin x="-582" y="-72"/>
      </p:cViewPr>
      <p:guideLst>
        <p:guide orient="horz" pos="2160"/>
        <p:guide pos="288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45DF964-4B77-4AA6-9BA5-982967DB97F4}" type="datetimeFigureOut">
              <a:rPr lang="en-US"/>
              <a:pPr>
                <a:defRPr/>
              </a:pPr>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D214346-E85F-4552-B6EB-402D7CE6235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971EC6-D02B-4A08-83CA-62DD802F5F72}" type="slidenum">
              <a:rPr lang="en-US"/>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139306"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3930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9E4FA6FF-404E-4203-8401-F292130B4EC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3A28850-5C9E-41D9-8141-C0A573577A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5AFB37B6-1B88-4539-AE94-FABE8435E0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4EB60FA9-104E-4C04-9393-1B5E3767E18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6" name="Group 6"/>
            <p:cNvGrpSpPr>
              <a:grpSpLocks/>
            </p:cNvGrpSpPr>
            <p:nvPr/>
          </p:nvGrpSpPr>
          <p:grpSpPr bwMode="auto">
            <a:xfrm>
              <a:off x="1312" y="188"/>
              <a:ext cx="4299" cy="3371"/>
              <a:chOff x="0" y="1"/>
              <a:chExt cx="5533" cy="4340"/>
            </a:xfrm>
          </p:grpSpPr>
          <p:grpSp>
            <p:nvGrpSpPr>
              <p:cNvPr id="22" name="Group 7"/>
              <p:cNvGrpSpPr>
                <a:grpSpLocks/>
              </p:cNvGrpSpPr>
              <p:nvPr/>
            </p:nvGrpSpPr>
            <p:grpSpPr bwMode="auto">
              <a:xfrm>
                <a:off x="0" y="1"/>
                <a:ext cx="5470" cy="4340"/>
                <a:chOff x="0" y="1"/>
                <a:chExt cx="5470" cy="4340"/>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34" name="Group 11"/>
                <p:cNvGrpSpPr>
                  <a:grpSpLocks/>
                </p:cNvGrpSpPr>
                <p:nvPr/>
              </p:nvGrpSpPr>
              <p:grpSpPr bwMode="auto">
                <a:xfrm>
                  <a:off x="0" y="1"/>
                  <a:ext cx="5470" cy="4340"/>
                  <a:chOff x="0" y="1"/>
                  <a:chExt cx="5470" cy="4340"/>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132" name="Freeform 14"/>
                    <p:cNvSpPr>
                      <a:spLocks/>
                    </p:cNvSpPr>
                    <p:nvPr/>
                  </p:nvSpPr>
                  <p:spPr bwMode="hidden">
                    <a:xfrm rot="2711884">
                      <a:off x="4022" y="3149"/>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30" name="Freeform 17"/>
                    <p:cNvSpPr>
                      <a:spLocks/>
                    </p:cNvSpPr>
                    <p:nvPr/>
                  </p:nvSpPr>
                  <p:spPr bwMode="hidden">
                    <a:xfrm rot="2104081">
                      <a:off x="4352"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8"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6" name="Freeform 23"/>
                    <p:cNvSpPr>
                      <a:spLocks/>
                    </p:cNvSpPr>
                    <p:nvPr/>
                  </p:nvSpPr>
                  <p:spPr bwMode="hidden">
                    <a:xfrm rot="1080363">
                      <a:off x="4495" y="2036"/>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4" name="Freeform 26"/>
                    <p:cNvSpPr>
                      <a:spLocks/>
                    </p:cNvSpPr>
                    <p:nvPr/>
                  </p:nvSpPr>
                  <p:spPr bwMode="hidden">
                    <a:xfrm rot="463793">
                      <a:off x="4469"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2" name="Freeform 29"/>
                    <p:cNvSpPr>
                      <a:spLocks/>
                    </p:cNvSpPr>
                    <p:nvPr/>
                  </p:nvSpPr>
                  <p:spPr bwMode="hidden">
                    <a:xfrm rot="-84182">
                      <a:off x="4379" y="1269"/>
                      <a:ext cx="754" cy="3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0" name="Freeform 32"/>
                    <p:cNvSpPr>
                      <a:spLocks/>
                    </p:cNvSpPr>
                    <p:nvPr/>
                  </p:nvSpPr>
                  <p:spPr bwMode="hidden">
                    <a:xfrm rot="-802576">
                      <a:off x="4155" y="918"/>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8" name="Freeform 35"/>
                    <p:cNvSpPr>
                      <a:spLocks/>
                    </p:cNvSpPr>
                    <p:nvPr/>
                  </p:nvSpPr>
                  <p:spPr bwMode="hidden">
                    <a:xfrm rot="18888116" flipH="1">
                      <a:off x="419" y="3271"/>
                      <a:ext cx="92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3"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6" name="Freeform 38"/>
                    <p:cNvSpPr>
                      <a:spLocks/>
                    </p:cNvSpPr>
                    <p:nvPr/>
                  </p:nvSpPr>
                  <p:spPr bwMode="hidden">
                    <a:xfrm rot="19495919" flipH="1">
                      <a:off x="-5" y="2984"/>
                      <a:ext cx="973" cy="54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4" name="Freeform 41"/>
                    <p:cNvSpPr>
                      <a:spLocks/>
                    </p:cNvSpPr>
                    <p:nvPr/>
                  </p:nvSpPr>
                  <p:spPr bwMode="hidden">
                    <a:xfrm rot="20017085" flipH="1">
                      <a:off x="-52" y="2596"/>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2" name="Freeform 44"/>
                    <p:cNvSpPr>
                      <a:spLocks/>
                    </p:cNvSpPr>
                    <p:nvPr/>
                  </p:nvSpPr>
                  <p:spPr bwMode="hidden">
                    <a:xfrm rot="20519637" flipH="1">
                      <a:off x="-74" y="2214"/>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6" name="Group 183"/>
                  <p:cNvGrpSpPr>
                    <a:grpSpLocks/>
                  </p:cNvGrpSpPr>
                  <p:nvPr/>
                </p:nvGrpSpPr>
                <p:grpSpPr bwMode="auto">
                  <a:xfrm>
                    <a:off x="97" y="1563"/>
                    <a:ext cx="2339" cy="656"/>
                    <a:chOff x="23" y="1591"/>
                    <a:chExt cx="2339" cy="656"/>
                  </a:xfrm>
                </p:grpSpPr>
                <p:sp>
                  <p:nvSpPr>
                    <p:cNvPr id="109" name="Freeform 46"/>
                    <p:cNvSpPr>
                      <a:spLocks/>
                    </p:cNvSpPr>
                    <p:nvPr/>
                  </p:nvSpPr>
                  <p:spPr bwMode="hidden">
                    <a:xfrm rot="21136207" flipH="1">
                      <a:off x="818" y="1591"/>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0" name="Freeform 47"/>
                    <p:cNvSpPr>
                      <a:spLocks/>
                    </p:cNvSpPr>
                    <p:nvPr/>
                  </p:nvSpPr>
                  <p:spPr bwMode="hidden">
                    <a:xfrm rot="21136207" flipH="1">
                      <a:off x="23" y="1758"/>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8" name="Freeform 50"/>
                    <p:cNvSpPr>
                      <a:spLocks/>
                    </p:cNvSpPr>
                    <p:nvPr/>
                  </p:nvSpPr>
                  <p:spPr bwMode="hidden">
                    <a:xfrm rot="84182" flipH="1">
                      <a:off x="189" y="1445"/>
                      <a:ext cx="754" cy="3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6" name="Freeform 53"/>
                    <p:cNvSpPr>
                      <a:spLocks/>
                    </p:cNvSpPr>
                    <p:nvPr/>
                  </p:nvSpPr>
                  <p:spPr bwMode="hidden">
                    <a:xfrm rot="802576" flipH="1">
                      <a:off x="505" y="1094"/>
                      <a:ext cx="662"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4" name="Freeform 56"/>
                    <p:cNvSpPr>
                      <a:spLocks/>
                    </p:cNvSpPr>
                    <p:nvPr/>
                  </p:nvSpPr>
                  <p:spPr bwMode="hidden">
                    <a:xfrm rot="1277471" flipH="1">
                      <a:off x="616" y="90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2" name="Freeform 59"/>
                    <p:cNvSpPr>
                      <a:spLocks/>
                    </p:cNvSpPr>
                    <p:nvPr/>
                  </p:nvSpPr>
                  <p:spPr bwMode="hidden">
                    <a:xfrm rot="2028410" flipH="1">
                      <a:off x="911" y="59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0" name="Freeform 62"/>
                    <p:cNvSpPr>
                      <a:spLocks/>
                    </p:cNvSpPr>
                    <p:nvPr/>
                  </p:nvSpPr>
                  <p:spPr bwMode="hidden">
                    <a:xfrm rot="2664424" flipH="1">
                      <a:off x="1120" y="300"/>
                      <a:ext cx="67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2" name="Group 63"/>
                  <p:cNvGrpSpPr>
                    <a:grpSpLocks/>
                  </p:cNvGrpSpPr>
                  <p:nvPr/>
                </p:nvGrpSpPr>
                <p:grpSpPr bwMode="auto">
                  <a:xfrm>
                    <a:off x="1707" y="74"/>
                    <a:ext cx="778" cy="1515"/>
                    <a:chOff x="1633" y="102"/>
                    <a:chExt cx="778" cy="1515"/>
                  </a:xfrm>
                </p:grpSpPr>
                <p:sp>
                  <p:nvSpPr>
                    <p:cNvPr id="97" name="Freeform 64"/>
                    <p:cNvSpPr>
                      <a:spLocks/>
                    </p:cNvSpPr>
                    <p:nvPr/>
                  </p:nvSpPr>
                  <p:spPr bwMode="hidden">
                    <a:xfrm rot="3473776" flipH="1">
                      <a:off x="1753" y="959"/>
                      <a:ext cx="110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8" name="Freeform 65"/>
                    <p:cNvSpPr>
                      <a:spLocks/>
                    </p:cNvSpPr>
                    <p:nvPr/>
                  </p:nvSpPr>
                  <p:spPr bwMode="hidden">
                    <a:xfrm rot="3473776" flipH="1">
                      <a:off x="1506" y="229"/>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3" name="Group 66"/>
                  <p:cNvGrpSpPr>
                    <a:grpSpLocks/>
                  </p:cNvGrpSpPr>
                  <p:nvPr/>
                </p:nvGrpSpPr>
                <p:grpSpPr bwMode="auto">
                  <a:xfrm>
                    <a:off x="2009" y="1"/>
                    <a:ext cx="635" cy="1534"/>
                    <a:chOff x="1935" y="29"/>
                    <a:chExt cx="635" cy="1534"/>
                  </a:xfrm>
                </p:grpSpPr>
                <p:sp>
                  <p:nvSpPr>
                    <p:cNvPr id="95" name="Freeform 67"/>
                    <p:cNvSpPr>
                      <a:spLocks/>
                    </p:cNvSpPr>
                    <p:nvPr/>
                  </p:nvSpPr>
                  <p:spPr bwMode="hidden">
                    <a:xfrm rot="4126480" flipH="1">
                      <a:off x="1932" y="925"/>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6" name="Freeform 68"/>
                    <p:cNvSpPr>
                      <a:spLocks/>
                    </p:cNvSpPr>
                    <p:nvPr/>
                  </p:nvSpPr>
                  <p:spPr bwMode="hidden">
                    <a:xfrm rot="4126480" flipH="1">
                      <a:off x="1819" y="145"/>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4" name="Freeform 71"/>
                    <p:cNvSpPr>
                      <a:spLocks/>
                    </p:cNvSpPr>
                    <p:nvPr/>
                  </p:nvSpPr>
                  <p:spPr bwMode="hidden">
                    <a:xfrm rot="-1325434">
                      <a:off x="4005" y="672"/>
                      <a:ext cx="663"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55" name="Group 72"/>
                  <p:cNvGrpSpPr>
                    <a:grpSpLocks/>
                  </p:cNvGrpSpPr>
                  <p:nvPr/>
                </p:nvGrpSpPr>
                <p:grpSpPr bwMode="auto">
                  <a:xfrm>
                    <a:off x="2757" y="417"/>
                    <a:ext cx="1783" cy="717"/>
                    <a:chOff x="2683" y="445"/>
                    <a:chExt cx="1783" cy="717"/>
                  </a:xfrm>
                </p:grpSpPr>
                <p:sp>
                  <p:nvSpPr>
                    <p:cNvPr id="91"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2" name="Freeform 74"/>
                    <p:cNvSpPr>
                      <a:spLocks/>
                    </p:cNvSpPr>
                    <p:nvPr/>
                  </p:nvSpPr>
                  <p:spPr bwMode="hidden">
                    <a:xfrm rot="-1921064">
                      <a:off x="3803" y="445"/>
                      <a:ext cx="663"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sp>
                <p:nvSpPr>
                  <p:cNvPr id="56" name="Freeform 75"/>
                  <p:cNvSpPr>
                    <a:spLocks/>
                  </p:cNvSpPr>
                  <p:nvPr/>
                </p:nvSpPr>
                <p:spPr bwMode="hidden">
                  <a:xfrm rot="4578755" flipH="1">
                    <a:off x="2176" y="949"/>
                    <a:ext cx="1026"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a:defRPr/>
                    </a:pPr>
                    <a:endParaRPr lang="en-US"/>
                  </a:p>
                </p:txBody>
              </p:sp>
              <p:sp>
                <p:nvSpPr>
                  <p:cNvPr id="57"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nvGrpSpPr>
                  <p:cNvPr id="58" name="Group 77"/>
                  <p:cNvGrpSpPr>
                    <a:grpSpLocks/>
                  </p:cNvGrpSpPr>
                  <p:nvPr/>
                </p:nvGrpSpPr>
                <p:grpSpPr bwMode="auto">
                  <a:xfrm>
                    <a:off x="2874" y="13"/>
                    <a:ext cx="638" cy="1520"/>
                    <a:chOff x="2800" y="41"/>
                    <a:chExt cx="638" cy="1520"/>
                  </a:xfrm>
                </p:grpSpPr>
                <p:sp>
                  <p:nvSpPr>
                    <p:cNvPr id="89"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0" name="Freeform 79"/>
                    <p:cNvSpPr>
                      <a:spLocks/>
                    </p:cNvSpPr>
                    <p:nvPr/>
                  </p:nvSpPr>
                  <p:spPr bwMode="hidden">
                    <a:xfrm rot="-3857755">
                      <a:off x="3009" y="182"/>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59" name="Group 80"/>
                  <p:cNvGrpSpPr>
                    <a:grpSpLocks/>
                  </p:cNvGrpSpPr>
                  <p:nvPr/>
                </p:nvGrpSpPr>
                <p:grpSpPr bwMode="auto">
                  <a:xfrm>
                    <a:off x="3010" y="134"/>
                    <a:ext cx="1015" cy="1463"/>
                    <a:chOff x="2936" y="162"/>
                    <a:chExt cx="1015" cy="1463"/>
                  </a:xfrm>
                </p:grpSpPr>
                <p:sp>
                  <p:nvSpPr>
                    <p:cNvPr id="87" name="Freeform 81"/>
                    <p:cNvSpPr>
                      <a:spLocks/>
                    </p:cNvSpPr>
                    <p:nvPr/>
                  </p:nvSpPr>
                  <p:spPr bwMode="hidden">
                    <a:xfrm rot="-2777260">
                      <a:off x="2493" y="913"/>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8" name="Freeform 82"/>
                    <p:cNvSpPr>
                      <a:spLocks/>
                    </p:cNvSpPr>
                    <p:nvPr/>
                  </p:nvSpPr>
                  <p:spPr bwMode="hidden">
                    <a:xfrm rot="-2777260">
                      <a:off x="3429" y="262"/>
                      <a:ext cx="621"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6" name="Freeform 85"/>
                    <p:cNvSpPr>
                      <a:spLocks/>
                    </p:cNvSpPr>
                    <p:nvPr/>
                  </p:nvSpPr>
                  <p:spPr bwMode="hidden">
                    <a:xfrm rot="-4903748">
                      <a:off x="2649"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5"/>
                      <a:ext cx="172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4" name="Freeform 88"/>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2" name="Freeform 91"/>
                    <p:cNvSpPr>
                      <a:spLocks/>
                    </p:cNvSpPr>
                    <p:nvPr/>
                  </p:nvSpPr>
                  <p:spPr bwMode="hidden">
                    <a:xfrm rot="17542885" flipH="1">
                      <a:off x="1272" y="3635"/>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3" name="Group 92"/>
                  <p:cNvGrpSpPr>
                    <a:grpSpLocks/>
                  </p:cNvGrpSpPr>
                  <p:nvPr/>
                </p:nvGrpSpPr>
                <p:grpSpPr bwMode="auto">
                  <a:xfrm rot="88588">
                    <a:off x="2060" y="1960"/>
                    <a:ext cx="460" cy="2329"/>
                    <a:chOff x="1953" y="1988"/>
                    <a:chExt cx="493" cy="2604"/>
                  </a:xfrm>
                </p:grpSpPr>
                <p:sp>
                  <p:nvSpPr>
                    <p:cNvPr id="79" name="Freeform 93"/>
                    <p:cNvSpPr>
                      <a:spLocks/>
                    </p:cNvSpPr>
                    <p:nvPr/>
                  </p:nvSpPr>
                  <p:spPr bwMode="hidden">
                    <a:xfrm rot="16782062" flipH="1">
                      <a:off x="1440" y="2693"/>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0" name="Freeform 94"/>
                    <p:cNvSpPr>
                      <a:spLocks/>
                    </p:cNvSpPr>
                    <p:nvPr/>
                  </p:nvSpPr>
                  <p:spPr bwMode="hidden">
                    <a:xfrm rot="16782062" flipH="1">
                      <a:off x="1731" y="3896"/>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8" name="Freeform 97"/>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5" name="Group 98"/>
                  <p:cNvGrpSpPr>
                    <a:grpSpLocks/>
                  </p:cNvGrpSpPr>
                  <p:nvPr/>
                </p:nvGrpSpPr>
                <p:grpSpPr bwMode="auto">
                  <a:xfrm>
                    <a:off x="3255" y="1839"/>
                    <a:ext cx="881" cy="2424"/>
                    <a:chOff x="3181" y="1867"/>
                    <a:chExt cx="881" cy="2424"/>
                  </a:xfrm>
                </p:grpSpPr>
                <p:sp>
                  <p:nvSpPr>
                    <p:cNvPr id="75" name="Freeform 99"/>
                    <p:cNvSpPr>
                      <a:spLocks/>
                    </p:cNvSpPr>
                    <p:nvPr/>
                  </p:nvSpPr>
                  <p:spPr bwMode="hidden">
                    <a:xfrm rot="3745735">
                      <a:off x="2506" y="2542"/>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6" name="Freeform 100"/>
                    <p:cNvSpPr>
                      <a:spLocks/>
                    </p:cNvSpPr>
                    <p:nvPr/>
                  </p:nvSpPr>
                  <p:spPr bwMode="hidden">
                    <a:xfrm rot="3745735">
                      <a:off x="3387" y="3615"/>
                      <a:ext cx="884"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6" name="Group 101"/>
                  <p:cNvGrpSpPr>
                    <a:grpSpLocks/>
                  </p:cNvGrpSpPr>
                  <p:nvPr/>
                </p:nvGrpSpPr>
                <p:grpSpPr bwMode="auto">
                  <a:xfrm>
                    <a:off x="3080" y="1956"/>
                    <a:ext cx="621" cy="2385"/>
                    <a:chOff x="3006" y="1984"/>
                    <a:chExt cx="621" cy="2385"/>
                  </a:xfrm>
                </p:grpSpPr>
                <p:sp>
                  <p:nvSpPr>
                    <p:cNvPr id="73" name="Freeform 102"/>
                    <p:cNvSpPr>
                      <a:spLocks/>
                    </p:cNvSpPr>
                    <p:nvPr/>
                  </p:nvSpPr>
                  <p:spPr bwMode="hidden">
                    <a:xfrm rot="4286818">
                      <a:off x="2329" y="2661"/>
                      <a:ext cx="160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4" name="Freeform 103"/>
                    <p:cNvSpPr>
                      <a:spLocks/>
                    </p:cNvSpPr>
                    <p:nvPr/>
                  </p:nvSpPr>
                  <p:spPr bwMode="hidden">
                    <a:xfrm rot="4286818">
                      <a:off x="3004"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67" name="Group 104"/>
                  <p:cNvGrpSpPr>
                    <a:grpSpLocks/>
                  </p:cNvGrpSpPr>
                  <p:nvPr/>
                </p:nvGrpSpPr>
                <p:grpSpPr bwMode="auto">
                  <a:xfrm>
                    <a:off x="2893" y="2071"/>
                    <a:ext cx="404" cy="2221"/>
                    <a:chOff x="2819" y="2099"/>
                    <a:chExt cx="404" cy="2221"/>
                  </a:xfrm>
                </p:grpSpPr>
                <p:sp>
                  <p:nvSpPr>
                    <p:cNvPr id="71" name="Freeform 105"/>
                    <p:cNvSpPr>
                      <a:spLocks/>
                    </p:cNvSpPr>
                    <p:nvPr/>
                  </p:nvSpPr>
                  <p:spPr bwMode="hidden">
                    <a:xfrm rot="4898956">
                      <a:off x="2206" y="2712"/>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2" name="Freeform 106"/>
                    <p:cNvSpPr>
                      <a:spLocks/>
                    </p:cNvSpPr>
                    <p:nvPr/>
                  </p:nvSpPr>
                  <p:spPr bwMode="hidden">
                    <a:xfrm rot="4898956">
                      <a:off x="2636" y="3732"/>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68" name="Group 107"/>
                  <p:cNvGrpSpPr>
                    <a:grpSpLocks/>
                  </p:cNvGrpSpPr>
                  <p:nvPr/>
                </p:nvGrpSpPr>
                <p:grpSpPr bwMode="auto">
                  <a:xfrm>
                    <a:off x="2372" y="2107"/>
                    <a:ext cx="428" cy="2185"/>
                    <a:chOff x="2287" y="2135"/>
                    <a:chExt cx="428" cy="2185"/>
                  </a:xfrm>
                </p:grpSpPr>
                <p:sp>
                  <p:nvSpPr>
                    <p:cNvPr id="69" name="Freeform 108"/>
                    <p:cNvSpPr>
                      <a:spLocks/>
                    </p:cNvSpPr>
                    <p:nvPr/>
                  </p:nvSpPr>
                  <p:spPr bwMode="hidden">
                    <a:xfrm rot="5755659">
                      <a:off x="1902"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a:defRPr/>
                      </a:pPr>
                      <a:endParaRPr lang="en-US"/>
                    </a:p>
                  </p:txBody>
                </p:sp>
                <p:sp>
                  <p:nvSpPr>
                    <p:cNvPr id="70"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T0" fmla="*/ 2568 w 36729"/>
                      <a:gd name="T1" fmla="*/ 990 h 21600"/>
                      <a:gd name="T2" fmla="*/ 0 w 36729"/>
                      <a:gd name="T3" fmla="*/ 1156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a:defRPr/>
                    </a:pPr>
                    <a:endParaRPr lang="en-US"/>
                  </a:p>
                </p:txBody>
              </p:sp>
              <p:sp>
                <p:nvSpPr>
                  <p:cNvPr id="27" name="Arc 113"/>
                  <p:cNvSpPr>
                    <a:spLocks/>
                  </p:cNvSpPr>
                  <p:nvPr/>
                </p:nvSpPr>
                <p:spPr bwMode="hidden">
                  <a:xfrm flipH="1">
                    <a:off x="387" y="1601"/>
                    <a:ext cx="2017" cy="2379"/>
                  </a:xfrm>
                  <a:custGeom>
                    <a:avLst/>
                    <a:gdLst>
                      <a:gd name="T0" fmla="*/ 0 w 30473"/>
                      <a:gd name="T1" fmla="*/ 203 h 22305"/>
                      <a:gd name="T2" fmla="*/ 2016 w 30473"/>
                      <a:gd name="T3" fmla="*/ 2379 h 22305"/>
                      <a:gd name="T4" fmla="*/ 587 w 30473"/>
                      <a:gd name="T5" fmla="*/ 2304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a:defRPr/>
                    </a:pPr>
                    <a:endParaRPr lang="en-US"/>
                  </a:p>
                </p:txBody>
              </p:sp>
              <p:sp>
                <p:nvSpPr>
                  <p:cNvPr id="28" name="Arc 114"/>
                  <p:cNvSpPr>
                    <a:spLocks/>
                  </p:cNvSpPr>
                  <p:nvPr/>
                </p:nvSpPr>
                <p:spPr bwMode="hidden">
                  <a:xfrm>
                    <a:off x="3028" y="1181"/>
                    <a:ext cx="1426" cy="2380"/>
                  </a:xfrm>
                  <a:custGeom>
                    <a:avLst/>
                    <a:gdLst>
                      <a:gd name="T0" fmla="*/ 0 w 34812"/>
                      <a:gd name="T1" fmla="*/ 481 h 22305"/>
                      <a:gd name="T2" fmla="*/ 1426 w 34812"/>
                      <a:gd name="T3" fmla="*/ 2380 h 22305"/>
                      <a:gd name="T4" fmla="*/ 541 w 34812"/>
                      <a:gd name="T5" fmla="*/ 23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29" name="Arc 115"/>
                  <p:cNvSpPr>
                    <a:spLocks/>
                  </p:cNvSpPr>
                  <p:nvPr/>
                </p:nvSpPr>
                <p:spPr bwMode="hidden">
                  <a:xfrm flipH="1">
                    <a:off x="73" y="812"/>
                    <a:ext cx="2541" cy="2380"/>
                  </a:xfrm>
                  <a:custGeom>
                    <a:avLst/>
                    <a:gdLst>
                      <a:gd name="T0" fmla="*/ 0 w 36830"/>
                      <a:gd name="T1" fmla="*/ 670 h 22305"/>
                      <a:gd name="T2" fmla="*/ 2540 w 36830"/>
                      <a:gd name="T3" fmla="*/ 2380 h 22305"/>
                      <a:gd name="T4" fmla="*/ 1051 w 36830"/>
                      <a:gd name="T5" fmla="*/ 2305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a:defRPr/>
                    </a:pPr>
                    <a:endParaRPr lang="en-US"/>
                  </a:p>
                </p:txBody>
              </p:sp>
              <p:sp>
                <p:nvSpPr>
                  <p:cNvPr id="30" name="Arc 116"/>
                  <p:cNvSpPr>
                    <a:spLocks/>
                  </p:cNvSpPr>
                  <p:nvPr/>
                </p:nvSpPr>
                <p:spPr bwMode="hidden">
                  <a:xfrm flipH="1">
                    <a:off x="789" y="313"/>
                    <a:ext cx="1851" cy="2304"/>
                  </a:xfrm>
                  <a:custGeom>
                    <a:avLst/>
                    <a:gdLst>
                      <a:gd name="T0" fmla="*/ 0 w 31881"/>
                      <a:gd name="T1" fmla="*/ 1068 h 21600"/>
                      <a:gd name="T2" fmla="*/ 1851 w 31881"/>
                      <a:gd name="T3" fmla="*/ 518 h 21600"/>
                      <a:gd name="T4" fmla="*/ 1058 w 31881"/>
                      <a:gd name="T5" fmla="*/ 23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a:defRPr/>
                    </a:pPr>
                    <a:endParaRPr lang="en-US"/>
                  </a:p>
                </p:txBody>
              </p:sp>
              <p:sp>
                <p:nvSpPr>
                  <p:cNvPr id="31" name="Arc 117"/>
                  <p:cNvSpPr>
                    <a:spLocks/>
                  </p:cNvSpPr>
                  <p:nvPr/>
                </p:nvSpPr>
                <p:spPr bwMode="hidden">
                  <a:xfrm>
                    <a:off x="2763" y="1281"/>
                    <a:ext cx="763" cy="2304"/>
                  </a:xfrm>
                  <a:custGeom>
                    <a:avLst/>
                    <a:gdLst>
                      <a:gd name="T0" fmla="*/ 0 w 31146"/>
                      <a:gd name="T1" fmla="*/ 481 h 21600"/>
                      <a:gd name="T2" fmla="*/ 763 w 31146"/>
                      <a:gd name="T3" fmla="*/ 1020 h 21600"/>
                      <a:gd name="T4" fmla="*/ 324 w 31146"/>
                      <a:gd name="T5" fmla="*/ 23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a:defRPr/>
                    </a:pPr>
                    <a:endParaRPr lang="en-US"/>
                  </a:p>
                </p:txBody>
              </p:sp>
              <p:sp>
                <p:nvSpPr>
                  <p:cNvPr id="32" name="Freeform 118"/>
                  <p:cNvSpPr>
                    <a:spLocks/>
                  </p:cNvSpPr>
                  <p:nvPr/>
                </p:nvSpPr>
                <p:spPr bwMode="hidden">
                  <a:xfrm flipH="1">
                    <a:off x="1799"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grpSp>
            <p:sp>
              <p:nvSpPr>
                <p:cNvPr id="25" name="Freeform 119"/>
                <p:cNvSpPr>
                  <a:spLocks/>
                </p:cNvSpPr>
                <p:nvPr/>
              </p:nvSpPr>
              <p:spPr bwMode="hidden">
                <a:xfrm rot="-1346631">
                  <a:off x="3279" y="1529"/>
                  <a:ext cx="443"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grpSp>
          <p:nvGrpSpPr>
            <p:cNvPr id="7" name="Group 120"/>
            <p:cNvGrpSpPr>
              <a:grpSpLocks/>
            </p:cNvGrpSpPr>
            <p:nvPr/>
          </p:nvGrpSpPr>
          <p:grpSpPr bwMode="auto">
            <a:xfrm>
              <a:off x="1476" y="453"/>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9" name="Arc 122"/>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a:defRPr/>
                </a:pPr>
                <a:endParaRPr lang="en-US"/>
              </a:p>
            </p:txBody>
          </p:sp>
          <p:sp>
            <p:nvSpPr>
              <p:cNvPr id="10" name="Arc 123"/>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a:defRPr/>
                </a:pPr>
                <a:endParaRPr lang="en-US"/>
              </a:p>
            </p:txBody>
          </p:sp>
          <p:sp>
            <p:nvSpPr>
              <p:cNvPr id="11" name="Arc 124"/>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a:defRPr/>
                </a:pPr>
                <a:endParaRPr lang="en-US"/>
              </a:p>
            </p:txBody>
          </p:sp>
          <p:sp>
            <p:nvSpPr>
              <p:cNvPr id="12" name="Arc 125"/>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13" name="Arc 126"/>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a:defRPr/>
                </a:pPr>
                <a:endParaRPr lang="en-US"/>
              </a:p>
            </p:txBody>
          </p:sp>
          <p:sp>
            <p:nvSpPr>
              <p:cNvPr id="14" name="Freeform 127"/>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5" name="Freeform 128"/>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16" name="Freeform 129"/>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7"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8" name="Freeform 131"/>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9"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 name="Freeform 133"/>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1" name="Freeform 134"/>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sp>
        <p:nvSpPr>
          <p:cNvPr id="175239"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7524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4DD437C5-C207-4088-A18A-C565E722530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763AFC39-B680-4346-91BD-9146A9C06FF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E6BDD6DF-2EB6-4452-B91A-4DF06BD9659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13B360D3-70B7-4E27-813C-0B0684B729D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BC10C8F2-1368-4301-86C0-9DB3EAECD3D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AFDFC1C2-DEC4-4393-B69A-AA27D1C8B8D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9CF613DB-6420-4A03-8339-DB1005EA7D3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4FFFE186-755E-4E39-8463-321603C10BA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7F350992-5FEA-4B73-BE4A-95B2D7649E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7B0FEB50-4F81-4E03-AD00-2DB15FB0654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985F3F54-1CB4-4180-8B78-29DEFA5F298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0C590BEE-49EF-4D8D-B36F-69522DF7012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18944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vi-VN"/>
              <a:t>Click to edit Master title style</a:t>
            </a:r>
          </a:p>
        </p:txBody>
      </p:sp>
      <p:sp>
        <p:nvSpPr>
          <p:cNvPr id="18945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vi-VN"/>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vi-VN"/>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vi-VN"/>
          </a:p>
        </p:txBody>
      </p:sp>
      <p:sp>
        <p:nvSpPr>
          <p:cNvPr id="13" name="Rectangle 13"/>
          <p:cNvSpPr>
            <a:spLocks noGrp="1" noChangeArrowheads="1"/>
          </p:cNvSpPr>
          <p:nvPr>
            <p:ph type="sldNum" sz="quarter" idx="12"/>
          </p:nvPr>
        </p:nvSpPr>
        <p:spPr/>
        <p:txBody>
          <a:bodyPr/>
          <a:lstStyle>
            <a:lvl1pPr>
              <a:defRPr/>
            </a:lvl1pPr>
          </a:lstStyle>
          <a:p>
            <a:pPr>
              <a:defRPr/>
            </a:pPr>
            <a:fld id="{C65FE7CA-AE16-4B09-AF9B-3BF8080C85E9}" type="slidenum">
              <a:rPr lang="vi-VN"/>
              <a:pPr>
                <a:defRPr/>
              </a:pPr>
              <a:t>‹#›</a:t>
            </a:fld>
            <a:endParaRPr lang="vi-V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vi-VN"/>
          </a:p>
        </p:txBody>
      </p:sp>
      <p:sp>
        <p:nvSpPr>
          <p:cNvPr id="5" name="Rectangle 12"/>
          <p:cNvSpPr>
            <a:spLocks noGrp="1" noChangeArrowheads="1"/>
          </p:cNvSpPr>
          <p:nvPr>
            <p:ph type="ftr" sz="quarter" idx="11"/>
          </p:nvPr>
        </p:nvSpPr>
        <p:spPr>
          <a:ln/>
        </p:spPr>
        <p:txBody>
          <a:bodyPr/>
          <a:lstStyle>
            <a:lvl1pPr>
              <a:defRPr/>
            </a:lvl1pPr>
          </a:lstStyle>
          <a:p>
            <a:pPr>
              <a:defRPr/>
            </a:pPr>
            <a:endParaRPr lang="vi-VN"/>
          </a:p>
        </p:txBody>
      </p:sp>
      <p:sp>
        <p:nvSpPr>
          <p:cNvPr id="6" name="Rectangle 13"/>
          <p:cNvSpPr>
            <a:spLocks noGrp="1" noChangeArrowheads="1"/>
          </p:cNvSpPr>
          <p:nvPr>
            <p:ph type="sldNum" sz="quarter" idx="12"/>
          </p:nvPr>
        </p:nvSpPr>
        <p:spPr>
          <a:ln/>
        </p:spPr>
        <p:txBody>
          <a:bodyPr/>
          <a:lstStyle>
            <a:lvl1pPr>
              <a:defRPr/>
            </a:lvl1pPr>
          </a:lstStyle>
          <a:p>
            <a:pPr>
              <a:defRPr/>
            </a:pPr>
            <a:fld id="{898AC86F-C6FF-48A4-A812-3EAD7823BC0B}" type="slidenum">
              <a:rPr lang="vi-VN"/>
              <a:pPr>
                <a:defRPr/>
              </a:pPr>
              <a:t>‹#›</a:t>
            </a:fld>
            <a:endParaRPr lang="vi-V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vi-VN"/>
          </a:p>
        </p:txBody>
      </p:sp>
      <p:sp>
        <p:nvSpPr>
          <p:cNvPr id="5" name="Rectangle 12"/>
          <p:cNvSpPr>
            <a:spLocks noGrp="1" noChangeArrowheads="1"/>
          </p:cNvSpPr>
          <p:nvPr>
            <p:ph type="ftr" sz="quarter" idx="11"/>
          </p:nvPr>
        </p:nvSpPr>
        <p:spPr>
          <a:ln/>
        </p:spPr>
        <p:txBody>
          <a:bodyPr/>
          <a:lstStyle>
            <a:lvl1pPr>
              <a:defRPr/>
            </a:lvl1pPr>
          </a:lstStyle>
          <a:p>
            <a:pPr>
              <a:defRPr/>
            </a:pPr>
            <a:endParaRPr lang="vi-VN"/>
          </a:p>
        </p:txBody>
      </p:sp>
      <p:sp>
        <p:nvSpPr>
          <p:cNvPr id="6" name="Rectangle 13"/>
          <p:cNvSpPr>
            <a:spLocks noGrp="1" noChangeArrowheads="1"/>
          </p:cNvSpPr>
          <p:nvPr>
            <p:ph type="sldNum" sz="quarter" idx="12"/>
          </p:nvPr>
        </p:nvSpPr>
        <p:spPr>
          <a:ln/>
        </p:spPr>
        <p:txBody>
          <a:bodyPr/>
          <a:lstStyle>
            <a:lvl1pPr>
              <a:defRPr/>
            </a:lvl1pPr>
          </a:lstStyle>
          <a:p>
            <a:pPr>
              <a:defRPr/>
            </a:pPr>
            <a:fld id="{649BCE14-6D90-41BB-9568-8E04BC38A341}" type="slidenum">
              <a:rPr lang="vi-VN"/>
              <a:pPr>
                <a:defRPr/>
              </a:pPr>
              <a:t>‹#›</a:t>
            </a:fld>
            <a:endParaRPr lang="vi-V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vi-VN"/>
          </a:p>
        </p:txBody>
      </p:sp>
      <p:sp>
        <p:nvSpPr>
          <p:cNvPr id="6" name="Rectangle 12"/>
          <p:cNvSpPr>
            <a:spLocks noGrp="1" noChangeArrowheads="1"/>
          </p:cNvSpPr>
          <p:nvPr>
            <p:ph type="ftr" sz="quarter" idx="11"/>
          </p:nvPr>
        </p:nvSpPr>
        <p:spPr>
          <a:ln/>
        </p:spPr>
        <p:txBody>
          <a:bodyPr/>
          <a:lstStyle>
            <a:lvl1pPr>
              <a:defRPr/>
            </a:lvl1pPr>
          </a:lstStyle>
          <a:p>
            <a:pPr>
              <a:defRPr/>
            </a:pPr>
            <a:endParaRPr lang="vi-VN"/>
          </a:p>
        </p:txBody>
      </p:sp>
      <p:sp>
        <p:nvSpPr>
          <p:cNvPr id="7" name="Rectangle 13"/>
          <p:cNvSpPr>
            <a:spLocks noGrp="1" noChangeArrowheads="1"/>
          </p:cNvSpPr>
          <p:nvPr>
            <p:ph type="sldNum" sz="quarter" idx="12"/>
          </p:nvPr>
        </p:nvSpPr>
        <p:spPr>
          <a:ln/>
        </p:spPr>
        <p:txBody>
          <a:bodyPr/>
          <a:lstStyle>
            <a:lvl1pPr>
              <a:defRPr/>
            </a:lvl1pPr>
          </a:lstStyle>
          <a:p>
            <a:pPr>
              <a:defRPr/>
            </a:pPr>
            <a:fld id="{F934B23A-2F3E-445B-9F21-B2CD36C9D626}" type="slidenum">
              <a:rPr lang="vi-VN"/>
              <a:pPr>
                <a:defRPr/>
              </a:pPr>
              <a:t>‹#›</a:t>
            </a:fld>
            <a:endParaRPr lang="vi-V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vi-VN"/>
          </a:p>
        </p:txBody>
      </p:sp>
      <p:sp>
        <p:nvSpPr>
          <p:cNvPr id="8" name="Rectangle 12"/>
          <p:cNvSpPr>
            <a:spLocks noGrp="1" noChangeArrowheads="1"/>
          </p:cNvSpPr>
          <p:nvPr>
            <p:ph type="ftr" sz="quarter" idx="11"/>
          </p:nvPr>
        </p:nvSpPr>
        <p:spPr>
          <a:ln/>
        </p:spPr>
        <p:txBody>
          <a:bodyPr/>
          <a:lstStyle>
            <a:lvl1pPr>
              <a:defRPr/>
            </a:lvl1pPr>
          </a:lstStyle>
          <a:p>
            <a:pPr>
              <a:defRPr/>
            </a:pPr>
            <a:endParaRPr lang="vi-VN"/>
          </a:p>
        </p:txBody>
      </p:sp>
      <p:sp>
        <p:nvSpPr>
          <p:cNvPr id="9" name="Rectangle 13"/>
          <p:cNvSpPr>
            <a:spLocks noGrp="1" noChangeArrowheads="1"/>
          </p:cNvSpPr>
          <p:nvPr>
            <p:ph type="sldNum" sz="quarter" idx="12"/>
          </p:nvPr>
        </p:nvSpPr>
        <p:spPr>
          <a:ln/>
        </p:spPr>
        <p:txBody>
          <a:bodyPr/>
          <a:lstStyle>
            <a:lvl1pPr>
              <a:defRPr/>
            </a:lvl1pPr>
          </a:lstStyle>
          <a:p>
            <a:pPr>
              <a:defRPr/>
            </a:pPr>
            <a:fld id="{97E5F16D-467F-4D6E-A453-30886CC0D610}" type="slidenum">
              <a:rPr lang="vi-VN"/>
              <a:pPr>
                <a:defRPr/>
              </a:pPr>
              <a:t>‹#›</a:t>
            </a:fld>
            <a:endParaRPr lang="vi-V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vi-VN"/>
          </a:p>
        </p:txBody>
      </p:sp>
      <p:sp>
        <p:nvSpPr>
          <p:cNvPr id="4" name="Rectangle 12"/>
          <p:cNvSpPr>
            <a:spLocks noGrp="1" noChangeArrowheads="1"/>
          </p:cNvSpPr>
          <p:nvPr>
            <p:ph type="ftr" sz="quarter" idx="11"/>
          </p:nvPr>
        </p:nvSpPr>
        <p:spPr>
          <a:ln/>
        </p:spPr>
        <p:txBody>
          <a:bodyPr/>
          <a:lstStyle>
            <a:lvl1pPr>
              <a:defRPr/>
            </a:lvl1pPr>
          </a:lstStyle>
          <a:p>
            <a:pPr>
              <a:defRPr/>
            </a:pPr>
            <a:endParaRPr lang="vi-VN"/>
          </a:p>
        </p:txBody>
      </p:sp>
      <p:sp>
        <p:nvSpPr>
          <p:cNvPr id="5" name="Rectangle 13"/>
          <p:cNvSpPr>
            <a:spLocks noGrp="1" noChangeArrowheads="1"/>
          </p:cNvSpPr>
          <p:nvPr>
            <p:ph type="sldNum" sz="quarter" idx="12"/>
          </p:nvPr>
        </p:nvSpPr>
        <p:spPr>
          <a:ln/>
        </p:spPr>
        <p:txBody>
          <a:bodyPr/>
          <a:lstStyle>
            <a:lvl1pPr>
              <a:defRPr/>
            </a:lvl1pPr>
          </a:lstStyle>
          <a:p>
            <a:pPr>
              <a:defRPr/>
            </a:pPr>
            <a:fld id="{C97F39AD-AB61-4CCB-8BD2-5CB9BD250AB7}"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052CCCC-1444-4936-9913-70FD64F9F72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vi-VN"/>
          </a:p>
        </p:txBody>
      </p:sp>
      <p:sp>
        <p:nvSpPr>
          <p:cNvPr id="3" name="Rectangle 12"/>
          <p:cNvSpPr>
            <a:spLocks noGrp="1" noChangeArrowheads="1"/>
          </p:cNvSpPr>
          <p:nvPr>
            <p:ph type="ftr" sz="quarter" idx="11"/>
          </p:nvPr>
        </p:nvSpPr>
        <p:spPr>
          <a:ln/>
        </p:spPr>
        <p:txBody>
          <a:bodyPr/>
          <a:lstStyle>
            <a:lvl1pPr>
              <a:defRPr/>
            </a:lvl1pPr>
          </a:lstStyle>
          <a:p>
            <a:pPr>
              <a:defRPr/>
            </a:pPr>
            <a:endParaRPr lang="vi-VN"/>
          </a:p>
        </p:txBody>
      </p:sp>
      <p:sp>
        <p:nvSpPr>
          <p:cNvPr id="4" name="Rectangle 13"/>
          <p:cNvSpPr>
            <a:spLocks noGrp="1" noChangeArrowheads="1"/>
          </p:cNvSpPr>
          <p:nvPr>
            <p:ph type="sldNum" sz="quarter" idx="12"/>
          </p:nvPr>
        </p:nvSpPr>
        <p:spPr>
          <a:ln/>
        </p:spPr>
        <p:txBody>
          <a:bodyPr/>
          <a:lstStyle>
            <a:lvl1pPr>
              <a:defRPr/>
            </a:lvl1pPr>
          </a:lstStyle>
          <a:p>
            <a:pPr>
              <a:defRPr/>
            </a:pPr>
            <a:fld id="{7B838BA8-5637-439A-9281-79AD8E3E2B49}" type="slidenum">
              <a:rPr lang="vi-VN"/>
              <a:pPr>
                <a:defRPr/>
              </a:pPr>
              <a:t>‹#›</a:t>
            </a:fld>
            <a:endParaRPr lang="vi-V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vi-VN"/>
          </a:p>
        </p:txBody>
      </p:sp>
      <p:sp>
        <p:nvSpPr>
          <p:cNvPr id="6" name="Rectangle 12"/>
          <p:cNvSpPr>
            <a:spLocks noGrp="1" noChangeArrowheads="1"/>
          </p:cNvSpPr>
          <p:nvPr>
            <p:ph type="ftr" sz="quarter" idx="11"/>
          </p:nvPr>
        </p:nvSpPr>
        <p:spPr>
          <a:ln/>
        </p:spPr>
        <p:txBody>
          <a:bodyPr/>
          <a:lstStyle>
            <a:lvl1pPr>
              <a:defRPr/>
            </a:lvl1pPr>
          </a:lstStyle>
          <a:p>
            <a:pPr>
              <a:defRPr/>
            </a:pPr>
            <a:endParaRPr lang="vi-VN"/>
          </a:p>
        </p:txBody>
      </p:sp>
      <p:sp>
        <p:nvSpPr>
          <p:cNvPr id="7" name="Rectangle 13"/>
          <p:cNvSpPr>
            <a:spLocks noGrp="1" noChangeArrowheads="1"/>
          </p:cNvSpPr>
          <p:nvPr>
            <p:ph type="sldNum" sz="quarter" idx="12"/>
          </p:nvPr>
        </p:nvSpPr>
        <p:spPr>
          <a:ln/>
        </p:spPr>
        <p:txBody>
          <a:bodyPr/>
          <a:lstStyle>
            <a:lvl1pPr>
              <a:defRPr/>
            </a:lvl1pPr>
          </a:lstStyle>
          <a:p>
            <a:pPr>
              <a:defRPr/>
            </a:pPr>
            <a:fld id="{10D38624-F993-4B9D-B914-B84C6DC1AE51}" type="slidenum">
              <a:rPr lang="vi-VN"/>
              <a:pPr>
                <a:defRPr/>
              </a:pPr>
              <a:t>‹#›</a:t>
            </a:fld>
            <a:endParaRPr lang="vi-V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vi-VN"/>
          </a:p>
        </p:txBody>
      </p:sp>
      <p:sp>
        <p:nvSpPr>
          <p:cNvPr id="6" name="Rectangle 12"/>
          <p:cNvSpPr>
            <a:spLocks noGrp="1" noChangeArrowheads="1"/>
          </p:cNvSpPr>
          <p:nvPr>
            <p:ph type="ftr" sz="quarter" idx="11"/>
          </p:nvPr>
        </p:nvSpPr>
        <p:spPr>
          <a:ln/>
        </p:spPr>
        <p:txBody>
          <a:bodyPr/>
          <a:lstStyle>
            <a:lvl1pPr>
              <a:defRPr/>
            </a:lvl1pPr>
          </a:lstStyle>
          <a:p>
            <a:pPr>
              <a:defRPr/>
            </a:pPr>
            <a:endParaRPr lang="vi-VN"/>
          </a:p>
        </p:txBody>
      </p:sp>
      <p:sp>
        <p:nvSpPr>
          <p:cNvPr id="7" name="Rectangle 13"/>
          <p:cNvSpPr>
            <a:spLocks noGrp="1" noChangeArrowheads="1"/>
          </p:cNvSpPr>
          <p:nvPr>
            <p:ph type="sldNum" sz="quarter" idx="12"/>
          </p:nvPr>
        </p:nvSpPr>
        <p:spPr>
          <a:ln/>
        </p:spPr>
        <p:txBody>
          <a:bodyPr/>
          <a:lstStyle>
            <a:lvl1pPr>
              <a:defRPr/>
            </a:lvl1pPr>
          </a:lstStyle>
          <a:p>
            <a:pPr>
              <a:defRPr/>
            </a:pPr>
            <a:fld id="{BEE61B56-53D7-4F3B-89C2-753B2F314A1B}" type="slidenum">
              <a:rPr lang="vi-VN"/>
              <a:pPr>
                <a:defRPr/>
              </a:pPr>
              <a:t>‹#›</a:t>
            </a:fld>
            <a:endParaRPr lang="vi-V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vi-VN"/>
          </a:p>
        </p:txBody>
      </p:sp>
      <p:sp>
        <p:nvSpPr>
          <p:cNvPr id="5" name="Rectangle 12"/>
          <p:cNvSpPr>
            <a:spLocks noGrp="1" noChangeArrowheads="1"/>
          </p:cNvSpPr>
          <p:nvPr>
            <p:ph type="ftr" sz="quarter" idx="11"/>
          </p:nvPr>
        </p:nvSpPr>
        <p:spPr>
          <a:ln/>
        </p:spPr>
        <p:txBody>
          <a:bodyPr/>
          <a:lstStyle>
            <a:lvl1pPr>
              <a:defRPr/>
            </a:lvl1pPr>
          </a:lstStyle>
          <a:p>
            <a:pPr>
              <a:defRPr/>
            </a:pPr>
            <a:endParaRPr lang="vi-VN"/>
          </a:p>
        </p:txBody>
      </p:sp>
      <p:sp>
        <p:nvSpPr>
          <p:cNvPr id="6" name="Rectangle 13"/>
          <p:cNvSpPr>
            <a:spLocks noGrp="1" noChangeArrowheads="1"/>
          </p:cNvSpPr>
          <p:nvPr>
            <p:ph type="sldNum" sz="quarter" idx="12"/>
          </p:nvPr>
        </p:nvSpPr>
        <p:spPr>
          <a:ln/>
        </p:spPr>
        <p:txBody>
          <a:bodyPr/>
          <a:lstStyle>
            <a:lvl1pPr>
              <a:defRPr/>
            </a:lvl1pPr>
          </a:lstStyle>
          <a:p>
            <a:pPr>
              <a:defRPr/>
            </a:pPr>
            <a:fld id="{F95FE531-6B54-4941-A81A-F6E2CBDD3AAC}" type="slidenum">
              <a:rPr lang="vi-VN"/>
              <a:pPr>
                <a:defRPr/>
              </a:pPr>
              <a:t>‹#›</a:t>
            </a:fld>
            <a:endParaRPr lang="vi-V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vi-VN"/>
          </a:p>
        </p:txBody>
      </p:sp>
      <p:sp>
        <p:nvSpPr>
          <p:cNvPr id="5" name="Rectangle 12"/>
          <p:cNvSpPr>
            <a:spLocks noGrp="1" noChangeArrowheads="1"/>
          </p:cNvSpPr>
          <p:nvPr>
            <p:ph type="ftr" sz="quarter" idx="11"/>
          </p:nvPr>
        </p:nvSpPr>
        <p:spPr>
          <a:ln/>
        </p:spPr>
        <p:txBody>
          <a:bodyPr/>
          <a:lstStyle>
            <a:lvl1pPr>
              <a:defRPr/>
            </a:lvl1pPr>
          </a:lstStyle>
          <a:p>
            <a:pPr>
              <a:defRPr/>
            </a:pPr>
            <a:endParaRPr lang="vi-VN"/>
          </a:p>
        </p:txBody>
      </p:sp>
      <p:sp>
        <p:nvSpPr>
          <p:cNvPr id="6" name="Rectangle 13"/>
          <p:cNvSpPr>
            <a:spLocks noGrp="1" noChangeArrowheads="1"/>
          </p:cNvSpPr>
          <p:nvPr>
            <p:ph type="sldNum" sz="quarter" idx="12"/>
          </p:nvPr>
        </p:nvSpPr>
        <p:spPr>
          <a:ln/>
        </p:spPr>
        <p:txBody>
          <a:bodyPr/>
          <a:lstStyle>
            <a:lvl1pPr>
              <a:defRPr/>
            </a:lvl1pPr>
          </a:lstStyle>
          <a:p>
            <a:pPr>
              <a:defRPr/>
            </a:pPr>
            <a:fld id="{2F4D7A55-DC7E-4B9F-ACDB-DACD60FB61DD}" type="slidenum">
              <a:rPr lang="vi-VN"/>
              <a:pPr>
                <a:defRPr/>
              </a:pPr>
              <a:t>‹#›</a:t>
            </a:fld>
            <a:endParaRPr lang="vi-V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2119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vi-VN"/>
              <a:t>Click to edit Master title style</a:t>
            </a:r>
          </a:p>
        </p:txBody>
      </p:sp>
      <p:sp>
        <p:nvSpPr>
          <p:cNvPr id="2119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vi-VN"/>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vi-VN"/>
          </a:p>
        </p:txBody>
      </p:sp>
      <p:sp>
        <p:nvSpPr>
          <p:cNvPr id="6" name="Rectangle 6"/>
          <p:cNvSpPr>
            <a:spLocks noGrp="1" noChangeArrowheads="1"/>
          </p:cNvSpPr>
          <p:nvPr>
            <p:ph type="sldNum" sz="quarter" idx="11"/>
          </p:nvPr>
        </p:nvSpPr>
        <p:spPr/>
        <p:txBody>
          <a:bodyPr/>
          <a:lstStyle>
            <a:lvl1pPr>
              <a:defRPr/>
            </a:lvl1pPr>
          </a:lstStyle>
          <a:p>
            <a:pPr>
              <a:defRPr/>
            </a:pPr>
            <a:fld id="{4570F0F4-CCEC-42B9-9DC4-6D904D8D81F5}" type="slidenum">
              <a:rPr lang="vi-VN"/>
              <a:pPr>
                <a:defRPr/>
              </a:pPr>
              <a:t>‹#›</a:t>
            </a:fld>
            <a:endParaRPr lang="vi-VN"/>
          </a:p>
        </p:txBody>
      </p:sp>
      <p:sp>
        <p:nvSpPr>
          <p:cNvPr id="7" name="Rectangle 7"/>
          <p:cNvSpPr>
            <a:spLocks noGrp="1" noChangeArrowheads="1"/>
          </p:cNvSpPr>
          <p:nvPr>
            <p:ph type="dt" sz="quarter" idx="12"/>
          </p:nvPr>
        </p:nvSpPr>
        <p:spPr/>
        <p:txBody>
          <a:bodyPr/>
          <a:lstStyle>
            <a:lvl1pPr>
              <a:defRPr/>
            </a:lvl1pPr>
          </a:lstStyle>
          <a:p>
            <a:pPr>
              <a:defRPr/>
            </a:pPr>
            <a:endParaRPr lang="vi-V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BF60B05E-F46C-4344-A262-B090E0D94504}" type="slidenum">
              <a:rPr lang="vi-VN"/>
              <a:pPr>
                <a:defRPr/>
              </a:pPr>
              <a:t>‹#›</a:t>
            </a:fld>
            <a:endParaRPr lang="vi-V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3940014B-EE38-46E0-8323-9125D5A58654}" type="slidenum">
              <a:rPr lang="vi-VN"/>
              <a:pPr>
                <a:defRPr/>
              </a:pPr>
              <a:t>‹#›</a:t>
            </a:fld>
            <a:endParaRPr lang="vi-V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2F2E1F91-E958-475E-9A20-76A667977E8C}" type="slidenum">
              <a:rPr lang="vi-VN"/>
              <a:pPr>
                <a:defRPr/>
              </a:pPr>
              <a:t>‹#›</a:t>
            </a:fld>
            <a:endParaRPr lang="vi-V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D4F7F101-C370-4B74-B47F-9098C923DB67}"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80630551-F86F-40FF-825D-F8C80DA4533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4277F8E7-B840-4183-AF5D-C42663AD7941}" type="slidenum">
              <a:rPr lang="vi-VN"/>
              <a:pPr>
                <a:defRPr/>
              </a:pPr>
              <a:t>‹#›</a:t>
            </a:fld>
            <a:endParaRPr lang="vi-V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C2938585-5D32-4BFA-80DE-F7A6050EF643}" type="slidenum">
              <a:rPr lang="vi-VN"/>
              <a:pPr>
                <a:defRPr/>
              </a:pPr>
              <a:t>‹#›</a:t>
            </a:fld>
            <a:endParaRPr lang="vi-V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E1CD42A4-98D7-42FA-887A-A49BF1AEB429}" type="slidenum">
              <a:rPr lang="vi-VN"/>
              <a:pPr>
                <a:defRPr/>
              </a:pPr>
              <a:t>‹#›</a:t>
            </a:fld>
            <a:endParaRPr lang="vi-V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E25E2E74-1F25-4307-A53C-23C0BE72AE91}" type="slidenum">
              <a:rPr lang="vi-VN"/>
              <a:pPr>
                <a:defRPr/>
              </a:pPr>
              <a:t>‹#›</a:t>
            </a:fld>
            <a:endParaRPr lang="vi-V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1CA3ABAC-D680-4EF3-B82D-5144777F349C}" type="slidenum">
              <a:rPr lang="vi-VN"/>
              <a:pPr>
                <a:defRPr/>
              </a:pPr>
              <a:t>‹#›</a:t>
            </a:fld>
            <a:endParaRPr lang="vi-V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5C6CA74E-3144-429C-B5D1-2D6288FF1911}"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7F486AF8-9BCE-45F4-B9FD-29693ABA62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9CBFB6E2-5C6F-48F9-82E4-FE9583FBCB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DCC0D2BA-FA9B-446B-B57B-6482767F93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A314294-1BCE-453C-AC18-2BADDE5667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C24AF1E-4E7B-492C-87AB-78B70AB67D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6413"/>
            <a:chOff x="0" y="0"/>
            <a:chExt cx="5760" cy="4319"/>
          </a:xfrm>
        </p:grpSpPr>
        <p:sp>
          <p:nvSpPr>
            <p:cNvPr id="13824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13824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13824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1035"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824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37"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pPr>
                <a:defRPr/>
              </a:pPr>
              <a:endParaRPr lang="en-US"/>
            </a:p>
          </p:txBody>
        </p:sp>
        <p:sp>
          <p:nvSpPr>
            <p:cNvPr id="1038"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pPr>
                <a:defRPr/>
              </a:pPr>
              <a:endParaRPr lang="en-US"/>
            </a:p>
          </p:txBody>
        </p:sp>
        <p:sp>
          <p:nvSpPr>
            <p:cNvPr id="13825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040"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pPr>
                <a:defRPr/>
              </a:pPr>
              <a:endParaRPr lang="en-US"/>
            </a:p>
          </p:txBody>
        </p:sp>
        <p:sp>
          <p:nvSpPr>
            <p:cNvPr id="13825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042"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pPr>
                <a:defRPr/>
              </a:pPr>
              <a:endParaRPr lang="en-US"/>
            </a:p>
          </p:txBody>
        </p:sp>
        <p:sp>
          <p:nvSpPr>
            <p:cNvPr id="13825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044"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825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3825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13825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pPr>
                <a:defRPr/>
              </a:pPr>
              <a:endParaRPr lang="en-US"/>
            </a:p>
          </p:txBody>
        </p:sp>
        <p:sp>
          <p:nvSpPr>
            <p:cNvPr id="13826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pPr>
                <a:defRPr/>
              </a:pPr>
              <a:endParaRPr lang="en-US"/>
            </a:p>
          </p:txBody>
        </p:sp>
        <p:sp>
          <p:nvSpPr>
            <p:cNvPr id="13826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13826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3826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pPr>
                <a:defRPr/>
              </a:pPr>
              <a:endParaRPr lang="en-US"/>
            </a:p>
          </p:txBody>
        </p:sp>
        <p:sp>
          <p:nvSpPr>
            <p:cNvPr id="13826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13826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pPr>
                <a:defRPr/>
              </a:pPr>
              <a:endParaRPr lang="en-US"/>
            </a:p>
          </p:txBody>
        </p:sp>
        <p:sp>
          <p:nvSpPr>
            <p:cNvPr id="13826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pPr>
                <a:defRPr/>
              </a:pPr>
              <a:endParaRPr lang="en-US"/>
            </a:p>
          </p:txBody>
        </p:sp>
        <p:sp>
          <p:nvSpPr>
            <p:cNvPr id="13827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13827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13827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13827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3827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3827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13827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13827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2092" name="Group 39"/>
            <p:cNvGrpSpPr>
              <a:grpSpLocks/>
            </p:cNvGrpSpPr>
            <p:nvPr userDrawn="1"/>
          </p:nvGrpSpPr>
          <p:grpSpPr bwMode="auto">
            <a:xfrm>
              <a:off x="0" y="1632"/>
              <a:ext cx="5758" cy="1858"/>
              <a:chOff x="0" y="1632"/>
              <a:chExt cx="5758" cy="1858"/>
            </a:xfrm>
          </p:grpSpPr>
          <p:sp>
            <p:nvSpPr>
              <p:cNvPr id="13828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828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13828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82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828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13828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13828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DA133A2D-4470-4736-A91D-D8823DD4FA7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59"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6303963" y="0"/>
            <a:ext cx="2840037" cy="3254375"/>
            <a:chOff x="3115" y="0"/>
            <a:chExt cx="2170" cy="2486"/>
          </a:xfrm>
        </p:grpSpPr>
        <p:grpSp>
          <p:nvGrpSpPr>
            <p:cNvPr id="3080" name="Group 3"/>
            <p:cNvGrpSpPr>
              <a:grpSpLocks/>
            </p:cNvGrpSpPr>
            <p:nvPr/>
          </p:nvGrpSpPr>
          <p:grpSpPr bwMode="auto">
            <a:xfrm>
              <a:off x="4080" y="1910"/>
              <a:ext cx="768" cy="576"/>
              <a:chOff x="0" y="0"/>
              <a:chExt cx="768" cy="576"/>
            </a:xfrm>
          </p:grpSpPr>
          <p:sp>
            <p:nvSpPr>
              <p:cNvPr id="2188"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9"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3081" name="Group 6"/>
            <p:cNvGrpSpPr>
              <a:grpSpLocks/>
            </p:cNvGrpSpPr>
            <p:nvPr/>
          </p:nvGrpSpPr>
          <p:grpSpPr bwMode="auto">
            <a:xfrm>
              <a:off x="4257" y="1103"/>
              <a:ext cx="768" cy="576"/>
              <a:chOff x="0" y="0"/>
              <a:chExt cx="768" cy="576"/>
            </a:xfrm>
          </p:grpSpPr>
          <p:sp>
            <p:nvSpPr>
              <p:cNvPr id="2186"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7"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3082" name="Group 9"/>
            <p:cNvGrpSpPr>
              <a:grpSpLocks/>
            </p:cNvGrpSpPr>
            <p:nvPr/>
          </p:nvGrpSpPr>
          <p:grpSpPr bwMode="auto">
            <a:xfrm>
              <a:off x="3134" y="0"/>
              <a:ext cx="768" cy="576"/>
              <a:chOff x="0" y="0"/>
              <a:chExt cx="768" cy="576"/>
            </a:xfrm>
          </p:grpSpPr>
          <p:sp>
            <p:nvSpPr>
              <p:cNvPr id="2184"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5"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3083" name="Group 12"/>
            <p:cNvGrpSpPr>
              <a:grpSpLocks/>
            </p:cNvGrpSpPr>
            <p:nvPr/>
          </p:nvGrpSpPr>
          <p:grpSpPr bwMode="auto">
            <a:xfrm>
              <a:off x="3115" y="0"/>
              <a:ext cx="2170" cy="1702"/>
              <a:chOff x="3115" y="0"/>
              <a:chExt cx="2170" cy="1702"/>
            </a:xfrm>
          </p:grpSpPr>
          <p:grpSp>
            <p:nvGrpSpPr>
              <p:cNvPr id="3084" name="Group 13"/>
              <p:cNvGrpSpPr>
                <a:grpSpLocks/>
              </p:cNvGrpSpPr>
              <p:nvPr/>
            </p:nvGrpSpPr>
            <p:grpSpPr bwMode="auto">
              <a:xfrm>
                <a:off x="3640" y="308"/>
                <a:ext cx="1145" cy="844"/>
                <a:chOff x="1265" y="814"/>
                <a:chExt cx="2919" cy="2151"/>
              </a:xfrm>
            </p:grpSpPr>
            <p:sp>
              <p:nvSpPr>
                <p:cNvPr id="2182"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3"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3085" name="Group 16"/>
              <p:cNvGrpSpPr>
                <a:grpSpLocks/>
              </p:cNvGrpSpPr>
              <p:nvPr/>
            </p:nvGrpSpPr>
            <p:grpSpPr bwMode="auto">
              <a:xfrm>
                <a:off x="3115" y="0"/>
                <a:ext cx="2145" cy="1702"/>
                <a:chOff x="3115" y="0"/>
                <a:chExt cx="2145" cy="1702"/>
              </a:xfrm>
            </p:grpSpPr>
            <p:grpSp>
              <p:nvGrpSpPr>
                <p:cNvPr id="3108" name="Group 17"/>
                <p:cNvGrpSpPr>
                  <a:grpSpLocks/>
                </p:cNvGrpSpPr>
                <p:nvPr/>
              </p:nvGrpSpPr>
              <p:grpSpPr bwMode="auto">
                <a:xfrm>
                  <a:off x="4505" y="589"/>
                  <a:ext cx="493" cy="912"/>
                  <a:chOff x="3471" y="1530"/>
                  <a:chExt cx="1258" cy="2327"/>
                </a:xfrm>
              </p:grpSpPr>
              <p:sp>
                <p:nvSpPr>
                  <p:cNvPr id="2180" name="Freeform 18"/>
                  <p:cNvSpPr>
                    <a:spLocks/>
                  </p:cNvSpPr>
                  <p:nvPr/>
                </p:nvSpPr>
                <p:spPr bwMode="hidden">
                  <a:xfrm rot="2711884">
                    <a:off x="2769" y="2236"/>
                    <a:ext cx="1717"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81" name="Freeform 19"/>
                  <p:cNvSpPr>
                    <a:spLocks/>
                  </p:cNvSpPr>
                  <p:nvPr/>
                </p:nvSpPr>
                <p:spPr bwMode="hidden">
                  <a:xfrm rot="2711884">
                    <a:off x="4022" y="3146"/>
                    <a:ext cx="922"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09" name="Group 20"/>
                <p:cNvGrpSpPr>
                  <a:grpSpLocks/>
                </p:cNvGrpSpPr>
                <p:nvPr/>
              </p:nvGrpSpPr>
              <p:grpSpPr bwMode="auto">
                <a:xfrm>
                  <a:off x="4267" y="781"/>
                  <a:ext cx="966" cy="522"/>
                  <a:chOff x="2864" y="2019"/>
                  <a:chExt cx="2463" cy="1332"/>
                </a:xfrm>
              </p:grpSpPr>
              <p:sp>
                <p:nvSpPr>
                  <p:cNvPr id="2178" name="Freeform 21"/>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9" name="Freeform 22"/>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0" name="Group 23"/>
                <p:cNvGrpSpPr>
                  <a:grpSpLocks/>
                </p:cNvGrpSpPr>
                <p:nvPr/>
              </p:nvGrpSpPr>
              <p:grpSpPr bwMode="auto">
                <a:xfrm>
                  <a:off x="4280" y="707"/>
                  <a:ext cx="971" cy="417"/>
                  <a:chOff x="2897" y="1832"/>
                  <a:chExt cx="2477" cy="1064"/>
                </a:xfrm>
              </p:grpSpPr>
              <p:sp>
                <p:nvSpPr>
                  <p:cNvPr id="2176" name="Freeform 24"/>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7" name="Freeform 25"/>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1" name="Group 26"/>
                <p:cNvGrpSpPr>
                  <a:grpSpLocks/>
                </p:cNvGrpSpPr>
                <p:nvPr/>
              </p:nvGrpSpPr>
              <p:grpSpPr bwMode="auto">
                <a:xfrm>
                  <a:off x="4291" y="630"/>
                  <a:ext cx="969" cy="364"/>
                  <a:chOff x="2924" y="1636"/>
                  <a:chExt cx="2472" cy="927"/>
                </a:xfrm>
              </p:grpSpPr>
              <p:sp>
                <p:nvSpPr>
                  <p:cNvPr id="2174" name="Freeform 27"/>
                  <p:cNvSpPr>
                    <a:spLocks/>
                  </p:cNvSpPr>
                  <p:nvPr/>
                </p:nvSpPr>
                <p:spPr bwMode="hidden">
                  <a:xfrm rot="1080363">
                    <a:off x="2919" y="1631"/>
                    <a:ext cx="1677" cy="33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5" name="Freeform 28"/>
                  <p:cNvSpPr>
                    <a:spLocks/>
                  </p:cNvSpPr>
                  <p:nvPr/>
                </p:nvSpPr>
                <p:spPr bwMode="hidden">
                  <a:xfrm rot="1080363">
                    <a:off x="4491" y="2033"/>
                    <a:ext cx="900" cy="5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2" name="Group 29"/>
                <p:cNvGrpSpPr>
                  <a:grpSpLocks/>
                </p:cNvGrpSpPr>
                <p:nvPr/>
              </p:nvGrpSpPr>
              <p:grpSpPr bwMode="auto">
                <a:xfrm>
                  <a:off x="4304" y="543"/>
                  <a:ext cx="918" cy="258"/>
                  <a:chOff x="2958" y="1414"/>
                  <a:chExt cx="2342" cy="657"/>
                </a:xfrm>
              </p:grpSpPr>
              <p:sp>
                <p:nvSpPr>
                  <p:cNvPr id="2172" name="Freeform 30"/>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3" name="Freeform 31"/>
                  <p:cNvSpPr>
                    <a:spLocks/>
                  </p:cNvSpPr>
                  <p:nvPr/>
                </p:nvSpPr>
                <p:spPr bwMode="hidden">
                  <a:xfrm rot="463793">
                    <a:off x="4470" y="1581"/>
                    <a:ext cx="829" cy="4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3" name="Group 32"/>
                <p:cNvGrpSpPr>
                  <a:grpSpLocks/>
                </p:cNvGrpSpPr>
                <p:nvPr/>
              </p:nvGrpSpPr>
              <p:grpSpPr bwMode="auto">
                <a:xfrm>
                  <a:off x="4314" y="487"/>
                  <a:ext cx="843" cy="134"/>
                  <a:chOff x="2983" y="1269"/>
                  <a:chExt cx="2150" cy="343"/>
                </a:xfrm>
              </p:grpSpPr>
              <p:sp>
                <p:nvSpPr>
                  <p:cNvPr id="2170" name="Freeform 33"/>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1" name="Freeform 34"/>
                  <p:cNvSpPr>
                    <a:spLocks/>
                  </p:cNvSpPr>
                  <p:nvPr/>
                </p:nvSpPr>
                <p:spPr bwMode="hidden">
                  <a:xfrm rot="-84182">
                    <a:off x="4377" y="1264"/>
                    <a:ext cx="755" cy="3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4" name="Group 35"/>
                <p:cNvGrpSpPr>
                  <a:grpSpLocks/>
                </p:cNvGrpSpPr>
                <p:nvPr/>
              </p:nvGrpSpPr>
              <p:grpSpPr bwMode="auto">
                <a:xfrm>
                  <a:off x="4296" y="349"/>
                  <a:ext cx="737" cy="167"/>
                  <a:chOff x="2938" y="917"/>
                  <a:chExt cx="1879" cy="427"/>
                </a:xfrm>
              </p:grpSpPr>
              <p:sp>
                <p:nvSpPr>
                  <p:cNvPr id="2168" name="Freeform 36"/>
                  <p:cNvSpPr>
                    <a:spLocks/>
                  </p:cNvSpPr>
                  <p:nvPr/>
                </p:nvSpPr>
                <p:spPr bwMode="hidden">
                  <a:xfrm rot="-802576">
                    <a:off x="2933" y="1128"/>
                    <a:ext cx="1237"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9" name="Freeform 37"/>
                  <p:cNvSpPr>
                    <a:spLocks/>
                  </p:cNvSpPr>
                  <p:nvPr/>
                </p:nvSpPr>
                <p:spPr bwMode="hidden">
                  <a:xfrm rot="-802576">
                    <a:off x="4151" y="918"/>
                    <a:ext cx="665"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5" name="Group 38"/>
                <p:cNvGrpSpPr>
                  <a:grpSpLocks/>
                </p:cNvGrpSpPr>
                <p:nvPr/>
              </p:nvGrpSpPr>
              <p:grpSpPr bwMode="auto">
                <a:xfrm>
                  <a:off x="3394" y="637"/>
                  <a:ext cx="493" cy="912"/>
                  <a:chOff x="637" y="1653"/>
                  <a:chExt cx="1257" cy="2326"/>
                </a:xfrm>
              </p:grpSpPr>
              <p:sp>
                <p:nvSpPr>
                  <p:cNvPr id="2166" name="Freeform 39"/>
                  <p:cNvSpPr>
                    <a:spLocks/>
                  </p:cNvSpPr>
                  <p:nvPr/>
                </p:nvSpPr>
                <p:spPr bwMode="hidden">
                  <a:xfrm rot="18888116" flipH="1">
                    <a:off x="875" y="2354"/>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7" name="Freeform 40"/>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16" name="Group 41"/>
                <p:cNvGrpSpPr>
                  <a:grpSpLocks/>
                </p:cNvGrpSpPr>
                <p:nvPr/>
              </p:nvGrpSpPr>
              <p:grpSpPr bwMode="auto">
                <a:xfrm>
                  <a:off x="3142" y="850"/>
                  <a:ext cx="966" cy="522"/>
                  <a:chOff x="-5" y="2196"/>
                  <a:chExt cx="2463" cy="1332"/>
                </a:xfrm>
              </p:grpSpPr>
              <p:sp>
                <p:nvSpPr>
                  <p:cNvPr id="2164" name="Freeform 42"/>
                  <p:cNvSpPr>
                    <a:spLocks/>
                  </p:cNvSpPr>
                  <p:nvPr/>
                </p:nvSpPr>
                <p:spPr bwMode="hidden">
                  <a:xfrm rot="19495919" flipH="1">
                    <a:off x="644" y="2196"/>
                    <a:ext cx="1809"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5" name="Freeform 43"/>
                  <p:cNvSpPr>
                    <a:spLocks/>
                  </p:cNvSpPr>
                  <p:nvPr/>
                </p:nvSpPr>
                <p:spPr bwMode="hidden">
                  <a:xfrm rot="19495919" flipH="1">
                    <a:off x="-6" y="2982"/>
                    <a:ext cx="971"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17" name="Group 44"/>
                <p:cNvGrpSpPr>
                  <a:grpSpLocks/>
                </p:cNvGrpSpPr>
                <p:nvPr/>
              </p:nvGrpSpPr>
              <p:grpSpPr bwMode="auto">
                <a:xfrm>
                  <a:off x="3124" y="777"/>
                  <a:ext cx="971" cy="417"/>
                  <a:chOff x="-52" y="2009"/>
                  <a:chExt cx="2477" cy="1064"/>
                </a:xfrm>
              </p:grpSpPr>
              <p:sp>
                <p:nvSpPr>
                  <p:cNvPr id="2162" name="Freeform 45"/>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3" name="Freeform 46"/>
                  <p:cNvSpPr>
                    <a:spLocks/>
                  </p:cNvSpPr>
                  <p:nvPr/>
                </p:nvSpPr>
                <p:spPr bwMode="hidden">
                  <a:xfrm rot="20017085" flipH="1">
                    <a:off x="-53" y="2598"/>
                    <a:ext cx="931" cy="4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18" name="Group 47"/>
                <p:cNvGrpSpPr>
                  <a:grpSpLocks/>
                </p:cNvGrpSpPr>
                <p:nvPr/>
              </p:nvGrpSpPr>
              <p:grpSpPr bwMode="auto">
                <a:xfrm>
                  <a:off x="3115" y="700"/>
                  <a:ext cx="969" cy="363"/>
                  <a:chOff x="-74" y="1813"/>
                  <a:chExt cx="2472" cy="927"/>
                </a:xfrm>
              </p:grpSpPr>
              <p:sp>
                <p:nvSpPr>
                  <p:cNvPr id="2160" name="Freeform 48"/>
                  <p:cNvSpPr>
                    <a:spLocks/>
                  </p:cNvSpPr>
                  <p:nvPr/>
                </p:nvSpPr>
                <p:spPr bwMode="hidden">
                  <a:xfrm rot="20519637" flipH="1">
                    <a:off x="721" y="1812"/>
                    <a:ext cx="1677" cy="33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1" name="Freeform 49"/>
                  <p:cNvSpPr>
                    <a:spLocks/>
                  </p:cNvSpPr>
                  <p:nvPr/>
                </p:nvSpPr>
                <p:spPr bwMode="hidden">
                  <a:xfrm rot="20519637" flipH="1">
                    <a:off x="-74" y="2212"/>
                    <a:ext cx="900" cy="5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19" name="Group 50"/>
                <p:cNvGrpSpPr>
                  <a:grpSpLocks/>
                </p:cNvGrpSpPr>
                <p:nvPr/>
              </p:nvGrpSpPr>
              <p:grpSpPr bwMode="auto">
                <a:xfrm>
                  <a:off x="3153" y="613"/>
                  <a:ext cx="918" cy="257"/>
                  <a:chOff x="22" y="1591"/>
                  <a:chExt cx="2342" cy="657"/>
                </a:xfrm>
              </p:grpSpPr>
              <p:sp>
                <p:nvSpPr>
                  <p:cNvPr id="2158" name="Freeform 51"/>
                  <p:cNvSpPr>
                    <a:spLocks/>
                  </p:cNvSpPr>
                  <p:nvPr/>
                </p:nvSpPr>
                <p:spPr bwMode="hidden">
                  <a:xfrm rot="21136207" flipH="1">
                    <a:off x="819" y="1586"/>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9" name="Freeform 52"/>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20" name="Group 53"/>
                <p:cNvGrpSpPr>
                  <a:grpSpLocks/>
                </p:cNvGrpSpPr>
                <p:nvPr/>
              </p:nvGrpSpPr>
              <p:grpSpPr bwMode="auto">
                <a:xfrm>
                  <a:off x="3218" y="556"/>
                  <a:ext cx="843" cy="134"/>
                  <a:chOff x="189" y="1446"/>
                  <a:chExt cx="2150" cy="343"/>
                </a:xfrm>
              </p:grpSpPr>
              <p:sp>
                <p:nvSpPr>
                  <p:cNvPr id="2156" name="Freeform 54"/>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7" name="Freeform 55"/>
                  <p:cNvSpPr>
                    <a:spLocks/>
                  </p:cNvSpPr>
                  <p:nvPr/>
                </p:nvSpPr>
                <p:spPr bwMode="hidden">
                  <a:xfrm rot="84182" flipH="1">
                    <a:off x="189" y="1441"/>
                    <a:ext cx="755" cy="3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21" name="Group 56"/>
                <p:cNvGrpSpPr>
                  <a:grpSpLocks/>
                </p:cNvGrpSpPr>
                <p:nvPr/>
              </p:nvGrpSpPr>
              <p:grpSpPr bwMode="auto">
                <a:xfrm>
                  <a:off x="3342" y="418"/>
                  <a:ext cx="737" cy="167"/>
                  <a:chOff x="505" y="1094"/>
                  <a:chExt cx="1879" cy="427"/>
                </a:xfrm>
              </p:grpSpPr>
              <p:sp>
                <p:nvSpPr>
                  <p:cNvPr id="2154" name="Freeform 57"/>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5" name="Freeform 58"/>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2" name="Group 59"/>
                <p:cNvGrpSpPr>
                  <a:grpSpLocks/>
                </p:cNvGrpSpPr>
                <p:nvPr/>
              </p:nvGrpSpPr>
              <p:grpSpPr bwMode="auto">
                <a:xfrm>
                  <a:off x="3386" y="341"/>
                  <a:ext cx="725" cy="218"/>
                  <a:chOff x="616" y="899"/>
                  <a:chExt cx="1850" cy="554"/>
                </a:xfrm>
              </p:grpSpPr>
              <p:sp>
                <p:nvSpPr>
                  <p:cNvPr id="2152" name="Freeform 60"/>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3" name="Freeform 61"/>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3" name="Group 62"/>
                <p:cNvGrpSpPr>
                  <a:grpSpLocks/>
                </p:cNvGrpSpPr>
                <p:nvPr/>
              </p:nvGrpSpPr>
              <p:grpSpPr bwMode="auto">
                <a:xfrm>
                  <a:off x="3472" y="231"/>
                  <a:ext cx="693" cy="291"/>
                  <a:chOff x="3472" y="231"/>
                  <a:chExt cx="693" cy="291"/>
                </a:xfrm>
              </p:grpSpPr>
              <p:sp>
                <p:nvSpPr>
                  <p:cNvPr id="2150" name="Freeform 63"/>
                  <p:cNvSpPr>
                    <a:spLocks/>
                  </p:cNvSpPr>
                  <p:nvPr/>
                </p:nvSpPr>
                <p:spPr bwMode="hidden">
                  <a:xfrm rot="2028410" flipH="1">
                    <a:off x="3679"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1" name="Freeform 64"/>
                  <p:cNvSpPr>
                    <a:spLocks/>
                  </p:cNvSpPr>
                  <p:nvPr/>
                </p:nvSpPr>
                <p:spPr bwMode="hidden">
                  <a:xfrm rot="2028410" flipH="1">
                    <a:off x="3472" y="229"/>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4" name="Group 65"/>
                <p:cNvGrpSpPr>
                  <a:grpSpLocks/>
                </p:cNvGrpSpPr>
                <p:nvPr/>
              </p:nvGrpSpPr>
              <p:grpSpPr bwMode="auto">
                <a:xfrm>
                  <a:off x="3554" y="118"/>
                  <a:ext cx="664" cy="349"/>
                  <a:chOff x="3554" y="118"/>
                  <a:chExt cx="664" cy="349"/>
                </a:xfrm>
              </p:grpSpPr>
              <p:sp>
                <p:nvSpPr>
                  <p:cNvPr id="2148" name="Freeform 66"/>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9" name="Freeform 67"/>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5" name="Group 68"/>
                <p:cNvGrpSpPr>
                  <a:grpSpLocks/>
                </p:cNvGrpSpPr>
                <p:nvPr/>
              </p:nvGrpSpPr>
              <p:grpSpPr bwMode="auto">
                <a:xfrm>
                  <a:off x="3784" y="30"/>
                  <a:ext cx="305" cy="593"/>
                  <a:chOff x="1633" y="104"/>
                  <a:chExt cx="778" cy="1512"/>
                </a:xfrm>
              </p:grpSpPr>
              <p:sp>
                <p:nvSpPr>
                  <p:cNvPr id="2146" name="Freeform 69"/>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7" name="Freeform 70"/>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6" name="Group 71"/>
                <p:cNvGrpSpPr>
                  <a:grpSpLocks/>
                </p:cNvGrpSpPr>
                <p:nvPr/>
              </p:nvGrpSpPr>
              <p:grpSpPr bwMode="auto">
                <a:xfrm>
                  <a:off x="3903" y="0"/>
                  <a:ext cx="248" cy="601"/>
                  <a:chOff x="1935" y="28"/>
                  <a:chExt cx="634" cy="1534"/>
                </a:xfrm>
              </p:grpSpPr>
              <p:sp>
                <p:nvSpPr>
                  <p:cNvPr id="2144" name="Freeform 72"/>
                  <p:cNvSpPr>
                    <a:spLocks/>
                  </p:cNvSpPr>
                  <p:nvPr/>
                </p:nvSpPr>
                <p:spPr bwMode="hidden">
                  <a:xfrm rot="4126480" flipH="1">
                    <a:off x="1934" y="922"/>
                    <a:ext cx="1055"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5" name="Freeform 73"/>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7" name="Group 74"/>
                <p:cNvGrpSpPr>
                  <a:grpSpLocks/>
                </p:cNvGrpSpPr>
                <p:nvPr/>
              </p:nvGrpSpPr>
              <p:grpSpPr bwMode="auto">
                <a:xfrm>
                  <a:off x="4251" y="252"/>
                  <a:ext cx="723" cy="222"/>
                  <a:chOff x="2822" y="672"/>
                  <a:chExt cx="1845" cy="566"/>
                </a:xfrm>
              </p:grpSpPr>
              <p:sp>
                <p:nvSpPr>
                  <p:cNvPr id="2142" name="Freeform 75"/>
                  <p:cNvSpPr>
                    <a:spLocks/>
                  </p:cNvSpPr>
                  <p:nvPr/>
                </p:nvSpPr>
                <p:spPr bwMode="hidden">
                  <a:xfrm rot="-1325434">
                    <a:off x="2817" y="1022"/>
                    <a:ext cx="1232"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3" name="Freeform 76"/>
                  <p:cNvSpPr>
                    <a:spLocks/>
                  </p:cNvSpPr>
                  <p:nvPr/>
                </p:nvSpPr>
                <p:spPr bwMode="hidden">
                  <a:xfrm rot="-1325434">
                    <a:off x="4003" y="673"/>
                    <a:ext cx="659"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28" name="Group 77"/>
                <p:cNvGrpSpPr>
                  <a:grpSpLocks/>
                </p:cNvGrpSpPr>
                <p:nvPr/>
              </p:nvGrpSpPr>
              <p:grpSpPr bwMode="auto">
                <a:xfrm>
                  <a:off x="4196" y="163"/>
                  <a:ext cx="699" cy="282"/>
                  <a:chOff x="2683" y="445"/>
                  <a:chExt cx="1781" cy="717"/>
                </a:xfrm>
              </p:grpSpPr>
              <p:sp>
                <p:nvSpPr>
                  <p:cNvPr id="2140" name="Freeform 78"/>
                  <p:cNvSpPr>
                    <a:spLocks/>
                  </p:cNvSpPr>
                  <p:nvPr/>
                </p:nvSpPr>
                <p:spPr bwMode="hidden">
                  <a:xfrm rot="-1921064">
                    <a:off x="2682" y="946"/>
                    <a:ext cx="1230"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1" name="Freeform 79"/>
                  <p:cNvSpPr>
                    <a:spLocks/>
                  </p:cNvSpPr>
                  <p:nvPr/>
                </p:nvSpPr>
                <p:spPr bwMode="hidden">
                  <a:xfrm rot="-1921064">
                    <a:off x="3801" y="444"/>
                    <a:ext cx="658"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sp>
              <p:nvSpPr>
                <p:cNvPr id="2105"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a:defRPr/>
                  </a:pPr>
                  <a:endParaRPr lang="en-US"/>
                </a:p>
              </p:txBody>
            </p:sp>
            <p:sp>
              <p:nvSpPr>
                <p:cNvPr id="2106" name="Freeform 81"/>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nvGrpSpPr>
                <p:cNvPr id="3131" name="Group 82"/>
                <p:cNvGrpSpPr>
                  <a:grpSpLocks/>
                </p:cNvGrpSpPr>
                <p:nvPr/>
              </p:nvGrpSpPr>
              <p:grpSpPr bwMode="auto">
                <a:xfrm>
                  <a:off x="4242" y="5"/>
                  <a:ext cx="251" cy="596"/>
                  <a:chOff x="2800" y="41"/>
                  <a:chExt cx="640" cy="1520"/>
                </a:xfrm>
              </p:grpSpPr>
              <p:sp>
                <p:nvSpPr>
                  <p:cNvPr id="2138" name="Freeform 83"/>
                  <p:cNvSpPr>
                    <a:spLocks/>
                  </p:cNvSpPr>
                  <p:nvPr/>
                </p:nvSpPr>
                <p:spPr bwMode="hidden">
                  <a:xfrm rot="-3857755">
                    <a:off x="2364" y="934"/>
                    <a:ext cx="1058"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9" name="Freeform 84"/>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32" name="Group 85"/>
                <p:cNvGrpSpPr>
                  <a:grpSpLocks/>
                </p:cNvGrpSpPr>
                <p:nvPr/>
              </p:nvGrpSpPr>
              <p:grpSpPr bwMode="auto">
                <a:xfrm>
                  <a:off x="4295" y="53"/>
                  <a:ext cx="398" cy="574"/>
                  <a:chOff x="2934" y="163"/>
                  <a:chExt cx="1017" cy="1464"/>
                </a:xfrm>
              </p:grpSpPr>
              <p:sp>
                <p:nvSpPr>
                  <p:cNvPr id="2136" name="Freeform 86"/>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7" name="Freeform 87"/>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33" name="Group 88"/>
                <p:cNvGrpSpPr>
                  <a:grpSpLocks/>
                </p:cNvGrpSpPr>
                <p:nvPr/>
              </p:nvGrpSpPr>
              <p:grpSpPr bwMode="auto">
                <a:xfrm>
                  <a:off x="4215" y="2"/>
                  <a:ext cx="95" cy="567"/>
                  <a:chOff x="2730" y="32"/>
                  <a:chExt cx="243" cy="1448"/>
                </a:xfrm>
              </p:grpSpPr>
              <p:sp>
                <p:nvSpPr>
                  <p:cNvPr id="2134" name="Freeform 89"/>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5" name="Freeform 90"/>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34" name="Group 91"/>
                <p:cNvGrpSpPr>
                  <a:grpSpLocks/>
                </p:cNvGrpSpPr>
                <p:nvPr/>
              </p:nvGrpSpPr>
              <p:grpSpPr bwMode="auto">
                <a:xfrm>
                  <a:off x="3514" y="683"/>
                  <a:ext cx="425" cy="960"/>
                  <a:chOff x="943" y="1769"/>
                  <a:chExt cx="1085" cy="2450"/>
                </a:xfrm>
              </p:grpSpPr>
              <p:sp>
                <p:nvSpPr>
                  <p:cNvPr id="2132" name="Freeform 92"/>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3" name="Freeform 93"/>
                  <p:cNvSpPr>
                    <a:spLocks/>
                  </p:cNvSpPr>
                  <p:nvPr/>
                </p:nvSpPr>
                <p:spPr bwMode="hidden">
                  <a:xfrm rot="18335692" flipH="1">
                    <a:off x="725" y="3506"/>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35" name="Group 94"/>
                <p:cNvGrpSpPr>
                  <a:grpSpLocks/>
                </p:cNvGrpSpPr>
                <p:nvPr/>
              </p:nvGrpSpPr>
              <p:grpSpPr bwMode="auto">
                <a:xfrm>
                  <a:off x="3715" y="748"/>
                  <a:ext cx="300" cy="930"/>
                  <a:chOff x="1455" y="1936"/>
                  <a:chExt cx="766" cy="2373"/>
                </a:xfrm>
              </p:grpSpPr>
              <p:sp>
                <p:nvSpPr>
                  <p:cNvPr id="2130" name="Freeform 95"/>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1" name="Freeform 96"/>
                  <p:cNvSpPr>
                    <a:spLocks/>
                  </p:cNvSpPr>
                  <p:nvPr/>
                </p:nvSpPr>
                <p:spPr bwMode="hidden">
                  <a:xfrm rot="17542885" flipH="1">
                    <a:off x="1275" y="3634"/>
                    <a:ext cx="851"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36" name="Group 97"/>
                <p:cNvGrpSpPr>
                  <a:grpSpLocks/>
                </p:cNvGrpSpPr>
                <p:nvPr/>
              </p:nvGrpSpPr>
              <p:grpSpPr bwMode="auto">
                <a:xfrm rot="88588">
                  <a:off x="3923" y="769"/>
                  <a:ext cx="180" cy="913"/>
                  <a:chOff x="1956" y="1990"/>
                  <a:chExt cx="492" cy="2604"/>
                </a:xfrm>
              </p:grpSpPr>
              <p:sp>
                <p:nvSpPr>
                  <p:cNvPr id="2128" name="Freeform 98"/>
                  <p:cNvSpPr>
                    <a:spLocks/>
                  </p:cNvSpPr>
                  <p:nvPr/>
                </p:nvSpPr>
                <p:spPr bwMode="hidden">
                  <a:xfrm rot="16782062" flipH="1">
                    <a:off x="1435" y="2689"/>
                    <a:ext cx="171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29" name="Freeform 99"/>
                  <p:cNvSpPr>
                    <a:spLocks/>
                  </p:cNvSpPr>
                  <p:nvPr/>
                </p:nvSpPr>
                <p:spPr bwMode="hidden">
                  <a:xfrm rot="16782062" flipH="1">
                    <a:off x="1727" y="3894"/>
                    <a:ext cx="917" cy="47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37" name="Group 100"/>
                <p:cNvGrpSpPr>
                  <a:grpSpLocks/>
                </p:cNvGrpSpPr>
                <p:nvPr/>
              </p:nvGrpSpPr>
              <p:grpSpPr bwMode="auto">
                <a:xfrm>
                  <a:off x="4451" y="662"/>
                  <a:ext cx="442" cy="951"/>
                  <a:chOff x="3334" y="1717"/>
                  <a:chExt cx="1125" cy="2426"/>
                </a:xfrm>
              </p:grpSpPr>
              <p:sp>
                <p:nvSpPr>
                  <p:cNvPr id="2126" name="Freeform 101"/>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7" name="Freeform 102"/>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38" name="Group 103"/>
                <p:cNvGrpSpPr>
                  <a:grpSpLocks/>
                </p:cNvGrpSpPr>
                <p:nvPr/>
              </p:nvGrpSpPr>
              <p:grpSpPr bwMode="auto">
                <a:xfrm>
                  <a:off x="4391" y="721"/>
                  <a:ext cx="347" cy="951"/>
                  <a:chOff x="3181" y="1866"/>
                  <a:chExt cx="883" cy="2426"/>
                </a:xfrm>
              </p:grpSpPr>
              <p:sp>
                <p:nvSpPr>
                  <p:cNvPr id="2124" name="Freeform 104"/>
                  <p:cNvSpPr>
                    <a:spLocks/>
                  </p:cNvSpPr>
                  <p:nvPr/>
                </p:nvSpPr>
                <p:spPr bwMode="hidden">
                  <a:xfrm rot="3745735">
                    <a:off x="2506" y="2536"/>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5" name="Freeform 105"/>
                  <p:cNvSpPr>
                    <a:spLocks/>
                  </p:cNvSpPr>
                  <p:nvPr/>
                </p:nvSpPr>
                <p:spPr bwMode="hidden">
                  <a:xfrm rot="3745735">
                    <a:off x="3387" y="3610"/>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39" name="Group 106"/>
                <p:cNvGrpSpPr>
                  <a:grpSpLocks/>
                </p:cNvGrpSpPr>
                <p:nvPr/>
              </p:nvGrpSpPr>
              <p:grpSpPr bwMode="auto">
                <a:xfrm>
                  <a:off x="4323" y="767"/>
                  <a:ext cx="243" cy="935"/>
                  <a:chOff x="3006" y="1983"/>
                  <a:chExt cx="619" cy="2386"/>
                </a:xfrm>
              </p:grpSpPr>
              <p:sp>
                <p:nvSpPr>
                  <p:cNvPr id="2122" name="Freeform 107"/>
                  <p:cNvSpPr>
                    <a:spLocks/>
                  </p:cNvSpPr>
                  <p:nvPr/>
                </p:nvSpPr>
                <p:spPr bwMode="hidden">
                  <a:xfrm rot="4286818">
                    <a:off x="2328" y="2656"/>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3" name="Freeform 108"/>
                  <p:cNvSpPr>
                    <a:spLocks/>
                  </p:cNvSpPr>
                  <p:nvPr/>
                </p:nvSpPr>
                <p:spPr bwMode="hidden">
                  <a:xfrm rot="4286818">
                    <a:off x="3001" y="3741"/>
                    <a:ext cx="86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3140" name="Group 109"/>
                <p:cNvGrpSpPr>
                  <a:grpSpLocks/>
                </p:cNvGrpSpPr>
                <p:nvPr/>
              </p:nvGrpSpPr>
              <p:grpSpPr bwMode="auto">
                <a:xfrm>
                  <a:off x="4249" y="813"/>
                  <a:ext cx="159" cy="870"/>
                  <a:chOff x="2819" y="2101"/>
                  <a:chExt cx="405" cy="2219"/>
                </a:xfrm>
              </p:grpSpPr>
              <p:sp>
                <p:nvSpPr>
                  <p:cNvPr id="2120" name="Freeform 110"/>
                  <p:cNvSpPr>
                    <a:spLocks/>
                  </p:cNvSpPr>
                  <p:nvPr/>
                </p:nvSpPr>
                <p:spPr bwMode="hidden">
                  <a:xfrm rot="4898956">
                    <a:off x="2210" y="2709"/>
                    <a:ext cx="1466"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1" name="Freeform 111"/>
                  <p:cNvSpPr>
                    <a:spLocks/>
                  </p:cNvSpPr>
                  <p:nvPr/>
                </p:nvSpPr>
                <p:spPr bwMode="hidden">
                  <a:xfrm rot="4898956">
                    <a:off x="2637" y="3727"/>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3141" name="Group 112"/>
                <p:cNvGrpSpPr>
                  <a:grpSpLocks/>
                </p:cNvGrpSpPr>
                <p:nvPr/>
              </p:nvGrpSpPr>
              <p:grpSpPr bwMode="auto">
                <a:xfrm>
                  <a:off x="4045" y="826"/>
                  <a:ext cx="167" cy="857"/>
                  <a:chOff x="2287" y="2135"/>
                  <a:chExt cx="426" cy="2185"/>
                </a:xfrm>
              </p:grpSpPr>
              <p:sp>
                <p:nvSpPr>
                  <p:cNvPr id="2118" name="Freeform 113"/>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a:defRPr/>
                    </a:pPr>
                    <a:endParaRPr lang="en-US"/>
                  </a:p>
                </p:txBody>
              </p:sp>
              <p:sp>
                <p:nvSpPr>
                  <p:cNvPr id="2119" name="Freeform 114"/>
                  <p:cNvSpPr>
                    <a:spLocks/>
                  </p:cNvSpPr>
                  <p:nvPr/>
                </p:nvSpPr>
                <p:spPr bwMode="hidden">
                  <a:xfrm rot="5755659">
                    <a:off x="2051" y="3784"/>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sp>
            <p:nvSpPr>
              <p:cNvPr id="2062" name="Freeform 115"/>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2063" name="Arc 116"/>
              <p:cNvSpPr>
                <a:spLocks/>
              </p:cNvSpPr>
              <p:nvPr/>
            </p:nvSpPr>
            <p:spPr bwMode="hidden">
              <a:xfrm flipH="1">
                <a:off x="3527" y="725"/>
                <a:ext cx="832" cy="902"/>
              </a:xfrm>
              <a:custGeom>
                <a:avLst/>
                <a:gdLst>
                  <a:gd name="T0" fmla="*/ 211 w 21600"/>
                  <a:gd name="T1" fmla="*/ 0 h 21602"/>
                  <a:gd name="T2" fmla="*/ 833 w 21600"/>
                  <a:gd name="T3" fmla="*/ 903 h 21602"/>
                  <a:gd name="T4" fmla="*/ 0 w 21600"/>
                  <a:gd name="T5" fmla="*/ 874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a:defRPr/>
                </a:pPr>
                <a:endParaRPr lang="en-US"/>
              </a:p>
            </p:txBody>
          </p:sp>
          <p:sp>
            <p:nvSpPr>
              <p:cNvPr id="2064" name="Arc 117"/>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a:defRPr/>
                </a:pPr>
                <a:endParaRPr lang="en-US"/>
              </a:p>
            </p:txBody>
          </p:sp>
          <p:sp>
            <p:nvSpPr>
              <p:cNvPr id="2065" name="Arc 118"/>
              <p:cNvSpPr>
                <a:spLocks/>
              </p:cNvSpPr>
              <p:nvPr/>
            </p:nvSpPr>
            <p:spPr bwMode="hidden">
              <a:xfrm flipH="1">
                <a:off x="3612" y="580"/>
                <a:ext cx="485" cy="933"/>
              </a:xfrm>
              <a:custGeom>
                <a:avLst/>
                <a:gdLst>
                  <a:gd name="T0" fmla="*/ 0 w 28940"/>
                  <a:gd name="T1" fmla="*/ 54 h 22305"/>
                  <a:gd name="T2" fmla="*/ 486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a:defRPr/>
                </a:pPr>
                <a:endParaRPr lang="en-US"/>
              </a:p>
            </p:txBody>
          </p:sp>
          <p:sp>
            <p:nvSpPr>
              <p:cNvPr id="2066" name="Arc 119"/>
              <p:cNvSpPr>
                <a:spLocks/>
              </p:cNvSpPr>
              <p:nvPr/>
            </p:nvSpPr>
            <p:spPr bwMode="hidden">
              <a:xfrm flipH="1">
                <a:off x="3267" y="628"/>
                <a:ext cx="791" cy="930"/>
              </a:xfrm>
              <a:custGeom>
                <a:avLst/>
                <a:gdLst>
                  <a:gd name="T0" fmla="*/ 0 w 30473"/>
                  <a:gd name="T1" fmla="*/ 80 h 22305"/>
                  <a:gd name="T2" fmla="*/ 791 w 30473"/>
                  <a:gd name="T3" fmla="*/ 931 h 22305"/>
                  <a:gd name="T4" fmla="*/ 230 w 30473"/>
                  <a:gd name="T5" fmla="*/ 902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a:defRPr/>
                </a:pPr>
                <a:endParaRPr lang="en-US"/>
              </a:p>
            </p:txBody>
          </p:sp>
          <p:sp>
            <p:nvSpPr>
              <p:cNvPr id="2067" name="Arc 120"/>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a:defRPr/>
                </a:pPr>
                <a:endParaRPr lang="en-US"/>
              </a:p>
            </p:txBody>
          </p:sp>
          <p:sp>
            <p:nvSpPr>
              <p:cNvPr id="2068" name="Arc 121"/>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2069" name="Arc 122"/>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a:defRPr/>
                </a:pPr>
                <a:endParaRPr lang="en-US"/>
              </a:p>
            </p:txBody>
          </p:sp>
          <p:sp>
            <p:nvSpPr>
              <p:cNvPr id="2070" name="Arc 123"/>
              <p:cNvSpPr>
                <a:spLocks/>
              </p:cNvSpPr>
              <p:nvPr/>
            </p:nvSpPr>
            <p:spPr bwMode="hidden">
              <a:xfrm>
                <a:off x="4302" y="463"/>
                <a:ext cx="558" cy="933"/>
              </a:xfrm>
              <a:custGeom>
                <a:avLst/>
                <a:gdLst>
                  <a:gd name="T0" fmla="*/ 0 w 34812"/>
                  <a:gd name="T1" fmla="*/ 189 h 22305"/>
                  <a:gd name="T2" fmla="*/ 559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2071" name="Freeform 124"/>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2072" name="Freeform 125"/>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2073" name="Arc 126"/>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a:defRPr/>
                </a:pPr>
                <a:endParaRPr lang="en-US"/>
              </a:p>
            </p:txBody>
          </p:sp>
          <p:sp>
            <p:nvSpPr>
              <p:cNvPr id="2074" name="Arc 127"/>
              <p:cNvSpPr>
                <a:spLocks/>
              </p:cNvSpPr>
              <p:nvPr/>
            </p:nvSpPr>
            <p:spPr bwMode="hidden">
              <a:xfrm flipH="1">
                <a:off x="3426" y="122"/>
                <a:ext cx="724" cy="902"/>
              </a:xfrm>
              <a:custGeom>
                <a:avLst/>
                <a:gdLst>
                  <a:gd name="T0" fmla="*/ 0 w 31881"/>
                  <a:gd name="T1" fmla="*/ 419 h 21600"/>
                  <a:gd name="T2" fmla="*/ 724 w 31881"/>
                  <a:gd name="T3" fmla="*/ 203 h 21600"/>
                  <a:gd name="T4" fmla="*/ 414 w 31881"/>
                  <a:gd name="T5" fmla="*/ 903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a:defRPr/>
                </a:pPr>
                <a:endParaRPr lang="en-US"/>
              </a:p>
            </p:txBody>
          </p:sp>
          <p:sp>
            <p:nvSpPr>
              <p:cNvPr id="2075" name="Arc 128"/>
              <p:cNvSpPr>
                <a:spLocks/>
              </p:cNvSpPr>
              <p:nvPr/>
            </p:nvSpPr>
            <p:spPr bwMode="hidden">
              <a:xfrm>
                <a:off x="4199" y="502"/>
                <a:ext cx="297" cy="902"/>
              </a:xfrm>
              <a:custGeom>
                <a:avLst/>
                <a:gdLst>
                  <a:gd name="T0" fmla="*/ 0 w 31146"/>
                  <a:gd name="T1" fmla="*/ 189 h 21600"/>
                  <a:gd name="T2" fmla="*/ 298 w 31146"/>
                  <a:gd name="T3" fmla="*/ 400 h 21600"/>
                  <a:gd name="T4" fmla="*/ 126 w 31146"/>
                  <a:gd name="T5" fmla="*/ 903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a:defRPr/>
                </a:pPr>
                <a:endParaRPr lang="en-US"/>
              </a:p>
            </p:txBody>
          </p:sp>
          <p:sp>
            <p:nvSpPr>
              <p:cNvPr id="2076" name="Freeform 129"/>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77" name="Freeform 130"/>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78"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79"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2080" name="Freeform 133"/>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81" name="Freeform 134"/>
              <p:cNvSpPr>
                <a:spLocks/>
              </p:cNvSpPr>
              <p:nvPr/>
            </p:nvSpPr>
            <p:spPr bwMode="hidden">
              <a:xfrm>
                <a:off x="4658" y="132"/>
                <a:ext cx="260" cy="56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82" name="Freeform 135"/>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2083" name="Freeform 136"/>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sp>
        <p:nvSpPr>
          <p:cNvPr id="3075"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219"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74220"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74221"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7521643-BB9E-437C-8DB9-6A38370939C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60"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19088" y="1828800"/>
            <a:ext cx="8824912" cy="5029200"/>
            <a:chOff x="201" y="1152"/>
            <a:chExt cx="5559" cy="3168"/>
          </a:xfrm>
        </p:grpSpPr>
        <p:sp>
          <p:nvSpPr>
            <p:cNvPr id="3080"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3081"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pPr>
                <a:defRPr/>
              </a:pPr>
              <a:endParaRPr lang="en-US"/>
            </a:p>
          </p:txBody>
        </p:sp>
        <p:sp>
          <p:nvSpPr>
            <p:cNvPr id="3082"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18842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8842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8842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8842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8842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18842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pPr>
              <a:defRPr/>
            </a:pPr>
            <a:endParaRPr lang="vi-VN"/>
          </a:p>
        </p:txBody>
      </p:sp>
      <p:sp>
        <p:nvSpPr>
          <p:cNvPr id="18842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pPr>
              <a:defRPr/>
            </a:pPr>
            <a:endParaRPr lang="vi-VN"/>
          </a:p>
        </p:txBody>
      </p:sp>
      <p:sp>
        <p:nvSpPr>
          <p:cNvPr id="18842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pPr>
              <a:defRPr/>
            </a:pPr>
            <a:fld id="{7C901E7B-DFFD-4FE5-A3F8-8AABEE2BBAF9}" type="slidenum">
              <a:rPr lang="vi-VN"/>
              <a:pPr>
                <a:defRPr/>
              </a:pPr>
              <a:t>‹#›</a:t>
            </a:fld>
            <a:endParaRPr lang="vi-VN"/>
          </a:p>
        </p:txBody>
      </p:sp>
      <p:sp>
        <p:nvSpPr>
          <p:cNvPr id="18843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8843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Tree>
  </p:cSld>
  <p:clrMap bg1="dk2" tx1="lt1" bg2="dk1" tx2="lt2" accent1="accent1" accent2="accent2" accent3="accent3" accent4="accent4" accent5="accent5" accent6="accent6" hlink="hlink" folHlink="folHlink"/>
  <p:sldLayoutIdLst>
    <p:sldLayoutId id="2147483861"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21094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vi-VN"/>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vi-VN"/>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08C4011B-2B5B-4CC7-ACC8-F0E3CFEDA369}" type="slidenum">
              <a:rPr lang="vi-VN"/>
              <a:pPr>
                <a:defRPr/>
              </a:pPr>
              <a:t>‹#›</a:t>
            </a:fld>
            <a:endParaRPr lang="vi-VN"/>
          </a:p>
        </p:txBody>
      </p:sp>
    </p:spTree>
  </p:cSld>
  <p:clrMap bg1="dk2" tx1="lt1" bg2="dk1" tx2="lt2" accent1="accent1" accent2="accent2" accent3="accent3" accent4="accent4" accent5="accent5" accent6="accent6" hlink="hlink" folHlink="folHlink"/>
  <p:sldLayoutIdLst>
    <p:sldLayoutId id="2147483862"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4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WordArt 3"/>
          <p:cNvSpPr>
            <a:spLocks noChangeArrowheads="1" noChangeShapeType="1" noTextEdit="1"/>
          </p:cNvSpPr>
          <p:nvPr/>
        </p:nvSpPr>
        <p:spPr bwMode="auto">
          <a:xfrm>
            <a:off x="3429000" y="3124200"/>
            <a:ext cx="2620963" cy="685800"/>
          </a:xfrm>
          <a:prstGeom prst="rect">
            <a:avLst/>
          </a:prstGeom>
        </p:spPr>
        <p:txBody>
          <a:bodyPr wrap="none" fromWordArt="1">
            <a:prstTxWarp prst="textFadeUp">
              <a:avLst>
                <a:gd name="adj" fmla="val 5931"/>
              </a:avLst>
            </a:prstTxWarp>
            <a:scene3d>
              <a:camera prst="legacyPerspectiveTop"/>
              <a:lightRig rig="legacyFlat3" dir="t"/>
            </a:scene3d>
            <a:sp3d extrusionH="3630600" prstMaterial="legacyMatte">
              <a:extrusionClr>
                <a:srgbClr val="FFFF00"/>
              </a:extrusionClr>
            </a:sp3d>
          </a:bodyPr>
          <a:lstStyle/>
          <a:p>
            <a:pPr algn="ctr"/>
            <a:r>
              <a:rPr lang="en-US" sz="2400" kern="10">
                <a:ln w="9525">
                  <a:round/>
                  <a:headEnd/>
                  <a:tailEnd/>
                </a:ln>
                <a:solidFill>
                  <a:srgbClr val="0000FF">
                    <a:alpha val="98038"/>
                  </a:srgbClr>
                </a:solidFill>
                <a:latin typeface="Arial"/>
              </a:rPr>
              <a:t>TOÁN LỚP 5</a:t>
            </a:r>
          </a:p>
        </p:txBody>
      </p:sp>
      <p:pic>
        <p:nvPicPr>
          <p:cNvPr id="10243" name="Picture 4" descr="FRUIT2"/>
          <p:cNvPicPr>
            <a:picLocks noChangeAspect="1" noChangeArrowheads="1"/>
          </p:cNvPicPr>
          <p:nvPr/>
        </p:nvPicPr>
        <p:blipFill>
          <a:blip r:embed="rId3"/>
          <a:srcRect/>
          <a:stretch>
            <a:fillRect/>
          </a:stretch>
        </p:blipFill>
        <p:spPr bwMode="auto">
          <a:xfrm>
            <a:off x="268288" y="2971800"/>
            <a:ext cx="1941512" cy="2749550"/>
          </a:xfrm>
          <a:prstGeom prst="rect">
            <a:avLst/>
          </a:prstGeom>
          <a:noFill/>
          <a:ln w="9525">
            <a:noFill/>
            <a:miter lim="800000"/>
            <a:headEnd/>
            <a:tailEnd/>
          </a:ln>
        </p:spPr>
      </p:pic>
      <p:pic>
        <p:nvPicPr>
          <p:cNvPr id="10244" name="Picture 5" descr="FRUIT2"/>
          <p:cNvPicPr>
            <a:picLocks noChangeAspect="1" noChangeArrowheads="1"/>
          </p:cNvPicPr>
          <p:nvPr/>
        </p:nvPicPr>
        <p:blipFill>
          <a:blip r:embed="rId3"/>
          <a:srcRect/>
          <a:stretch>
            <a:fillRect/>
          </a:stretch>
        </p:blipFill>
        <p:spPr bwMode="auto">
          <a:xfrm>
            <a:off x="7219950" y="3013075"/>
            <a:ext cx="1804988" cy="2743200"/>
          </a:xfrm>
          <a:prstGeom prst="rect">
            <a:avLst/>
          </a:prstGeom>
          <a:noFill/>
          <a:ln w="9525">
            <a:noFill/>
            <a:miter lim="800000"/>
            <a:headEnd/>
            <a:tailEnd/>
          </a:ln>
        </p:spPr>
      </p:pic>
      <p:pic>
        <p:nvPicPr>
          <p:cNvPr id="10245" name="Picture 10" descr="!bell_0l"/>
          <p:cNvPicPr>
            <a:picLocks noChangeAspect="1" noChangeArrowheads="1" noCrop="1"/>
          </p:cNvPicPr>
          <p:nvPr/>
        </p:nvPicPr>
        <p:blipFill>
          <a:blip r:embed="rId4"/>
          <a:srcRect/>
          <a:stretch>
            <a:fillRect/>
          </a:stretch>
        </p:blipFill>
        <p:spPr bwMode="auto">
          <a:xfrm>
            <a:off x="6883400" y="-61913"/>
            <a:ext cx="1250950" cy="1128713"/>
          </a:xfrm>
          <a:prstGeom prst="rect">
            <a:avLst/>
          </a:prstGeom>
          <a:noFill/>
          <a:ln w="9525">
            <a:noFill/>
            <a:miter lim="800000"/>
            <a:headEnd/>
            <a:tailEnd/>
          </a:ln>
        </p:spPr>
      </p:pic>
      <p:pic>
        <p:nvPicPr>
          <p:cNvPr id="10246" name="Picture 11" descr="!bell_0l"/>
          <p:cNvPicPr>
            <a:picLocks noChangeAspect="1" noChangeArrowheads="1" noCrop="1"/>
          </p:cNvPicPr>
          <p:nvPr/>
        </p:nvPicPr>
        <p:blipFill>
          <a:blip r:embed="rId4"/>
          <a:srcRect/>
          <a:stretch>
            <a:fillRect/>
          </a:stretch>
        </p:blipFill>
        <p:spPr bwMode="auto">
          <a:xfrm flipH="1">
            <a:off x="628650" y="-47625"/>
            <a:ext cx="1233488" cy="1114425"/>
          </a:xfrm>
          <a:prstGeom prst="rect">
            <a:avLst/>
          </a:prstGeom>
          <a:noFill/>
          <a:ln w="9525">
            <a:noFill/>
            <a:miter lim="800000"/>
            <a:headEnd/>
            <a:tailEnd/>
          </a:ln>
        </p:spPr>
      </p:pic>
      <p:pic>
        <p:nvPicPr>
          <p:cNvPr id="10247" name="Picture 12" descr="Bellcoll"/>
          <p:cNvPicPr>
            <a:picLocks noChangeAspect="1" noChangeArrowheads="1" noCrop="1"/>
          </p:cNvPicPr>
          <p:nvPr/>
        </p:nvPicPr>
        <p:blipFill>
          <a:blip r:embed="rId5"/>
          <a:srcRect/>
          <a:stretch>
            <a:fillRect/>
          </a:stretch>
        </p:blipFill>
        <p:spPr bwMode="auto">
          <a:xfrm>
            <a:off x="615950" y="2878138"/>
            <a:ext cx="962025" cy="952500"/>
          </a:xfrm>
          <a:prstGeom prst="rect">
            <a:avLst/>
          </a:prstGeom>
          <a:noFill/>
          <a:ln w="9525">
            <a:noFill/>
            <a:miter lim="800000"/>
            <a:headEnd/>
            <a:tailEnd/>
          </a:ln>
        </p:spPr>
      </p:pic>
      <p:pic>
        <p:nvPicPr>
          <p:cNvPr id="10248" name="Picture 13" descr="Bellcoll"/>
          <p:cNvPicPr>
            <a:picLocks noChangeAspect="1" noChangeArrowheads="1" noCrop="1"/>
          </p:cNvPicPr>
          <p:nvPr/>
        </p:nvPicPr>
        <p:blipFill>
          <a:blip r:embed="rId5"/>
          <a:srcRect/>
          <a:stretch>
            <a:fillRect/>
          </a:stretch>
        </p:blipFill>
        <p:spPr bwMode="auto">
          <a:xfrm>
            <a:off x="7620000" y="2933700"/>
            <a:ext cx="962025" cy="952500"/>
          </a:xfrm>
          <a:prstGeom prst="rect">
            <a:avLst/>
          </a:prstGeom>
          <a:noFill/>
          <a:ln w="9525">
            <a:noFill/>
            <a:miter lim="800000"/>
            <a:headEnd/>
            <a:tailEnd/>
          </a:ln>
        </p:spPr>
      </p:pic>
      <p:pic>
        <p:nvPicPr>
          <p:cNvPr id="10249" name="Picture 14" descr="gachduoi"/>
          <p:cNvPicPr>
            <a:picLocks noChangeAspect="1" noChangeArrowheads="1"/>
          </p:cNvPicPr>
          <p:nvPr/>
        </p:nvPicPr>
        <p:blipFill>
          <a:blip r:embed="rId6"/>
          <a:srcRect/>
          <a:stretch>
            <a:fillRect/>
          </a:stretch>
        </p:blipFill>
        <p:spPr bwMode="auto">
          <a:xfrm>
            <a:off x="0" y="6418263"/>
            <a:ext cx="9236075" cy="457200"/>
          </a:xfrm>
          <a:prstGeom prst="rect">
            <a:avLst/>
          </a:prstGeom>
          <a:noFill/>
          <a:ln w="9525">
            <a:noFill/>
            <a:miter lim="800000"/>
            <a:headEnd/>
            <a:tailEnd/>
          </a:ln>
        </p:spPr>
      </p:pic>
      <p:pic>
        <p:nvPicPr>
          <p:cNvPr id="10250" name="Picture 15" descr="blumenpflanzen083"/>
          <p:cNvPicPr>
            <a:picLocks noChangeAspect="1" noChangeArrowheads="1" noCrop="1"/>
          </p:cNvPicPr>
          <p:nvPr/>
        </p:nvPicPr>
        <p:blipFill>
          <a:blip r:embed="rId7"/>
          <a:srcRect/>
          <a:stretch>
            <a:fillRect/>
          </a:stretch>
        </p:blipFill>
        <p:spPr bwMode="auto">
          <a:xfrm flipH="1">
            <a:off x="182563" y="5038725"/>
            <a:ext cx="2001837" cy="1438275"/>
          </a:xfrm>
          <a:prstGeom prst="rect">
            <a:avLst/>
          </a:prstGeom>
          <a:noFill/>
          <a:ln w="9525">
            <a:noFill/>
            <a:miter lim="800000"/>
            <a:headEnd/>
            <a:tailEnd/>
          </a:ln>
        </p:spPr>
      </p:pic>
      <p:pic>
        <p:nvPicPr>
          <p:cNvPr id="10251" name="Picture 16" descr="blumenpflanzen083"/>
          <p:cNvPicPr>
            <a:picLocks noChangeAspect="1" noChangeArrowheads="1" noCrop="1"/>
          </p:cNvPicPr>
          <p:nvPr/>
        </p:nvPicPr>
        <p:blipFill>
          <a:blip r:embed="rId7"/>
          <a:srcRect/>
          <a:stretch>
            <a:fillRect/>
          </a:stretch>
        </p:blipFill>
        <p:spPr bwMode="auto">
          <a:xfrm>
            <a:off x="7162800" y="5124450"/>
            <a:ext cx="1836738" cy="1371600"/>
          </a:xfrm>
          <a:prstGeom prst="rect">
            <a:avLst/>
          </a:prstGeom>
          <a:noFill/>
          <a:ln w="9525">
            <a:noFill/>
            <a:miter lim="800000"/>
            <a:headEnd/>
            <a:tailEnd/>
          </a:ln>
        </p:spPr>
      </p:pic>
      <p:sp>
        <p:nvSpPr>
          <p:cNvPr id="197651" name="WordArt 19"/>
          <p:cNvSpPr>
            <a:spLocks noChangeArrowheads="1" noChangeShapeType="1" noTextEdit="1"/>
          </p:cNvSpPr>
          <p:nvPr/>
        </p:nvSpPr>
        <p:spPr bwMode="auto">
          <a:xfrm>
            <a:off x="1295400" y="3962400"/>
            <a:ext cx="7010400" cy="1385888"/>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00"/>
              </a:extrusionClr>
            </a:sp3d>
          </a:bodyPr>
          <a:lstStyle/>
          <a:p>
            <a:pPr algn="ctr"/>
            <a:r>
              <a:rPr lang="en-US" kern="10">
                <a:ln w="9525">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Arial"/>
              </a:rPr>
              <a:t>Ôn tập về tính chu vi, diện tích một số hình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635"/>
                                        </p:tgtEl>
                                        <p:attrNameLst>
                                          <p:attrName>style.visibility</p:attrName>
                                        </p:attrNameLst>
                                      </p:cBhvr>
                                      <p:to>
                                        <p:strVal val="visible"/>
                                      </p:to>
                                    </p:set>
                                    <p:animEffect transition="in" filter="wipe(left)">
                                      <p:cBhvr>
                                        <p:cTn id="7" dur="2000"/>
                                        <p:tgtEl>
                                          <p:spTgt spid="19763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par>
                          <p:cTn id="8" fill="hold" nodeType="afterGroup">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197651"/>
                                        </p:tgtEl>
                                        <p:attrNameLst>
                                          <p:attrName>style.visibility</p:attrName>
                                        </p:attrNameLst>
                                      </p:cBhvr>
                                      <p:to>
                                        <p:strVal val="visible"/>
                                      </p:to>
                                    </p:set>
                                    <p:anim calcmode="lin" valueType="num">
                                      <p:cBhvr>
                                        <p:cTn id="11" dur="1000" fill="hold"/>
                                        <p:tgtEl>
                                          <p:spTgt spid="197651"/>
                                        </p:tgtEl>
                                        <p:attrNameLst>
                                          <p:attrName>ppt_x</p:attrName>
                                        </p:attrNameLst>
                                      </p:cBhvr>
                                      <p:tavLst>
                                        <p:tav tm="0">
                                          <p:val>
                                            <p:strVal val="#ppt_x-.2"/>
                                          </p:val>
                                        </p:tav>
                                        <p:tav tm="100000">
                                          <p:val>
                                            <p:strVal val="#ppt_x"/>
                                          </p:val>
                                        </p:tav>
                                      </p:tavLst>
                                    </p:anim>
                                    <p:anim calcmode="lin" valueType="num">
                                      <p:cBhvr>
                                        <p:cTn id="12" dur="1000" fill="hold"/>
                                        <p:tgtEl>
                                          <p:spTgt spid="19765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9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nimBg="1"/>
      <p:bldP spid="1976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9"/>
          <p:cNvSpPr>
            <a:spLocks noChangeArrowheads="1"/>
          </p:cNvSpPr>
          <p:nvPr/>
        </p:nvSpPr>
        <p:spPr bwMode="auto">
          <a:xfrm>
            <a:off x="38100" y="38100"/>
            <a:ext cx="9144000" cy="6858000"/>
          </a:xfrm>
          <a:prstGeom prst="rect">
            <a:avLst/>
          </a:prstGeom>
          <a:gradFill rotWithShape="1">
            <a:gsLst>
              <a:gs pos="0">
                <a:srgbClr val="00FFFF">
                  <a:alpha val="53998"/>
                </a:srgbClr>
              </a:gs>
              <a:gs pos="100000">
                <a:srgbClr val="FF8200"/>
              </a:gs>
            </a:gsLst>
            <a:lin ang="5400000" scaled="1"/>
          </a:gradFill>
          <a:ln w="9525">
            <a:solidFill>
              <a:schemeClr val="tx1"/>
            </a:solidFill>
            <a:miter lim="800000"/>
            <a:headEnd/>
            <a:tailEnd/>
          </a:ln>
        </p:spPr>
        <p:txBody>
          <a:bodyPr wrap="none" anchor="ctr"/>
          <a:lstStyle/>
          <a:p>
            <a:endParaRPr lang="en-US">
              <a:latin typeface="Arial" charset="0"/>
            </a:endParaRPr>
          </a:p>
        </p:txBody>
      </p:sp>
      <p:grpSp>
        <p:nvGrpSpPr>
          <p:cNvPr id="18435" name="Group 4"/>
          <p:cNvGrpSpPr>
            <a:grpSpLocks/>
          </p:cNvGrpSpPr>
          <p:nvPr/>
        </p:nvGrpSpPr>
        <p:grpSpPr bwMode="auto">
          <a:xfrm>
            <a:off x="273050" y="1143000"/>
            <a:ext cx="8642350" cy="5257800"/>
            <a:chOff x="0" y="1080"/>
            <a:chExt cx="5760" cy="3216"/>
          </a:xfrm>
        </p:grpSpPr>
        <p:sp>
          <p:nvSpPr>
            <p:cNvPr id="18471" name="Rectangle 5"/>
            <p:cNvSpPr>
              <a:spLocks noChangeArrowheads="1"/>
            </p:cNvSpPr>
            <p:nvPr/>
          </p:nvSpPr>
          <p:spPr bwMode="auto">
            <a:xfrm>
              <a:off x="0" y="2688"/>
              <a:ext cx="2880" cy="1608"/>
            </a:xfrm>
            <a:prstGeom prst="rect">
              <a:avLst/>
            </a:prstGeom>
            <a:solidFill>
              <a:schemeClr val="tx1"/>
            </a:solidFill>
            <a:ln w="38100">
              <a:solidFill>
                <a:srgbClr val="FF00FF"/>
              </a:solidFill>
              <a:miter lim="800000"/>
              <a:headEnd/>
              <a:tailEnd/>
            </a:ln>
          </p:spPr>
          <p:txBody>
            <a:bodyPr wrap="none" anchor="ctr"/>
            <a:lstStyle/>
            <a:p>
              <a:pPr algn="ctr" eaLnBrk="1" hangingPunct="1"/>
              <a:endParaRPr lang="vi-VN" sz="1800">
                <a:solidFill>
                  <a:srgbClr val="0000FF"/>
                </a:solidFill>
                <a:latin typeface="Arial" charset="0"/>
                <a:cs typeface="Times New Roman" pitchFamily="18" charset="0"/>
              </a:endParaRPr>
            </a:p>
          </p:txBody>
        </p:sp>
        <p:sp>
          <p:nvSpPr>
            <p:cNvPr id="18472" name="Rectangle 6"/>
            <p:cNvSpPr>
              <a:spLocks noChangeArrowheads="1"/>
            </p:cNvSpPr>
            <p:nvPr/>
          </p:nvSpPr>
          <p:spPr bwMode="auto">
            <a:xfrm>
              <a:off x="2880" y="2688"/>
              <a:ext cx="2880" cy="1608"/>
            </a:xfrm>
            <a:prstGeom prst="rect">
              <a:avLst/>
            </a:prstGeom>
            <a:solidFill>
              <a:schemeClr val="tx1"/>
            </a:solidFill>
            <a:ln w="38100">
              <a:solidFill>
                <a:srgbClr val="FF00FF"/>
              </a:solidFill>
              <a:miter lim="800000"/>
              <a:headEnd/>
              <a:tailEnd/>
            </a:ln>
          </p:spPr>
          <p:txBody>
            <a:bodyPr wrap="none" anchor="ctr"/>
            <a:lstStyle/>
            <a:p>
              <a:pPr algn="ctr" eaLnBrk="1" hangingPunct="1"/>
              <a:endParaRPr lang="vi-VN" sz="1800">
                <a:solidFill>
                  <a:srgbClr val="000000"/>
                </a:solidFill>
                <a:latin typeface="Arial" charset="0"/>
                <a:cs typeface="Times New Roman" pitchFamily="18" charset="0"/>
              </a:endParaRPr>
            </a:p>
          </p:txBody>
        </p:sp>
        <p:sp>
          <p:nvSpPr>
            <p:cNvPr id="18473" name="Rectangle 7"/>
            <p:cNvSpPr>
              <a:spLocks noChangeArrowheads="1"/>
            </p:cNvSpPr>
            <p:nvPr/>
          </p:nvSpPr>
          <p:spPr bwMode="auto">
            <a:xfrm>
              <a:off x="0" y="1080"/>
              <a:ext cx="2880" cy="1608"/>
            </a:xfrm>
            <a:prstGeom prst="rect">
              <a:avLst/>
            </a:prstGeom>
            <a:solidFill>
              <a:schemeClr val="tx1"/>
            </a:solidFill>
            <a:ln w="38100">
              <a:solidFill>
                <a:srgbClr val="FF00FF"/>
              </a:solidFill>
              <a:miter lim="800000"/>
              <a:headEnd/>
              <a:tailEnd/>
            </a:ln>
          </p:spPr>
          <p:txBody>
            <a:bodyPr wrap="none" anchor="ctr"/>
            <a:lstStyle/>
            <a:p>
              <a:pPr algn="ctr" eaLnBrk="1" hangingPunct="1"/>
              <a:endParaRPr lang="vi-VN" sz="1800">
                <a:solidFill>
                  <a:srgbClr val="0000FF"/>
                </a:solidFill>
                <a:latin typeface="Arial" charset="0"/>
                <a:cs typeface="Times New Roman" pitchFamily="18" charset="0"/>
              </a:endParaRPr>
            </a:p>
          </p:txBody>
        </p:sp>
        <p:sp>
          <p:nvSpPr>
            <p:cNvPr id="18474" name="Rectangle 8"/>
            <p:cNvSpPr>
              <a:spLocks noChangeArrowheads="1"/>
            </p:cNvSpPr>
            <p:nvPr/>
          </p:nvSpPr>
          <p:spPr bwMode="auto">
            <a:xfrm>
              <a:off x="2880" y="1080"/>
              <a:ext cx="2880" cy="1608"/>
            </a:xfrm>
            <a:prstGeom prst="rect">
              <a:avLst/>
            </a:prstGeom>
            <a:solidFill>
              <a:schemeClr val="tx1"/>
            </a:solidFill>
            <a:ln w="38100">
              <a:solidFill>
                <a:srgbClr val="FF00FF"/>
              </a:solidFill>
              <a:miter lim="800000"/>
              <a:headEnd/>
              <a:tailEnd/>
            </a:ln>
          </p:spPr>
          <p:txBody>
            <a:bodyPr wrap="none" anchor="ctr"/>
            <a:lstStyle/>
            <a:p>
              <a:pPr algn="ctr" eaLnBrk="1" hangingPunct="1"/>
              <a:endParaRPr lang="vi-VN" sz="1800">
                <a:solidFill>
                  <a:srgbClr val="0000FF"/>
                </a:solidFill>
                <a:latin typeface="Arial" charset="0"/>
                <a:cs typeface="Times New Roman" pitchFamily="18" charset="0"/>
              </a:endParaRPr>
            </a:p>
          </p:txBody>
        </p:sp>
      </p:grpSp>
      <p:sp>
        <p:nvSpPr>
          <p:cNvPr id="18436" name="Text Box 2"/>
          <p:cNvSpPr txBox="1">
            <a:spLocks noChangeArrowheads="1"/>
          </p:cNvSpPr>
          <p:nvPr/>
        </p:nvSpPr>
        <p:spPr bwMode="auto">
          <a:xfrm>
            <a:off x="4678363" y="4351338"/>
            <a:ext cx="4214812" cy="830262"/>
          </a:xfrm>
          <a:prstGeom prst="rect">
            <a:avLst/>
          </a:prstGeom>
          <a:noFill/>
          <a:ln w="9525">
            <a:noFill/>
            <a:miter lim="800000"/>
            <a:headEnd/>
            <a:tailEnd/>
          </a:ln>
        </p:spPr>
        <p:txBody>
          <a:bodyPr>
            <a:spAutoFit/>
          </a:bodyPr>
          <a:lstStyle/>
          <a:p>
            <a:pPr marL="342900" indent="-342900">
              <a:spcBef>
                <a:spcPct val="50000"/>
              </a:spcBef>
            </a:pPr>
            <a:r>
              <a:rPr lang="en-US" sz="2000">
                <a:solidFill>
                  <a:srgbClr val="FFFF00"/>
                </a:solidFill>
                <a:latin typeface="Arial" charset="0"/>
                <a:cs typeface="Times New Roman" pitchFamily="18" charset="0"/>
              </a:rPr>
              <a:t>    </a:t>
            </a:r>
            <a:r>
              <a:rPr lang="en-US" sz="2400">
                <a:solidFill>
                  <a:schemeClr val="bg1"/>
                </a:solidFill>
                <a:latin typeface="Arial" charset="0"/>
                <a:cs typeface="Times New Roman" pitchFamily="18" charset="0"/>
              </a:rPr>
              <a:t>Muốn tính diện tích hình tròn ta làm như thế nào ?</a:t>
            </a:r>
          </a:p>
        </p:txBody>
      </p:sp>
      <p:sp>
        <p:nvSpPr>
          <p:cNvPr id="18437" name="Text Box 3"/>
          <p:cNvSpPr txBox="1">
            <a:spLocks noChangeArrowheads="1"/>
          </p:cNvSpPr>
          <p:nvPr/>
        </p:nvSpPr>
        <p:spPr bwMode="auto">
          <a:xfrm>
            <a:off x="533400" y="1566863"/>
            <a:ext cx="3962400" cy="1570037"/>
          </a:xfrm>
          <a:prstGeom prst="rect">
            <a:avLst/>
          </a:prstGeom>
          <a:noFill/>
          <a:ln w="9525">
            <a:noFill/>
            <a:miter lim="800000"/>
            <a:headEnd/>
            <a:tailEnd/>
          </a:ln>
        </p:spPr>
        <p:txBody>
          <a:bodyPr>
            <a:spAutoFit/>
          </a:bodyPr>
          <a:lstStyle/>
          <a:p>
            <a:pPr>
              <a:spcBef>
                <a:spcPct val="50000"/>
              </a:spcBef>
            </a:pPr>
            <a:r>
              <a:rPr lang="en-US" sz="1800">
                <a:latin typeface="Arial" charset="0"/>
                <a:cs typeface="Times New Roman" pitchFamily="18" charset="0"/>
              </a:rPr>
              <a:t>       </a:t>
            </a:r>
            <a:r>
              <a:rPr lang="en-US" sz="2400">
                <a:solidFill>
                  <a:srgbClr val="000099"/>
                </a:solidFill>
                <a:latin typeface="Arial" charset="0"/>
                <a:cs typeface="Times New Roman" pitchFamily="18" charset="0"/>
              </a:rPr>
              <a:t>Từ công thức tính diện tích hình tam giác, em hãy nêu công thức tính chiều cao hình tam giác?</a:t>
            </a:r>
          </a:p>
        </p:txBody>
      </p:sp>
      <p:sp>
        <p:nvSpPr>
          <p:cNvPr id="18438" name="WordArt 53"/>
          <p:cNvSpPr>
            <a:spLocks noChangeArrowheads="1" noChangeShapeType="1" noTextEdit="1"/>
          </p:cNvSpPr>
          <p:nvPr/>
        </p:nvSpPr>
        <p:spPr bwMode="auto">
          <a:xfrm>
            <a:off x="1066800" y="533400"/>
            <a:ext cx="2057400" cy="3810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Trò chơi</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18439" name="WordArt 54" descr="p2_002"/>
          <p:cNvSpPr>
            <a:spLocks noChangeArrowheads="1" noChangeShapeType="1" noTextEdit="1"/>
          </p:cNvSpPr>
          <p:nvPr/>
        </p:nvSpPr>
        <p:spPr bwMode="auto">
          <a:xfrm>
            <a:off x="3581400" y="152400"/>
            <a:ext cx="4191000" cy="866775"/>
          </a:xfrm>
          <a:prstGeom prst="rect">
            <a:avLst/>
          </a:prstGeom>
        </p:spPr>
        <p:txBody>
          <a:bodyPr wrap="none" fromWordArt="1">
            <a:prstTxWarp prst="textPlain">
              <a:avLst>
                <a:gd name="adj" fmla="val 50000"/>
              </a:avLst>
            </a:prstTxWarp>
          </a:bodyPr>
          <a:lstStyle/>
          <a:p>
            <a:pPr algn="ctr"/>
            <a:r>
              <a:rPr lang="en-US" sz="3600" b="1" kern="10">
                <a:ln w="12700">
                  <a:solidFill>
                    <a:srgbClr val="6600FF"/>
                  </a:solidFill>
                  <a:round/>
                  <a:headEnd/>
                  <a:tailEnd/>
                </a:ln>
                <a:blipFill dpi="0" rotWithShape="0">
                  <a:blip r:embed="rId2"/>
                  <a:srcRect/>
                  <a:stretch>
                    <a:fillRect/>
                  </a:stretch>
                </a:blipFill>
                <a:effectLst>
                  <a:outerShdw sy="50000" kx="-2453608" rotWithShape="0">
                    <a:srgbClr val="868686">
                      <a:alpha val="50000"/>
                    </a:srgbClr>
                  </a:outerShdw>
                </a:effectLst>
                <a:latin typeface="Arial"/>
                <a:cs typeface="Arial"/>
              </a:rPr>
              <a:t>Ô CỬA BÍ MẬT</a:t>
            </a:r>
          </a:p>
        </p:txBody>
      </p:sp>
      <p:sp>
        <p:nvSpPr>
          <p:cNvPr id="18440" name="Text Box 55"/>
          <p:cNvSpPr txBox="1">
            <a:spLocks noChangeArrowheads="1"/>
          </p:cNvSpPr>
          <p:nvPr/>
        </p:nvSpPr>
        <p:spPr bwMode="auto">
          <a:xfrm>
            <a:off x="762000" y="3852863"/>
            <a:ext cx="3276600" cy="830262"/>
          </a:xfrm>
          <a:prstGeom prst="rect">
            <a:avLst/>
          </a:prstGeom>
          <a:noFill/>
          <a:ln w="9525">
            <a:noFill/>
            <a:miter lim="800000"/>
            <a:headEnd/>
            <a:tailEnd/>
          </a:ln>
        </p:spPr>
        <p:txBody>
          <a:bodyPr>
            <a:spAutoFit/>
          </a:bodyPr>
          <a:lstStyle/>
          <a:p>
            <a:pPr>
              <a:spcBef>
                <a:spcPct val="50000"/>
              </a:spcBef>
            </a:pPr>
            <a:r>
              <a:rPr lang="en-US" sz="2400">
                <a:solidFill>
                  <a:srgbClr val="F30936"/>
                </a:solidFill>
                <a:latin typeface="Arial" charset="0"/>
              </a:rPr>
              <a:t>Ai</a:t>
            </a:r>
            <a:r>
              <a:rPr lang="vi-VN" sz="2400">
                <a:solidFill>
                  <a:srgbClr val="F30936"/>
                </a:solidFill>
                <a:latin typeface="Arial" charset="0"/>
              </a:rPr>
              <a:t> đúng</a:t>
            </a:r>
            <a:r>
              <a:rPr lang="en-US" sz="2400">
                <a:solidFill>
                  <a:srgbClr val="F30936"/>
                </a:solidFill>
                <a:latin typeface="Arial" charset="0"/>
              </a:rPr>
              <a:t>, ai sai ? Vì sao?</a:t>
            </a:r>
            <a:endParaRPr lang="vi-VN" sz="2400">
              <a:solidFill>
                <a:srgbClr val="F30936"/>
              </a:solidFill>
              <a:latin typeface="Arial" charset="0"/>
            </a:endParaRPr>
          </a:p>
        </p:txBody>
      </p:sp>
      <p:grpSp>
        <p:nvGrpSpPr>
          <p:cNvPr id="18441" name="Group 57"/>
          <p:cNvGrpSpPr>
            <a:grpSpLocks/>
          </p:cNvGrpSpPr>
          <p:nvPr/>
        </p:nvGrpSpPr>
        <p:grpSpPr bwMode="auto">
          <a:xfrm>
            <a:off x="2624138" y="5529263"/>
            <a:ext cx="1719262" cy="452437"/>
            <a:chOff x="4416" y="2208"/>
            <a:chExt cx="1179" cy="519"/>
          </a:xfrm>
        </p:grpSpPr>
        <p:sp>
          <p:nvSpPr>
            <p:cNvPr id="18467" name="WordArt 58"/>
            <p:cNvSpPr>
              <a:spLocks noChangeArrowheads="1" noChangeShapeType="1" noTextEdit="1"/>
            </p:cNvSpPr>
            <p:nvPr/>
          </p:nvSpPr>
          <p:spPr bwMode="auto">
            <a:xfrm>
              <a:off x="4779" y="2208"/>
              <a:ext cx="816" cy="257"/>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000000"/>
                  </a:solidFill>
                  <a:latin typeface="Arial"/>
                  <a:cs typeface="Arial"/>
                </a:rPr>
                <a:t>a + b x h</a:t>
              </a:r>
            </a:p>
          </p:txBody>
        </p:sp>
        <p:sp>
          <p:nvSpPr>
            <p:cNvPr id="18468" name="Line 59"/>
            <p:cNvSpPr>
              <a:spLocks noChangeShapeType="1"/>
            </p:cNvSpPr>
            <p:nvPr/>
          </p:nvSpPr>
          <p:spPr bwMode="auto">
            <a:xfrm>
              <a:off x="4857" y="2499"/>
              <a:ext cx="720" cy="0"/>
            </a:xfrm>
            <a:prstGeom prst="line">
              <a:avLst/>
            </a:prstGeom>
            <a:noFill/>
            <a:ln w="28575">
              <a:solidFill>
                <a:srgbClr val="000000"/>
              </a:solidFill>
              <a:round/>
              <a:headEnd/>
              <a:tailEnd/>
            </a:ln>
          </p:spPr>
          <p:txBody>
            <a:bodyPr/>
            <a:lstStyle/>
            <a:p>
              <a:endParaRPr lang="en-US"/>
            </a:p>
          </p:txBody>
        </p:sp>
        <p:sp>
          <p:nvSpPr>
            <p:cNvPr id="18469" name="WordArt 60"/>
            <p:cNvSpPr>
              <a:spLocks noChangeArrowheads="1" noChangeShapeType="1" noTextEdit="1"/>
            </p:cNvSpPr>
            <p:nvPr/>
          </p:nvSpPr>
          <p:spPr bwMode="auto">
            <a:xfrm>
              <a:off x="5155" y="2546"/>
              <a:ext cx="95" cy="181"/>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000000"/>
                  </a:solidFill>
                  <a:latin typeface="Arial"/>
                  <a:cs typeface="Arial"/>
                </a:rPr>
                <a:t>2</a:t>
              </a:r>
            </a:p>
          </p:txBody>
        </p:sp>
        <p:sp>
          <p:nvSpPr>
            <p:cNvPr id="18470" name="WordArt 61"/>
            <p:cNvSpPr>
              <a:spLocks noChangeArrowheads="1" noChangeShapeType="1" noTextEdit="1"/>
            </p:cNvSpPr>
            <p:nvPr/>
          </p:nvSpPr>
          <p:spPr bwMode="auto">
            <a:xfrm>
              <a:off x="4416" y="2358"/>
              <a:ext cx="373" cy="265"/>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000000"/>
                  </a:solidFill>
                  <a:latin typeface="Arial"/>
                  <a:cs typeface="Arial"/>
                </a:rPr>
                <a:t>S = </a:t>
              </a:r>
            </a:p>
          </p:txBody>
        </p:sp>
      </p:grpSp>
      <p:grpSp>
        <p:nvGrpSpPr>
          <p:cNvPr id="18442" name="Group 62"/>
          <p:cNvGrpSpPr>
            <a:grpSpLocks/>
          </p:cNvGrpSpPr>
          <p:nvPr/>
        </p:nvGrpSpPr>
        <p:grpSpPr bwMode="auto">
          <a:xfrm>
            <a:off x="457200" y="5557838"/>
            <a:ext cx="1719263" cy="452437"/>
            <a:chOff x="4416" y="2208"/>
            <a:chExt cx="1179" cy="519"/>
          </a:xfrm>
        </p:grpSpPr>
        <p:sp>
          <p:nvSpPr>
            <p:cNvPr id="18463" name="WordArt 63"/>
            <p:cNvSpPr>
              <a:spLocks noChangeArrowheads="1" noChangeShapeType="1" noTextEdit="1"/>
            </p:cNvSpPr>
            <p:nvPr/>
          </p:nvSpPr>
          <p:spPr bwMode="auto">
            <a:xfrm>
              <a:off x="4779" y="2208"/>
              <a:ext cx="816" cy="257"/>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000000"/>
                  </a:solidFill>
                  <a:latin typeface="Arial"/>
                  <a:cs typeface="Arial"/>
                </a:rPr>
                <a:t>(a + b) x h</a:t>
              </a:r>
            </a:p>
          </p:txBody>
        </p:sp>
        <p:sp>
          <p:nvSpPr>
            <p:cNvPr id="18464" name="Line 64"/>
            <p:cNvSpPr>
              <a:spLocks noChangeShapeType="1"/>
            </p:cNvSpPr>
            <p:nvPr/>
          </p:nvSpPr>
          <p:spPr bwMode="auto">
            <a:xfrm>
              <a:off x="4857" y="2499"/>
              <a:ext cx="720" cy="0"/>
            </a:xfrm>
            <a:prstGeom prst="line">
              <a:avLst/>
            </a:prstGeom>
            <a:noFill/>
            <a:ln w="28575">
              <a:solidFill>
                <a:srgbClr val="000000"/>
              </a:solidFill>
              <a:round/>
              <a:headEnd/>
              <a:tailEnd/>
            </a:ln>
          </p:spPr>
          <p:txBody>
            <a:bodyPr/>
            <a:lstStyle/>
            <a:p>
              <a:endParaRPr lang="en-US"/>
            </a:p>
          </p:txBody>
        </p:sp>
        <p:sp>
          <p:nvSpPr>
            <p:cNvPr id="18465" name="WordArt 65"/>
            <p:cNvSpPr>
              <a:spLocks noChangeArrowheads="1" noChangeShapeType="1" noTextEdit="1"/>
            </p:cNvSpPr>
            <p:nvPr/>
          </p:nvSpPr>
          <p:spPr bwMode="auto">
            <a:xfrm>
              <a:off x="5155" y="2546"/>
              <a:ext cx="95" cy="181"/>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000000"/>
                  </a:solidFill>
                  <a:latin typeface="Arial"/>
                  <a:cs typeface="Arial"/>
                </a:rPr>
                <a:t>2</a:t>
              </a:r>
            </a:p>
          </p:txBody>
        </p:sp>
        <p:sp>
          <p:nvSpPr>
            <p:cNvPr id="18466" name="WordArt 66"/>
            <p:cNvSpPr>
              <a:spLocks noChangeArrowheads="1" noChangeShapeType="1" noTextEdit="1"/>
            </p:cNvSpPr>
            <p:nvPr/>
          </p:nvSpPr>
          <p:spPr bwMode="auto">
            <a:xfrm>
              <a:off x="4416" y="2358"/>
              <a:ext cx="373" cy="265"/>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000000"/>
                  </a:solidFill>
                  <a:latin typeface="Arial"/>
                  <a:cs typeface="Arial"/>
                </a:rPr>
                <a:t>S = </a:t>
              </a:r>
            </a:p>
          </p:txBody>
        </p:sp>
      </p:grpSp>
      <p:sp>
        <p:nvSpPr>
          <p:cNvPr id="18443" name="Text Box 67"/>
          <p:cNvSpPr txBox="1">
            <a:spLocks noChangeArrowheads="1"/>
          </p:cNvSpPr>
          <p:nvPr/>
        </p:nvSpPr>
        <p:spPr bwMode="auto">
          <a:xfrm>
            <a:off x="533400" y="4249738"/>
            <a:ext cx="3733800" cy="1200150"/>
          </a:xfrm>
          <a:prstGeom prst="rect">
            <a:avLst/>
          </a:prstGeom>
          <a:noFill/>
          <a:ln w="9525">
            <a:noFill/>
            <a:miter lim="800000"/>
            <a:headEnd/>
            <a:tailEnd/>
          </a:ln>
        </p:spPr>
        <p:txBody>
          <a:bodyPr>
            <a:spAutoFit/>
          </a:bodyPr>
          <a:lstStyle/>
          <a:p>
            <a:pPr algn="ctr">
              <a:spcBef>
                <a:spcPct val="50000"/>
              </a:spcBef>
            </a:pPr>
            <a:r>
              <a:rPr lang="en-US" sz="2400">
                <a:solidFill>
                  <a:srgbClr val="000000"/>
                </a:solidFill>
                <a:latin typeface="Arial" charset="0"/>
              </a:rPr>
              <a:t>Để tính diện tích hình thang có hai bạn làm như sau:</a:t>
            </a:r>
            <a:endParaRPr lang="vi-VN" sz="2400">
              <a:solidFill>
                <a:srgbClr val="000000"/>
              </a:solidFill>
              <a:latin typeface="Arial" charset="0"/>
            </a:endParaRPr>
          </a:p>
        </p:txBody>
      </p:sp>
      <p:sp>
        <p:nvSpPr>
          <p:cNvPr id="18444" name="Line 68"/>
          <p:cNvSpPr>
            <a:spLocks noChangeShapeType="1"/>
          </p:cNvSpPr>
          <p:nvPr/>
        </p:nvSpPr>
        <p:spPr bwMode="auto">
          <a:xfrm>
            <a:off x="2438400" y="5105400"/>
            <a:ext cx="0" cy="1066800"/>
          </a:xfrm>
          <a:prstGeom prst="line">
            <a:avLst/>
          </a:prstGeom>
          <a:noFill/>
          <a:ln w="38100">
            <a:solidFill>
              <a:srgbClr val="F30936"/>
            </a:solidFill>
            <a:round/>
            <a:headEnd/>
            <a:tailEnd/>
          </a:ln>
        </p:spPr>
        <p:txBody>
          <a:bodyPr/>
          <a:lstStyle/>
          <a:p>
            <a:endParaRPr lang="en-US"/>
          </a:p>
        </p:txBody>
      </p:sp>
      <p:sp>
        <p:nvSpPr>
          <p:cNvPr id="18445" name="Text Box 69"/>
          <p:cNvSpPr txBox="1">
            <a:spLocks noChangeArrowheads="1"/>
          </p:cNvSpPr>
          <p:nvPr/>
        </p:nvSpPr>
        <p:spPr bwMode="auto">
          <a:xfrm>
            <a:off x="914400" y="4995863"/>
            <a:ext cx="990600" cy="830262"/>
          </a:xfrm>
          <a:prstGeom prst="rect">
            <a:avLst/>
          </a:prstGeom>
          <a:noFill/>
          <a:ln w="9525">
            <a:noFill/>
            <a:miter lim="800000"/>
            <a:headEnd/>
            <a:tailEnd/>
          </a:ln>
        </p:spPr>
        <p:txBody>
          <a:bodyPr>
            <a:spAutoFit/>
          </a:bodyPr>
          <a:lstStyle/>
          <a:p>
            <a:pPr>
              <a:spcBef>
                <a:spcPct val="50000"/>
              </a:spcBef>
            </a:pPr>
            <a:r>
              <a:rPr lang="en-US" sz="2400" u="sng">
                <a:solidFill>
                  <a:schemeClr val="bg1"/>
                </a:solidFill>
                <a:latin typeface="Arial" charset="0"/>
              </a:rPr>
              <a:t>Bạn A</a:t>
            </a:r>
            <a:endParaRPr lang="vi-VN" sz="2400" u="sng">
              <a:solidFill>
                <a:schemeClr val="bg1"/>
              </a:solidFill>
              <a:latin typeface="Arial" charset="0"/>
            </a:endParaRPr>
          </a:p>
        </p:txBody>
      </p:sp>
      <p:sp>
        <p:nvSpPr>
          <p:cNvPr id="18446" name="Text Box 70"/>
          <p:cNvSpPr txBox="1">
            <a:spLocks noChangeArrowheads="1"/>
          </p:cNvSpPr>
          <p:nvPr/>
        </p:nvSpPr>
        <p:spPr bwMode="auto">
          <a:xfrm>
            <a:off x="3048000" y="4995863"/>
            <a:ext cx="990600" cy="830262"/>
          </a:xfrm>
          <a:prstGeom prst="rect">
            <a:avLst/>
          </a:prstGeom>
          <a:noFill/>
          <a:ln w="9525">
            <a:noFill/>
            <a:miter lim="800000"/>
            <a:headEnd/>
            <a:tailEnd/>
          </a:ln>
        </p:spPr>
        <p:txBody>
          <a:bodyPr>
            <a:spAutoFit/>
          </a:bodyPr>
          <a:lstStyle/>
          <a:p>
            <a:pPr>
              <a:spcBef>
                <a:spcPct val="50000"/>
              </a:spcBef>
            </a:pPr>
            <a:r>
              <a:rPr lang="en-US" sz="2400" u="sng">
                <a:solidFill>
                  <a:schemeClr val="bg1"/>
                </a:solidFill>
                <a:latin typeface="Arial" charset="0"/>
              </a:rPr>
              <a:t>Bạn B</a:t>
            </a:r>
            <a:endParaRPr lang="vi-VN" sz="2400" u="sng">
              <a:solidFill>
                <a:schemeClr val="bg1"/>
              </a:solidFill>
              <a:latin typeface="Arial" charset="0"/>
            </a:endParaRPr>
          </a:p>
        </p:txBody>
      </p:sp>
      <p:sp>
        <p:nvSpPr>
          <p:cNvPr id="18447" name="Text Box 71"/>
          <p:cNvSpPr txBox="1">
            <a:spLocks noChangeArrowheads="1"/>
          </p:cNvSpPr>
          <p:nvPr/>
        </p:nvSpPr>
        <p:spPr bwMode="auto">
          <a:xfrm>
            <a:off x="4953000" y="2312988"/>
            <a:ext cx="3429000" cy="396875"/>
          </a:xfrm>
          <a:prstGeom prst="rect">
            <a:avLst/>
          </a:prstGeom>
          <a:noFill/>
          <a:ln w="9525">
            <a:noFill/>
            <a:miter lim="800000"/>
            <a:headEnd/>
            <a:tailEnd/>
          </a:ln>
        </p:spPr>
        <p:txBody>
          <a:bodyPr>
            <a:spAutoFit/>
          </a:bodyPr>
          <a:lstStyle/>
          <a:p>
            <a:pPr marL="342900" indent="-342900">
              <a:spcBef>
                <a:spcPct val="50000"/>
              </a:spcBef>
            </a:pPr>
            <a:r>
              <a:rPr lang="en-US" sz="2000">
                <a:solidFill>
                  <a:srgbClr val="F30936"/>
                </a:solidFill>
                <a:latin typeface="Arial" charset="0"/>
                <a:cs typeface="Times New Roman" pitchFamily="18" charset="0"/>
              </a:rPr>
              <a:t>Chu vi hình chữ nhật trên là:</a:t>
            </a:r>
            <a:endParaRPr lang="en-US" sz="2400">
              <a:solidFill>
                <a:srgbClr val="F30936"/>
              </a:solidFill>
              <a:latin typeface="Arial" charset="0"/>
              <a:cs typeface="Times New Roman" pitchFamily="18" charset="0"/>
            </a:endParaRPr>
          </a:p>
        </p:txBody>
      </p:sp>
      <p:sp>
        <p:nvSpPr>
          <p:cNvPr id="18448" name="Text Box 72"/>
          <p:cNvSpPr txBox="1">
            <a:spLocks noChangeArrowheads="1"/>
          </p:cNvSpPr>
          <p:nvPr/>
        </p:nvSpPr>
        <p:spPr bwMode="auto">
          <a:xfrm>
            <a:off x="4953000" y="2751138"/>
            <a:ext cx="1295400" cy="396875"/>
          </a:xfrm>
          <a:prstGeom prst="rect">
            <a:avLst/>
          </a:prstGeom>
          <a:noFill/>
          <a:ln w="9525">
            <a:noFill/>
            <a:miter lim="800000"/>
            <a:headEnd/>
            <a:tailEnd/>
          </a:ln>
        </p:spPr>
        <p:txBody>
          <a:bodyPr>
            <a:spAutoFit/>
          </a:bodyPr>
          <a:lstStyle/>
          <a:p>
            <a:pPr marL="342900" indent="-342900">
              <a:spcBef>
                <a:spcPct val="50000"/>
              </a:spcBef>
            </a:pPr>
            <a:r>
              <a:rPr lang="en-US" sz="2000">
                <a:solidFill>
                  <a:schemeClr val="bg1"/>
                </a:solidFill>
                <a:latin typeface="Arial" charset="0"/>
                <a:cs typeface="Times New Roman" pitchFamily="18" charset="0"/>
              </a:rPr>
              <a:t>A.  9 cm</a:t>
            </a:r>
            <a:endParaRPr lang="en-US" sz="2400">
              <a:solidFill>
                <a:schemeClr val="bg1"/>
              </a:solidFill>
              <a:latin typeface="Arial" charset="0"/>
              <a:cs typeface="Times New Roman" pitchFamily="18" charset="0"/>
            </a:endParaRPr>
          </a:p>
        </p:txBody>
      </p:sp>
      <p:sp>
        <p:nvSpPr>
          <p:cNvPr id="18449" name="Text Box 73"/>
          <p:cNvSpPr txBox="1">
            <a:spLocks noChangeArrowheads="1"/>
          </p:cNvSpPr>
          <p:nvPr/>
        </p:nvSpPr>
        <p:spPr bwMode="auto">
          <a:xfrm>
            <a:off x="4953000" y="3227388"/>
            <a:ext cx="1524000" cy="396875"/>
          </a:xfrm>
          <a:prstGeom prst="rect">
            <a:avLst/>
          </a:prstGeom>
          <a:noFill/>
          <a:ln w="9525">
            <a:noFill/>
            <a:miter lim="800000"/>
            <a:headEnd/>
            <a:tailEnd/>
          </a:ln>
        </p:spPr>
        <p:txBody>
          <a:bodyPr>
            <a:spAutoFit/>
          </a:bodyPr>
          <a:lstStyle/>
          <a:p>
            <a:pPr marL="342900" indent="-342900">
              <a:spcBef>
                <a:spcPct val="50000"/>
              </a:spcBef>
            </a:pPr>
            <a:r>
              <a:rPr lang="en-US" sz="2000">
                <a:solidFill>
                  <a:schemeClr val="bg1"/>
                </a:solidFill>
                <a:latin typeface="Arial" charset="0"/>
                <a:cs typeface="Times New Roman" pitchFamily="18" charset="0"/>
              </a:rPr>
              <a:t>C.  20 cm</a:t>
            </a:r>
            <a:endParaRPr lang="en-US" sz="2400">
              <a:solidFill>
                <a:schemeClr val="bg1"/>
              </a:solidFill>
              <a:latin typeface="Arial" charset="0"/>
              <a:cs typeface="Times New Roman" pitchFamily="18" charset="0"/>
            </a:endParaRPr>
          </a:p>
        </p:txBody>
      </p:sp>
      <p:sp>
        <p:nvSpPr>
          <p:cNvPr id="18450" name="Text Box 74"/>
          <p:cNvSpPr txBox="1">
            <a:spLocks noChangeArrowheads="1"/>
          </p:cNvSpPr>
          <p:nvPr/>
        </p:nvSpPr>
        <p:spPr bwMode="auto">
          <a:xfrm>
            <a:off x="6929438" y="2770188"/>
            <a:ext cx="1524000" cy="396875"/>
          </a:xfrm>
          <a:prstGeom prst="rect">
            <a:avLst/>
          </a:prstGeom>
          <a:noFill/>
          <a:ln w="9525">
            <a:noFill/>
            <a:miter lim="800000"/>
            <a:headEnd/>
            <a:tailEnd/>
          </a:ln>
        </p:spPr>
        <p:txBody>
          <a:bodyPr>
            <a:spAutoFit/>
          </a:bodyPr>
          <a:lstStyle/>
          <a:p>
            <a:pPr marL="342900" indent="-342900">
              <a:spcBef>
                <a:spcPct val="50000"/>
              </a:spcBef>
            </a:pPr>
            <a:r>
              <a:rPr lang="en-US" sz="2000">
                <a:solidFill>
                  <a:schemeClr val="bg1"/>
                </a:solidFill>
                <a:latin typeface="Arial" charset="0"/>
                <a:cs typeface="Times New Roman" pitchFamily="18" charset="0"/>
              </a:rPr>
              <a:t>B.  18 cm</a:t>
            </a:r>
            <a:endParaRPr lang="en-US" sz="2400">
              <a:solidFill>
                <a:schemeClr val="bg1"/>
              </a:solidFill>
              <a:latin typeface="Arial" charset="0"/>
              <a:cs typeface="Times New Roman" pitchFamily="18" charset="0"/>
            </a:endParaRPr>
          </a:p>
        </p:txBody>
      </p:sp>
      <p:sp>
        <p:nvSpPr>
          <p:cNvPr id="18451" name="Text Box 75"/>
          <p:cNvSpPr txBox="1">
            <a:spLocks noChangeArrowheads="1"/>
          </p:cNvSpPr>
          <p:nvPr/>
        </p:nvSpPr>
        <p:spPr bwMode="auto">
          <a:xfrm>
            <a:off x="6934200" y="3217863"/>
            <a:ext cx="1295400" cy="396875"/>
          </a:xfrm>
          <a:prstGeom prst="rect">
            <a:avLst/>
          </a:prstGeom>
          <a:noFill/>
          <a:ln w="9525">
            <a:noFill/>
            <a:miter lim="800000"/>
            <a:headEnd/>
            <a:tailEnd/>
          </a:ln>
        </p:spPr>
        <p:txBody>
          <a:bodyPr>
            <a:spAutoFit/>
          </a:bodyPr>
          <a:lstStyle/>
          <a:p>
            <a:pPr marL="342900" indent="-342900">
              <a:spcBef>
                <a:spcPct val="50000"/>
              </a:spcBef>
            </a:pPr>
            <a:r>
              <a:rPr lang="en-US" sz="2000">
                <a:solidFill>
                  <a:schemeClr val="bg1"/>
                </a:solidFill>
                <a:latin typeface="Arial" charset="0"/>
                <a:cs typeface="Times New Roman" pitchFamily="18" charset="0"/>
              </a:rPr>
              <a:t>D. 40 cm</a:t>
            </a:r>
            <a:endParaRPr lang="en-US" sz="2400">
              <a:solidFill>
                <a:schemeClr val="bg1"/>
              </a:solidFill>
              <a:latin typeface="Arial" charset="0"/>
              <a:cs typeface="Times New Roman" pitchFamily="18" charset="0"/>
            </a:endParaRPr>
          </a:p>
        </p:txBody>
      </p:sp>
      <p:sp>
        <p:nvSpPr>
          <p:cNvPr id="18452" name="Rectangle 76"/>
          <p:cNvSpPr>
            <a:spLocks noChangeArrowheads="1"/>
          </p:cNvSpPr>
          <p:nvPr/>
        </p:nvSpPr>
        <p:spPr bwMode="auto">
          <a:xfrm>
            <a:off x="5791200" y="1219200"/>
            <a:ext cx="1371600" cy="838200"/>
          </a:xfrm>
          <a:prstGeom prst="rect">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18453" name="Text Box 77"/>
          <p:cNvSpPr txBox="1">
            <a:spLocks noChangeArrowheads="1"/>
          </p:cNvSpPr>
          <p:nvPr/>
        </p:nvSpPr>
        <p:spPr bwMode="auto">
          <a:xfrm>
            <a:off x="5086350" y="1428750"/>
            <a:ext cx="762000" cy="396875"/>
          </a:xfrm>
          <a:prstGeom prst="rect">
            <a:avLst/>
          </a:prstGeom>
          <a:noFill/>
          <a:ln w="9525">
            <a:noFill/>
            <a:miter lim="800000"/>
            <a:headEnd/>
            <a:tailEnd/>
          </a:ln>
        </p:spPr>
        <p:txBody>
          <a:bodyPr>
            <a:spAutoFit/>
          </a:bodyPr>
          <a:lstStyle/>
          <a:p>
            <a:pPr marL="342900" indent="-342900">
              <a:spcBef>
                <a:spcPct val="50000"/>
              </a:spcBef>
            </a:pPr>
            <a:r>
              <a:rPr lang="en-US" sz="2000">
                <a:solidFill>
                  <a:schemeClr val="bg1"/>
                </a:solidFill>
                <a:latin typeface="Arial" charset="0"/>
                <a:cs typeface="Times New Roman" pitchFamily="18" charset="0"/>
              </a:rPr>
              <a:t> </a:t>
            </a:r>
            <a:r>
              <a:rPr lang="en-US" sz="1800">
                <a:solidFill>
                  <a:schemeClr val="bg1"/>
                </a:solidFill>
                <a:latin typeface="Arial" charset="0"/>
                <a:cs typeface="Times New Roman" pitchFamily="18" charset="0"/>
              </a:rPr>
              <a:t>4cm</a:t>
            </a:r>
            <a:endParaRPr lang="en-US" sz="2000">
              <a:solidFill>
                <a:schemeClr val="bg1"/>
              </a:solidFill>
              <a:latin typeface="Arial" charset="0"/>
              <a:cs typeface="Times New Roman" pitchFamily="18" charset="0"/>
            </a:endParaRPr>
          </a:p>
        </p:txBody>
      </p:sp>
      <p:sp>
        <p:nvSpPr>
          <p:cNvPr id="18454" name="Text Box 78"/>
          <p:cNvSpPr txBox="1">
            <a:spLocks noChangeArrowheads="1"/>
          </p:cNvSpPr>
          <p:nvPr/>
        </p:nvSpPr>
        <p:spPr bwMode="auto">
          <a:xfrm>
            <a:off x="6096000" y="2008188"/>
            <a:ext cx="762000" cy="396875"/>
          </a:xfrm>
          <a:prstGeom prst="rect">
            <a:avLst/>
          </a:prstGeom>
          <a:noFill/>
          <a:ln w="9525">
            <a:noFill/>
            <a:miter lim="800000"/>
            <a:headEnd/>
            <a:tailEnd/>
          </a:ln>
        </p:spPr>
        <p:txBody>
          <a:bodyPr>
            <a:spAutoFit/>
          </a:bodyPr>
          <a:lstStyle/>
          <a:p>
            <a:pPr marL="342900" indent="-342900">
              <a:spcBef>
                <a:spcPct val="50000"/>
              </a:spcBef>
            </a:pPr>
            <a:r>
              <a:rPr lang="en-US" sz="2000">
                <a:solidFill>
                  <a:schemeClr val="bg1"/>
                </a:solidFill>
                <a:latin typeface="Arial" charset="0"/>
                <a:cs typeface="Times New Roman" pitchFamily="18" charset="0"/>
              </a:rPr>
              <a:t> </a:t>
            </a:r>
            <a:r>
              <a:rPr lang="en-US" sz="1800">
                <a:solidFill>
                  <a:schemeClr val="bg1"/>
                </a:solidFill>
                <a:latin typeface="Arial" charset="0"/>
                <a:cs typeface="Times New Roman" pitchFamily="18" charset="0"/>
              </a:rPr>
              <a:t>5cm</a:t>
            </a:r>
            <a:endParaRPr lang="en-US" sz="2000">
              <a:solidFill>
                <a:schemeClr val="bg1"/>
              </a:solidFill>
              <a:latin typeface="Arial" charset="0"/>
              <a:cs typeface="Times New Roman" pitchFamily="18" charset="0"/>
            </a:endParaRPr>
          </a:p>
        </p:txBody>
      </p:sp>
      <p:pic>
        <p:nvPicPr>
          <p:cNvPr id="214026" name="Picture 10" descr="untitled"/>
          <p:cNvPicPr>
            <a:picLocks noChangeAspect="1" noChangeArrowheads="1"/>
          </p:cNvPicPr>
          <p:nvPr/>
        </p:nvPicPr>
        <p:blipFill>
          <a:blip r:embed="rId3"/>
          <a:srcRect l="55000" t="12666" r="23000" b="53999"/>
          <a:stretch>
            <a:fillRect/>
          </a:stretch>
        </p:blipFill>
        <p:spPr bwMode="auto">
          <a:xfrm>
            <a:off x="4595813" y="3786188"/>
            <a:ext cx="4310062" cy="2590800"/>
          </a:xfrm>
          <a:prstGeom prst="rect">
            <a:avLst/>
          </a:prstGeom>
          <a:noFill/>
          <a:ln w="9525">
            <a:noFill/>
            <a:miter lim="800000"/>
            <a:headEnd/>
            <a:tailEnd/>
          </a:ln>
        </p:spPr>
      </p:pic>
      <p:sp>
        <p:nvSpPr>
          <p:cNvPr id="214027" name="Rectangle 11"/>
          <p:cNvSpPr>
            <a:spLocks noChangeArrowheads="1"/>
          </p:cNvSpPr>
          <p:nvPr/>
        </p:nvSpPr>
        <p:spPr bwMode="auto">
          <a:xfrm>
            <a:off x="6388100" y="4657725"/>
            <a:ext cx="776288" cy="776288"/>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3600" b="1">
                <a:solidFill>
                  <a:srgbClr val="FF3300"/>
                </a:solidFill>
                <a:latin typeface="Arial" charset="0"/>
                <a:cs typeface="Times New Roman" pitchFamily="18" charset="0"/>
              </a:rPr>
              <a:t>4</a:t>
            </a:r>
            <a:endParaRPr lang="en-US" sz="1800">
              <a:latin typeface="Arial" charset="0"/>
              <a:cs typeface="Times New Roman" pitchFamily="18" charset="0"/>
            </a:endParaRPr>
          </a:p>
        </p:txBody>
      </p:sp>
      <p:pic>
        <p:nvPicPr>
          <p:cNvPr id="214028" name="Picture 12" descr="untitled"/>
          <p:cNvPicPr>
            <a:picLocks noChangeAspect="1" noChangeArrowheads="1"/>
          </p:cNvPicPr>
          <p:nvPr/>
        </p:nvPicPr>
        <p:blipFill>
          <a:blip r:embed="rId3"/>
          <a:srcRect l="55000" t="12666" r="23000" b="53999"/>
          <a:stretch>
            <a:fillRect/>
          </a:stretch>
        </p:blipFill>
        <p:spPr bwMode="auto">
          <a:xfrm>
            <a:off x="261938" y="1171575"/>
            <a:ext cx="4333875" cy="2590800"/>
          </a:xfrm>
          <a:prstGeom prst="rect">
            <a:avLst/>
          </a:prstGeom>
          <a:noFill/>
          <a:ln w="9525">
            <a:noFill/>
            <a:miter lim="800000"/>
            <a:headEnd/>
            <a:tailEnd/>
          </a:ln>
        </p:spPr>
      </p:pic>
      <p:sp>
        <p:nvSpPr>
          <p:cNvPr id="214029" name="Rectangle 13"/>
          <p:cNvSpPr>
            <a:spLocks noChangeArrowheads="1"/>
          </p:cNvSpPr>
          <p:nvPr/>
        </p:nvSpPr>
        <p:spPr bwMode="auto">
          <a:xfrm>
            <a:off x="1984375" y="2084388"/>
            <a:ext cx="766763" cy="7969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3600" b="1">
                <a:solidFill>
                  <a:srgbClr val="FF3300"/>
                </a:solidFill>
                <a:latin typeface="Arial" charset="0"/>
                <a:cs typeface="Times New Roman" pitchFamily="18" charset="0"/>
              </a:rPr>
              <a:t>1</a:t>
            </a:r>
            <a:endParaRPr lang="en-US" sz="1800">
              <a:latin typeface="Arial" charset="0"/>
              <a:cs typeface="Times New Roman" pitchFamily="18" charset="0"/>
            </a:endParaRPr>
          </a:p>
        </p:txBody>
      </p:sp>
      <p:pic>
        <p:nvPicPr>
          <p:cNvPr id="214062" name="Picture 46" descr="untitled"/>
          <p:cNvPicPr>
            <a:picLocks noChangeAspect="1" noChangeArrowheads="1"/>
          </p:cNvPicPr>
          <p:nvPr/>
        </p:nvPicPr>
        <p:blipFill>
          <a:blip r:embed="rId3"/>
          <a:srcRect l="55000" t="12666" r="23000" b="53999"/>
          <a:stretch>
            <a:fillRect/>
          </a:stretch>
        </p:blipFill>
        <p:spPr bwMode="auto">
          <a:xfrm>
            <a:off x="269875" y="3768725"/>
            <a:ext cx="4325938" cy="2628900"/>
          </a:xfrm>
          <a:prstGeom prst="rect">
            <a:avLst/>
          </a:prstGeom>
          <a:noFill/>
          <a:ln w="9525">
            <a:noFill/>
            <a:miter lim="800000"/>
            <a:headEnd/>
            <a:tailEnd/>
          </a:ln>
        </p:spPr>
      </p:pic>
      <p:sp>
        <p:nvSpPr>
          <p:cNvPr id="214063" name="Rectangle 47"/>
          <p:cNvSpPr>
            <a:spLocks noChangeArrowheads="1"/>
          </p:cNvSpPr>
          <p:nvPr/>
        </p:nvSpPr>
        <p:spPr bwMode="auto">
          <a:xfrm>
            <a:off x="2074863" y="4640263"/>
            <a:ext cx="808037" cy="731837"/>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3600" b="1">
                <a:solidFill>
                  <a:srgbClr val="FF3300"/>
                </a:solidFill>
                <a:latin typeface="Arial" charset="0"/>
                <a:cs typeface="Times New Roman" pitchFamily="18" charset="0"/>
              </a:rPr>
              <a:t>3</a:t>
            </a:r>
            <a:endParaRPr lang="en-US" sz="1800">
              <a:latin typeface="Arial" charset="0"/>
              <a:cs typeface="Times New Roman" pitchFamily="18" charset="0"/>
            </a:endParaRPr>
          </a:p>
        </p:txBody>
      </p:sp>
      <p:pic>
        <p:nvPicPr>
          <p:cNvPr id="214064" name="Picture 48" descr="untitled"/>
          <p:cNvPicPr>
            <a:picLocks noChangeAspect="1" noChangeArrowheads="1"/>
          </p:cNvPicPr>
          <p:nvPr/>
        </p:nvPicPr>
        <p:blipFill>
          <a:blip r:embed="rId3"/>
          <a:srcRect l="55000" t="12666" r="23000" b="53999"/>
          <a:stretch>
            <a:fillRect/>
          </a:stretch>
        </p:blipFill>
        <p:spPr bwMode="auto">
          <a:xfrm>
            <a:off x="4595813" y="1157288"/>
            <a:ext cx="4337050" cy="2617787"/>
          </a:xfrm>
          <a:prstGeom prst="rect">
            <a:avLst/>
          </a:prstGeom>
          <a:noFill/>
          <a:ln w="9525">
            <a:noFill/>
            <a:miter lim="800000"/>
            <a:headEnd/>
            <a:tailEnd/>
          </a:ln>
        </p:spPr>
      </p:pic>
      <p:sp>
        <p:nvSpPr>
          <p:cNvPr id="214065" name="Rectangle 49"/>
          <p:cNvSpPr>
            <a:spLocks noChangeArrowheads="1"/>
          </p:cNvSpPr>
          <p:nvPr/>
        </p:nvSpPr>
        <p:spPr bwMode="auto">
          <a:xfrm>
            <a:off x="6357938" y="2047875"/>
            <a:ext cx="808037" cy="7461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3600" b="1">
                <a:solidFill>
                  <a:srgbClr val="FF3300"/>
                </a:solidFill>
                <a:latin typeface="Arial" charset="0"/>
                <a:cs typeface="Times New Roman" pitchFamily="18" charset="0"/>
              </a:rPr>
              <a:t>2</a:t>
            </a:r>
            <a:endParaRPr lang="en-US" sz="180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40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214029"/>
                                        </p:tgtEl>
                                        <p:attrNameLst>
                                          <p:attrName>style.color</p:attrName>
                                        </p:attrNameLst>
                                      </p:cBhvr>
                                      <p:by>
                                        <p:hsl h="-7200000" s="0" l="0"/>
                                      </p:by>
                                    </p:animClr>
                                    <p:animClr clrSpc="hsl" dir="cw">
                                      <p:cBhvr>
                                        <p:cTn id="7" dur="500" fill="hold"/>
                                        <p:tgtEl>
                                          <p:spTgt spid="214029"/>
                                        </p:tgtEl>
                                        <p:attrNameLst>
                                          <p:attrName>fillcolor</p:attrName>
                                        </p:attrNameLst>
                                      </p:cBhvr>
                                      <p:by>
                                        <p:hsl h="-7200000" s="0" l="0"/>
                                      </p:by>
                                    </p:animClr>
                                    <p:animClr clrSpc="hsl" dir="cw">
                                      <p:cBhvr>
                                        <p:cTn id="8" dur="500" fill="hold"/>
                                        <p:tgtEl>
                                          <p:spTgt spid="214029"/>
                                        </p:tgtEl>
                                        <p:attrNameLst>
                                          <p:attrName>stroke.color</p:attrName>
                                        </p:attrNameLst>
                                      </p:cBhvr>
                                      <p:by>
                                        <p:hsl h="-7200000" s="0" l="0"/>
                                      </p:by>
                                    </p:animClr>
                                    <p:set>
                                      <p:cBhvr>
                                        <p:cTn id="9" dur="500" fill="hold"/>
                                        <p:tgtEl>
                                          <p:spTgt spid="214029"/>
                                        </p:tgtEl>
                                        <p:attrNameLst>
                                          <p:attrName>fill.type</p:attrName>
                                        </p:attrNameLst>
                                      </p:cBhvr>
                                      <p:to>
                                        <p:strVal val="solid"/>
                                      </p:to>
                                    </p:set>
                                  </p:childTnLst>
                                </p:cTn>
                              </p:par>
                            </p:childTnLst>
                          </p:cTn>
                        </p:par>
                        <p:par>
                          <p:cTn id="10" fill="hold" nodeType="afterGroup">
                            <p:stCondLst>
                              <p:cond delay="500"/>
                            </p:stCondLst>
                            <p:childTnLst>
                              <p:par>
                                <p:cTn id="11" presetID="20" presetClass="exit" presetSubtype="0" fill="hold" grpId="1" nodeType="afterEffect">
                                  <p:stCondLst>
                                    <p:cond delay="0"/>
                                  </p:stCondLst>
                                  <p:childTnLst>
                                    <p:animEffect transition="out" filter="wedge">
                                      <p:cBhvr>
                                        <p:cTn id="12" dur="2000"/>
                                        <p:tgtEl>
                                          <p:spTgt spid="214029"/>
                                        </p:tgtEl>
                                      </p:cBhvr>
                                    </p:animEffect>
                                    <p:set>
                                      <p:cBhvr>
                                        <p:cTn id="13" dur="1" fill="hold">
                                          <p:stCondLst>
                                            <p:cond delay="1999"/>
                                          </p:stCondLst>
                                        </p:cTn>
                                        <p:tgtEl>
                                          <p:spTgt spid="214029"/>
                                        </p:tgtEl>
                                        <p:attrNameLst>
                                          <p:attrName>style.visibility</p:attrName>
                                        </p:attrNameLst>
                                      </p:cBhvr>
                                      <p:to>
                                        <p:strVal val="hidden"/>
                                      </p:to>
                                    </p:set>
                                  </p:childTnLst>
                                </p:cTn>
                              </p:par>
                            </p:childTnLst>
                          </p:cTn>
                        </p:par>
                        <p:par>
                          <p:cTn id="14" fill="hold" nodeType="afterGroup">
                            <p:stCondLst>
                              <p:cond delay="2500"/>
                            </p:stCondLst>
                            <p:childTnLst>
                              <p:par>
                                <p:cTn id="15" presetID="16" presetClass="exit" presetSubtype="37" fill="hold" nodeType="afterEffect">
                                  <p:stCondLst>
                                    <p:cond delay="0"/>
                                  </p:stCondLst>
                                  <p:childTnLst>
                                    <p:animEffect transition="out" filter="barn(outVertical)">
                                      <p:cBhvr>
                                        <p:cTn id="16" dur="2000"/>
                                        <p:tgtEl>
                                          <p:spTgt spid="214028"/>
                                        </p:tgtEl>
                                      </p:cBhvr>
                                    </p:animEffect>
                                    <p:set>
                                      <p:cBhvr>
                                        <p:cTn id="17" dur="1" fill="hold">
                                          <p:stCondLst>
                                            <p:cond delay="1999"/>
                                          </p:stCondLst>
                                        </p:cTn>
                                        <p:tgtEl>
                                          <p:spTgt spid="214028"/>
                                        </p:tgtEl>
                                        <p:attrNameLst>
                                          <p:attrName>style.visibility</p:attrName>
                                        </p:attrNameLst>
                                      </p:cBhvr>
                                      <p:to>
                                        <p:strVal val="hidden"/>
                                      </p:to>
                                    </p:set>
                                  </p:childTnLst>
                                </p:cTn>
                              </p:par>
                            </p:childTnLst>
                          </p:cTn>
                        </p:par>
                      </p:childTnLst>
                    </p:cTn>
                  </p:par>
                </p:childTnLst>
              </p:cTn>
              <p:nextCondLst>
                <p:cond evt="onClick" delay="0">
                  <p:tgtEl>
                    <p:spTgt spid="214029"/>
                  </p:tgtEl>
                </p:cond>
              </p:nextCondLst>
            </p:seq>
            <p:seq concurrent="1" nextAc="seek">
              <p:cTn id="18" restart="whenNotActive" fill="hold" evtFilter="cancelBubble" nodeType="interactiveSeq">
                <p:stCondLst>
                  <p:cond evt="onClick" delay="0">
                    <p:tgtEl>
                      <p:spTgt spid="214063"/>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22" presetClass="emph" presetSubtype="0" fill="hold" grpId="0" nodeType="clickEffect">
                                  <p:stCondLst>
                                    <p:cond delay="0"/>
                                  </p:stCondLst>
                                  <p:childTnLst>
                                    <p:animClr clrSpc="hsl" dir="cw">
                                      <p:cBhvr override="childStyle">
                                        <p:cTn id="22" dur="500" fill="hold"/>
                                        <p:tgtEl>
                                          <p:spTgt spid="214063"/>
                                        </p:tgtEl>
                                        <p:attrNameLst>
                                          <p:attrName>style.color</p:attrName>
                                        </p:attrNameLst>
                                      </p:cBhvr>
                                      <p:by>
                                        <p:hsl h="-7200000" s="0" l="0"/>
                                      </p:by>
                                    </p:animClr>
                                    <p:animClr clrSpc="hsl" dir="cw">
                                      <p:cBhvr>
                                        <p:cTn id="23" dur="500" fill="hold"/>
                                        <p:tgtEl>
                                          <p:spTgt spid="214063"/>
                                        </p:tgtEl>
                                        <p:attrNameLst>
                                          <p:attrName>fillcolor</p:attrName>
                                        </p:attrNameLst>
                                      </p:cBhvr>
                                      <p:by>
                                        <p:hsl h="-7200000" s="0" l="0"/>
                                      </p:by>
                                    </p:animClr>
                                    <p:animClr clrSpc="hsl" dir="cw">
                                      <p:cBhvr>
                                        <p:cTn id="24" dur="500" fill="hold"/>
                                        <p:tgtEl>
                                          <p:spTgt spid="214063"/>
                                        </p:tgtEl>
                                        <p:attrNameLst>
                                          <p:attrName>stroke.color</p:attrName>
                                        </p:attrNameLst>
                                      </p:cBhvr>
                                      <p:by>
                                        <p:hsl h="-7200000" s="0" l="0"/>
                                      </p:by>
                                    </p:animClr>
                                    <p:set>
                                      <p:cBhvr>
                                        <p:cTn id="25" dur="500" fill="hold"/>
                                        <p:tgtEl>
                                          <p:spTgt spid="214063"/>
                                        </p:tgtEl>
                                        <p:attrNameLst>
                                          <p:attrName>fill.type</p:attrName>
                                        </p:attrNameLst>
                                      </p:cBhvr>
                                      <p:to>
                                        <p:strVal val="solid"/>
                                      </p:to>
                                    </p:set>
                                  </p:childTnLst>
                                </p:cTn>
                              </p:par>
                            </p:childTnLst>
                          </p:cTn>
                        </p:par>
                        <p:par>
                          <p:cTn id="26" fill="hold" nodeType="afterGroup">
                            <p:stCondLst>
                              <p:cond delay="500"/>
                            </p:stCondLst>
                            <p:childTnLst>
                              <p:par>
                                <p:cTn id="27" presetID="20" presetClass="exit" presetSubtype="0" fill="hold" grpId="1" nodeType="afterEffect">
                                  <p:stCondLst>
                                    <p:cond delay="0"/>
                                  </p:stCondLst>
                                  <p:childTnLst>
                                    <p:animEffect transition="out" filter="wedge">
                                      <p:cBhvr>
                                        <p:cTn id="28" dur="2000"/>
                                        <p:tgtEl>
                                          <p:spTgt spid="214063"/>
                                        </p:tgtEl>
                                      </p:cBhvr>
                                    </p:animEffect>
                                    <p:set>
                                      <p:cBhvr>
                                        <p:cTn id="29" dur="1" fill="hold">
                                          <p:stCondLst>
                                            <p:cond delay="1999"/>
                                          </p:stCondLst>
                                        </p:cTn>
                                        <p:tgtEl>
                                          <p:spTgt spid="214063"/>
                                        </p:tgtEl>
                                        <p:attrNameLst>
                                          <p:attrName>style.visibility</p:attrName>
                                        </p:attrNameLst>
                                      </p:cBhvr>
                                      <p:to>
                                        <p:strVal val="hidden"/>
                                      </p:to>
                                    </p:set>
                                  </p:childTnLst>
                                </p:cTn>
                              </p:par>
                            </p:childTnLst>
                          </p:cTn>
                        </p:par>
                        <p:par>
                          <p:cTn id="30" fill="hold" nodeType="afterGroup">
                            <p:stCondLst>
                              <p:cond delay="2500"/>
                            </p:stCondLst>
                            <p:childTnLst>
                              <p:par>
                                <p:cTn id="31" presetID="16" presetClass="exit" presetSubtype="37" fill="hold" nodeType="afterEffect">
                                  <p:stCondLst>
                                    <p:cond delay="0"/>
                                  </p:stCondLst>
                                  <p:childTnLst>
                                    <p:animEffect transition="out" filter="barn(outVertical)">
                                      <p:cBhvr>
                                        <p:cTn id="32" dur="2000"/>
                                        <p:tgtEl>
                                          <p:spTgt spid="214062"/>
                                        </p:tgtEl>
                                      </p:cBhvr>
                                    </p:animEffect>
                                    <p:set>
                                      <p:cBhvr>
                                        <p:cTn id="33" dur="1" fill="hold">
                                          <p:stCondLst>
                                            <p:cond delay="1999"/>
                                          </p:stCondLst>
                                        </p:cTn>
                                        <p:tgtEl>
                                          <p:spTgt spid="214062"/>
                                        </p:tgtEl>
                                        <p:attrNameLst>
                                          <p:attrName>style.visibility</p:attrName>
                                        </p:attrNameLst>
                                      </p:cBhvr>
                                      <p:to>
                                        <p:strVal val="hidden"/>
                                      </p:to>
                                    </p:set>
                                  </p:childTnLst>
                                </p:cTn>
                              </p:par>
                            </p:childTnLst>
                          </p:cTn>
                        </p:par>
                      </p:childTnLst>
                    </p:cTn>
                  </p:par>
                </p:childTnLst>
              </p:cTn>
              <p:nextCondLst>
                <p:cond evt="onClick" delay="0">
                  <p:tgtEl>
                    <p:spTgt spid="214063"/>
                  </p:tgtEl>
                </p:cond>
              </p:nextCondLst>
            </p:seq>
            <p:seq concurrent="1" nextAc="seek">
              <p:cTn id="34" restart="whenNotActive" fill="hold" evtFilter="cancelBubble" nodeType="interactiveSeq">
                <p:stCondLst>
                  <p:cond evt="onClick" delay="0">
                    <p:tgtEl>
                      <p:spTgt spid="21406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22" presetClass="emph" presetSubtype="0" fill="hold" grpId="0" nodeType="clickEffect">
                                  <p:stCondLst>
                                    <p:cond delay="0"/>
                                  </p:stCondLst>
                                  <p:childTnLst>
                                    <p:animClr clrSpc="hsl" dir="cw">
                                      <p:cBhvr override="childStyle">
                                        <p:cTn id="38" dur="500" fill="hold"/>
                                        <p:tgtEl>
                                          <p:spTgt spid="214065"/>
                                        </p:tgtEl>
                                        <p:attrNameLst>
                                          <p:attrName>style.color</p:attrName>
                                        </p:attrNameLst>
                                      </p:cBhvr>
                                      <p:by>
                                        <p:hsl h="-7200000" s="0" l="0"/>
                                      </p:by>
                                    </p:animClr>
                                    <p:animClr clrSpc="hsl" dir="cw">
                                      <p:cBhvr>
                                        <p:cTn id="39" dur="500" fill="hold"/>
                                        <p:tgtEl>
                                          <p:spTgt spid="214065"/>
                                        </p:tgtEl>
                                        <p:attrNameLst>
                                          <p:attrName>fillcolor</p:attrName>
                                        </p:attrNameLst>
                                      </p:cBhvr>
                                      <p:by>
                                        <p:hsl h="-7200000" s="0" l="0"/>
                                      </p:by>
                                    </p:animClr>
                                    <p:animClr clrSpc="hsl" dir="cw">
                                      <p:cBhvr>
                                        <p:cTn id="40" dur="500" fill="hold"/>
                                        <p:tgtEl>
                                          <p:spTgt spid="214065"/>
                                        </p:tgtEl>
                                        <p:attrNameLst>
                                          <p:attrName>stroke.color</p:attrName>
                                        </p:attrNameLst>
                                      </p:cBhvr>
                                      <p:by>
                                        <p:hsl h="-7200000" s="0" l="0"/>
                                      </p:by>
                                    </p:animClr>
                                    <p:set>
                                      <p:cBhvr>
                                        <p:cTn id="41" dur="500" fill="hold"/>
                                        <p:tgtEl>
                                          <p:spTgt spid="214065"/>
                                        </p:tgtEl>
                                        <p:attrNameLst>
                                          <p:attrName>fill.type</p:attrName>
                                        </p:attrNameLst>
                                      </p:cBhvr>
                                      <p:to>
                                        <p:strVal val="solid"/>
                                      </p:to>
                                    </p:set>
                                  </p:childTnLst>
                                </p:cTn>
                              </p:par>
                            </p:childTnLst>
                          </p:cTn>
                        </p:par>
                        <p:par>
                          <p:cTn id="42" fill="hold" nodeType="afterGroup">
                            <p:stCondLst>
                              <p:cond delay="500"/>
                            </p:stCondLst>
                            <p:childTnLst>
                              <p:par>
                                <p:cTn id="43" presetID="20" presetClass="exit" presetSubtype="0" fill="hold" grpId="1" nodeType="afterEffect">
                                  <p:stCondLst>
                                    <p:cond delay="0"/>
                                  </p:stCondLst>
                                  <p:childTnLst>
                                    <p:animEffect transition="out" filter="wedge">
                                      <p:cBhvr>
                                        <p:cTn id="44" dur="2000"/>
                                        <p:tgtEl>
                                          <p:spTgt spid="214065"/>
                                        </p:tgtEl>
                                      </p:cBhvr>
                                    </p:animEffect>
                                    <p:set>
                                      <p:cBhvr>
                                        <p:cTn id="45" dur="1" fill="hold">
                                          <p:stCondLst>
                                            <p:cond delay="1999"/>
                                          </p:stCondLst>
                                        </p:cTn>
                                        <p:tgtEl>
                                          <p:spTgt spid="214065"/>
                                        </p:tgtEl>
                                        <p:attrNameLst>
                                          <p:attrName>style.visibility</p:attrName>
                                        </p:attrNameLst>
                                      </p:cBhvr>
                                      <p:to>
                                        <p:strVal val="hidden"/>
                                      </p:to>
                                    </p:set>
                                  </p:childTnLst>
                                </p:cTn>
                              </p:par>
                            </p:childTnLst>
                          </p:cTn>
                        </p:par>
                        <p:par>
                          <p:cTn id="46" fill="hold" nodeType="afterGroup">
                            <p:stCondLst>
                              <p:cond delay="2500"/>
                            </p:stCondLst>
                            <p:childTnLst>
                              <p:par>
                                <p:cTn id="47" presetID="16" presetClass="exit" presetSubtype="37" fill="hold" nodeType="afterEffect">
                                  <p:stCondLst>
                                    <p:cond delay="0"/>
                                  </p:stCondLst>
                                  <p:childTnLst>
                                    <p:animEffect transition="out" filter="barn(outVertical)">
                                      <p:cBhvr>
                                        <p:cTn id="48" dur="2000"/>
                                        <p:tgtEl>
                                          <p:spTgt spid="214064"/>
                                        </p:tgtEl>
                                      </p:cBhvr>
                                    </p:animEffect>
                                    <p:set>
                                      <p:cBhvr>
                                        <p:cTn id="49" dur="1" fill="hold">
                                          <p:stCondLst>
                                            <p:cond delay="1999"/>
                                          </p:stCondLst>
                                        </p:cTn>
                                        <p:tgtEl>
                                          <p:spTgt spid="214064"/>
                                        </p:tgtEl>
                                        <p:attrNameLst>
                                          <p:attrName>style.visibility</p:attrName>
                                        </p:attrNameLst>
                                      </p:cBhvr>
                                      <p:to>
                                        <p:strVal val="hidden"/>
                                      </p:to>
                                    </p:set>
                                  </p:childTnLst>
                                </p:cTn>
                              </p:par>
                            </p:childTnLst>
                          </p:cTn>
                        </p:par>
                      </p:childTnLst>
                    </p:cTn>
                  </p:par>
                </p:childTnLst>
              </p:cTn>
              <p:nextCondLst>
                <p:cond evt="onClick" delay="0">
                  <p:tgtEl>
                    <p:spTgt spid="214065"/>
                  </p:tgtEl>
                </p:cond>
              </p:nextCondLst>
            </p:seq>
            <p:seq concurrent="1" nextAc="seek">
              <p:cTn id="50" restart="whenNotActive" fill="hold" evtFilter="cancelBubble" nodeType="interactiveSeq">
                <p:stCondLst>
                  <p:cond evt="onClick" delay="0">
                    <p:tgtEl>
                      <p:spTgt spid="21402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2" presetClass="emph" presetSubtype="0" fill="hold" grpId="0" nodeType="clickEffect">
                                  <p:stCondLst>
                                    <p:cond delay="0"/>
                                  </p:stCondLst>
                                  <p:childTnLst>
                                    <p:animClr clrSpc="hsl" dir="cw">
                                      <p:cBhvr override="childStyle">
                                        <p:cTn id="54" dur="500" fill="hold"/>
                                        <p:tgtEl>
                                          <p:spTgt spid="214027"/>
                                        </p:tgtEl>
                                        <p:attrNameLst>
                                          <p:attrName>style.color</p:attrName>
                                        </p:attrNameLst>
                                      </p:cBhvr>
                                      <p:by>
                                        <p:hsl h="-7200000" s="0" l="0"/>
                                      </p:by>
                                    </p:animClr>
                                    <p:animClr clrSpc="hsl" dir="cw">
                                      <p:cBhvr>
                                        <p:cTn id="55" dur="500" fill="hold"/>
                                        <p:tgtEl>
                                          <p:spTgt spid="214027"/>
                                        </p:tgtEl>
                                        <p:attrNameLst>
                                          <p:attrName>fillcolor</p:attrName>
                                        </p:attrNameLst>
                                      </p:cBhvr>
                                      <p:by>
                                        <p:hsl h="-7200000" s="0" l="0"/>
                                      </p:by>
                                    </p:animClr>
                                    <p:animClr clrSpc="hsl" dir="cw">
                                      <p:cBhvr>
                                        <p:cTn id="56" dur="500" fill="hold"/>
                                        <p:tgtEl>
                                          <p:spTgt spid="214027"/>
                                        </p:tgtEl>
                                        <p:attrNameLst>
                                          <p:attrName>stroke.color</p:attrName>
                                        </p:attrNameLst>
                                      </p:cBhvr>
                                      <p:by>
                                        <p:hsl h="-7200000" s="0" l="0"/>
                                      </p:by>
                                    </p:animClr>
                                    <p:set>
                                      <p:cBhvr>
                                        <p:cTn id="57" dur="500" fill="hold"/>
                                        <p:tgtEl>
                                          <p:spTgt spid="214027"/>
                                        </p:tgtEl>
                                        <p:attrNameLst>
                                          <p:attrName>fill.type</p:attrName>
                                        </p:attrNameLst>
                                      </p:cBhvr>
                                      <p:to>
                                        <p:strVal val="solid"/>
                                      </p:to>
                                    </p:set>
                                  </p:childTnLst>
                                </p:cTn>
                              </p:par>
                            </p:childTnLst>
                          </p:cTn>
                        </p:par>
                        <p:par>
                          <p:cTn id="58" fill="hold" nodeType="afterGroup">
                            <p:stCondLst>
                              <p:cond delay="500"/>
                            </p:stCondLst>
                            <p:childTnLst>
                              <p:par>
                                <p:cTn id="59" presetID="20" presetClass="exit" presetSubtype="0" fill="hold" grpId="1" nodeType="afterEffect">
                                  <p:stCondLst>
                                    <p:cond delay="0"/>
                                  </p:stCondLst>
                                  <p:childTnLst>
                                    <p:animEffect transition="out" filter="wedge">
                                      <p:cBhvr>
                                        <p:cTn id="60" dur="2000"/>
                                        <p:tgtEl>
                                          <p:spTgt spid="214027"/>
                                        </p:tgtEl>
                                      </p:cBhvr>
                                    </p:animEffect>
                                    <p:set>
                                      <p:cBhvr>
                                        <p:cTn id="61" dur="1" fill="hold">
                                          <p:stCondLst>
                                            <p:cond delay="1999"/>
                                          </p:stCondLst>
                                        </p:cTn>
                                        <p:tgtEl>
                                          <p:spTgt spid="214027"/>
                                        </p:tgtEl>
                                        <p:attrNameLst>
                                          <p:attrName>style.visibility</p:attrName>
                                        </p:attrNameLst>
                                      </p:cBhvr>
                                      <p:to>
                                        <p:strVal val="hidden"/>
                                      </p:to>
                                    </p:set>
                                  </p:childTnLst>
                                </p:cTn>
                              </p:par>
                            </p:childTnLst>
                          </p:cTn>
                        </p:par>
                        <p:par>
                          <p:cTn id="62" fill="hold" nodeType="afterGroup">
                            <p:stCondLst>
                              <p:cond delay="2500"/>
                            </p:stCondLst>
                            <p:childTnLst>
                              <p:par>
                                <p:cTn id="63" presetID="16" presetClass="exit" presetSubtype="37" fill="hold" nodeType="afterEffect">
                                  <p:stCondLst>
                                    <p:cond delay="0"/>
                                  </p:stCondLst>
                                  <p:childTnLst>
                                    <p:animEffect transition="out" filter="barn(outVertical)">
                                      <p:cBhvr>
                                        <p:cTn id="64" dur="2000"/>
                                        <p:tgtEl>
                                          <p:spTgt spid="214026"/>
                                        </p:tgtEl>
                                      </p:cBhvr>
                                    </p:animEffect>
                                    <p:set>
                                      <p:cBhvr>
                                        <p:cTn id="65" dur="1" fill="hold">
                                          <p:stCondLst>
                                            <p:cond delay="1999"/>
                                          </p:stCondLst>
                                        </p:cTn>
                                        <p:tgtEl>
                                          <p:spTgt spid="214026"/>
                                        </p:tgtEl>
                                        <p:attrNameLst>
                                          <p:attrName>style.visibility</p:attrName>
                                        </p:attrNameLst>
                                      </p:cBhvr>
                                      <p:to>
                                        <p:strVal val="hidden"/>
                                      </p:to>
                                    </p:set>
                                  </p:childTnLst>
                                </p:cTn>
                              </p:par>
                            </p:childTnLst>
                          </p:cTn>
                        </p:par>
                      </p:childTnLst>
                    </p:cTn>
                  </p:par>
                </p:childTnLst>
              </p:cTn>
              <p:nextCondLst>
                <p:cond evt="onClick" delay="0">
                  <p:tgtEl>
                    <p:spTgt spid="214027"/>
                  </p:tgtEl>
                </p:cond>
              </p:nextCondLst>
            </p:seq>
          </p:childTnLst>
        </p:cTn>
      </p:par>
    </p:tnLst>
    <p:bldLst>
      <p:bldP spid="214027" grpId="0" animBg="1"/>
      <p:bldP spid="214027" grpId="1" animBg="1"/>
      <p:bldP spid="214029" grpId="0" animBg="1"/>
      <p:bldP spid="214029" grpId="1" animBg="1"/>
      <p:bldP spid="214063" grpId="0" animBg="1"/>
      <p:bldP spid="214063" grpId="1" animBg="1"/>
      <p:bldP spid="214065" grpId="0" animBg="1"/>
      <p:bldP spid="21406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WordArt 2"/>
          <p:cNvSpPr>
            <a:spLocks noChangeArrowheads="1" noChangeShapeType="1" noTextEdit="1"/>
          </p:cNvSpPr>
          <p:nvPr/>
        </p:nvSpPr>
        <p:spPr bwMode="auto">
          <a:xfrm>
            <a:off x="685800" y="1752600"/>
            <a:ext cx="1524000" cy="228600"/>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FF00"/>
                </a:solidFill>
                <a:latin typeface="Arial"/>
                <a:cs typeface="Arial"/>
              </a:rPr>
              <a:t>Kết luận:</a:t>
            </a:r>
          </a:p>
        </p:txBody>
      </p:sp>
      <p:sp>
        <p:nvSpPr>
          <p:cNvPr id="199683" name="WordArt 3"/>
          <p:cNvSpPr>
            <a:spLocks noChangeArrowheads="1" noChangeShapeType="1" noTextEdit="1"/>
          </p:cNvSpPr>
          <p:nvPr/>
        </p:nvSpPr>
        <p:spPr bwMode="auto">
          <a:xfrm>
            <a:off x="685800" y="2362200"/>
            <a:ext cx="7848600" cy="533400"/>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Để thực hiện tốt các bài toán về chu vi, diện tích các hình cần:</a:t>
            </a:r>
          </a:p>
        </p:txBody>
      </p:sp>
      <p:sp>
        <p:nvSpPr>
          <p:cNvPr id="199684" name="WordArt 4"/>
          <p:cNvSpPr>
            <a:spLocks noChangeArrowheads="1" noChangeShapeType="1" noTextEdit="1"/>
          </p:cNvSpPr>
          <p:nvPr/>
        </p:nvSpPr>
        <p:spPr bwMode="auto">
          <a:xfrm>
            <a:off x="1295400" y="3316288"/>
            <a:ext cx="3581400" cy="493712"/>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 Nắm vững các công thức,</a:t>
            </a:r>
          </a:p>
        </p:txBody>
      </p:sp>
      <p:sp>
        <p:nvSpPr>
          <p:cNvPr id="199685" name="WordArt 5"/>
          <p:cNvSpPr>
            <a:spLocks noChangeArrowheads="1" noChangeShapeType="1" noTextEdit="1"/>
          </p:cNvSpPr>
          <p:nvPr/>
        </p:nvSpPr>
        <p:spPr bwMode="auto">
          <a:xfrm>
            <a:off x="1295400" y="3849688"/>
            <a:ext cx="4800600" cy="493712"/>
          </a:xfrm>
          <a:prstGeom prst="rect">
            <a:avLst/>
          </a:prstGeom>
        </p:spPr>
        <p:txBody>
          <a:bodyPr wrap="none" fromWordArt="1">
            <a:prstTxWarp prst="textPlain">
              <a:avLst>
                <a:gd name="adj" fmla="val 50000"/>
              </a:avLst>
            </a:prstTxWarp>
          </a:bodyPr>
          <a:lstStyle/>
          <a:p>
            <a:pPr algn="ctr"/>
            <a:r>
              <a:rPr lang="vi-VN" kern="10">
                <a:ln w="9525">
                  <a:solidFill>
                    <a:srgbClr val="FFFF00"/>
                  </a:solidFill>
                  <a:round/>
                  <a:headEnd/>
                  <a:tailEnd/>
                </a:ln>
                <a:solidFill>
                  <a:srgbClr val="FFFF00"/>
                </a:solidFill>
                <a:latin typeface="Arial"/>
                <a:cs typeface="Arial"/>
              </a:rPr>
              <a:t>- Xác định đúng và thống nhất đơn vị đo,</a:t>
            </a:r>
            <a:endParaRPr lang="en-US" kern="10">
              <a:ln w="9525">
                <a:solidFill>
                  <a:srgbClr val="FFFF00"/>
                </a:solidFill>
                <a:round/>
                <a:headEnd/>
                <a:tailEnd/>
              </a:ln>
              <a:solidFill>
                <a:srgbClr val="FFFF00"/>
              </a:solidFill>
              <a:latin typeface="Arial"/>
              <a:cs typeface="Arial"/>
            </a:endParaRPr>
          </a:p>
        </p:txBody>
      </p:sp>
      <p:sp>
        <p:nvSpPr>
          <p:cNvPr id="199686" name="WordArt 6"/>
          <p:cNvSpPr>
            <a:spLocks noChangeArrowheads="1" noChangeShapeType="1" noTextEdit="1"/>
          </p:cNvSpPr>
          <p:nvPr/>
        </p:nvSpPr>
        <p:spPr bwMode="auto">
          <a:xfrm>
            <a:off x="1295400" y="4419600"/>
            <a:ext cx="6172200" cy="493713"/>
          </a:xfrm>
          <a:prstGeom prst="rect">
            <a:avLst/>
          </a:prstGeom>
        </p:spPr>
        <p:txBody>
          <a:bodyPr wrap="none" fromWordArt="1">
            <a:prstTxWarp prst="textPlain">
              <a:avLst>
                <a:gd name="adj" fmla="val 50000"/>
              </a:avLst>
            </a:prstTxWarp>
          </a:bodyPr>
          <a:lstStyle/>
          <a:p>
            <a:pPr algn="ctr"/>
            <a:r>
              <a:rPr lang="vi-VN" kern="10">
                <a:ln w="9525">
                  <a:solidFill>
                    <a:srgbClr val="FFFF00"/>
                  </a:solidFill>
                  <a:round/>
                  <a:headEnd/>
                  <a:tailEnd/>
                </a:ln>
                <a:solidFill>
                  <a:srgbClr val="FFFF00"/>
                </a:solidFill>
                <a:latin typeface="Arial"/>
                <a:cs typeface="Arial"/>
              </a:rPr>
              <a:t>- Nắm được mối quan hệ giữa các hình với nhau.</a:t>
            </a:r>
            <a:endParaRPr lang="en-US" kern="10">
              <a:ln w="9525">
                <a:solidFill>
                  <a:srgbClr val="FFFF00"/>
                </a:solidFill>
                <a:round/>
                <a:headEnd/>
                <a:tailEnd/>
              </a:ln>
              <a:solidFill>
                <a:srgbClr val="FFFF00"/>
              </a:solidFill>
              <a:latin typeface="Arial"/>
              <a:cs typeface="Arial"/>
            </a:endParaRPr>
          </a:p>
        </p:txBody>
      </p:sp>
      <p:sp>
        <p:nvSpPr>
          <p:cNvPr id="199688" name="Rectangle 8"/>
          <p:cNvSpPr>
            <a:spLocks noGrp="1" noChangeArrowheads="1"/>
          </p:cNvSpPr>
          <p:nvPr>
            <p:ph type="subTitle" idx="1"/>
          </p:nvPr>
        </p:nvSpPr>
        <p:spPr>
          <a:xfrm>
            <a:off x="192088" y="685800"/>
            <a:ext cx="1255712" cy="695325"/>
          </a:xfrm>
        </p:spPr>
        <p:txBody>
          <a:bodyPr/>
          <a:lstStyle/>
          <a:p>
            <a:pPr eaLnBrk="1" hangingPunct="1">
              <a:defRPr/>
            </a:pPr>
            <a:r>
              <a:rPr lang="en-US" sz="2800" u="sng" smtClean="0"/>
              <a:t>Toán</a:t>
            </a:r>
            <a:r>
              <a:rPr lang="en-US" sz="2800" smtClean="0"/>
              <a:t>:</a:t>
            </a:r>
            <a:endParaRPr lang="vi-VN" sz="2800" smtClean="0"/>
          </a:p>
        </p:txBody>
      </p:sp>
      <p:sp>
        <p:nvSpPr>
          <p:cNvPr id="199689" name="Rectangle 9"/>
          <p:cNvSpPr>
            <a:spLocks noChangeArrowheads="1"/>
          </p:cNvSpPr>
          <p:nvPr/>
        </p:nvSpPr>
        <p:spPr bwMode="auto">
          <a:xfrm>
            <a:off x="1403350" y="719138"/>
            <a:ext cx="7596188" cy="5048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pitchFamily="2" charset="2"/>
              <a:buNone/>
              <a:defRPr/>
            </a:pPr>
            <a:r>
              <a:rPr lang="en-US" sz="2400">
                <a:solidFill>
                  <a:srgbClr val="F30936"/>
                </a:solidFill>
                <a:effectLst>
                  <a:outerShdw blurRad="38100" dist="38100" dir="2700000" algn="tl">
                    <a:srgbClr val="000000"/>
                  </a:outerShdw>
                </a:effectLst>
                <a:latin typeface="Arial"/>
              </a:rPr>
              <a:t>ÔN TẬP VỀ TÍNH CHU VI, DiỆN TÍCH MỘT SỐ HÌNH</a:t>
            </a:r>
            <a:endParaRPr lang="vi-VN" sz="2400">
              <a:solidFill>
                <a:srgbClr val="F30936"/>
              </a:solidFill>
              <a:effectLst>
                <a:outerShdw blurRad="38100" dist="38100" dir="2700000" algn="tl">
                  <a:srgbClr val="000000"/>
                </a:outerShdw>
              </a:effectLst>
              <a:latin typeface="Arial"/>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499"/>
                                          </p:stCondLst>
                                        </p:cTn>
                                        <p:tgtEl>
                                          <p:spTgt spid="1996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199683"/>
                                        </p:tgtEl>
                                        <p:attrNameLst>
                                          <p:attrName>style.visibility</p:attrName>
                                        </p:attrNameLst>
                                      </p:cBhvr>
                                      <p:to>
                                        <p:strVal val="visible"/>
                                      </p:to>
                                    </p:set>
                                    <p:anim calcmode="lin" valueType="num">
                                      <p:cBhvr>
                                        <p:cTn id="11" dur="1000" fill="hold"/>
                                        <p:tgtEl>
                                          <p:spTgt spid="199683"/>
                                        </p:tgtEl>
                                        <p:attrNameLst>
                                          <p:attrName>ppt_x</p:attrName>
                                        </p:attrNameLst>
                                      </p:cBhvr>
                                      <p:tavLst>
                                        <p:tav tm="0">
                                          <p:val>
                                            <p:strVal val="#ppt_x-.2"/>
                                          </p:val>
                                        </p:tav>
                                        <p:tav tm="100000">
                                          <p:val>
                                            <p:strVal val="#ppt_x"/>
                                          </p:val>
                                        </p:tav>
                                      </p:tavLst>
                                    </p:anim>
                                    <p:anim calcmode="lin" valueType="num">
                                      <p:cBhvr>
                                        <p:cTn id="12" dur="1000" fill="hold"/>
                                        <p:tgtEl>
                                          <p:spTgt spid="19968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9968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99684"/>
                                        </p:tgtEl>
                                        <p:attrNameLst>
                                          <p:attrName>style.visibility</p:attrName>
                                        </p:attrNameLst>
                                      </p:cBhvr>
                                      <p:to>
                                        <p:strVal val="visible"/>
                                      </p:to>
                                    </p:set>
                                    <p:anim calcmode="lin" valueType="num">
                                      <p:cBhvr>
                                        <p:cTn id="18" dur="1000" fill="hold"/>
                                        <p:tgtEl>
                                          <p:spTgt spid="199684"/>
                                        </p:tgtEl>
                                        <p:attrNameLst>
                                          <p:attrName>ppt_x</p:attrName>
                                        </p:attrNameLst>
                                      </p:cBhvr>
                                      <p:tavLst>
                                        <p:tav tm="0">
                                          <p:val>
                                            <p:strVal val="#ppt_x-.2"/>
                                          </p:val>
                                        </p:tav>
                                        <p:tav tm="100000">
                                          <p:val>
                                            <p:strVal val="#ppt_x"/>
                                          </p:val>
                                        </p:tav>
                                      </p:tavLst>
                                    </p:anim>
                                    <p:anim calcmode="lin" valueType="num">
                                      <p:cBhvr>
                                        <p:cTn id="19" dur="1000" fill="hold"/>
                                        <p:tgtEl>
                                          <p:spTgt spid="19968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9968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99685"/>
                                        </p:tgtEl>
                                        <p:attrNameLst>
                                          <p:attrName>style.visibility</p:attrName>
                                        </p:attrNameLst>
                                      </p:cBhvr>
                                      <p:to>
                                        <p:strVal val="visible"/>
                                      </p:to>
                                    </p:set>
                                    <p:anim calcmode="lin" valueType="num">
                                      <p:cBhvr>
                                        <p:cTn id="25" dur="1000" fill="hold"/>
                                        <p:tgtEl>
                                          <p:spTgt spid="199685"/>
                                        </p:tgtEl>
                                        <p:attrNameLst>
                                          <p:attrName>ppt_x</p:attrName>
                                        </p:attrNameLst>
                                      </p:cBhvr>
                                      <p:tavLst>
                                        <p:tav tm="0">
                                          <p:val>
                                            <p:strVal val="#ppt_x-.2"/>
                                          </p:val>
                                        </p:tav>
                                        <p:tav tm="100000">
                                          <p:val>
                                            <p:strVal val="#ppt_x"/>
                                          </p:val>
                                        </p:tav>
                                      </p:tavLst>
                                    </p:anim>
                                    <p:anim calcmode="lin" valueType="num">
                                      <p:cBhvr>
                                        <p:cTn id="26" dur="1000" fill="hold"/>
                                        <p:tgtEl>
                                          <p:spTgt spid="19968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996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99686"/>
                                        </p:tgtEl>
                                        <p:attrNameLst>
                                          <p:attrName>style.visibility</p:attrName>
                                        </p:attrNameLst>
                                      </p:cBhvr>
                                      <p:to>
                                        <p:strVal val="visible"/>
                                      </p:to>
                                    </p:set>
                                    <p:anim calcmode="lin" valueType="num">
                                      <p:cBhvr>
                                        <p:cTn id="32" dur="1000" fill="hold"/>
                                        <p:tgtEl>
                                          <p:spTgt spid="199686"/>
                                        </p:tgtEl>
                                        <p:attrNameLst>
                                          <p:attrName>ppt_x</p:attrName>
                                        </p:attrNameLst>
                                      </p:cBhvr>
                                      <p:tavLst>
                                        <p:tav tm="0">
                                          <p:val>
                                            <p:strVal val="#ppt_x-.2"/>
                                          </p:val>
                                        </p:tav>
                                        <p:tav tm="100000">
                                          <p:val>
                                            <p:strVal val="#ppt_x"/>
                                          </p:val>
                                        </p:tav>
                                      </p:tavLst>
                                    </p:anim>
                                    <p:anim calcmode="lin" valueType="num">
                                      <p:cBhvr>
                                        <p:cTn id="33" dur="1000" fill="hold"/>
                                        <p:tgtEl>
                                          <p:spTgt spid="19968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99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animBg="1"/>
      <p:bldP spid="199683" grpId="0" animBg="1"/>
      <p:bldP spid="199684" grpId="0" animBg="1"/>
      <p:bldP spid="199685" grpId="0" animBg="1"/>
      <p:bldP spid="19968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38100" y="38100"/>
            <a:ext cx="9144000" cy="6858000"/>
          </a:xfrm>
          <a:prstGeom prst="rect">
            <a:avLst/>
          </a:prstGeom>
          <a:gradFill rotWithShape="1">
            <a:gsLst>
              <a:gs pos="0">
                <a:srgbClr val="FF8200"/>
              </a:gs>
              <a:gs pos="50000">
                <a:schemeClr val="hlink">
                  <a:alpha val="53999"/>
                </a:schemeClr>
              </a:gs>
              <a:gs pos="100000">
                <a:srgbClr val="FF8200"/>
              </a:gs>
            </a:gsLst>
            <a:lin ang="5400000" scaled="1"/>
          </a:gradFill>
          <a:ln w="9525">
            <a:solidFill>
              <a:schemeClr val="tx1"/>
            </a:solidFill>
            <a:miter lim="800000"/>
            <a:headEnd/>
            <a:tailEnd/>
          </a:ln>
          <a:effectLst/>
        </p:spPr>
        <p:txBody>
          <a:bodyPr wrap="none" anchor="ctr"/>
          <a:lstStyle/>
          <a:p>
            <a:pPr>
              <a:defRPr/>
            </a:pPr>
            <a:endParaRPr lang="en-US" sz="2400">
              <a:latin typeface="Arial"/>
            </a:endParaRPr>
          </a:p>
        </p:txBody>
      </p:sp>
      <p:sp>
        <p:nvSpPr>
          <p:cNvPr id="196612" name="Rectangle 4"/>
          <p:cNvSpPr>
            <a:spLocks noGrp="1" noChangeArrowheads="1"/>
          </p:cNvSpPr>
          <p:nvPr>
            <p:ph type="subTitle" idx="1"/>
          </p:nvPr>
        </p:nvSpPr>
        <p:spPr>
          <a:xfrm>
            <a:off x="395288" y="609600"/>
            <a:ext cx="1255712" cy="695325"/>
          </a:xfrm>
        </p:spPr>
        <p:txBody>
          <a:bodyPr/>
          <a:lstStyle/>
          <a:p>
            <a:pPr eaLnBrk="1" hangingPunct="1">
              <a:defRPr/>
            </a:pPr>
            <a:r>
              <a:rPr lang="en-US" sz="2400" u="sng" smtClean="0">
                <a:solidFill>
                  <a:srgbClr val="000000"/>
                </a:solidFill>
                <a:effectLst>
                  <a:outerShdw blurRad="38100" dist="38100" dir="2700000" algn="tl">
                    <a:srgbClr val="FFFFFF"/>
                  </a:outerShdw>
                </a:effectLst>
              </a:rPr>
              <a:t>Toán</a:t>
            </a:r>
            <a:r>
              <a:rPr lang="en-US" sz="2400" smtClean="0">
                <a:solidFill>
                  <a:srgbClr val="000000"/>
                </a:solidFill>
                <a:effectLst>
                  <a:outerShdw blurRad="38100" dist="38100" dir="2700000" algn="tl">
                    <a:srgbClr val="FFFFFF"/>
                  </a:outerShdw>
                </a:effectLst>
              </a:rPr>
              <a:t>:</a:t>
            </a:r>
            <a:endParaRPr lang="vi-VN" sz="2400" smtClean="0">
              <a:solidFill>
                <a:srgbClr val="000000"/>
              </a:solidFill>
              <a:effectLst>
                <a:outerShdw blurRad="38100" dist="38100" dir="2700000" algn="tl">
                  <a:srgbClr val="FFFFFF"/>
                </a:outerShdw>
              </a:effectLst>
            </a:endParaRPr>
          </a:p>
        </p:txBody>
      </p:sp>
      <p:sp>
        <p:nvSpPr>
          <p:cNvPr id="196613" name="Text Box 5"/>
          <p:cNvSpPr txBox="1">
            <a:spLocks noChangeArrowheads="1"/>
          </p:cNvSpPr>
          <p:nvPr/>
        </p:nvSpPr>
        <p:spPr bwMode="auto">
          <a:xfrm>
            <a:off x="466725" y="1219200"/>
            <a:ext cx="2665413" cy="461963"/>
          </a:xfrm>
          <a:prstGeom prst="rect">
            <a:avLst/>
          </a:prstGeom>
          <a:noFill/>
          <a:ln w="9525">
            <a:noFill/>
            <a:miter lim="800000"/>
            <a:headEnd/>
            <a:tailEnd/>
          </a:ln>
        </p:spPr>
        <p:txBody>
          <a:bodyPr>
            <a:spAutoFit/>
          </a:bodyPr>
          <a:lstStyle/>
          <a:p>
            <a:pPr eaLnBrk="1" hangingPunct="1">
              <a:spcBef>
                <a:spcPct val="50000"/>
              </a:spcBef>
            </a:pPr>
            <a:r>
              <a:rPr lang="en-US" sz="2400" u="sng">
                <a:solidFill>
                  <a:srgbClr val="000000"/>
                </a:solidFill>
                <a:latin typeface="Arial" charset="0"/>
              </a:rPr>
              <a:t>Kiểm tra bài cũ</a:t>
            </a:r>
            <a:r>
              <a:rPr lang="en-US" sz="2400">
                <a:solidFill>
                  <a:srgbClr val="000000"/>
                </a:solidFill>
                <a:latin typeface="Arial" charset="0"/>
              </a:rPr>
              <a:t>:</a:t>
            </a:r>
            <a:endParaRPr lang="vi-VN" sz="2400">
              <a:solidFill>
                <a:srgbClr val="000000"/>
              </a:solidFill>
              <a:latin typeface="Arial" charset="0"/>
            </a:endParaRPr>
          </a:p>
        </p:txBody>
      </p:sp>
      <p:sp>
        <p:nvSpPr>
          <p:cNvPr id="196614" name="Text Box 6"/>
          <p:cNvSpPr txBox="1">
            <a:spLocks noChangeArrowheads="1"/>
          </p:cNvSpPr>
          <p:nvPr/>
        </p:nvSpPr>
        <p:spPr bwMode="auto">
          <a:xfrm>
            <a:off x="1752600" y="1600200"/>
            <a:ext cx="7010400" cy="862013"/>
          </a:xfrm>
          <a:prstGeom prst="rect">
            <a:avLst/>
          </a:prstGeom>
          <a:noFill/>
          <a:ln w="9525">
            <a:noFill/>
            <a:miter lim="800000"/>
            <a:headEnd/>
            <a:tailEnd/>
          </a:ln>
        </p:spPr>
        <p:txBody>
          <a:bodyPr>
            <a:spAutoFit/>
          </a:bodyPr>
          <a:lstStyle/>
          <a:p>
            <a:pPr eaLnBrk="1" hangingPunct="1">
              <a:spcBef>
                <a:spcPct val="50000"/>
              </a:spcBef>
              <a:buFontTx/>
              <a:buChar char="•"/>
            </a:pPr>
            <a:r>
              <a:rPr lang="en-US" sz="2000">
                <a:solidFill>
                  <a:srgbClr val="000000"/>
                </a:solidFill>
                <a:latin typeface="Arial" charset="0"/>
              </a:rPr>
              <a:t>Gọi một học sinh giải bài tập số 4 tiết học trước.</a:t>
            </a:r>
          </a:p>
          <a:p>
            <a:pPr eaLnBrk="1" hangingPunct="1">
              <a:spcBef>
                <a:spcPct val="50000"/>
              </a:spcBef>
              <a:buFontTx/>
              <a:buChar char="•"/>
            </a:pPr>
            <a:r>
              <a:rPr lang="en-US" sz="2000">
                <a:solidFill>
                  <a:srgbClr val="000000"/>
                </a:solidFill>
                <a:latin typeface="Arial" charset="0"/>
              </a:rPr>
              <a:t> Chấm vở một số học sinh;</a:t>
            </a:r>
            <a:endParaRPr lang="vi-VN" sz="2000">
              <a:solidFill>
                <a:srgbClr val="000000"/>
              </a:solidFill>
              <a:latin typeface="Arial" charset="0"/>
            </a:endParaRPr>
          </a:p>
        </p:txBody>
      </p:sp>
      <p:sp>
        <p:nvSpPr>
          <p:cNvPr id="196615" name="Text Box 7"/>
          <p:cNvSpPr txBox="1">
            <a:spLocks noChangeArrowheads="1"/>
          </p:cNvSpPr>
          <p:nvPr/>
        </p:nvSpPr>
        <p:spPr bwMode="auto">
          <a:xfrm>
            <a:off x="3962400" y="1828800"/>
            <a:ext cx="1828800" cy="400050"/>
          </a:xfrm>
          <a:prstGeom prst="rect">
            <a:avLst/>
          </a:prstGeom>
          <a:noFill/>
          <a:ln w="9525">
            <a:noFill/>
            <a:miter lim="800000"/>
            <a:headEnd/>
            <a:tailEnd/>
          </a:ln>
        </p:spPr>
        <p:txBody>
          <a:bodyPr>
            <a:spAutoFit/>
          </a:bodyPr>
          <a:lstStyle/>
          <a:p>
            <a:pPr eaLnBrk="1" hangingPunct="1">
              <a:spcBef>
                <a:spcPct val="50000"/>
              </a:spcBef>
            </a:pPr>
            <a:r>
              <a:rPr lang="en-US" sz="2000" u="sng">
                <a:solidFill>
                  <a:srgbClr val="000000"/>
                </a:solidFill>
                <a:latin typeface="Arial" charset="0"/>
              </a:rPr>
              <a:t>Bài giải</a:t>
            </a:r>
            <a:r>
              <a:rPr lang="en-US" sz="2000">
                <a:solidFill>
                  <a:srgbClr val="000000"/>
                </a:solidFill>
                <a:latin typeface="Arial" charset="0"/>
              </a:rPr>
              <a:t>:</a:t>
            </a:r>
            <a:endParaRPr lang="vi-VN" sz="2000">
              <a:solidFill>
                <a:srgbClr val="000000"/>
              </a:solidFill>
              <a:latin typeface="Arial" charset="0"/>
            </a:endParaRPr>
          </a:p>
        </p:txBody>
      </p:sp>
      <p:sp>
        <p:nvSpPr>
          <p:cNvPr id="196616" name="Text Box 8"/>
          <p:cNvSpPr txBox="1">
            <a:spLocks noChangeArrowheads="1"/>
          </p:cNvSpPr>
          <p:nvPr/>
        </p:nvSpPr>
        <p:spPr bwMode="auto">
          <a:xfrm>
            <a:off x="1524000" y="2362200"/>
            <a:ext cx="6629400" cy="27082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latin typeface="Arial" charset="0"/>
              </a:rPr>
              <a:t>Thời gian ô tô đi trên đường là:</a:t>
            </a:r>
            <a:endParaRPr lang="vi-VN" sz="2000">
              <a:solidFill>
                <a:srgbClr val="000000"/>
              </a:solidFill>
              <a:latin typeface="Arial" charset="0"/>
            </a:endParaRPr>
          </a:p>
          <a:p>
            <a:pPr eaLnBrk="1" hangingPunct="1">
              <a:spcBef>
                <a:spcPct val="50000"/>
              </a:spcBef>
            </a:pPr>
            <a:r>
              <a:rPr lang="vi-VN" sz="2000">
                <a:solidFill>
                  <a:srgbClr val="000000"/>
                </a:solidFill>
                <a:latin typeface="Arial" charset="0"/>
              </a:rPr>
              <a:t>   8 giờ 56 phút – (6 giờ 15 phút + 25 phút)</a:t>
            </a:r>
          </a:p>
          <a:p>
            <a:pPr eaLnBrk="1" hangingPunct="1">
              <a:spcBef>
                <a:spcPct val="50000"/>
              </a:spcBef>
            </a:pPr>
            <a:r>
              <a:rPr lang="vi-VN" sz="2000">
                <a:solidFill>
                  <a:srgbClr val="000000"/>
                </a:solidFill>
                <a:latin typeface="Arial" charset="0"/>
              </a:rPr>
              <a:t>   = 2 giờ 16 phút =       giờ </a:t>
            </a:r>
          </a:p>
          <a:p>
            <a:pPr eaLnBrk="1" hangingPunct="1">
              <a:spcBef>
                <a:spcPct val="50000"/>
              </a:spcBef>
            </a:pPr>
            <a:r>
              <a:rPr lang="vi-VN" sz="2000">
                <a:solidFill>
                  <a:srgbClr val="000000"/>
                </a:solidFill>
                <a:latin typeface="Arial" charset="0"/>
              </a:rPr>
              <a:t>Quãng đường từ Hà Nội đến hải Phòng Là:</a:t>
            </a:r>
          </a:p>
          <a:p>
            <a:pPr eaLnBrk="1" hangingPunct="1">
              <a:spcBef>
                <a:spcPct val="50000"/>
              </a:spcBef>
            </a:pPr>
            <a:r>
              <a:rPr lang="vi-VN" sz="2000">
                <a:solidFill>
                  <a:srgbClr val="000000"/>
                </a:solidFill>
                <a:latin typeface="Arial" charset="0"/>
              </a:rPr>
              <a:t>    45 x          =  102 (km)</a:t>
            </a:r>
          </a:p>
          <a:p>
            <a:pPr eaLnBrk="1" hangingPunct="1">
              <a:spcBef>
                <a:spcPct val="50000"/>
              </a:spcBef>
            </a:pPr>
            <a:r>
              <a:rPr lang="vi-VN" sz="2000">
                <a:solidFill>
                  <a:srgbClr val="000000"/>
                </a:solidFill>
                <a:latin typeface="Arial" charset="0"/>
              </a:rPr>
              <a:t>                                  </a:t>
            </a:r>
            <a:r>
              <a:rPr lang="vi-VN" sz="2000" u="sng">
                <a:solidFill>
                  <a:srgbClr val="000000"/>
                </a:solidFill>
                <a:latin typeface="Arial" charset="0"/>
              </a:rPr>
              <a:t>Đáp số</a:t>
            </a:r>
            <a:r>
              <a:rPr lang="vi-VN" sz="2000">
                <a:solidFill>
                  <a:srgbClr val="000000"/>
                </a:solidFill>
                <a:latin typeface="Arial" charset="0"/>
              </a:rPr>
              <a:t>: </a:t>
            </a:r>
            <a:r>
              <a:rPr lang="vi-VN" sz="2000">
                <a:solidFill>
                  <a:srgbClr val="0000CC"/>
                </a:solidFill>
                <a:latin typeface="Arial" charset="0"/>
              </a:rPr>
              <a:t>102 km</a:t>
            </a:r>
          </a:p>
        </p:txBody>
      </p:sp>
      <p:graphicFrame>
        <p:nvGraphicFramePr>
          <p:cNvPr id="196617" name="Object 9"/>
          <p:cNvGraphicFramePr>
            <a:graphicFrameLocks noChangeAspect="1"/>
          </p:cNvGraphicFramePr>
          <p:nvPr/>
        </p:nvGraphicFramePr>
        <p:xfrm>
          <a:off x="3733800" y="3048000"/>
          <a:ext cx="508000" cy="800100"/>
        </p:xfrm>
        <a:graphic>
          <a:graphicData uri="http://schemas.openxmlformats.org/presentationml/2006/ole">
            <p:oleObj spid="_x0000_s1026" name="Equation" r:id="rId4" imgW="215713" imgH="393359" progId="Equation.3">
              <p:embed/>
            </p:oleObj>
          </a:graphicData>
        </a:graphic>
      </p:graphicFrame>
      <p:graphicFrame>
        <p:nvGraphicFramePr>
          <p:cNvPr id="196618" name="Object 10"/>
          <p:cNvGraphicFramePr>
            <a:graphicFrameLocks noChangeAspect="1"/>
          </p:cNvGraphicFramePr>
          <p:nvPr/>
        </p:nvGraphicFramePr>
        <p:xfrm>
          <a:off x="2362200" y="4038600"/>
          <a:ext cx="508000" cy="771525"/>
        </p:xfrm>
        <a:graphic>
          <a:graphicData uri="http://schemas.openxmlformats.org/presentationml/2006/ole">
            <p:oleObj spid="_x0000_s1027" name="Equation" r:id="rId5" imgW="215713" imgH="393359"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6613"/>
                                        </p:tgtEl>
                                        <p:attrNameLst>
                                          <p:attrName>style.visibility</p:attrName>
                                        </p:attrNameLst>
                                      </p:cBhvr>
                                      <p:to>
                                        <p:strVal val="visible"/>
                                      </p:to>
                                    </p:set>
                                    <p:anim calcmode="lin" valueType="num">
                                      <p:cBhvr additive="base">
                                        <p:cTn id="7" dur="500" fill="hold"/>
                                        <p:tgtEl>
                                          <p:spTgt spid="196613"/>
                                        </p:tgtEl>
                                        <p:attrNameLst>
                                          <p:attrName>ppt_x</p:attrName>
                                        </p:attrNameLst>
                                      </p:cBhvr>
                                      <p:tavLst>
                                        <p:tav tm="0">
                                          <p:val>
                                            <p:strVal val="1+#ppt_w/2"/>
                                          </p:val>
                                        </p:tav>
                                        <p:tav tm="100000">
                                          <p:val>
                                            <p:strVal val="#ppt_x"/>
                                          </p:val>
                                        </p:tav>
                                      </p:tavLst>
                                    </p:anim>
                                    <p:anim calcmode="lin" valueType="num">
                                      <p:cBhvr additive="base">
                                        <p:cTn id="8" dur="500" fill="hold"/>
                                        <p:tgtEl>
                                          <p:spTgt spid="1966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96614"/>
                                        </p:tgtEl>
                                        <p:attrNameLst>
                                          <p:attrName>style.visibility</p:attrName>
                                        </p:attrNameLst>
                                      </p:cBhvr>
                                      <p:to>
                                        <p:strVal val="visible"/>
                                      </p:to>
                                    </p:set>
                                    <p:animEffect transition="in" filter="wheel(4)">
                                      <p:cBhvr>
                                        <p:cTn id="13" dur="2000"/>
                                        <p:tgtEl>
                                          <p:spTgt spid="1966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xit" presetSubtype="4" fill="hold" grpId="1" nodeType="clickEffect">
                                  <p:stCondLst>
                                    <p:cond delay="0"/>
                                  </p:stCondLst>
                                  <p:childTnLst>
                                    <p:animEffect transition="out" filter="wheel(4)">
                                      <p:cBhvr>
                                        <p:cTn id="17" dur="2000"/>
                                        <p:tgtEl>
                                          <p:spTgt spid="196614"/>
                                        </p:tgtEl>
                                      </p:cBhvr>
                                    </p:animEffect>
                                    <p:set>
                                      <p:cBhvr>
                                        <p:cTn id="18" dur="1" fill="hold">
                                          <p:stCondLst>
                                            <p:cond delay="1999"/>
                                          </p:stCondLst>
                                        </p:cTn>
                                        <p:tgtEl>
                                          <p:spTgt spid="196614"/>
                                        </p:tgtEl>
                                        <p:attrNameLst>
                                          <p:attrName>style.visibility</p:attrName>
                                        </p:attrNameLst>
                                      </p:cBhvr>
                                      <p:to>
                                        <p:strVal val="hidden"/>
                                      </p:to>
                                    </p:set>
                                  </p:childTnLst>
                                </p:cTn>
                              </p:par>
                            </p:childTnLst>
                          </p:cTn>
                        </p:par>
                        <p:par>
                          <p:cTn id="19" fill="hold" nodeType="afterGroup">
                            <p:stCondLst>
                              <p:cond delay="2000"/>
                            </p:stCondLst>
                            <p:childTnLst>
                              <p:par>
                                <p:cTn id="20" presetID="21" presetClass="entr" presetSubtype="4" fill="hold" grpId="0" nodeType="afterEffect">
                                  <p:stCondLst>
                                    <p:cond delay="0"/>
                                  </p:stCondLst>
                                  <p:childTnLst>
                                    <p:set>
                                      <p:cBhvr>
                                        <p:cTn id="21" dur="1" fill="hold">
                                          <p:stCondLst>
                                            <p:cond delay="0"/>
                                          </p:stCondLst>
                                        </p:cTn>
                                        <p:tgtEl>
                                          <p:spTgt spid="196615"/>
                                        </p:tgtEl>
                                        <p:attrNameLst>
                                          <p:attrName>style.visibility</p:attrName>
                                        </p:attrNameLst>
                                      </p:cBhvr>
                                      <p:to>
                                        <p:strVal val="visible"/>
                                      </p:to>
                                    </p:set>
                                    <p:animEffect transition="in" filter="wheel(4)">
                                      <p:cBhvr>
                                        <p:cTn id="22" dur="2000"/>
                                        <p:tgtEl>
                                          <p:spTgt spid="196615"/>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196616"/>
                                        </p:tgtEl>
                                        <p:attrNameLst>
                                          <p:attrName>style.visibility</p:attrName>
                                        </p:attrNameLst>
                                      </p:cBhvr>
                                      <p:to>
                                        <p:strVal val="visible"/>
                                      </p:to>
                                    </p:set>
                                    <p:animEffect transition="in" filter="wheel(4)">
                                      <p:cBhvr>
                                        <p:cTn id="25" dur="2000"/>
                                        <p:tgtEl>
                                          <p:spTgt spid="196616"/>
                                        </p:tgtEl>
                                      </p:cBhvr>
                                    </p:animEffect>
                                  </p:childTnLst>
                                </p:cTn>
                              </p:par>
                              <p:par>
                                <p:cTn id="26" presetID="21" presetClass="entr" presetSubtype="4" fill="hold" nodeType="withEffect">
                                  <p:stCondLst>
                                    <p:cond delay="0"/>
                                  </p:stCondLst>
                                  <p:childTnLst>
                                    <p:set>
                                      <p:cBhvr>
                                        <p:cTn id="27" dur="1" fill="hold">
                                          <p:stCondLst>
                                            <p:cond delay="0"/>
                                          </p:stCondLst>
                                        </p:cTn>
                                        <p:tgtEl>
                                          <p:spTgt spid="196617"/>
                                        </p:tgtEl>
                                        <p:attrNameLst>
                                          <p:attrName>style.visibility</p:attrName>
                                        </p:attrNameLst>
                                      </p:cBhvr>
                                      <p:to>
                                        <p:strVal val="visible"/>
                                      </p:to>
                                    </p:set>
                                    <p:animEffect transition="in" filter="wheel(4)">
                                      <p:cBhvr>
                                        <p:cTn id="28" dur="2000"/>
                                        <p:tgtEl>
                                          <p:spTgt spid="196617"/>
                                        </p:tgtEl>
                                      </p:cBhvr>
                                    </p:animEffect>
                                  </p:childTnLst>
                                </p:cTn>
                              </p:par>
                              <p:par>
                                <p:cTn id="29" presetID="21" presetClass="entr" presetSubtype="4" fill="hold" nodeType="withEffect">
                                  <p:stCondLst>
                                    <p:cond delay="0"/>
                                  </p:stCondLst>
                                  <p:childTnLst>
                                    <p:set>
                                      <p:cBhvr>
                                        <p:cTn id="30" dur="1" fill="hold">
                                          <p:stCondLst>
                                            <p:cond delay="0"/>
                                          </p:stCondLst>
                                        </p:cTn>
                                        <p:tgtEl>
                                          <p:spTgt spid="196618"/>
                                        </p:tgtEl>
                                        <p:attrNameLst>
                                          <p:attrName>style.visibility</p:attrName>
                                        </p:attrNameLst>
                                      </p:cBhvr>
                                      <p:to>
                                        <p:strVal val="visible"/>
                                      </p:to>
                                    </p:set>
                                    <p:animEffect transition="in" filter="wheel(4)">
                                      <p:cBhvr>
                                        <p:cTn id="31" dur="2000"/>
                                        <p:tgtEl>
                                          <p:spTgt spid="196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p:bldP spid="196614" grpId="0"/>
      <p:bldP spid="196614" grpId="1"/>
      <p:bldP spid="196615" grpId="0"/>
      <p:bldP spid="1966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38100" y="38100"/>
            <a:ext cx="9144000" cy="6858000"/>
          </a:xfrm>
          <a:prstGeom prst="rect">
            <a:avLst/>
          </a:prstGeom>
          <a:gradFill rotWithShape="1">
            <a:gsLst>
              <a:gs pos="0">
                <a:srgbClr val="FF8200"/>
              </a:gs>
              <a:gs pos="50000">
                <a:schemeClr val="hlink">
                  <a:alpha val="53999"/>
                </a:schemeClr>
              </a:gs>
              <a:gs pos="100000">
                <a:srgbClr val="FF8200"/>
              </a:gs>
            </a:gsLst>
            <a:lin ang="5400000" scaled="1"/>
          </a:gradFill>
          <a:ln w="9525">
            <a:solidFill>
              <a:schemeClr val="tx1"/>
            </a:solidFill>
            <a:miter lim="800000"/>
            <a:headEnd/>
            <a:tailEnd/>
          </a:ln>
          <a:effectLst/>
        </p:spPr>
        <p:txBody>
          <a:bodyPr wrap="none" anchor="ctr"/>
          <a:lstStyle/>
          <a:p>
            <a:pPr>
              <a:defRPr/>
            </a:pPr>
            <a:endParaRPr lang="en-US" sz="2400">
              <a:latin typeface="Arial"/>
            </a:endParaRPr>
          </a:p>
        </p:txBody>
      </p:sp>
      <p:sp>
        <p:nvSpPr>
          <p:cNvPr id="11269" name="Rectangle 4"/>
          <p:cNvSpPr>
            <a:spLocks noGrp="1" noChangeArrowheads="1"/>
          </p:cNvSpPr>
          <p:nvPr>
            <p:ph type="subTitle" idx="1"/>
          </p:nvPr>
        </p:nvSpPr>
        <p:spPr>
          <a:xfrm>
            <a:off x="395288" y="765175"/>
            <a:ext cx="1255712" cy="695325"/>
          </a:xfrm>
        </p:spPr>
        <p:txBody>
          <a:bodyPr/>
          <a:lstStyle/>
          <a:p>
            <a:pPr eaLnBrk="1" hangingPunct="1"/>
            <a:r>
              <a:rPr lang="en-US" sz="2000" u="sng" smtClean="0">
                <a:solidFill>
                  <a:schemeClr val="bg1"/>
                </a:solidFill>
                <a:latin typeface="Arial" charset="0"/>
              </a:rPr>
              <a:t>Toán</a:t>
            </a:r>
            <a:r>
              <a:rPr lang="en-US" sz="2000" smtClean="0">
                <a:solidFill>
                  <a:schemeClr val="bg1"/>
                </a:solidFill>
                <a:latin typeface="Arial" charset="0"/>
              </a:rPr>
              <a:t>:</a:t>
            </a:r>
            <a:endParaRPr lang="vi-VN" sz="2000" smtClean="0">
              <a:solidFill>
                <a:schemeClr val="bg1"/>
              </a:solidFill>
              <a:latin typeface="Arial" charset="0"/>
            </a:endParaRPr>
          </a:p>
        </p:txBody>
      </p:sp>
      <p:sp>
        <p:nvSpPr>
          <p:cNvPr id="192517" name="Rectangle 5"/>
          <p:cNvSpPr>
            <a:spLocks noChangeArrowheads="1"/>
          </p:cNvSpPr>
          <p:nvPr/>
        </p:nvSpPr>
        <p:spPr bwMode="auto">
          <a:xfrm>
            <a:off x="1403350" y="798513"/>
            <a:ext cx="7596188" cy="496887"/>
          </a:xfrm>
          <a:prstGeom prst="rect">
            <a:avLst/>
          </a:prstGeom>
          <a:noFill/>
          <a:ln w="9525">
            <a:noFill/>
            <a:miter lim="800000"/>
            <a:headEnd/>
            <a:tailEnd/>
          </a:ln>
        </p:spPr>
        <p:txBody>
          <a:bodyPr/>
          <a:lstStyle/>
          <a:p>
            <a:pPr algn="ctr" eaLnBrk="1" hangingPunct="1">
              <a:spcBef>
                <a:spcPct val="20000"/>
              </a:spcBef>
              <a:buClr>
                <a:schemeClr val="hlink"/>
              </a:buClr>
            </a:pPr>
            <a:r>
              <a:rPr lang="en-US" sz="2000">
                <a:solidFill>
                  <a:schemeClr val="bg1"/>
                </a:solidFill>
                <a:latin typeface="Arial" charset="0"/>
              </a:rPr>
              <a:t>ÔN TẬP VỀ TÍNH CHU VI, DiỆN TÍCH MỘT SỐ HÌNH</a:t>
            </a:r>
            <a:endParaRPr lang="vi-VN" sz="2000">
              <a:solidFill>
                <a:schemeClr val="bg1"/>
              </a:solidFill>
              <a:latin typeface="Arial" charset="0"/>
            </a:endParaRPr>
          </a:p>
        </p:txBody>
      </p:sp>
      <p:sp>
        <p:nvSpPr>
          <p:cNvPr id="192519" name="AutoShape 7"/>
          <p:cNvSpPr>
            <a:spLocks noChangeArrowheads="1"/>
          </p:cNvSpPr>
          <p:nvPr/>
        </p:nvSpPr>
        <p:spPr bwMode="auto">
          <a:xfrm>
            <a:off x="1447800" y="1600200"/>
            <a:ext cx="6324600" cy="3276600"/>
          </a:xfrm>
          <a:prstGeom prst="horizontalScroll">
            <a:avLst>
              <a:gd name="adj" fmla="val 25000"/>
            </a:avLst>
          </a:prstGeom>
          <a:solidFill>
            <a:srgbClr val="33CCCC"/>
          </a:solidFill>
          <a:ln w="9525">
            <a:solidFill>
              <a:schemeClr val="bg1"/>
            </a:solidFill>
            <a:round/>
            <a:headEnd/>
            <a:tailEnd/>
          </a:ln>
        </p:spPr>
        <p:txBody>
          <a:bodyPr wrap="none" anchor="ctr"/>
          <a:lstStyle/>
          <a:p>
            <a:pPr marL="342900" indent="-342900" algn="ctr">
              <a:buFontTx/>
              <a:buAutoNum type="arabicPeriod"/>
            </a:pPr>
            <a:r>
              <a:rPr lang="en-US" sz="4800" i="1">
                <a:solidFill>
                  <a:srgbClr val="FF0066"/>
                </a:solidFill>
                <a:latin typeface="Arial" charset="0"/>
              </a:rPr>
              <a:t>Ôn tập</a:t>
            </a:r>
          </a:p>
          <a:p>
            <a:pPr marL="342900" indent="-342900" algn="ctr"/>
            <a:r>
              <a:rPr lang="en-US" sz="4800" i="1">
                <a:solidFill>
                  <a:srgbClr val="FF0066"/>
                </a:solidFill>
                <a:latin typeface="Arial" charset="0"/>
              </a:rPr>
              <a:t>Củng cố kiến thức</a:t>
            </a:r>
            <a:endParaRPr lang="vi-VN" sz="4800" i="1">
              <a:solidFill>
                <a:srgbClr val="FF0066"/>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92517"/>
                                        </p:tgtEl>
                                        <p:attrNameLst>
                                          <p:attrName>style.visibility</p:attrName>
                                        </p:attrNameLst>
                                      </p:cBhvr>
                                      <p:to>
                                        <p:strVal val="visible"/>
                                      </p:to>
                                    </p:set>
                                    <p:anim calcmode="lin" valueType="num">
                                      <p:cBhvr additive="base">
                                        <p:cTn id="7" dur="500" fill="hold"/>
                                        <p:tgtEl>
                                          <p:spTgt spid="192517"/>
                                        </p:tgtEl>
                                        <p:attrNameLst>
                                          <p:attrName>ppt_x</p:attrName>
                                        </p:attrNameLst>
                                      </p:cBhvr>
                                      <p:tavLst>
                                        <p:tav tm="0">
                                          <p:val>
                                            <p:strVal val="1+#ppt_w/2"/>
                                          </p:val>
                                        </p:tav>
                                        <p:tav tm="100000">
                                          <p:val>
                                            <p:strVal val="#ppt_x"/>
                                          </p:val>
                                        </p:tav>
                                      </p:tavLst>
                                    </p:anim>
                                    <p:anim calcmode="lin" valueType="num">
                                      <p:cBhvr additive="base">
                                        <p:cTn id="8" dur="500" fill="hold"/>
                                        <p:tgtEl>
                                          <p:spTgt spid="19251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92519"/>
                                        </p:tgtEl>
                                        <p:attrNameLst>
                                          <p:attrName>style.visibility</p:attrName>
                                        </p:attrNameLst>
                                      </p:cBhvr>
                                      <p:to>
                                        <p:strVal val="visible"/>
                                      </p:to>
                                    </p:set>
                                    <p:animEffect transition="in" filter="wedge">
                                      <p:cBhvr>
                                        <p:cTn id="13" dur="2000"/>
                                        <p:tgtEl>
                                          <p:spTgt spid="192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p:bldP spid="1925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24"/>
          <p:cNvSpPr>
            <a:spLocks noChangeArrowheads="1"/>
          </p:cNvSpPr>
          <p:nvPr/>
        </p:nvSpPr>
        <p:spPr bwMode="auto">
          <a:xfrm>
            <a:off x="14288" y="990600"/>
            <a:ext cx="9144000" cy="5867400"/>
          </a:xfrm>
          <a:prstGeom prst="rect">
            <a:avLst/>
          </a:prstGeom>
          <a:solidFill>
            <a:srgbClr val="183790"/>
          </a:solidFill>
          <a:ln w="57150" cmpd="thinThick">
            <a:solidFill>
              <a:schemeClr val="tx1"/>
            </a:solidFill>
            <a:miter lim="800000"/>
            <a:headEnd/>
            <a:tailEnd/>
          </a:ln>
        </p:spPr>
        <p:txBody>
          <a:bodyPr wrap="none" anchor="ctr"/>
          <a:lstStyle/>
          <a:p>
            <a:endParaRPr lang="en-US">
              <a:latin typeface="Arial" charset="0"/>
            </a:endParaRPr>
          </a:p>
        </p:txBody>
      </p:sp>
      <p:sp>
        <p:nvSpPr>
          <p:cNvPr id="35911" name="WordArt 71"/>
          <p:cNvSpPr>
            <a:spLocks noChangeArrowheads="1" noChangeShapeType="1" noTextEdit="1"/>
          </p:cNvSpPr>
          <p:nvPr/>
        </p:nvSpPr>
        <p:spPr bwMode="auto">
          <a:xfrm>
            <a:off x="430213" y="1190625"/>
            <a:ext cx="1828800" cy="209550"/>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6600"/>
                </a:solidFill>
                <a:latin typeface="Arial"/>
                <a:cs typeface="Arial"/>
              </a:rPr>
              <a:t>Hình chữ nhật</a:t>
            </a:r>
          </a:p>
        </p:txBody>
      </p:sp>
      <p:sp>
        <p:nvSpPr>
          <p:cNvPr id="35916" name="WordArt 76"/>
          <p:cNvSpPr>
            <a:spLocks noChangeArrowheads="1" noChangeShapeType="1" noTextEdit="1"/>
          </p:cNvSpPr>
          <p:nvPr/>
        </p:nvSpPr>
        <p:spPr bwMode="auto">
          <a:xfrm>
            <a:off x="2590800" y="1428750"/>
            <a:ext cx="1524000" cy="361950"/>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P = (a + b) x 2</a:t>
            </a:r>
          </a:p>
        </p:txBody>
      </p:sp>
      <p:sp>
        <p:nvSpPr>
          <p:cNvPr id="35917" name="WordArt 77"/>
          <p:cNvSpPr>
            <a:spLocks noChangeArrowheads="1" noChangeShapeType="1" noTextEdit="1"/>
          </p:cNvSpPr>
          <p:nvPr/>
        </p:nvSpPr>
        <p:spPr bwMode="auto">
          <a:xfrm>
            <a:off x="2590800" y="1866900"/>
            <a:ext cx="914400" cy="325438"/>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S = a x b</a:t>
            </a:r>
          </a:p>
        </p:txBody>
      </p:sp>
      <p:sp>
        <p:nvSpPr>
          <p:cNvPr id="35919" name="WordArt 79"/>
          <p:cNvSpPr>
            <a:spLocks noChangeArrowheads="1" noChangeShapeType="1" noTextEdit="1"/>
          </p:cNvSpPr>
          <p:nvPr/>
        </p:nvSpPr>
        <p:spPr bwMode="auto">
          <a:xfrm>
            <a:off x="444500" y="2419350"/>
            <a:ext cx="1524000" cy="242888"/>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6600"/>
                </a:solidFill>
                <a:latin typeface="Arial"/>
                <a:cs typeface="Arial"/>
              </a:rPr>
              <a:t>Hình vuông</a:t>
            </a:r>
          </a:p>
        </p:txBody>
      </p:sp>
      <p:grpSp>
        <p:nvGrpSpPr>
          <p:cNvPr id="2" name="Group 195"/>
          <p:cNvGrpSpPr>
            <a:grpSpLocks/>
          </p:cNvGrpSpPr>
          <p:nvPr/>
        </p:nvGrpSpPr>
        <p:grpSpPr bwMode="auto">
          <a:xfrm>
            <a:off x="506413" y="2805113"/>
            <a:ext cx="1093787" cy="838200"/>
            <a:chOff x="319" y="1488"/>
            <a:chExt cx="689" cy="528"/>
          </a:xfrm>
        </p:grpSpPr>
        <p:sp>
          <p:nvSpPr>
            <p:cNvPr id="12392" name="Rectangle 78"/>
            <p:cNvSpPr>
              <a:spLocks noChangeArrowheads="1"/>
            </p:cNvSpPr>
            <p:nvPr/>
          </p:nvSpPr>
          <p:spPr bwMode="auto">
            <a:xfrm>
              <a:off x="480" y="1488"/>
              <a:ext cx="528" cy="528"/>
            </a:xfrm>
            <a:prstGeom prst="rect">
              <a:avLst/>
            </a:prstGeom>
            <a:noFill/>
            <a:ln w="28575">
              <a:solidFill>
                <a:schemeClr val="tx1"/>
              </a:solidFill>
              <a:miter lim="800000"/>
              <a:headEnd/>
              <a:tailEnd/>
            </a:ln>
          </p:spPr>
          <p:txBody>
            <a:bodyPr wrap="none" anchor="ctr"/>
            <a:lstStyle/>
            <a:p>
              <a:endParaRPr lang="en-US">
                <a:latin typeface="Arial" charset="0"/>
              </a:endParaRPr>
            </a:p>
          </p:txBody>
        </p:sp>
        <p:sp>
          <p:nvSpPr>
            <p:cNvPr id="12393" name="WordArt 82"/>
            <p:cNvSpPr>
              <a:spLocks noChangeArrowheads="1" noChangeShapeType="1" noTextEdit="1"/>
            </p:cNvSpPr>
            <p:nvPr/>
          </p:nvSpPr>
          <p:spPr bwMode="auto">
            <a:xfrm>
              <a:off x="319" y="1728"/>
              <a:ext cx="92" cy="9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grpSp>
      <p:sp>
        <p:nvSpPr>
          <p:cNvPr id="35923" name="WordArt 83"/>
          <p:cNvSpPr>
            <a:spLocks noChangeArrowheads="1" noChangeShapeType="1" noTextEdit="1"/>
          </p:cNvSpPr>
          <p:nvPr/>
        </p:nvSpPr>
        <p:spPr bwMode="auto">
          <a:xfrm>
            <a:off x="2609850" y="2805113"/>
            <a:ext cx="914400" cy="347662"/>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P = a x 4</a:t>
            </a:r>
          </a:p>
        </p:txBody>
      </p:sp>
      <p:sp>
        <p:nvSpPr>
          <p:cNvPr id="35924" name="WordArt 84"/>
          <p:cNvSpPr>
            <a:spLocks noChangeArrowheads="1" noChangeShapeType="1" noTextEdit="1"/>
          </p:cNvSpPr>
          <p:nvPr/>
        </p:nvSpPr>
        <p:spPr bwMode="auto">
          <a:xfrm>
            <a:off x="2609850" y="3286125"/>
            <a:ext cx="914400" cy="325438"/>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S = a x a</a:t>
            </a:r>
          </a:p>
        </p:txBody>
      </p:sp>
      <p:sp>
        <p:nvSpPr>
          <p:cNvPr id="35929" name="WordArt 89"/>
          <p:cNvSpPr>
            <a:spLocks noChangeArrowheads="1" noChangeShapeType="1" noTextEdit="1"/>
          </p:cNvSpPr>
          <p:nvPr/>
        </p:nvSpPr>
        <p:spPr bwMode="auto">
          <a:xfrm>
            <a:off x="457200" y="3814763"/>
            <a:ext cx="1828800" cy="242887"/>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6600"/>
                </a:solidFill>
                <a:latin typeface="Arial"/>
                <a:cs typeface="Arial"/>
              </a:rPr>
              <a:t>Hình bình hành</a:t>
            </a:r>
          </a:p>
        </p:txBody>
      </p:sp>
      <p:sp>
        <p:nvSpPr>
          <p:cNvPr id="35932" name="WordArt 92"/>
          <p:cNvSpPr>
            <a:spLocks noChangeArrowheads="1" noChangeShapeType="1" noTextEdit="1"/>
          </p:cNvSpPr>
          <p:nvPr/>
        </p:nvSpPr>
        <p:spPr bwMode="auto">
          <a:xfrm>
            <a:off x="2609850" y="4400550"/>
            <a:ext cx="914400" cy="325438"/>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S = a x h</a:t>
            </a:r>
          </a:p>
        </p:txBody>
      </p:sp>
      <p:sp>
        <p:nvSpPr>
          <p:cNvPr id="35939" name="WordArt 99"/>
          <p:cNvSpPr>
            <a:spLocks noChangeArrowheads="1" noChangeShapeType="1" noTextEdit="1"/>
          </p:cNvSpPr>
          <p:nvPr/>
        </p:nvSpPr>
        <p:spPr bwMode="auto">
          <a:xfrm>
            <a:off x="471488" y="5103813"/>
            <a:ext cx="1295400" cy="230187"/>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6600"/>
                </a:solidFill>
                <a:latin typeface="Arial"/>
                <a:cs typeface="Arial"/>
              </a:rPr>
              <a:t>Hình thoi</a:t>
            </a:r>
          </a:p>
        </p:txBody>
      </p:sp>
      <p:grpSp>
        <p:nvGrpSpPr>
          <p:cNvPr id="3" name="Group 196"/>
          <p:cNvGrpSpPr>
            <a:grpSpLocks/>
          </p:cNvGrpSpPr>
          <p:nvPr/>
        </p:nvGrpSpPr>
        <p:grpSpPr bwMode="auto">
          <a:xfrm>
            <a:off x="582613" y="4171950"/>
            <a:ext cx="1676400" cy="838200"/>
            <a:chOff x="367" y="2448"/>
            <a:chExt cx="1056" cy="528"/>
          </a:xfrm>
        </p:grpSpPr>
        <p:sp>
          <p:nvSpPr>
            <p:cNvPr id="12385" name="WordArt 90"/>
            <p:cNvSpPr>
              <a:spLocks noChangeArrowheads="1" noChangeShapeType="1" noTextEdit="1"/>
            </p:cNvSpPr>
            <p:nvPr/>
          </p:nvSpPr>
          <p:spPr bwMode="auto">
            <a:xfrm>
              <a:off x="751" y="2880"/>
              <a:ext cx="96" cy="9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grpSp>
          <p:nvGrpSpPr>
            <p:cNvPr id="12386" name="Group 115"/>
            <p:cNvGrpSpPr>
              <a:grpSpLocks/>
            </p:cNvGrpSpPr>
            <p:nvPr/>
          </p:nvGrpSpPr>
          <p:grpSpPr bwMode="auto">
            <a:xfrm>
              <a:off x="367" y="2448"/>
              <a:ext cx="1056" cy="384"/>
              <a:chOff x="480" y="2448"/>
              <a:chExt cx="1056" cy="384"/>
            </a:xfrm>
          </p:grpSpPr>
          <p:grpSp>
            <p:nvGrpSpPr>
              <p:cNvPr id="12388" name="Group 106"/>
              <p:cNvGrpSpPr>
                <a:grpSpLocks/>
              </p:cNvGrpSpPr>
              <p:nvPr/>
            </p:nvGrpSpPr>
            <p:grpSpPr bwMode="auto">
              <a:xfrm>
                <a:off x="480" y="2448"/>
                <a:ext cx="1056" cy="384"/>
                <a:chOff x="288" y="3516"/>
                <a:chExt cx="1152" cy="480"/>
              </a:xfrm>
            </p:grpSpPr>
            <p:sp>
              <p:nvSpPr>
                <p:cNvPr id="12390" name="AutoShape 103"/>
                <p:cNvSpPr>
                  <a:spLocks noChangeArrowheads="1"/>
                </p:cNvSpPr>
                <p:nvPr/>
              </p:nvSpPr>
              <p:spPr bwMode="auto">
                <a:xfrm>
                  <a:off x="288" y="3516"/>
                  <a:ext cx="1152" cy="480"/>
                </a:xfrm>
                <a:prstGeom prst="parallelogram">
                  <a:avLst>
                    <a:gd name="adj" fmla="val 60000"/>
                  </a:avLst>
                </a:prstGeom>
                <a:noFill/>
                <a:ln w="28575">
                  <a:solidFill>
                    <a:schemeClr val="tx1"/>
                  </a:solidFill>
                  <a:miter lim="800000"/>
                  <a:headEnd/>
                  <a:tailEnd/>
                </a:ln>
              </p:spPr>
              <p:txBody>
                <a:bodyPr wrap="none" anchor="ctr"/>
                <a:lstStyle/>
                <a:p>
                  <a:endParaRPr lang="en-US">
                    <a:latin typeface="Arial" charset="0"/>
                  </a:endParaRPr>
                </a:p>
              </p:txBody>
            </p:sp>
            <p:sp>
              <p:nvSpPr>
                <p:cNvPr id="12391" name="Line 104"/>
                <p:cNvSpPr>
                  <a:spLocks noChangeShapeType="1"/>
                </p:cNvSpPr>
                <p:nvPr/>
              </p:nvSpPr>
              <p:spPr bwMode="auto">
                <a:xfrm>
                  <a:off x="573" y="3528"/>
                  <a:ext cx="0" cy="462"/>
                </a:xfrm>
                <a:prstGeom prst="line">
                  <a:avLst/>
                </a:prstGeom>
                <a:noFill/>
                <a:ln w="19050">
                  <a:solidFill>
                    <a:schemeClr val="tx1"/>
                  </a:solidFill>
                  <a:round/>
                  <a:headEnd/>
                  <a:tailEnd/>
                </a:ln>
              </p:spPr>
              <p:txBody>
                <a:bodyPr/>
                <a:lstStyle/>
                <a:p>
                  <a:endParaRPr lang="en-US"/>
                </a:p>
              </p:txBody>
            </p:sp>
          </p:grpSp>
          <p:sp>
            <p:nvSpPr>
              <p:cNvPr id="12389" name="Rectangle 105"/>
              <p:cNvSpPr>
                <a:spLocks noChangeArrowheads="1"/>
              </p:cNvSpPr>
              <p:nvPr/>
            </p:nvSpPr>
            <p:spPr bwMode="auto">
              <a:xfrm>
                <a:off x="741" y="2786"/>
                <a:ext cx="44" cy="38"/>
              </a:xfrm>
              <a:prstGeom prst="rect">
                <a:avLst/>
              </a:prstGeom>
              <a:noFill/>
              <a:ln w="19050">
                <a:solidFill>
                  <a:schemeClr val="tx1"/>
                </a:solidFill>
                <a:miter lim="800000"/>
                <a:headEnd/>
                <a:tailEnd/>
              </a:ln>
            </p:spPr>
            <p:txBody>
              <a:bodyPr wrap="none" anchor="ctr"/>
              <a:lstStyle/>
              <a:p>
                <a:endParaRPr lang="en-US">
                  <a:latin typeface="Arial" charset="0"/>
                </a:endParaRPr>
              </a:p>
            </p:txBody>
          </p:sp>
        </p:grpSp>
        <p:sp>
          <p:nvSpPr>
            <p:cNvPr id="12387" name="WordArt 91"/>
            <p:cNvSpPr>
              <a:spLocks noChangeArrowheads="1" noChangeShapeType="1" noTextEdit="1"/>
            </p:cNvSpPr>
            <p:nvPr/>
          </p:nvSpPr>
          <p:spPr bwMode="auto">
            <a:xfrm>
              <a:off x="671" y="2544"/>
              <a:ext cx="80" cy="13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h</a:t>
              </a:r>
            </a:p>
          </p:txBody>
        </p:sp>
      </p:grpSp>
      <p:grpSp>
        <p:nvGrpSpPr>
          <p:cNvPr id="6" name="Group 204"/>
          <p:cNvGrpSpPr>
            <a:grpSpLocks/>
          </p:cNvGrpSpPr>
          <p:nvPr/>
        </p:nvGrpSpPr>
        <p:grpSpPr bwMode="auto">
          <a:xfrm>
            <a:off x="152400" y="5411788"/>
            <a:ext cx="2106613" cy="1341437"/>
            <a:chOff x="96" y="3352"/>
            <a:chExt cx="1327" cy="845"/>
          </a:xfrm>
        </p:grpSpPr>
        <p:grpSp>
          <p:nvGrpSpPr>
            <p:cNvPr id="12368" name="Group 190"/>
            <p:cNvGrpSpPr>
              <a:grpSpLocks/>
            </p:cNvGrpSpPr>
            <p:nvPr/>
          </p:nvGrpSpPr>
          <p:grpSpPr bwMode="auto">
            <a:xfrm>
              <a:off x="415" y="3360"/>
              <a:ext cx="1008" cy="488"/>
              <a:chOff x="415" y="3360"/>
              <a:chExt cx="1008" cy="488"/>
            </a:xfrm>
          </p:grpSpPr>
          <p:sp>
            <p:nvSpPr>
              <p:cNvPr id="12381" name="AutoShape 109"/>
              <p:cNvSpPr>
                <a:spLocks noChangeArrowheads="1"/>
              </p:cNvSpPr>
              <p:nvPr/>
            </p:nvSpPr>
            <p:spPr bwMode="auto">
              <a:xfrm>
                <a:off x="415" y="3368"/>
                <a:ext cx="1008" cy="480"/>
              </a:xfrm>
              <a:prstGeom prst="diamond">
                <a:avLst/>
              </a:prstGeom>
              <a:noFill/>
              <a:ln w="28575">
                <a:solidFill>
                  <a:schemeClr val="tx1"/>
                </a:solidFill>
                <a:miter lim="800000"/>
                <a:headEnd/>
                <a:tailEnd/>
              </a:ln>
            </p:spPr>
            <p:txBody>
              <a:bodyPr wrap="none" anchor="ctr"/>
              <a:lstStyle/>
              <a:p>
                <a:endParaRPr lang="en-US">
                  <a:latin typeface="Arial" charset="0"/>
                </a:endParaRPr>
              </a:p>
            </p:txBody>
          </p:sp>
          <p:sp>
            <p:nvSpPr>
              <p:cNvPr id="12382" name="Line 110"/>
              <p:cNvSpPr>
                <a:spLocks noChangeShapeType="1"/>
              </p:cNvSpPr>
              <p:nvPr/>
            </p:nvSpPr>
            <p:spPr bwMode="auto">
              <a:xfrm>
                <a:off x="415" y="3608"/>
                <a:ext cx="992" cy="0"/>
              </a:xfrm>
              <a:prstGeom prst="line">
                <a:avLst/>
              </a:prstGeom>
              <a:noFill/>
              <a:ln w="9525">
                <a:solidFill>
                  <a:schemeClr val="tx1"/>
                </a:solidFill>
                <a:round/>
                <a:headEnd/>
                <a:tailEnd/>
              </a:ln>
            </p:spPr>
            <p:txBody>
              <a:bodyPr/>
              <a:lstStyle/>
              <a:p>
                <a:endParaRPr lang="en-US"/>
              </a:p>
            </p:txBody>
          </p:sp>
          <p:sp>
            <p:nvSpPr>
              <p:cNvPr id="12383" name="Line 111"/>
              <p:cNvSpPr>
                <a:spLocks noChangeShapeType="1"/>
              </p:cNvSpPr>
              <p:nvPr/>
            </p:nvSpPr>
            <p:spPr bwMode="auto">
              <a:xfrm>
                <a:off x="919" y="3360"/>
                <a:ext cx="0" cy="488"/>
              </a:xfrm>
              <a:prstGeom prst="line">
                <a:avLst/>
              </a:prstGeom>
              <a:noFill/>
              <a:ln w="9525">
                <a:solidFill>
                  <a:schemeClr val="tx1"/>
                </a:solidFill>
                <a:round/>
                <a:headEnd/>
                <a:tailEnd/>
              </a:ln>
            </p:spPr>
            <p:txBody>
              <a:bodyPr/>
              <a:lstStyle/>
              <a:p>
                <a:endParaRPr lang="en-US"/>
              </a:p>
            </p:txBody>
          </p:sp>
          <p:sp>
            <p:nvSpPr>
              <p:cNvPr id="12384" name="Rectangle 112"/>
              <p:cNvSpPr>
                <a:spLocks noChangeArrowheads="1"/>
              </p:cNvSpPr>
              <p:nvPr/>
            </p:nvSpPr>
            <p:spPr bwMode="auto">
              <a:xfrm>
                <a:off x="919" y="3560"/>
                <a:ext cx="48" cy="48"/>
              </a:xfrm>
              <a:prstGeom prst="rect">
                <a:avLst/>
              </a:prstGeom>
              <a:noFill/>
              <a:ln w="9525">
                <a:solidFill>
                  <a:schemeClr val="tx1"/>
                </a:solidFill>
                <a:miter lim="800000"/>
                <a:headEnd/>
                <a:tailEnd/>
              </a:ln>
            </p:spPr>
            <p:txBody>
              <a:bodyPr wrap="none" anchor="ctr"/>
              <a:lstStyle/>
              <a:p>
                <a:endParaRPr lang="en-US">
                  <a:latin typeface="Arial" charset="0"/>
                </a:endParaRPr>
              </a:p>
            </p:txBody>
          </p:sp>
        </p:grpSp>
        <p:grpSp>
          <p:nvGrpSpPr>
            <p:cNvPr id="12369" name="Group 198"/>
            <p:cNvGrpSpPr>
              <a:grpSpLocks/>
            </p:cNvGrpSpPr>
            <p:nvPr/>
          </p:nvGrpSpPr>
          <p:grpSpPr bwMode="auto">
            <a:xfrm>
              <a:off x="96" y="3352"/>
              <a:ext cx="831" cy="488"/>
              <a:chOff x="96" y="3352"/>
              <a:chExt cx="831" cy="488"/>
            </a:xfrm>
          </p:grpSpPr>
          <p:sp>
            <p:nvSpPr>
              <p:cNvPr id="12376" name="WordArt 101"/>
              <p:cNvSpPr>
                <a:spLocks noChangeArrowheads="1" noChangeShapeType="1" noTextEdit="1"/>
              </p:cNvSpPr>
              <p:nvPr/>
            </p:nvSpPr>
            <p:spPr bwMode="auto">
              <a:xfrm>
                <a:off x="96" y="3552"/>
                <a:ext cx="79" cy="112"/>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n</a:t>
                </a:r>
              </a:p>
            </p:txBody>
          </p:sp>
          <p:grpSp>
            <p:nvGrpSpPr>
              <p:cNvPr id="12377" name="Group 193"/>
              <p:cNvGrpSpPr>
                <a:grpSpLocks/>
              </p:cNvGrpSpPr>
              <p:nvPr/>
            </p:nvGrpSpPr>
            <p:grpSpPr bwMode="auto">
              <a:xfrm>
                <a:off x="223" y="3352"/>
                <a:ext cx="704" cy="488"/>
                <a:chOff x="223" y="3352"/>
                <a:chExt cx="704" cy="488"/>
              </a:xfrm>
            </p:grpSpPr>
            <p:sp>
              <p:nvSpPr>
                <p:cNvPr id="12378" name="Line 120"/>
                <p:cNvSpPr>
                  <a:spLocks noChangeShapeType="1"/>
                </p:cNvSpPr>
                <p:nvPr/>
              </p:nvSpPr>
              <p:spPr bwMode="auto">
                <a:xfrm>
                  <a:off x="223" y="3352"/>
                  <a:ext cx="0" cy="488"/>
                </a:xfrm>
                <a:prstGeom prst="line">
                  <a:avLst/>
                </a:prstGeom>
                <a:noFill/>
                <a:ln w="9525">
                  <a:solidFill>
                    <a:schemeClr val="tx1"/>
                  </a:solidFill>
                  <a:round/>
                  <a:headEnd type="triangle" w="med" len="med"/>
                  <a:tailEnd type="triangle" w="med" len="med"/>
                </a:ln>
              </p:spPr>
              <p:txBody>
                <a:bodyPr/>
                <a:lstStyle/>
                <a:p>
                  <a:endParaRPr lang="en-US"/>
                </a:p>
              </p:txBody>
            </p:sp>
            <p:sp>
              <p:nvSpPr>
                <p:cNvPr id="12379" name="Line 121"/>
                <p:cNvSpPr>
                  <a:spLocks noChangeShapeType="1"/>
                </p:cNvSpPr>
                <p:nvPr/>
              </p:nvSpPr>
              <p:spPr bwMode="auto">
                <a:xfrm flipH="1">
                  <a:off x="255" y="3360"/>
                  <a:ext cx="672" cy="0"/>
                </a:xfrm>
                <a:prstGeom prst="line">
                  <a:avLst/>
                </a:prstGeom>
                <a:noFill/>
                <a:ln w="9525">
                  <a:solidFill>
                    <a:schemeClr val="tx1"/>
                  </a:solidFill>
                  <a:prstDash val="dash"/>
                  <a:round/>
                  <a:headEnd/>
                  <a:tailEnd/>
                </a:ln>
              </p:spPr>
              <p:txBody>
                <a:bodyPr/>
                <a:lstStyle/>
                <a:p>
                  <a:endParaRPr lang="en-US"/>
                </a:p>
              </p:txBody>
            </p:sp>
            <p:sp>
              <p:nvSpPr>
                <p:cNvPr id="12380" name="Line 122"/>
                <p:cNvSpPr>
                  <a:spLocks noChangeShapeType="1"/>
                </p:cNvSpPr>
                <p:nvPr/>
              </p:nvSpPr>
              <p:spPr bwMode="auto">
                <a:xfrm flipH="1">
                  <a:off x="247" y="3840"/>
                  <a:ext cx="672" cy="0"/>
                </a:xfrm>
                <a:prstGeom prst="line">
                  <a:avLst/>
                </a:prstGeom>
                <a:noFill/>
                <a:ln w="9525">
                  <a:solidFill>
                    <a:schemeClr val="tx1"/>
                  </a:solidFill>
                  <a:prstDash val="dash"/>
                  <a:round/>
                  <a:headEnd/>
                  <a:tailEnd/>
                </a:ln>
              </p:spPr>
              <p:txBody>
                <a:bodyPr/>
                <a:lstStyle/>
                <a:p>
                  <a:endParaRPr lang="en-US"/>
                </a:p>
              </p:txBody>
            </p:sp>
          </p:grpSp>
        </p:grpSp>
        <p:grpSp>
          <p:nvGrpSpPr>
            <p:cNvPr id="12370" name="Group 197"/>
            <p:cNvGrpSpPr>
              <a:grpSpLocks/>
            </p:cNvGrpSpPr>
            <p:nvPr/>
          </p:nvGrpSpPr>
          <p:grpSpPr bwMode="auto">
            <a:xfrm>
              <a:off x="415" y="3608"/>
              <a:ext cx="1000" cy="589"/>
              <a:chOff x="415" y="3608"/>
              <a:chExt cx="1000" cy="589"/>
            </a:xfrm>
          </p:grpSpPr>
          <p:sp>
            <p:nvSpPr>
              <p:cNvPr id="12371" name="WordArt 100"/>
              <p:cNvSpPr>
                <a:spLocks noChangeArrowheads="1" noChangeShapeType="1" noTextEdit="1"/>
              </p:cNvSpPr>
              <p:nvPr/>
            </p:nvSpPr>
            <p:spPr bwMode="auto">
              <a:xfrm>
                <a:off x="847" y="4089"/>
                <a:ext cx="96" cy="108"/>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m</a:t>
                </a:r>
              </a:p>
            </p:txBody>
          </p:sp>
          <p:grpSp>
            <p:nvGrpSpPr>
              <p:cNvPr id="12372" name="Group 192"/>
              <p:cNvGrpSpPr>
                <a:grpSpLocks/>
              </p:cNvGrpSpPr>
              <p:nvPr/>
            </p:nvGrpSpPr>
            <p:grpSpPr bwMode="auto">
              <a:xfrm>
                <a:off x="415" y="3608"/>
                <a:ext cx="1000" cy="424"/>
                <a:chOff x="415" y="3608"/>
                <a:chExt cx="1000" cy="424"/>
              </a:xfrm>
            </p:grpSpPr>
            <p:sp>
              <p:nvSpPr>
                <p:cNvPr id="12373" name="Line 123"/>
                <p:cNvSpPr>
                  <a:spLocks noChangeShapeType="1"/>
                </p:cNvSpPr>
                <p:nvPr/>
              </p:nvSpPr>
              <p:spPr bwMode="auto">
                <a:xfrm>
                  <a:off x="423" y="4032"/>
                  <a:ext cx="992" cy="0"/>
                </a:xfrm>
                <a:prstGeom prst="line">
                  <a:avLst/>
                </a:prstGeom>
                <a:noFill/>
                <a:ln w="9525">
                  <a:solidFill>
                    <a:schemeClr val="tx1"/>
                  </a:solidFill>
                  <a:round/>
                  <a:headEnd type="triangle" w="med" len="med"/>
                  <a:tailEnd type="triangle" w="med" len="med"/>
                </a:ln>
              </p:spPr>
              <p:txBody>
                <a:bodyPr/>
                <a:lstStyle/>
                <a:p>
                  <a:endParaRPr lang="en-US"/>
                </a:p>
              </p:txBody>
            </p:sp>
            <p:sp>
              <p:nvSpPr>
                <p:cNvPr id="12374" name="Line 124"/>
                <p:cNvSpPr>
                  <a:spLocks noChangeShapeType="1"/>
                </p:cNvSpPr>
                <p:nvPr/>
              </p:nvSpPr>
              <p:spPr bwMode="auto">
                <a:xfrm>
                  <a:off x="415" y="3608"/>
                  <a:ext cx="0" cy="392"/>
                </a:xfrm>
                <a:prstGeom prst="line">
                  <a:avLst/>
                </a:prstGeom>
                <a:noFill/>
                <a:ln w="9525">
                  <a:solidFill>
                    <a:schemeClr val="tx1"/>
                  </a:solidFill>
                  <a:prstDash val="dash"/>
                  <a:round/>
                  <a:headEnd/>
                  <a:tailEnd/>
                </a:ln>
              </p:spPr>
              <p:txBody>
                <a:bodyPr/>
                <a:lstStyle/>
                <a:p>
                  <a:endParaRPr lang="en-US"/>
                </a:p>
              </p:txBody>
            </p:sp>
            <p:sp>
              <p:nvSpPr>
                <p:cNvPr id="12375" name="Line 125"/>
                <p:cNvSpPr>
                  <a:spLocks noChangeShapeType="1"/>
                </p:cNvSpPr>
                <p:nvPr/>
              </p:nvSpPr>
              <p:spPr bwMode="auto">
                <a:xfrm>
                  <a:off x="1415" y="3616"/>
                  <a:ext cx="0" cy="392"/>
                </a:xfrm>
                <a:prstGeom prst="line">
                  <a:avLst/>
                </a:prstGeom>
                <a:noFill/>
                <a:ln w="9525">
                  <a:solidFill>
                    <a:schemeClr val="tx1"/>
                  </a:solidFill>
                  <a:prstDash val="dash"/>
                  <a:round/>
                  <a:headEnd/>
                  <a:tailEnd/>
                </a:ln>
              </p:spPr>
              <p:txBody>
                <a:bodyPr/>
                <a:lstStyle/>
                <a:p>
                  <a:endParaRPr lang="en-US"/>
                </a:p>
              </p:txBody>
            </p:sp>
          </p:grpSp>
        </p:grpSp>
      </p:grpSp>
      <p:sp>
        <p:nvSpPr>
          <p:cNvPr id="12303" name="Line 126"/>
          <p:cNvSpPr>
            <a:spLocks noChangeShapeType="1"/>
          </p:cNvSpPr>
          <p:nvPr/>
        </p:nvSpPr>
        <p:spPr bwMode="auto">
          <a:xfrm>
            <a:off x="4467225" y="990600"/>
            <a:ext cx="0" cy="5867400"/>
          </a:xfrm>
          <a:prstGeom prst="line">
            <a:avLst/>
          </a:prstGeom>
          <a:noFill/>
          <a:ln w="76200" cmpd="tri">
            <a:solidFill>
              <a:srgbClr val="99FF33"/>
            </a:solidFill>
            <a:round/>
            <a:headEnd/>
            <a:tailEnd/>
          </a:ln>
        </p:spPr>
        <p:txBody>
          <a:bodyPr/>
          <a:lstStyle/>
          <a:p>
            <a:endParaRPr lang="en-US"/>
          </a:p>
        </p:txBody>
      </p:sp>
      <p:sp>
        <p:nvSpPr>
          <p:cNvPr id="35980" name="WordArt 140"/>
          <p:cNvSpPr>
            <a:spLocks noChangeArrowheads="1" noChangeShapeType="1" noTextEdit="1"/>
          </p:cNvSpPr>
          <p:nvPr/>
        </p:nvSpPr>
        <p:spPr bwMode="auto">
          <a:xfrm>
            <a:off x="4876800" y="1147763"/>
            <a:ext cx="1828800" cy="233362"/>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6600"/>
                </a:solidFill>
                <a:latin typeface="Arial"/>
                <a:cs typeface="Arial"/>
              </a:rPr>
              <a:t>Hình tam giác</a:t>
            </a:r>
          </a:p>
        </p:txBody>
      </p:sp>
      <p:grpSp>
        <p:nvGrpSpPr>
          <p:cNvPr id="12" name="Group 199"/>
          <p:cNvGrpSpPr>
            <a:grpSpLocks/>
          </p:cNvGrpSpPr>
          <p:nvPr/>
        </p:nvGrpSpPr>
        <p:grpSpPr bwMode="auto">
          <a:xfrm>
            <a:off x="4572000" y="1447800"/>
            <a:ext cx="1371600" cy="1157288"/>
            <a:chOff x="2880" y="615"/>
            <a:chExt cx="864" cy="729"/>
          </a:xfrm>
        </p:grpSpPr>
        <p:grpSp>
          <p:nvGrpSpPr>
            <p:cNvPr id="12362" name="Group 151"/>
            <p:cNvGrpSpPr>
              <a:grpSpLocks/>
            </p:cNvGrpSpPr>
            <p:nvPr/>
          </p:nvGrpSpPr>
          <p:grpSpPr bwMode="auto">
            <a:xfrm>
              <a:off x="2880" y="615"/>
              <a:ext cx="864" cy="510"/>
              <a:chOff x="2880" y="528"/>
              <a:chExt cx="864" cy="551"/>
            </a:xfrm>
          </p:grpSpPr>
          <p:sp>
            <p:nvSpPr>
              <p:cNvPr id="12365" name="AutoShape 127"/>
              <p:cNvSpPr>
                <a:spLocks noChangeArrowheads="1"/>
              </p:cNvSpPr>
              <p:nvPr/>
            </p:nvSpPr>
            <p:spPr bwMode="auto">
              <a:xfrm>
                <a:off x="2880" y="528"/>
                <a:ext cx="864" cy="551"/>
              </a:xfrm>
              <a:prstGeom prst="triangle">
                <a:avLst>
                  <a:gd name="adj" fmla="val 30940"/>
                </a:avLst>
              </a:prstGeom>
              <a:noFill/>
              <a:ln w="28575">
                <a:solidFill>
                  <a:schemeClr val="tx1"/>
                </a:solidFill>
                <a:miter lim="800000"/>
                <a:headEnd/>
                <a:tailEnd/>
              </a:ln>
            </p:spPr>
            <p:txBody>
              <a:bodyPr wrap="none" anchor="ctr"/>
              <a:lstStyle/>
              <a:p>
                <a:endParaRPr lang="en-US">
                  <a:latin typeface="Arial" charset="0"/>
                </a:endParaRPr>
              </a:p>
            </p:txBody>
          </p:sp>
          <p:sp>
            <p:nvSpPr>
              <p:cNvPr id="12366" name="Line 143"/>
              <p:cNvSpPr>
                <a:spLocks noChangeShapeType="1"/>
              </p:cNvSpPr>
              <p:nvPr/>
            </p:nvSpPr>
            <p:spPr bwMode="auto">
              <a:xfrm>
                <a:off x="3150" y="534"/>
                <a:ext cx="1" cy="532"/>
              </a:xfrm>
              <a:prstGeom prst="line">
                <a:avLst/>
              </a:prstGeom>
              <a:noFill/>
              <a:ln w="19050">
                <a:solidFill>
                  <a:schemeClr val="tx1"/>
                </a:solidFill>
                <a:round/>
                <a:headEnd/>
                <a:tailEnd/>
              </a:ln>
            </p:spPr>
            <p:txBody>
              <a:bodyPr/>
              <a:lstStyle/>
              <a:p>
                <a:endParaRPr lang="en-US"/>
              </a:p>
            </p:txBody>
          </p:sp>
          <p:sp>
            <p:nvSpPr>
              <p:cNvPr id="12367" name="Rectangle 144"/>
              <p:cNvSpPr>
                <a:spLocks noChangeArrowheads="1"/>
              </p:cNvSpPr>
              <p:nvPr/>
            </p:nvSpPr>
            <p:spPr bwMode="auto">
              <a:xfrm>
                <a:off x="3150" y="999"/>
                <a:ext cx="69" cy="80"/>
              </a:xfrm>
              <a:prstGeom prst="rect">
                <a:avLst/>
              </a:prstGeom>
              <a:noFill/>
              <a:ln w="9525">
                <a:solidFill>
                  <a:schemeClr val="tx1"/>
                </a:solidFill>
                <a:miter lim="800000"/>
                <a:headEnd/>
                <a:tailEnd/>
              </a:ln>
            </p:spPr>
            <p:txBody>
              <a:bodyPr wrap="none" anchor="ctr"/>
              <a:lstStyle/>
              <a:p>
                <a:endParaRPr lang="en-US">
                  <a:latin typeface="Arial" charset="0"/>
                </a:endParaRPr>
              </a:p>
            </p:txBody>
          </p:sp>
        </p:grpSp>
        <p:sp>
          <p:nvSpPr>
            <p:cNvPr id="12363" name="WordArt 152"/>
            <p:cNvSpPr>
              <a:spLocks noChangeArrowheads="1" noChangeShapeType="1" noTextEdit="1"/>
            </p:cNvSpPr>
            <p:nvPr/>
          </p:nvSpPr>
          <p:spPr bwMode="auto">
            <a:xfrm>
              <a:off x="3216" y="1239"/>
              <a:ext cx="76" cy="105"/>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sp>
          <p:nvSpPr>
            <p:cNvPr id="12364" name="WordArt 155"/>
            <p:cNvSpPr>
              <a:spLocks noChangeArrowheads="1" noChangeShapeType="1" noTextEdit="1"/>
            </p:cNvSpPr>
            <p:nvPr/>
          </p:nvSpPr>
          <p:spPr bwMode="auto">
            <a:xfrm>
              <a:off x="3184" y="807"/>
              <a:ext cx="80" cy="13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h</a:t>
              </a:r>
            </a:p>
          </p:txBody>
        </p:sp>
      </p:grpSp>
      <p:grpSp>
        <p:nvGrpSpPr>
          <p:cNvPr id="14" name="Group 201"/>
          <p:cNvGrpSpPr>
            <a:grpSpLocks/>
          </p:cNvGrpSpPr>
          <p:nvPr/>
        </p:nvGrpSpPr>
        <p:grpSpPr bwMode="auto">
          <a:xfrm>
            <a:off x="6096000" y="1447800"/>
            <a:ext cx="1295400" cy="1157288"/>
            <a:chOff x="3840" y="615"/>
            <a:chExt cx="816" cy="729"/>
          </a:xfrm>
        </p:grpSpPr>
        <p:grpSp>
          <p:nvGrpSpPr>
            <p:cNvPr id="12357" name="Group 150"/>
            <p:cNvGrpSpPr>
              <a:grpSpLocks/>
            </p:cNvGrpSpPr>
            <p:nvPr/>
          </p:nvGrpSpPr>
          <p:grpSpPr bwMode="auto">
            <a:xfrm>
              <a:off x="3840" y="615"/>
              <a:ext cx="816" cy="510"/>
              <a:chOff x="3840" y="528"/>
              <a:chExt cx="816" cy="551"/>
            </a:xfrm>
          </p:grpSpPr>
          <p:sp>
            <p:nvSpPr>
              <p:cNvPr id="12360" name="AutoShape 128"/>
              <p:cNvSpPr>
                <a:spLocks noChangeArrowheads="1"/>
              </p:cNvSpPr>
              <p:nvPr/>
            </p:nvSpPr>
            <p:spPr bwMode="auto">
              <a:xfrm>
                <a:off x="3840" y="528"/>
                <a:ext cx="816" cy="551"/>
              </a:xfrm>
              <a:prstGeom prst="rtTriangle">
                <a:avLst/>
              </a:prstGeom>
              <a:noFill/>
              <a:ln w="28575">
                <a:solidFill>
                  <a:schemeClr val="tx1"/>
                </a:solidFill>
                <a:miter lim="800000"/>
                <a:headEnd/>
                <a:tailEnd/>
              </a:ln>
            </p:spPr>
            <p:txBody>
              <a:bodyPr wrap="none" anchor="ctr"/>
              <a:lstStyle/>
              <a:p>
                <a:endParaRPr lang="en-US">
                  <a:latin typeface="Arial" charset="0"/>
                </a:endParaRPr>
              </a:p>
            </p:txBody>
          </p:sp>
          <p:sp>
            <p:nvSpPr>
              <p:cNvPr id="12361" name="Rectangle 141"/>
              <p:cNvSpPr>
                <a:spLocks noChangeArrowheads="1"/>
              </p:cNvSpPr>
              <p:nvPr/>
            </p:nvSpPr>
            <p:spPr bwMode="auto">
              <a:xfrm>
                <a:off x="3849" y="999"/>
                <a:ext cx="69" cy="80"/>
              </a:xfrm>
              <a:prstGeom prst="rect">
                <a:avLst/>
              </a:prstGeom>
              <a:noFill/>
              <a:ln w="9525">
                <a:solidFill>
                  <a:schemeClr val="tx1"/>
                </a:solidFill>
                <a:miter lim="800000"/>
                <a:headEnd/>
                <a:tailEnd/>
              </a:ln>
            </p:spPr>
            <p:txBody>
              <a:bodyPr wrap="none" anchor="ctr"/>
              <a:lstStyle/>
              <a:p>
                <a:endParaRPr lang="en-US">
                  <a:latin typeface="Arial" charset="0"/>
                </a:endParaRPr>
              </a:p>
            </p:txBody>
          </p:sp>
        </p:grpSp>
        <p:sp>
          <p:nvSpPr>
            <p:cNvPr id="12358" name="WordArt 153"/>
            <p:cNvSpPr>
              <a:spLocks noChangeArrowheads="1" noChangeShapeType="1" noTextEdit="1"/>
            </p:cNvSpPr>
            <p:nvPr/>
          </p:nvSpPr>
          <p:spPr bwMode="auto">
            <a:xfrm>
              <a:off x="4176" y="1239"/>
              <a:ext cx="76" cy="105"/>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sp>
          <p:nvSpPr>
            <p:cNvPr id="12359" name="WordArt 156"/>
            <p:cNvSpPr>
              <a:spLocks noChangeArrowheads="1" noChangeShapeType="1" noTextEdit="1"/>
            </p:cNvSpPr>
            <p:nvPr/>
          </p:nvSpPr>
          <p:spPr bwMode="auto">
            <a:xfrm>
              <a:off x="3888" y="807"/>
              <a:ext cx="80" cy="13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h</a:t>
              </a:r>
            </a:p>
          </p:txBody>
        </p:sp>
      </p:grpSp>
      <p:grpSp>
        <p:nvGrpSpPr>
          <p:cNvPr id="16" name="Group 200"/>
          <p:cNvGrpSpPr>
            <a:grpSpLocks/>
          </p:cNvGrpSpPr>
          <p:nvPr/>
        </p:nvGrpSpPr>
        <p:grpSpPr bwMode="auto">
          <a:xfrm>
            <a:off x="7310438" y="1443038"/>
            <a:ext cx="1790700" cy="1162050"/>
            <a:chOff x="4605" y="612"/>
            <a:chExt cx="1128" cy="732"/>
          </a:xfrm>
        </p:grpSpPr>
        <p:grpSp>
          <p:nvGrpSpPr>
            <p:cNvPr id="12348" name="Group 148"/>
            <p:cNvGrpSpPr>
              <a:grpSpLocks/>
            </p:cNvGrpSpPr>
            <p:nvPr/>
          </p:nvGrpSpPr>
          <p:grpSpPr bwMode="auto">
            <a:xfrm>
              <a:off x="4731" y="612"/>
              <a:ext cx="1002" cy="516"/>
              <a:chOff x="4731" y="525"/>
              <a:chExt cx="1002" cy="486"/>
            </a:xfrm>
          </p:grpSpPr>
          <p:sp>
            <p:nvSpPr>
              <p:cNvPr id="12351" name="Line 136"/>
              <p:cNvSpPr>
                <a:spLocks noChangeShapeType="1"/>
              </p:cNvSpPr>
              <p:nvPr/>
            </p:nvSpPr>
            <p:spPr bwMode="auto">
              <a:xfrm>
                <a:off x="4733" y="530"/>
                <a:ext cx="259" cy="475"/>
              </a:xfrm>
              <a:prstGeom prst="line">
                <a:avLst/>
              </a:prstGeom>
              <a:noFill/>
              <a:ln w="28575">
                <a:solidFill>
                  <a:schemeClr val="tx1"/>
                </a:solidFill>
                <a:round/>
                <a:headEnd/>
                <a:tailEnd/>
              </a:ln>
            </p:spPr>
            <p:txBody>
              <a:bodyPr/>
              <a:lstStyle/>
              <a:p>
                <a:endParaRPr lang="en-US"/>
              </a:p>
            </p:txBody>
          </p:sp>
          <p:sp>
            <p:nvSpPr>
              <p:cNvPr id="12352" name="Line 137"/>
              <p:cNvSpPr>
                <a:spLocks noChangeShapeType="1"/>
              </p:cNvSpPr>
              <p:nvPr/>
            </p:nvSpPr>
            <p:spPr bwMode="auto">
              <a:xfrm>
                <a:off x="4992" y="1005"/>
                <a:ext cx="741" cy="0"/>
              </a:xfrm>
              <a:prstGeom prst="line">
                <a:avLst/>
              </a:prstGeom>
              <a:noFill/>
              <a:ln w="28575">
                <a:solidFill>
                  <a:schemeClr val="tx1"/>
                </a:solidFill>
                <a:round/>
                <a:headEnd/>
                <a:tailEnd/>
              </a:ln>
            </p:spPr>
            <p:txBody>
              <a:bodyPr/>
              <a:lstStyle/>
              <a:p>
                <a:endParaRPr lang="en-US"/>
              </a:p>
            </p:txBody>
          </p:sp>
          <p:sp>
            <p:nvSpPr>
              <p:cNvPr id="12353" name="Line 138"/>
              <p:cNvSpPr>
                <a:spLocks noChangeShapeType="1"/>
              </p:cNvSpPr>
              <p:nvPr/>
            </p:nvSpPr>
            <p:spPr bwMode="auto">
              <a:xfrm flipH="1" flipV="1">
                <a:off x="4733" y="525"/>
                <a:ext cx="1000" cy="480"/>
              </a:xfrm>
              <a:prstGeom prst="line">
                <a:avLst/>
              </a:prstGeom>
              <a:noFill/>
              <a:ln w="28575">
                <a:solidFill>
                  <a:schemeClr val="tx1"/>
                </a:solidFill>
                <a:round/>
                <a:headEnd/>
                <a:tailEnd/>
              </a:ln>
            </p:spPr>
            <p:txBody>
              <a:bodyPr/>
              <a:lstStyle/>
              <a:p>
                <a:endParaRPr lang="en-US"/>
              </a:p>
            </p:txBody>
          </p:sp>
          <p:sp>
            <p:nvSpPr>
              <p:cNvPr id="12354" name="Line 145"/>
              <p:cNvSpPr>
                <a:spLocks noChangeShapeType="1"/>
              </p:cNvSpPr>
              <p:nvPr/>
            </p:nvSpPr>
            <p:spPr bwMode="auto">
              <a:xfrm>
                <a:off x="4731" y="533"/>
                <a:ext cx="0" cy="464"/>
              </a:xfrm>
              <a:prstGeom prst="line">
                <a:avLst/>
              </a:prstGeom>
              <a:noFill/>
              <a:ln w="9525">
                <a:solidFill>
                  <a:schemeClr val="tx1"/>
                </a:solidFill>
                <a:prstDash val="dash"/>
                <a:round/>
                <a:headEnd/>
                <a:tailEnd/>
              </a:ln>
            </p:spPr>
            <p:txBody>
              <a:bodyPr/>
              <a:lstStyle/>
              <a:p>
                <a:endParaRPr lang="en-US"/>
              </a:p>
            </p:txBody>
          </p:sp>
          <p:sp>
            <p:nvSpPr>
              <p:cNvPr id="12355" name="Rectangle 146"/>
              <p:cNvSpPr>
                <a:spLocks noChangeArrowheads="1"/>
              </p:cNvSpPr>
              <p:nvPr/>
            </p:nvSpPr>
            <p:spPr bwMode="auto">
              <a:xfrm>
                <a:off x="4731" y="942"/>
                <a:ext cx="69" cy="69"/>
              </a:xfrm>
              <a:prstGeom prst="rect">
                <a:avLst/>
              </a:prstGeom>
              <a:noFill/>
              <a:ln w="9525">
                <a:solidFill>
                  <a:schemeClr val="tx1"/>
                </a:solidFill>
                <a:prstDash val="dash"/>
                <a:miter lim="800000"/>
                <a:headEnd/>
                <a:tailEnd/>
              </a:ln>
            </p:spPr>
            <p:txBody>
              <a:bodyPr wrap="none" anchor="ctr"/>
              <a:lstStyle/>
              <a:p>
                <a:endParaRPr lang="en-US">
                  <a:latin typeface="Arial" charset="0"/>
                </a:endParaRPr>
              </a:p>
            </p:txBody>
          </p:sp>
          <p:sp>
            <p:nvSpPr>
              <p:cNvPr id="12356" name="Line 147"/>
              <p:cNvSpPr>
                <a:spLocks noChangeShapeType="1"/>
              </p:cNvSpPr>
              <p:nvPr/>
            </p:nvSpPr>
            <p:spPr bwMode="auto">
              <a:xfrm flipH="1">
                <a:off x="4752" y="1008"/>
                <a:ext cx="240" cy="0"/>
              </a:xfrm>
              <a:prstGeom prst="line">
                <a:avLst/>
              </a:prstGeom>
              <a:noFill/>
              <a:ln w="9525">
                <a:solidFill>
                  <a:schemeClr val="tx1"/>
                </a:solidFill>
                <a:prstDash val="dash"/>
                <a:round/>
                <a:headEnd/>
                <a:tailEnd/>
              </a:ln>
            </p:spPr>
            <p:txBody>
              <a:bodyPr/>
              <a:lstStyle/>
              <a:p>
                <a:endParaRPr lang="en-US"/>
              </a:p>
            </p:txBody>
          </p:sp>
        </p:grpSp>
        <p:sp>
          <p:nvSpPr>
            <p:cNvPr id="12349" name="WordArt 154"/>
            <p:cNvSpPr>
              <a:spLocks noChangeArrowheads="1" noChangeShapeType="1" noTextEdit="1"/>
            </p:cNvSpPr>
            <p:nvPr/>
          </p:nvSpPr>
          <p:spPr bwMode="auto">
            <a:xfrm>
              <a:off x="5328" y="1239"/>
              <a:ext cx="76" cy="105"/>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sp>
          <p:nvSpPr>
            <p:cNvPr id="12350" name="WordArt 157"/>
            <p:cNvSpPr>
              <a:spLocks noChangeArrowheads="1" noChangeShapeType="1" noTextEdit="1"/>
            </p:cNvSpPr>
            <p:nvPr/>
          </p:nvSpPr>
          <p:spPr bwMode="auto">
            <a:xfrm>
              <a:off x="4605" y="807"/>
              <a:ext cx="80" cy="13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h</a:t>
              </a:r>
            </a:p>
          </p:txBody>
        </p:sp>
      </p:grpSp>
      <p:grpSp>
        <p:nvGrpSpPr>
          <p:cNvPr id="18" name="Group 165"/>
          <p:cNvGrpSpPr>
            <a:grpSpLocks/>
          </p:cNvGrpSpPr>
          <p:nvPr/>
        </p:nvGrpSpPr>
        <p:grpSpPr bwMode="auto">
          <a:xfrm>
            <a:off x="7086600" y="2670175"/>
            <a:ext cx="1389063" cy="573088"/>
            <a:chOff x="3525" y="1638"/>
            <a:chExt cx="1587" cy="437"/>
          </a:xfrm>
        </p:grpSpPr>
        <p:grpSp>
          <p:nvGrpSpPr>
            <p:cNvPr id="12343" name="Group 160"/>
            <p:cNvGrpSpPr>
              <a:grpSpLocks/>
            </p:cNvGrpSpPr>
            <p:nvPr/>
          </p:nvGrpSpPr>
          <p:grpSpPr bwMode="auto">
            <a:xfrm>
              <a:off x="4230" y="1638"/>
              <a:ext cx="882" cy="437"/>
              <a:chOff x="3600" y="3567"/>
              <a:chExt cx="960" cy="462"/>
            </a:xfrm>
          </p:grpSpPr>
          <p:sp>
            <p:nvSpPr>
              <p:cNvPr id="12345" name="WordArt 161"/>
              <p:cNvSpPr>
                <a:spLocks noChangeArrowheads="1" noChangeShapeType="1" noTextEdit="1"/>
              </p:cNvSpPr>
              <p:nvPr/>
            </p:nvSpPr>
            <p:spPr bwMode="auto">
              <a:xfrm>
                <a:off x="3648" y="3567"/>
                <a:ext cx="912" cy="17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a x h</a:t>
                </a:r>
              </a:p>
            </p:txBody>
          </p:sp>
          <p:sp>
            <p:nvSpPr>
              <p:cNvPr id="12346" name="Line 162"/>
              <p:cNvSpPr>
                <a:spLocks noChangeShapeType="1"/>
              </p:cNvSpPr>
              <p:nvPr/>
            </p:nvSpPr>
            <p:spPr bwMode="auto">
              <a:xfrm>
                <a:off x="3600" y="3792"/>
                <a:ext cx="942" cy="0"/>
              </a:xfrm>
              <a:prstGeom prst="line">
                <a:avLst/>
              </a:prstGeom>
              <a:noFill/>
              <a:ln w="28575">
                <a:solidFill>
                  <a:srgbClr val="FFFF00"/>
                </a:solidFill>
                <a:round/>
                <a:headEnd/>
                <a:tailEnd/>
              </a:ln>
            </p:spPr>
            <p:txBody>
              <a:bodyPr/>
              <a:lstStyle/>
              <a:p>
                <a:endParaRPr lang="en-US"/>
              </a:p>
            </p:txBody>
          </p:sp>
          <p:sp>
            <p:nvSpPr>
              <p:cNvPr id="12347" name="WordArt 163"/>
              <p:cNvSpPr>
                <a:spLocks noChangeArrowheads="1" noChangeShapeType="1" noTextEdit="1"/>
              </p:cNvSpPr>
              <p:nvPr/>
            </p:nvSpPr>
            <p:spPr bwMode="auto">
              <a:xfrm>
                <a:off x="4026" y="3840"/>
                <a:ext cx="171" cy="189"/>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sp>
          <p:nvSpPr>
            <p:cNvPr id="12344" name="WordArt 164"/>
            <p:cNvSpPr>
              <a:spLocks noChangeArrowheads="1" noChangeShapeType="1" noTextEdit="1"/>
            </p:cNvSpPr>
            <p:nvPr/>
          </p:nvSpPr>
          <p:spPr bwMode="auto">
            <a:xfrm>
              <a:off x="3525" y="1712"/>
              <a:ext cx="617" cy="261"/>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S = </a:t>
              </a:r>
            </a:p>
          </p:txBody>
        </p:sp>
      </p:grpSp>
      <p:sp>
        <p:nvSpPr>
          <p:cNvPr id="36008" name="WordArt 168"/>
          <p:cNvSpPr>
            <a:spLocks noChangeArrowheads="1" noChangeShapeType="1" noTextEdit="1"/>
          </p:cNvSpPr>
          <p:nvPr/>
        </p:nvSpPr>
        <p:spPr bwMode="auto">
          <a:xfrm>
            <a:off x="4876800" y="3352800"/>
            <a:ext cx="1676400" cy="228600"/>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6600"/>
                </a:solidFill>
                <a:latin typeface="Arial"/>
                <a:cs typeface="Arial"/>
              </a:rPr>
              <a:t>Hình thang</a:t>
            </a:r>
          </a:p>
        </p:txBody>
      </p:sp>
      <p:grpSp>
        <p:nvGrpSpPr>
          <p:cNvPr id="20" name="Group 202"/>
          <p:cNvGrpSpPr>
            <a:grpSpLocks/>
          </p:cNvGrpSpPr>
          <p:nvPr/>
        </p:nvGrpSpPr>
        <p:grpSpPr bwMode="auto">
          <a:xfrm>
            <a:off x="4800600" y="3662363"/>
            <a:ext cx="2057400" cy="1323975"/>
            <a:chOff x="3024" y="2208"/>
            <a:chExt cx="1296" cy="834"/>
          </a:xfrm>
        </p:grpSpPr>
        <p:grpSp>
          <p:nvGrpSpPr>
            <p:cNvPr id="12336" name="Group 171"/>
            <p:cNvGrpSpPr>
              <a:grpSpLocks/>
            </p:cNvGrpSpPr>
            <p:nvPr/>
          </p:nvGrpSpPr>
          <p:grpSpPr bwMode="auto">
            <a:xfrm>
              <a:off x="3024" y="2400"/>
              <a:ext cx="1296" cy="485"/>
              <a:chOff x="3024" y="2304"/>
              <a:chExt cx="1296" cy="485"/>
            </a:xfrm>
          </p:grpSpPr>
          <p:sp>
            <p:nvSpPr>
              <p:cNvPr id="12340" name="AutoShape 166"/>
              <p:cNvSpPr>
                <a:spLocks noChangeArrowheads="1"/>
              </p:cNvSpPr>
              <p:nvPr/>
            </p:nvSpPr>
            <p:spPr bwMode="auto">
              <a:xfrm rot="10800000">
                <a:off x="3024" y="2304"/>
                <a:ext cx="1296" cy="480"/>
              </a:xfrm>
              <a:custGeom>
                <a:avLst/>
                <a:gdLst>
                  <a:gd name="T0" fmla="*/ 4 w 21600"/>
                  <a:gd name="T1" fmla="*/ 0 h 21600"/>
                  <a:gd name="T2" fmla="*/ 2 w 21600"/>
                  <a:gd name="T3" fmla="*/ 0 h 21600"/>
                  <a:gd name="T4" fmla="*/ 1 w 21600"/>
                  <a:gd name="T5" fmla="*/ 0 h 21600"/>
                  <a:gd name="T6" fmla="*/ 2 w 21600"/>
                  <a:gd name="T7" fmla="*/ 0 h 21600"/>
                  <a:gd name="T8" fmla="*/ 0 60000 65536"/>
                  <a:gd name="T9" fmla="*/ 0 60000 65536"/>
                  <a:gd name="T10" fmla="*/ 0 60000 65536"/>
                  <a:gd name="T11" fmla="*/ 0 60000 65536"/>
                  <a:gd name="T12" fmla="*/ 4433 w 21600"/>
                  <a:gd name="T13" fmla="*/ 4410 h 21600"/>
                  <a:gd name="T14" fmla="*/ 17167 w 21600"/>
                  <a:gd name="T15" fmla="*/ 17190 h 21600"/>
                </a:gdLst>
                <a:ahLst/>
                <a:cxnLst>
                  <a:cxn ang="T8">
                    <a:pos x="T0" y="T1"/>
                  </a:cxn>
                  <a:cxn ang="T9">
                    <a:pos x="T2" y="T3"/>
                  </a:cxn>
                  <a:cxn ang="T10">
                    <a:pos x="T4" y="T5"/>
                  </a:cxn>
                  <a:cxn ang="T11">
                    <a:pos x="T6" y="T7"/>
                  </a:cxn>
                </a:cxnLst>
                <a:rect l="T12" t="T13" r="T14" b="T15"/>
                <a:pathLst>
                  <a:path w="21600" h="21600">
                    <a:moveTo>
                      <a:pt x="0" y="0"/>
                    </a:moveTo>
                    <a:lnTo>
                      <a:pt x="5264" y="21600"/>
                    </a:lnTo>
                    <a:lnTo>
                      <a:pt x="16336" y="21600"/>
                    </a:lnTo>
                    <a:lnTo>
                      <a:pt x="21600" y="0"/>
                    </a:lnTo>
                    <a:lnTo>
                      <a:pt x="0" y="0"/>
                    </a:lnTo>
                    <a:close/>
                  </a:path>
                </a:pathLst>
              </a:custGeom>
              <a:noFill/>
              <a:ln w="28575">
                <a:solidFill>
                  <a:schemeClr val="tx1"/>
                </a:solidFill>
                <a:miter lim="800000"/>
                <a:headEnd/>
                <a:tailEnd/>
              </a:ln>
            </p:spPr>
            <p:txBody>
              <a:bodyPr wrap="none" anchor="ctr"/>
              <a:lstStyle/>
              <a:p>
                <a:endParaRPr lang="en-US"/>
              </a:p>
            </p:txBody>
          </p:sp>
          <p:sp>
            <p:nvSpPr>
              <p:cNvPr id="12341" name="Line 169"/>
              <p:cNvSpPr>
                <a:spLocks noChangeShapeType="1"/>
              </p:cNvSpPr>
              <p:nvPr/>
            </p:nvSpPr>
            <p:spPr bwMode="auto">
              <a:xfrm>
                <a:off x="3342" y="2304"/>
                <a:ext cx="0" cy="485"/>
              </a:xfrm>
              <a:prstGeom prst="line">
                <a:avLst/>
              </a:prstGeom>
              <a:noFill/>
              <a:ln w="9525">
                <a:solidFill>
                  <a:schemeClr val="tx1"/>
                </a:solidFill>
                <a:round/>
                <a:headEnd/>
                <a:tailEnd/>
              </a:ln>
            </p:spPr>
            <p:txBody>
              <a:bodyPr/>
              <a:lstStyle/>
              <a:p>
                <a:endParaRPr lang="en-US"/>
              </a:p>
            </p:txBody>
          </p:sp>
          <p:sp>
            <p:nvSpPr>
              <p:cNvPr id="12342" name="Rectangle 170"/>
              <p:cNvSpPr>
                <a:spLocks noChangeArrowheads="1"/>
              </p:cNvSpPr>
              <p:nvPr/>
            </p:nvSpPr>
            <p:spPr bwMode="auto">
              <a:xfrm>
                <a:off x="3342" y="2706"/>
                <a:ext cx="82" cy="82"/>
              </a:xfrm>
              <a:prstGeom prst="rect">
                <a:avLst/>
              </a:prstGeom>
              <a:noFill/>
              <a:ln w="9525">
                <a:solidFill>
                  <a:schemeClr val="tx1"/>
                </a:solidFill>
                <a:miter lim="800000"/>
                <a:headEnd/>
                <a:tailEnd/>
              </a:ln>
            </p:spPr>
            <p:txBody>
              <a:bodyPr wrap="none" anchor="ctr"/>
              <a:lstStyle/>
              <a:p>
                <a:endParaRPr lang="en-US">
                  <a:latin typeface="Arial" charset="0"/>
                </a:endParaRPr>
              </a:p>
            </p:txBody>
          </p:sp>
        </p:grpSp>
        <p:sp>
          <p:nvSpPr>
            <p:cNvPr id="12337" name="WordArt 172"/>
            <p:cNvSpPr>
              <a:spLocks noChangeArrowheads="1" noChangeShapeType="1" noTextEdit="1"/>
            </p:cNvSpPr>
            <p:nvPr/>
          </p:nvSpPr>
          <p:spPr bwMode="auto">
            <a:xfrm>
              <a:off x="3600" y="2946"/>
              <a:ext cx="96" cy="9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sp>
          <p:nvSpPr>
            <p:cNvPr id="12338" name="WordArt 173"/>
            <p:cNvSpPr>
              <a:spLocks noChangeArrowheads="1" noChangeShapeType="1" noTextEdit="1"/>
            </p:cNvSpPr>
            <p:nvPr/>
          </p:nvSpPr>
          <p:spPr bwMode="auto">
            <a:xfrm>
              <a:off x="3415" y="2592"/>
              <a:ext cx="80" cy="13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h</a:t>
              </a:r>
            </a:p>
          </p:txBody>
        </p:sp>
        <p:sp>
          <p:nvSpPr>
            <p:cNvPr id="12339" name="WordArt 174"/>
            <p:cNvSpPr>
              <a:spLocks noChangeArrowheads="1" noChangeShapeType="1" noTextEdit="1"/>
            </p:cNvSpPr>
            <p:nvPr/>
          </p:nvSpPr>
          <p:spPr bwMode="auto">
            <a:xfrm>
              <a:off x="3611" y="2208"/>
              <a:ext cx="94" cy="144"/>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b</a:t>
              </a:r>
            </a:p>
          </p:txBody>
        </p:sp>
      </p:grpSp>
      <p:grpSp>
        <p:nvGrpSpPr>
          <p:cNvPr id="22" name="Group 189"/>
          <p:cNvGrpSpPr>
            <a:grpSpLocks/>
          </p:cNvGrpSpPr>
          <p:nvPr/>
        </p:nvGrpSpPr>
        <p:grpSpPr bwMode="auto">
          <a:xfrm>
            <a:off x="7086600" y="3814763"/>
            <a:ext cx="1719263" cy="681037"/>
            <a:chOff x="4416" y="2208"/>
            <a:chExt cx="1179" cy="519"/>
          </a:xfrm>
        </p:grpSpPr>
        <p:sp>
          <p:nvSpPr>
            <p:cNvPr id="12332" name="WordArt 177"/>
            <p:cNvSpPr>
              <a:spLocks noChangeArrowheads="1" noChangeShapeType="1" noTextEdit="1"/>
            </p:cNvSpPr>
            <p:nvPr/>
          </p:nvSpPr>
          <p:spPr bwMode="auto">
            <a:xfrm>
              <a:off x="4779" y="2208"/>
              <a:ext cx="816" cy="25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(a + b) x h</a:t>
              </a:r>
            </a:p>
          </p:txBody>
        </p:sp>
        <p:sp>
          <p:nvSpPr>
            <p:cNvPr id="12333" name="Line 178"/>
            <p:cNvSpPr>
              <a:spLocks noChangeShapeType="1"/>
            </p:cNvSpPr>
            <p:nvPr/>
          </p:nvSpPr>
          <p:spPr bwMode="auto">
            <a:xfrm>
              <a:off x="4857" y="2499"/>
              <a:ext cx="720" cy="0"/>
            </a:xfrm>
            <a:prstGeom prst="line">
              <a:avLst/>
            </a:prstGeom>
            <a:noFill/>
            <a:ln w="28575">
              <a:solidFill>
                <a:srgbClr val="FFFF00"/>
              </a:solidFill>
              <a:round/>
              <a:headEnd/>
              <a:tailEnd/>
            </a:ln>
          </p:spPr>
          <p:txBody>
            <a:bodyPr/>
            <a:lstStyle/>
            <a:p>
              <a:endParaRPr lang="en-US"/>
            </a:p>
          </p:txBody>
        </p:sp>
        <p:sp>
          <p:nvSpPr>
            <p:cNvPr id="12334" name="WordArt 179"/>
            <p:cNvSpPr>
              <a:spLocks noChangeArrowheads="1" noChangeShapeType="1" noTextEdit="1"/>
            </p:cNvSpPr>
            <p:nvPr/>
          </p:nvSpPr>
          <p:spPr bwMode="auto">
            <a:xfrm>
              <a:off x="5155" y="2546"/>
              <a:ext cx="95" cy="181"/>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sp>
          <p:nvSpPr>
            <p:cNvPr id="12335" name="WordArt 180"/>
            <p:cNvSpPr>
              <a:spLocks noChangeArrowheads="1" noChangeShapeType="1" noTextEdit="1"/>
            </p:cNvSpPr>
            <p:nvPr/>
          </p:nvSpPr>
          <p:spPr bwMode="auto">
            <a:xfrm>
              <a:off x="4416" y="2358"/>
              <a:ext cx="373" cy="265"/>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S = </a:t>
              </a:r>
            </a:p>
          </p:txBody>
        </p:sp>
      </p:grpSp>
      <p:sp>
        <p:nvSpPr>
          <p:cNvPr id="36023" name="WordArt 183"/>
          <p:cNvSpPr>
            <a:spLocks noChangeArrowheads="1" noChangeShapeType="1" noTextEdit="1"/>
          </p:cNvSpPr>
          <p:nvPr/>
        </p:nvSpPr>
        <p:spPr bwMode="auto">
          <a:xfrm>
            <a:off x="4933950" y="5213350"/>
            <a:ext cx="1436688" cy="196850"/>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6600"/>
                </a:solidFill>
                <a:latin typeface="Arial"/>
                <a:cs typeface="Arial"/>
              </a:rPr>
              <a:t>Hình tròn</a:t>
            </a:r>
          </a:p>
        </p:txBody>
      </p:sp>
      <p:grpSp>
        <p:nvGrpSpPr>
          <p:cNvPr id="23" name="Group 203"/>
          <p:cNvGrpSpPr>
            <a:grpSpLocks/>
          </p:cNvGrpSpPr>
          <p:nvPr/>
        </p:nvGrpSpPr>
        <p:grpSpPr bwMode="auto">
          <a:xfrm>
            <a:off x="5029200" y="5557838"/>
            <a:ext cx="1100138" cy="1066800"/>
            <a:chOff x="3168" y="3501"/>
            <a:chExt cx="693" cy="672"/>
          </a:xfrm>
        </p:grpSpPr>
        <p:sp>
          <p:nvSpPr>
            <p:cNvPr id="12328" name="Oval 182"/>
            <p:cNvSpPr>
              <a:spLocks noChangeArrowheads="1"/>
            </p:cNvSpPr>
            <p:nvPr/>
          </p:nvSpPr>
          <p:spPr bwMode="auto">
            <a:xfrm>
              <a:off x="3168" y="3501"/>
              <a:ext cx="672" cy="672"/>
            </a:xfrm>
            <a:prstGeom prst="ellipse">
              <a:avLst/>
            </a:prstGeom>
            <a:noFill/>
            <a:ln w="28575">
              <a:solidFill>
                <a:schemeClr val="tx1"/>
              </a:solidFill>
              <a:round/>
              <a:headEnd/>
              <a:tailEnd/>
            </a:ln>
          </p:spPr>
          <p:txBody>
            <a:bodyPr wrap="none" anchor="ctr"/>
            <a:lstStyle/>
            <a:p>
              <a:endParaRPr lang="en-US">
                <a:latin typeface="Arial" charset="0"/>
              </a:endParaRPr>
            </a:p>
          </p:txBody>
        </p:sp>
        <p:sp>
          <p:nvSpPr>
            <p:cNvPr id="12329" name="Line 184"/>
            <p:cNvSpPr>
              <a:spLocks noChangeShapeType="1"/>
            </p:cNvSpPr>
            <p:nvPr/>
          </p:nvSpPr>
          <p:spPr bwMode="auto">
            <a:xfrm>
              <a:off x="3513" y="3831"/>
              <a:ext cx="348" cy="9"/>
            </a:xfrm>
            <a:prstGeom prst="line">
              <a:avLst/>
            </a:prstGeom>
            <a:noFill/>
            <a:ln w="28575">
              <a:solidFill>
                <a:schemeClr val="tx1"/>
              </a:solidFill>
              <a:round/>
              <a:headEnd type="diamond" w="med" len="med"/>
              <a:tailEnd type="triangle" w="med" len="med"/>
            </a:ln>
          </p:spPr>
          <p:txBody>
            <a:bodyPr/>
            <a:lstStyle/>
            <a:p>
              <a:endParaRPr lang="en-US"/>
            </a:p>
          </p:txBody>
        </p:sp>
        <p:sp>
          <p:nvSpPr>
            <p:cNvPr id="12330" name="WordArt 185"/>
            <p:cNvSpPr>
              <a:spLocks noChangeArrowheads="1" noChangeShapeType="1" noTextEdit="1"/>
            </p:cNvSpPr>
            <p:nvPr/>
          </p:nvSpPr>
          <p:spPr bwMode="auto">
            <a:xfrm>
              <a:off x="3600" y="3900"/>
              <a:ext cx="55" cy="105"/>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r</a:t>
              </a:r>
            </a:p>
          </p:txBody>
        </p:sp>
        <p:sp>
          <p:nvSpPr>
            <p:cNvPr id="12331" name="WordArt 186"/>
            <p:cNvSpPr>
              <a:spLocks noChangeArrowheads="1" noChangeShapeType="1" noTextEdit="1"/>
            </p:cNvSpPr>
            <p:nvPr/>
          </p:nvSpPr>
          <p:spPr bwMode="auto">
            <a:xfrm>
              <a:off x="3351" y="3766"/>
              <a:ext cx="105" cy="101"/>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o</a:t>
              </a:r>
            </a:p>
          </p:txBody>
        </p:sp>
      </p:grpSp>
      <p:sp>
        <p:nvSpPr>
          <p:cNvPr id="36027" name="WordArt 187"/>
          <p:cNvSpPr>
            <a:spLocks noChangeArrowheads="1" noChangeShapeType="1" noTextEdit="1"/>
          </p:cNvSpPr>
          <p:nvPr/>
        </p:nvSpPr>
        <p:spPr bwMode="auto">
          <a:xfrm>
            <a:off x="7072313" y="5638800"/>
            <a:ext cx="1690687" cy="409575"/>
          </a:xfrm>
          <a:prstGeom prst="rect">
            <a:avLst/>
          </a:prstGeom>
        </p:spPr>
        <p:txBody>
          <a:bodyPr wrap="none" fromWordArt="1">
            <a:prstTxWarp prst="textPlain">
              <a:avLst>
                <a:gd name="adj" fmla="val 50000"/>
              </a:avLst>
            </a:prstTxWarp>
          </a:bodyPr>
          <a:lstStyle/>
          <a:p>
            <a:pPr algn="ctr"/>
            <a:r>
              <a:rPr lang="pt-BR" kern="10">
                <a:ln w="9525">
                  <a:solidFill>
                    <a:srgbClr val="FFFF00"/>
                  </a:solidFill>
                  <a:round/>
                  <a:headEnd/>
                  <a:tailEnd/>
                </a:ln>
                <a:solidFill>
                  <a:srgbClr val="FFFF00"/>
                </a:solidFill>
                <a:latin typeface="Arial"/>
                <a:cs typeface="Arial"/>
              </a:rPr>
              <a:t>P = r x 2 x 3,14</a:t>
            </a:r>
            <a:endParaRPr lang="en-US" kern="10">
              <a:ln w="9525">
                <a:solidFill>
                  <a:srgbClr val="FFFF00"/>
                </a:solidFill>
                <a:round/>
                <a:headEnd/>
                <a:tailEnd/>
              </a:ln>
              <a:solidFill>
                <a:srgbClr val="FFFF00"/>
              </a:solidFill>
              <a:latin typeface="Arial"/>
              <a:cs typeface="Arial"/>
            </a:endParaRPr>
          </a:p>
        </p:txBody>
      </p:sp>
      <p:sp>
        <p:nvSpPr>
          <p:cNvPr id="36028" name="WordArt 188"/>
          <p:cNvSpPr>
            <a:spLocks noChangeArrowheads="1" noChangeShapeType="1" noTextEdit="1"/>
          </p:cNvSpPr>
          <p:nvPr/>
        </p:nvSpPr>
        <p:spPr bwMode="auto">
          <a:xfrm>
            <a:off x="7072313" y="6256338"/>
            <a:ext cx="1682750" cy="384175"/>
          </a:xfrm>
          <a:prstGeom prst="rect">
            <a:avLst/>
          </a:prstGeom>
        </p:spPr>
        <p:txBody>
          <a:bodyPr wrap="none" fromWordArt="1">
            <a:prstTxWarp prst="textPlain">
              <a:avLst>
                <a:gd name="adj" fmla="val 50000"/>
              </a:avLst>
            </a:prstTxWarp>
          </a:bodyPr>
          <a:lstStyle/>
          <a:p>
            <a:pPr algn="ctr"/>
            <a:r>
              <a:rPr lang="pt-BR" kern="10">
                <a:ln w="9525">
                  <a:solidFill>
                    <a:srgbClr val="FFFF00"/>
                  </a:solidFill>
                  <a:round/>
                  <a:headEnd/>
                  <a:tailEnd/>
                </a:ln>
                <a:solidFill>
                  <a:srgbClr val="FFFF00"/>
                </a:solidFill>
                <a:latin typeface="Arial"/>
                <a:cs typeface="Arial"/>
              </a:rPr>
              <a:t>S = r x r x 3,14</a:t>
            </a:r>
            <a:endParaRPr lang="en-US" kern="10">
              <a:ln w="9525">
                <a:solidFill>
                  <a:srgbClr val="FFFF00"/>
                </a:solidFill>
                <a:round/>
                <a:headEnd/>
                <a:tailEnd/>
              </a:ln>
              <a:solidFill>
                <a:srgbClr val="FFFF00"/>
              </a:solidFill>
              <a:latin typeface="Arial"/>
              <a:cs typeface="Arial"/>
            </a:endParaRPr>
          </a:p>
        </p:txBody>
      </p:sp>
      <p:grpSp>
        <p:nvGrpSpPr>
          <p:cNvPr id="24" name="Group 209"/>
          <p:cNvGrpSpPr>
            <a:grpSpLocks/>
          </p:cNvGrpSpPr>
          <p:nvPr/>
        </p:nvGrpSpPr>
        <p:grpSpPr bwMode="auto">
          <a:xfrm>
            <a:off x="2590800" y="5591175"/>
            <a:ext cx="1295400" cy="596900"/>
            <a:chOff x="1632" y="3465"/>
            <a:chExt cx="816" cy="376"/>
          </a:xfrm>
        </p:grpSpPr>
        <p:sp>
          <p:nvSpPr>
            <p:cNvPr id="12323" name="WordArt 102"/>
            <p:cNvSpPr>
              <a:spLocks noChangeArrowheads="1" noChangeShapeType="1" noTextEdit="1"/>
            </p:cNvSpPr>
            <p:nvPr/>
          </p:nvSpPr>
          <p:spPr bwMode="auto">
            <a:xfrm>
              <a:off x="1632" y="3552"/>
              <a:ext cx="288" cy="205"/>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S = </a:t>
              </a:r>
            </a:p>
          </p:txBody>
        </p:sp>
        <p:grpSp>
          <p:nvGrpSpPr>
            <p:cNvPr id="12324" name="Group 205"/>
            <p:cNvGrpSpPr>
              <a:grpSpLocks/>
            </p:cNvGrpSpPr>
            <p:nvPr/>
          </p:nvGrpSpPr>
          <p:grpSpPr bwMode="auto">
            <a:xfrm>
              <a:off x="1968" y="3465"/>
              <a:ext cx="480" cy="376"/>
              <a:chOff x="3618" y="3846"/>
              <a:chExt cx="848" cy="376"/>
            </a:xfrm>
          </p:grpSpPr>
          <p:sp>
            <p:nvSpPr>
              <p:cNvPr id="12325" name="WordArt 206"/>
              <p:cNvSpPr>
                <a:spLocks noChangeArrowheads="1" noChangeShapeType="1" noTextEdit="1"/>
              </p:cNvSpPr>
              <p:nvPr/>
            </p:nvSpPr>
            <p:spPr bwMode="auto">
              <a:xfrm>
                <a:off x="3643" y="3846"/>
                <a:ext cx="821" cy="134"/>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m x n</a:t>
                </a:r>
              </a:p>
            </p:txBody>
          </p:sp>
          <p:sp>
            <p:nvSpPr>
              <p:cNvPr id="12326" name="Line 207"/>
              <p:cNvSpPr>
                <a:spLocks noChangeShapeType="1"/>
              </p:cNvSpPr>
              <p:nvPr/>
            </p:nvSpPr>
            <p:spPr bwMode="auto">
              <a:xfrm>
                <a:off x="3618" y="4034"/>
                <a:ext cx="848" cy="0"/>
              </a:xfrm>
              <a:prstGeom prst="line">
                <a:avLst/>
              </a:prstGeom>
              <a:noFill/>
              <a:ln w="28575">
                <a:solidFill>
                  <a:srgbClr val="FFFF00"/>
                </a:solidFill>
                <a:round/>
                <a:headEnd/>
                <a:tailEnd/>
              </a:ln>
            </p:spPr>
            <p:txBody>
              <a:bodyPr/>
              <a:lstStyle/>
              <a:p>
                <a:endParaRPr lang="en-US"/>
              </a:p>
            </p:txBody>
          </p:sp>
          <p:sp>
            <p:nvSpPr>
              <p:cNvPr id="12327" name="WordArt 208"/>
              <p:cNvSpPr>
                <a:spLocks noChangeArrowheads="1" noChangeShapeType="1" noTextEdit="1"/>
              </p:cNvSpPr>
              <p:nvPr/>
            </p:nvSpPr>
            <p:spPr bwMode="auto">
              <a:xfrm>
                <a:off x="3983" y="4079"/>
                <a:ext cx="154" cy="143"/>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grpSp>
      <p:grpSp>
        <p:nvGrpSpPr>
          <p:cNvPr id="26" name="Group 210"/>
          <p:cNvGrpSpPr>
            <a:grpSpLocks/>
          </p:cNvGrpSpPr>
          <p:nvPr/>
        </p:nvGrpSpPr>
        <p:grpSpPr bwMode="auto">
          <a:xfrm>
            <a:off x="228600" y="1495425"/>
            <a:ext cx="1779588" cy="933450"/>
            <a:chOff x="127" y="516"/>
            <a:chExt cx="1121" cy="588"/>
          </a:xfrm>
        </p:grpSpPr>
        <p:sp>
          <p:nvSpPr>
            <p:cNvPr id="12320" name="Rectangle 211"/>
            <p:cNvSpPr>
              <a:spLocks noChangeArrowheads="1"/>
            </p:cNvSpPr>
            <p:nvPr/>
          </p:nvSpPr>
          <p:spPr bwMode="auto">
            <a:xfrm>
              <a:off x="288" y="516"/>
              <a:ext cx="960" cy="432"/>
            </a:xfrm>
            <a:prstGeom prst="rect">
              <a:avLst/>
            </a:prstGeom>
            <a:noFill/>
            <a:ln w="28575">
              <a:solidFill>
                <a:schemeClr val="tx1"/>
              </a:solidFill>
              <a:miter lim="800000"/>
              <a:headEnd/>
              <a:tailEnd/>
            </a:ln>
          </p:spPr>
          <p:txBody>
            <a:bodyPr wrap="none" anchor="ctr"/>
            <a:lstStyle/>
            <a:p>
              <a:endParaRPr lang="en-US">
                <a:latin typeface="Arial" charset="0"/>
              </a:endParaRPr>
            </a:p>
          </p:txBody>
        </p:sp>
        <p:sp>
          <p:nvSpPr>
            <p:cNvPr id="12321" name="WordArt 212"/>
            <p:cNvSpPr>
              <a:spLocks noChangeArrowheads="1" noChangeShapeType="1" noTextEdit="1"/>
            </p:cNvSpPr>
            <p:nvPr/>
          </p:nvSpPr>
          <p:spPr bwMode="auto">
            <a:xfrm>
              <a:off x="751" y="999"/>
              <a:ext cx="76" cy="105"/>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sp>
          <p:nvSpPr>
            <p:cNvPr id="12322" name="WordArt 213"/>
            <p:cNvSpPr>
              <a:spLocks noChangeArrowheads="1" noChangeShapeType="1" noTextEdit="1"/>
            </p:cNvSpPr>
            <p:nvPr/>
          </p:nvSpPr>
          <p:spPr bwMode="auto">
            <a:xfrm>
              <a:off x="127" y="672"/>
              <a:ext cx="96" cy="120"/>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b</a:t>
              </a:r>
            </a:p>
          </p:txBody>
        </p:sp>
      </p:grpSp>
      <p:sp>
        <p:nvSpPr>
          <p:cNvPr id="36061" name="Rectangle 221"/>
          <p:cNvSpPr>
            <a:spLocks noGrp="1" noChangeArrowheads="1"/>
          </p:cNvSpPr>
          <p:nvPr>
            <p:ph type="subTitle" idx="1"/>
          </p:nvPr>
        </p:nvSpPr>
        <p:spPr>
          <a:xfrm>
            <a:off x="152400" y="485775"/>
            <a:ext cx="1255713" cy="695325"/>
          </a:xfrm>
        </p:spPr>
        <p:txBody>
          <a:bodyPr/>
          <a:lstStyle/>
          <a:p>
            <a:pPr eaLnBrk="1" hangingPunct="1">
              <a:defRPr/>
            </a:pPr>
            <a:r>
              <a:rPr lang="en-US" sz="2400" u="sng" smtClean="0"/>
              <a:t>Toán</a:t>
            </a:r>
            <a:r>
              <a:rPr lang="en-US" sz="2400" smtClean="0"/>
              <a:t>:</a:t>
            </a:r>
            <a:endParaRPr lang="vi-VN" sz="2400" smtClean="0"/>
          </a:p>
        </p:txBody>
      </p:sp>
      <p:sp>
        <p:nvSpPr>
          <p:cNvPr id="36062" name="Rectangle 222"/>
          <p:cNvSpPr>
            <a:spLocks noChangeArrowheads="1"/>
          </p:cNvSpPr>
          <p:nvPr/>
        </p:nvSpPr>
        <p:spPr bwMode="auto">
          <a:xfrm>
            <a:off x="1219200" y="495300"/>
            <a:ext cx="7596188" cy="496888"/>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pitchFamily="2" charset="2"/>
              <a:buNone/>
              <a:defRPr/>
            </a:pPr>
            <a:r>
              <a:rPr lang="en-US" sz="2400">
                <a:solidFill>
                  <a:srgbClr val="FF0066"/>
                </a:solidFill>
                <a:effectLst>
                  <a:outerShdw blurRad="38100" dist="38100" dir="2700000" algn="tl">
                    <a:srgbClr val="000000"/>
                  </a:outerShdw>
                </a:effectLst>
                <a:latin typeface="Arial"/>
              </a:rPr>
              <a:t>ÔN TẬP VỀ TÍNH CHU VI, DIỆN TÍCH MỘT SỐ HÌNH</a:t>
            </a:r>
            <a:endParaRPr lang="vi-VN" sz="2400">
              <a:solidFill>
                <a:srgbClr val="FF0066"/>
              </a:solidFill>
              <a:effectLst>
                <a:outerShdw blurRad="38100" dist="38100" dir="2700000" algn="tl">
                  <a:srgbClr val="000000"/>
                </a:outerShdw>
              </a:effectLst>
              <a:latin typeface="Aria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5911"/>
                                        </p:tgtEl>
                                        <p:attrNameLst>
                                          <p:attrName>style.visibility</p:attrName>
                                        </p:attrNameLst>
                                      </p:cBhvr>
                                      <p:to>
                                        <p:strVal val="visible"/>
                                      </p:to>
                                    </p:set>
                                    <p:anim calcmode="lin" valueType="num">
                                      <p:cBhvr>
                                        <p:cTn id="7" dur="1000" fill="hold"/>
                                        <p:tgtEl>
                                          <p:spTgt spid="35911"/>
                                        </p:tgtEl>
                                        <p:attrNameLst>
                                          <p:attrName>ppt_x</p:attrName>
                                        </p:attrNameLst>
                                      </p:cBhvr>
                                      <p:tavLst>
                                        <p:tav tm="0">
                                          <p:val>
                                            <p:strVal val="#ppt_x-.2"/>
                                          </p:val>
                                        </p:tav>
                                        <p:tav tm="100000">
                                          <p:val>
                                            <p:strVal val="#ppt_x"/>
                                          </p:val>
                                        </p:tav>
                                      </p:tavLst>
                                    </p:anim>
                                    <p:anim calcmode="lin" valueType="num">
                                      <p:cBhvr>
                                        <p:cTn id="8" dur="1000" fill="hold"/>
                                        <p:tgtEl>
                                          <p:spTgt spid="359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911"/>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ppt_x</p:attrName>
                                        </p:attrNameLst>
                                      </p:cBhvr>
                                      <p:tavLst>
                                        <p:tav tm="0">
                                          <p:val>
                                            <p:strVal val="#ppt_x-.2"/>
                                          </p:val>
                                        </p:tav>
                                        <p:tav tm="100000">
                                          <p:val>
                                            <p:strVal val="#ppt_x"/>
                                          </p:val>
                                        </p:tav>
                                      </p:tavLst>
                                    </p:anim>
                                    <p:anim calcmode="lin" valueType="num">
                                      <p:cBhvr>
                                        <p:cTn id="14"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5916"/>
                                        </p:tgtEl>
                                        <p:attrNameLst>
                                          <p:attrName>style.visibility</p:attrName>
                                        </p:attrNameLst>
                                      </p:cBhvr>
                                      <p:to>
                                        <p:strVal val="visible"/>
                                      </p:to>
                                    </p:set>
                                    <p:anim calcmode="lin" valueType="num">
                                      <p:cBhvr>
                                        <p:cTn id="20" dur="1000" fill="hold"/>
                                        <p:tgtEl>
                                          <p:spTgt spid="35916"/>
                                        </p:tgtEl>
                                        <p:attrNameLst>
                                          <p:attrName>ppt_x</p:attrName>
                                        </p:attrNameLst>
                                      </p:cBhvr>
                                      <p:tavLst>
                                        <p:tav tm="0">
                                          <p:val>
                                            <p:strVal val="#ppt_x-.2"/>
                                          </p:val>
                                        </p:tav>
                                        <p:tav tm="100000">
                                          <p:val>
                                            <p:strVal val="#ppt_x"/>
                                          </p:val>
                                        </p:tav>
                                      </p:tavLst>
                                    </p:anim>
                                    <p:anim calcmode="lin" valueType="num">
                                      <p:cBhvr>
                                        <p:cTn id="21" dur="1000" fill="hold"/>
                                        <p:tgtEl>
                                          <p:spTgt spid="3591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59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35917"/>
                                        </p:tgtEl>
                                        <p:attrNameLst>
                                          <p:attrName>style.visibility</p:attrName>
                                        </p:attrNameLst>
                                      </p:cBhvr>
                                      <p:to>
                                        <p:strVal val="visible"/>
                                      </p:to>
                                    </p:set>
                                    <p:anim calcmode="lin" valueType="num">
                                      <p:cBhvr>
                                        <p:cTn id="27" dur="1000" fill="hold"/>
                                        <p:tgtEl>
                                          <p:spTgt spid="35917"/>
                                        </p:tgtEl>
                                        <p:attrNameLst>
                                          <p:attrName>ppt_x</p:attrName>
                                        </p:attrNameLst>
                                      </p:cBhvr>
                                      <p:tavLst>
                                        <p:tav tm="0">
                                          <p:val>
                                            <p:strVal val="#ppt_x-.2"/>
                                          </p:val>
                                        </p:tav>
                                        <p:tav tm="100000">
                                          <p:val>
                                            <p:strVal val="#ppt_x"/>
                                          </p:val>
                                        </p:tav>
                                      </p:tavLst>
                                    </p:anim>
                                    <p:anim calcmode="lin" valueType="num">
                                      <p:cBhvr>
                                        <p:cTn id="28" dur="1000" fill="hold"/>
                                        <p:tgtEl>
                                          <p:spTgt spid="3591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591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35919"/>
                                        </p:tgtEl>
                                        <p:attrNameLst>
                                          <p:attrName>style.visibility</p:attrName>
                                        </p:attrNameLst>
                                      </p:cBhvr>
                                      <p:to>
                                        <p:strVal val="visible"/>
                                      </p:to>
                                    </p:set>
                                    <p:anim calcmode="lin" valueType="num">
                                      <p:cBhvr>
                                        <p:cTn id="34" dur="1000" fill="hold"/>
                                        <p:tgtEl>
                                          <p:spTgt spid="35919"/>
                                        </p:tgtEl>
                                        <p:attrNameLst>
                                          <p:attrName>ppt_x</p:attrName>
                                        </p:attrNameLst>
                                      </p:cBhvr>
                                      <p:tavLst>
                                        <p:tav tm="0">
                                          <p:val>
                                            <p:strVal val="#ppt_x-.2"/>
                                          </p:val>
                                        </p:tav>
                                        <p:tav tm="100000">
                                          <p:val>
                                            <p:strVal val="#ppt_x"/>
                                          </p:val>
                                        </p:tav>
                                      </p:tavLst>
                                    </p:anim>
                                    <p:anim calcmode="lin" valueType="num">
                                      <p:cBhvr>
                                        <p:cTn id="35" dur="1000" fill="hold"/>
                                        <p:tgtEl>
                                          <p:spTgt spid="3591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5919"/>
                                        </p:tgtEl>
                                      </p:cBhvr>
                                    </p:animEffect>
                                  </p:childTnLst>
                                </p:cTn>
                              </p:par>
                            </p:childTnLst>
                          </p:cTn>
                        </p:par>
                        <p:par>
                          <p:cTn id="37" fill="hold" nodeType="afterGroup">
                            <p:stCondLst>
                              <p:cond delay="1000"/>
                            </p:stCondLst>
                            <p:childTnLst>
                              <p:par>
                                <p:cTn id="38" presetID="29"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ppt_x</p:attrName>
                                        </p:attrNameLst>
                                      </p:cBhvr>
                                      <p:tavLst>
                                        <p:tav tm="0">
                                          <p:val>
                                            <p:strVal val="#ppt_x-.2"/>
                                          </p:val>
                                        </p:tav>
                                        <p:tav tm="100000">
                                          <p:val>
                                            <p:strVal val="#ppt_x"/>
                                          </p:val>
                                        </p:tav>
                                      </p:tavLst>
                                    </p:anim>
                                    <p:anim calcmode="lin" valueType="num">
                                      <p:cBhvr>
                                        <p:cTn id="4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5923"/>
                                        </p:tgtEl>
                                        <p:attrNameLst>
                                          <p:attrName>style.visibility</p:attrName>
                                        </p:attrNameLst>
                                      </p:cBhvr>
                                      <p:to>
                                        <p:strVal val="visible"/>
                                      </p:to>
                                    </p:set>
                                    <p:anim calcmode="lin" valueType="num">
                                      <p:cBhvr>
                                        <p:cTn id="47" dur="1000" fill="hold"/>
                                        <p:tgtEl>
                                          <p:spTgt spid="35923"/>
                                        </p:tgtEl>
                                        <p:attrNameLst>
                                          <p:attrName>ppt_x</p:attrName>
                                        </p:attrNameLst>
                                      </p:cBhvr>
                                      <p:tavLst>
                                        <p:tav tm="0">
                                          <p:val>
                                            <p:strVal val="#ppt_x-.2"/>
                                          </p:val>
                                        </p:tav>
                                        <p:tav tm="100000">
                                          <p:val>
                                            <p:strVal val="#ppt_x"/>
                                          </p:val>
                                        </p:tav>
                                      </p:tavLst>
                                    </p:anim>
                                    <p:anim calcmode="lin" valueType="num">
                                      <p:cBhvr>
                                        <p:cTn id="48" dur="1000" fill="hold"/>
                                        <p:tgtEl>
                                          <p:spTgt spid="3592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59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35924"/>
                                        </p:tgtEl>
                                        <p:attrNameLst>
                                          <p:attrName>style.visibility</p:attrName>
                                        </p:attrNameLst>
                                      </p:cBhvr>
                                      <p:to>
                                        <p:strVal val="visible"/>
                                      </p:to>
                                    </p:set>
                                    <p:anim calcmode="lin" valueType="num">
                                      <p:cBhvr>
                                        <p:cTn id="54" dur="1000" fill="hold"/>
                                        <p:tgtEl>
                                          <p:spTgt spid="35924"/>
                                        </p:tgtEl>
                                        <p:attrNameLst>
                                          <p:attrName>ppt_x</p:attrName>
                                        </p:attrNameLst>
                                      </p:cBhvr>
                                      <p:tavLst>
                                        <p:tav tm="0">
                                          <p:val>
                                            <p:strVal val="#ppt_x-.2"/>
                                          </p:val>
                                        </p:tav>
                                        <p:tav tm="100000">
                                          <p:val>
                                            <p:strVal val="#ppt_x"/>
                                          </p:val>
                                        </p:tav>
                                      </p:tavLst>
                                    </p:anim>
                                    <p:anim calcmode="lin" valueType="num">
                                      <p:cBhvr>
                                        <p:cTn id="55" dur="1000" fill="hold"/>
                                        <p:tgtEl>
                                          <p:spTgt spid="35924"/>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59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35929"/>
                                        </p:tgtEl>
                                        <p:attrNameLst>
                                          <p:attrName>style.visibility</p:attrName>
                                        </p:attrNameLst>
                                      </p:cBhvr>
                                      <p:to>
                                        <p:strVal val="visible"/>
                                      </p:to>
                                    </p:set>
                                    <p:anim calcmode="lin" valueType="num">
                                      <p:cBhvr>
                                        <p:cTn id="61" dur="1000" fill="hold"/>
                                        <p:tgtEl>
                                          <p:spTgt spid="35929"/>
                                        </p:tgtEl>
                                        <p:attrNameLst>
                                          <p:attrName>ppt_x</p:attrName>
                                        </p:attrNameLst>
                                      </p:cBhvr>
                                      <p:tavLst>
                                        <p:tav tm="0">
                                          <p:val>
                                            <p:strVal val="#ppt_x-.2"/>
                                          </p:val>
                                        </p:tav>
                                        <p:tav tm="100000">
                                          <p:val>
                                            <p:strVal val="#ppt_x"/>
                                          </p:val>
                                        </p:tav>
                                      </p:tavLst>
                                    </p:anim>
                                    <p:anim calcmode="lin" valueType="num">
                                      <p:cBhvr>
                                        <p:cTn id="62" dur="1000" fill="hold"/>
                                        <p:tgtEl>
                                          <p:spTgt spid="35929"/>
                                        </p:tgtEl>
                                        <p:attrNameLst>
                                          <p:attrName>ppt_y</p:attrName>
                                        </p:attrNameLst>
                                      </p:cBhvr>
                                      <p:tavLst>
                                        <p:tav tm="0">
                                          <p:val>
                                            <p:strVal val="#ppt_y"/>
                                          </p:val>
                                        </p:tav>
                                        <p:tav tm="100000">
                                          <p:val>
                                            <p:strVal val="#ppt_y"/>
                                          </p:val>
                                        </p:tav>
                                      </p:tavLst>
                                    </p:anim>
                                    <p:animEffect transition="in" filter="wipe(right)" prLst="gradientSize: 0.1">
                                      <p:cBhvr>
                                        <p:cTn id="63" dur="1000"/>
                                        <p:tgtEl>
                                          <p:spTgt spid="35929"/>
                                        </p:tgtEl>
                                      </p:cBhvr>
                                    </p:animEffect>
                                  </p:childTnLst>
                                </p:cTn>
                              </p:par>
                            </p:childTnLst>
                          </p:cTn>
                        </p:par>
                        <p:par>
                          <p:cTn id="64" fill="hold" nodeType="afterGroup">
                            <p:stCondLst>
                              <p:cond delay="1000"/>
                            </p:stCondLst>
                            <p:childTnLst>
                              <p:par>
                                <p:cTn id="65" presetID="29" presetClass="entr" presetSubtype="0"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ppt_x</p:attrName>
                                        </p:attrNameLst>
                                      </p:cBhvr>
                                      <p:tavLst>
                                        <p:tav tm="0">
                                          <p:val>
                                            <p:strVal val="#ppt_x-.2"/>
                                          </p:val>
                                        </p:tav>
                                        <p:tav tm="100000">
                                          <p:val>
                                            <p:strVal val="#ppt_x"/>
                                          </p:val>
                                        </p:tav>
                                      </p:tavLst>
                                    </p:anim>
                                    <p:anim calcmode="lin" valueType="num">
                                      <p:cBhvr>
                                        <p:cTn id="6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35932"/>
                                        </p:tgtEl>
                                        <p:attrNameLst>
                                          <p:attrName>style.visibility</p:attrName>
                                        </p:attrNameLst>
                                      </p:cBhvr>
                                      <p:to>
                                        <p:strVal val="visible"/>
                                      </p:to>
                                    </p:set>
                                    <p:anim calcmode="lin" valueType="num">
                                      <p:cBhvr>
                                        <p:cTn id="74" dur="1000" fill="hold"/>
                                        <p:tgtEl>
                                          <p:spTgt spid="35932"/>
                                        </p:tgtEl>
                                        <p:attrNameLst>
                                          <p:attrName>ppt_x</p:attrName>
                                        </p:attrNameLst>
                                      </p:cBhvr>
                                      <p:tavLst>
                                        <p:tav tm="0">
                                          <p:val>
                                            <p:strVal val="#ppt_x-.2"/>
                                          </p:val>
                                        </p:tav>
                                        <p:tav tm="100000">
                                          <p:val>
                                            <p:strVal val="#ppt_x"/>
                                          </p:val>
                                        </p:tav>
                                      </p:tavLst>
                                    </p:anim>
                                    <p:anim calcmode="lin" valueType="num">
                                      <p:cBhvr>
                                        <p:cTn id="75" dur="1000" fill="hold"/>
                                        <p:tgtEl>
                                          <p:spTgt spid="35932"/>
                                        </p:tgtEl>
                                        <p:attrNameLst>
                                          <p:attrName>ppt_y</p:attrName>
                                        </p:attrNameLst>
                                      </p:cBhvr>
                                      <p:tavLst>
                                        <p:tav tm="0">
                                          <p:val>
                                            <p:strVal val="#ppt_y"/>
                                          </p:val>
                                        </p:tav>
                                        <p:tav tm="100000">
                                          <p:val>
                                            <p:strVal val="#ppt_y"/>
                                          </p:val>
                                        </p:tav>
                                      </p:tavLst>
                                    </p:anim>
                                    <p:animEffect transition="in" filter="wipe(right)" prLst="gradientSize: 0.1">
                                      <p:cBhvr>
                                        <p:cTn id="76" dur="1000"/>
                                        <p:tgtEl>
                                          <p:spTgt spid="3593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35939"/>
                                        </p:tgtEl>
                                        <p:attrNameLst>
                                          <p:attrName>style.visibility</p:attrName>
                                        </p:attrNameLst>
                                      </p:cBhvr>
                                      <p:to>
                                        <p:strVal val="visible"/>
                                      </p:to>
                                    </p:set>
                                    <p:anim calcmode="lin" valueType="num">
                                      <p:cBhvr>
                                        <p:cTn id="81" dur="1000" fill="hold"/>
                                        <p:tgtEl>
                                          <p:spTgt spid="35939"/>
                                        </p:tgtEl>
                                        <p:attrNameLst>
                                          <p:attrName>ppt_x</p:attrName>
                                        </p:attrNameLst>
                                      </p:cBhvr>
                                      <p:tavLst>
                                        <p:tav tm="0">
                                          <p:val>
                                            <p:strVal val="#ppt_x-.2"/>
                                          </p:val>
                                        </p:tav>
                                        <p:tav tm="100000">
                                          <p:val>
                                            <p:strVal val="#ppt_x"/>
                                          </p:val>
                                        </p:tav>
                                      </p:tavLst>
                                    </p:anim>
                                    <p:anim calcmode="lin" valueType="num">
                                      <p:cBhvr>
                                        <p:cTn id="82" dur="1000" fill="hold"/>
                                        <p:tgtEl>
                                          <p:spTgt spid="35939"/>
                                        </p:tgtEl>
                                        <p:attrNameLst>
                                          <p:attrName>ppt_y</p:attrName>
                                        </p:attrNameLst>
                                      </p:cBhvr>
                                      <p:tavLst>
                                        <p:tav tm="0">
                                          <p:val>
                                            <p:strVal val="#ppt_y"/>
                                          </p:val>
                                        </p:tav>
                                        <p:tav tm="100000">
                                          <p:val>
                                            <p:strVal val="#ppt_y"/>
                                          </p:val>
                                        </p:tav>
                                      </p:tavLst>
                                    </p:anim>
                                    <p:animEffect transition="in" filter="wipe(right)" prLst="gradientSize: 0.1">
                                      <p:cBhvr>
                                        <p:cTn id="83" dur="1000"/>
                                        <p:tgtEl>
                                          <p:spTgt spid="35939"/>
                                        </p:tgtEl>
                                      </p:cBhvr>
                                    </p:animEffect>
                                  </p:childTnLst>
                                </p:cTn>
                              </p:par>
                            </p:childTnLst>
                          </p:cTn>
                        </p:par>
                        <p:par>
                          <p:cTn id="84" fill="hold" nodeType="afterGroup">
                            <p:stCondLst>
                              <p:cond delay="1000"/>
                            </p:stCondLst>
                            <p:childTnLst>
                              <p:par>
                                <p:cTn id="85" presetID="29" presetClass="entr" presetSubtype="0" fill="hold" nodeType="after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p:cTn id="87" dur="1000" fill="hold"/>
                                        <p:tgtEl>
                                          <p:spTgt spid="6"/>
                                        </p:tgtEl>
                                        <p:attrNameLst>
                                          <p:attrName>ppt_x</p:attrName>
                                        </p:attrNameLst>
                                      </p:cBhvr>
                                      <p:tavLst>
                                        <p:tav tm="0">
                                          <p:val>
                                            <p:strVal val="#ppt_x-.2"/>
                                          </p:val>
                                        </p:tav>
                                        <p:tav tm="100000">
                                          <p:val>
                                            <p:strVal val="#ppt_x"/>
                                          </p:val>
                                        </p:tav>
                                      </p:tavLst>
                                    </p:anim>
                                    <p:anim calcmode="lin" valueType="num">
                                      <p:cBhvr>
                                        <p:cTn id="8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89" dur="1000"/>
                                        <p:tgtEl>
                                          <p:spTgt spid="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9" presetClass="entr" presetSubtype="0" fill="hold" nodeType="click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1000" fill="hold"/>
                                        <p:tgtEl>
                                          <p:spTgt spid="24"/>
                                        </p:tgtEl>
                                        <p:attrNameLst>
                                          <p:attrName>ppt_x</p:attrName>
                                        </p:attrNameLst>
                                      </p:cBhvr>
                                      <p:tavLst>
                                        <p:tav tm="0">
                                          <p:val>
                                            <p:strVal val="#ppt_x-.2"/>
                                          </p:val>
                                        </p:tav>
                                        <p:tav tm="100000">
                                          <p:val>
                                            <p:strVal val="#ppt_x"/>
                                          </p:val>
                                        </p:tav>
                                      </p:tavLst>
                                    </p:anim>
                                    <p:anim calcmode="lin" valueType="num">
                                      <p:cBhvr>
                                        <p:cTn id="95"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6" dur="1000"/>
                                        <p:tgtEl>
                                          <p:spTgt spid="2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35980"/>
                                        </p:tgtEl>
                                        <p:attrNameLst>
                                          <p:attrName>style.visibility</p:attrName>
                                        </p:attrNameLst>
                                      </p:cBhvr>
                                      <p:to>
                                        <p:strVal val="visible"/>
                                      </p:to>
                                    </p:set>
                                    <p:anim calcmode="lin" valueType="num">
                                      <p:cBhvr>
                                        <p:cTn id="101" dur="1000" fill="hold"/>
                                        <p:tgtEl>
                                          <p:spTgt spid="35980"/>
                                        </p:tgtEl>
                                        <p:attrNameLst>
                                          <p:attrName>ppt_x</p:attrName>
                                        </p:attrNameLst>
                                      </p:cBhvr>
                                      <p:tavLst>
                                        <p:tav tm="0">
                                          <p:val>
                                            <p:strVal val="#ppt_x-.2"/>
                                          </p:val>
                                        </p:tav>
                                        <p:tav tm="100000">
                                          <p:val>
                                            <p:strVal val="#ppt_x"/>
                                          </p:val>
                                        </p:tav>
                                      </p:tavLst>
                                    </p:anim>
                                    <p:anim calcmode="lin" valueType="num">
                                      <p:cBhvr>
                                        <p:cTn id="102" dur="1000" fill="hold"/>
                                        <p:tgtEl>
                                          <p:spTgt spid="35980"/>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35980"/>
                                        </p:tgtEl>
                                      </p:cBhvr>
                                    </p:animEffect>
                                  </p:childTnLst>
                                </p:cTn>
                              </p:par>
                            </p:childTnLst>
                          </p:cTn>
                        </p:par>
                        <p:par>
                          <p:cTn id="104" fill="hold" nodeType="afterGroup">
                            <p:stCondLst>
                              <p:cond delay="1000"/>
                            </p:stCondLst>
                            <p:childTnLst>
                              <p:par>
                                <p:cTn id="105" presetID="29" presetClass="entr" presetSubtype="0"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1000" fill="hold"/>
                                        <p:tgtEl>
                                          <p:spTgt spid="12"/>
                                        </p:tgtEl>
                                        <p:attrNameLst>
                                          <p:attrName>ppt_x</p:attrName>
                                        </p:attrNameLst>
                                      </p:cBhvr>
                                      <p:tavLst>
                                        <p:tav tm="0">
                                          <p:val>
                                            <p:strVal val="#ppt_x-.2"/>
                                          </p:val>
                                        </p:tav>
                                        <p:tav tm="100000">
                                          <p:val>
                                            <p:strVal val="#ppt_x"/>
                                          </p:val>
                                        </p:tav>
                                      </p:tavLst>
                                    </p:anim>
                                    <p:anim calcmode="lin" valueType="num">
                                      <p:cBhvr>
                                        <p:cTn id="10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12"/>
                                        </p:tgtEl>
                                      </p:cBhvr>
                                    </p:animEffect>
                                  </p:childTnLst>
                                </p:cTn>
                              </p:par>
                            </p:childTnLst>
                          </p:cTn>
                        </p:par>
                        <p:par>
                          <p:cTn id="110" fill="hold" nodeType="afterGroup">
                            <p:stCondLst>
                              <p:cond delay="2000"/>
                            </p:stCondLst>
                            <p:childTnLst>
                              <p:par>
                                <p:cTn id="111" presetID="12" presetClass="entr" presetSubtype="4" fill="hold"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slide(fromBottom)">
                                      <p:cBhvr>
                                        <p:cTn id="113" dur="500"/>
                                        <p:tgtEl>
                                          <p:spTgt spid="14"/>
                                        </p:tgtEl>
                                      </p:cBhvr>
                                    </p:animEffect>
                                  </p:childTnLst>
                                </p:cTn>
                              </p:par>
                            </p:childTnLst>
                          </p:cTn>
                        </p:par>
                        <p:par>
                          <p:cTn id="114" fill="hold" nodeType="afterGroup">
                            <p:stCondLst>
                              <p:cond delay="2500"/>
                            </p:stCondLst>
                            <p:childTnLst>
                              <p:par>
                                <p:cTn id="115" presetID="18" presetClass="entr" presetSubtype="12" fill="hold"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strips(downLeft)">
                                      <p:cBhvr>
                                        <p:cTn id="117" dur="500"/>
                                        <p:tgtEl>
                                          <p:spTgt spid="1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7" presetClass="entr" presetSubtype="10" fill="hold" nodeType="clickEffect">
                                  <p:stCondLst>
                                    <p:cond delay="0"/>
                                  </p:stCondLst>
                                  <p:childTnLst>
                                    <p:set>
                                      <p:cBhvr>
                                        <p:cTn id="121" dur="1" fill="hold">
                                          <p:stCondLst>
                                            <p:cond delay="0"/>
                                          </p:stCondLst>
                                        </p:cTn>
                                        <p:tgtEl>
                                          <p:spTgt spid="18"/>
                                        </p:tgtEl>
                                        <p:attrNameLst>
                                          <p:attrName>style.visibility</p:attrName>
                                        </p:attrNameLst>
                                      </p:cBhvr>
                                      <p:to>
                                        <p:strVal val="visible"/>
                                      </p:to>
                                    </p:set>
                                    <p:anim calcmode="lin" valueType="num">
                                      <p:cBhvr>
                                        <p:cTn id="122" dur="500" fill="hold"/>
                                        <p:tgtEl>
                                          <p:spTgt spid="18"/>
                                        </p:tgtEl>
                                        <p:attrNameLst>
                                          <p:attrName>ppt_w</p:attrName>
                                        </p:attrNameLst>
                                      </p:cBhvr>
                                      <p:tavLst>
                                        <p:tav tm="0">
                                          <p:val>
                                            <p:fltVal val="0"/>
                                          </p:val>
                                        </p:tav>
                                        <p:tav tm="100000">
                                          <p:val>
                                            <p:strVal val="#ppt_w"/>
                                          </p:val>
                                        </p:tav>
                                      </p:tavLst>
                                    </p:anim>
                                    <p:anim calcmode="lin" valueType="num">
                                      <p:cBhvr>
                                        <p:cTn id="1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9" presetClass="entr" presetSubtype="0" fill="hold" grpId="0" nodeType="clickEffect">
                                  <p:stCondLst>
                                    <p:cond delay="0"/>
                                  </p:stCondLst>
                                  <p:childTnLst>
                                    <p:set>
                                      <p:cBhvr>
                                        <p:cTn id="127" dur="1" fill="hold">
                                          <p:stCondLst>
                                            <p:cond delay="0"/>
                                          </p:stCondLst>
                                        </p:cTn>
                                        <p:tgtEl>
                                          <p:spTgt spid="36008"/>
                                        </p:tgtEl>
                                        <p:attrNameLst>
                                          <p:attrName>style.visibility</p:attrName>
                                        </p:attrNameLst>
                                      </p:cBhvr>
                                      <p:to>
                                        <p:strVal val="visible"/>
                                      </p:to>
                                    </p:set>
                                    <p:anim calcmode="lin" valueType="num">
                                      <p:cBhvr>
                                        <p:cTn id="128" dur="1000" fill="hold"/>
                                        <p:tgtEl>
                                          <p:spTgt spid="36008"/>
                                        </p:tgtEl>
                                        <p:attrNameLst>
                                          <p:attrName>ppt_x</p:attrName>
                                        </p:attrNameLst>
                                      </p:cBhvr>
                                      <p:tavLst>
                                        <p:tav tm="0">
                                          <p:val>
                                            <p:strVal val="#ppt_x-.2"/>
                                          </p:val>
                                        </p:tav>
                                        <p:tav tm="100000">
                                          <p:val>
                                            <p:strVal val="#ppt_x"/>
                                          </p:val>
                                        </p:tav>
                                      </p:tavLst>
                                    </p:anim>
                                    <p:anim calcmode="lin" valueType="num">
                                      <p:cBhvr>
                                        <p:cTn id="129" dur="1000" fill="hold"/>
                                        <p:tgtEl>
                                          <p:spTgt spid="36008"/>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36008"/>
                                        </p:tgtEl>
                                      </p:cBhvr>
                                    </p:animEffect>
                                  </p:childTnLst>
                                </p:cTn>
                              </p:par>
                            </p:childTnLst>
                          </p:cTn>
                        </p:par>
                        <p:par>
                          <p:cTn id="131" fill="hold" nodeType="afterGroup">
                            <p:stCondLst>
                              <p:cond delay="1000"/>
                            </p:stCondLst>
                            <p:childTnLst>
                              <p:par>
                                <p:cTn id="132" presetID="29" presetClass="entr" presetSubtype="0" fill="hold" nodeType="afterEffect">
                                  <p:stCondLst>
                                    <p:cond delay="0"/>
                                  </p:stCondLst>
                                  <p:childTnLst>
                                    <p:set>
                                      <p:cBhvr>
                                        <p:cTn id="133" dur="1" fill="hold">
                                          <p:stCondLst>
                                            <p:cond delay="0"/>
                                          </p:stCondLst>
                                        </p:cTn>
                                        <p:tgtEl>
                                          <p:spTgt spid="20"/>
                                        </p:tgtEl>
                                        <p:attrNameLst>
                                          <p:attrName>style.visibility</p:attrName>
                                        </p:attrNameLst>
                                      </p:cBhvr>
                                      <p:to>
                                        <p:strVal val="visible"/>
                                      </p:to>
                                    </p:set>
                                    <p:anim calcmode="lin" valueType="num">
                                      <p:cBhvr>
                                        <p:cTn id="134" dur="1000" fill="hold"/>
                                        <p:tgtEl>
                                          <p:spTgt spid="20"/>
                                        </p:tgtEl>
                                        <p:attrNameLst>
                                          <p:attrName>ppt_x</p:attrName>
                                        </p:attrNameLst>
                                      </p:cBhvr>
                                      <p:tavLst>
                                        <p:tav tm="0">
                                          <p:val>
                                            <p:strVal val="#ppt_x-.2"/>
                                          </p:val>
                                        </p:tav>
                                        <p:tav tm="100000">
                                          <p:val>
                                            <p:strVal val="#ppt_x"/>
                                          </p:val>
                                        </p:tav>
                                      </p:tavLst>
                                    </p:anim>
                                    <p:anim calcmode="lin" valueType="num">
                                      <p:cBhvr>
                                        <p:cTn id="13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20"/>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50" presetClass="entr" presetSubtype="0" decel="100000" fill="hold" nodeType="clickEffect">
                                  <p:stCondLst>
                                    <p:cond delay="0"/>
                                  </p:stCondLst>
                                  <p:childTnLst>
                                    <p:set>
                                      <p:cBhvr>
                                        <p:cTn id="140" dur="1" fill="hold">
                                          <p:stCondLst>
                                            <p:cond delay="0"/>
                                          </p:stCondLst>
                                        </p:cTn>
                                        <p:tgtEl>
                                          <p:spTgt spid="22"/>
                                        </p:tgtEl>
                                        <p:attrNameLst>
                                          <p:attrName>style.visibility</p:attrName>
                                        </p:attrNameLst>
                                      </p:cBhvr>
                                      <p:to>
                                        <p:strVal val="visible"/>
                                      </p:to>
                                    </p:set>
                                    <p:anim calcmode="lin" valueType="num">
                                      <p:cBhvr>
                                        <p:cTn id="141" dur="1000" fill="hold"/>
                                        <p:tgtEl>
                                          <p:spTgt spid="22"/>
                                        </p:tgtEl>
                                        <p:attrNameLst>
                                          <p:attrName>ppt_w</p:attrName>
                                        </p:attrNameLst>
                                      </p:cBhvr>
                                      <p:tavLst>
                                        <p:tav tm="0">
                                          <p:val>
                                            <p:strVal val="#ppt_w+.3"/>
                                          </p:val>
                                        </p:tav>
                                        <p:tav tm="100000">
                                          <p:val>
                                            <p:strVal val="#ppt_w"/>
                                          </p:val>
                                        </p:tav>
                                      </p:tavLst>
                                    </p:anim>
                                    <p:anim calcmode="lin" valueType="num">
                                      <p:cBhvr>
                                        <p:cTn id="142" dur="1000" fill="hold"/>
                                        <p:tgtEl>
                                          <p:spTgt spid="22"/>
                                        </p:tgtEl>
                                        <p:attrNameLst>
                                          <p:attrName>ppt_h</p:attrName>
                                        </p:attrNameLst>
                                      </p:cBhvr>
                                      <p:tavLst>
                                        <p:tav tm="0">
                                          <p:val>
                                            <p:strVal val="#ppt_h"/>
                                          </p:val>
                                        </p:tav>
                                        <p:tav tm="100000">
                                          <p:val>
                                            <p:strVal val="#ppt_h"/>
                                          </p:val>
                                        </p:tav>
                                      </p:tavLst>
                                    </p:anim>
                                    <p:animEffect transition="in" filter="fade">
                                      <p:cBhvr>
                                        <p:cTn id="143" dur="1000"/>
                                        <p:tgtEl>
                                          <p:spTgt spid="22"/>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9" presetClass="entr" presetSubtype="0" fill="hold" grpId="0" nodeType="clickEffect">
                                  <p:stCondLst>
                                    <p:cond delay="0"/>
                                  </p:stCondLst>
                                  <p:childTnLst>
                                    <p:set>
                                      <p:cBhvr>
                                        <p:cTn id="147" dur="1" fill="hold">
                                          <p:stCondLst>
                                            <p:cond delay="0"/>
                                          </p:stCondLst>
                                        </p:cTn>
                                        <p:tgtEl>
                                          <p:spTgt spid="36023"/>
                                        </p:tgtEl>
                                        <p:attrNameLst>
                                          <p:attrName>style.visibility</p:attrName>
                                        </p:attrNameLst>
                                      </p:cBhvr>
                                      <p:to>
                                        <p:strVal val="visible"/>
                                      </p:to>
                                    </p:set>
                                    <p:anim calcmode="lin" valueType="num">
                                      <p:cBhvr>
                                        <p:cTn id="148" dur="1000" fill="hold"/>
                                        <p:tgtEl>
                                          <p:spTgt spid="36023"/>
                                        </p:tgtEl>
                                        <p:attrNameLst>
                                          <p:attrName>ppt_x</p:attrName>
                                        </p:attrNameLst>
                                      </p:cBhvr>
                                      <p:tavLst>
                                        <p:tav tm="0">
                                          <p:val>
                                            <p:strVal val="#ppt_x-.2"/>
                                          </p:val>
                                        </p:tav>
                                        <p:tav tm="100000">
                                          <p:val>
                                            <p:strVal val="#ppt_x"/>
                                          </p:val>
                                        </p:tav>
                                      </p:tavLst>
                                    </p:anim>
                                    <p:anim calcmode="lin" valueType="num">
                                      <p:cBhvr>
                                        <p:cTn id="149" dur="1000" fill="hold"/>
                                        <p:tgtEl>
                                          <p:spTgt spid="36023"/>
                                        </p:tgtEl>
                                        <p:attrNameLst>
                                          <p:attrName>ppt_y</p:attrName>
                                        </p:attrNameLst>
                                      </p:cBhvr>
                                      <p:tavLst>
                                        <p:tav tm="0">
                                          <p:val>
                                            <p:strVal val="#ppt_y"/>
                                          </p:val>
                                        </p:tav>
                                        <p:tav tm="100000">
                                          <p:val>
                                            <p:strVal val="#ppt_y"/>
                                          </p:val>
                                        </p:tav>
                                      </p:tavLst>
                                    </p:anim>
                                    <p:animEffect transition="in" filter="wipe(right)" prLst="gradientSize: 0.1">
                                      <p:cBhvr>
                                        <p:cTn id="150" dur="1000"/>
                                        <p:tgtEl>
                                          <p:spTgt spid="36023"/>
                                        </p:tgtEl>
                                      </p:cBhvr>
                                    </p:animEffect>
                                  </p:childTnLst>
                                </p:cTn>
                              </p:par>
                            </p:childTnLst>
                          </p:cTn>
                        </p:par>
                        <p:par>
                          <p:cTn id="151" fill="hold" nodeType="afterGroup">
                            <p:stCondLst>
                              <p:cond delay="1000"/>
                            </p:stCondLst>
                            <p:childTnLst>
                              <p:par>
                                <p:cTn id="152" presetID="29" presetClass="entr" presetSubtype="0"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1000" fill="hold"/>
                                        <p:tgtEl>
                                          <p:spTgt spid="23"/>
                                        </p:tgtEl>
                                        <p:attrNameLst>
                                          <p:attrName>ppt_x</p:attrName>
                                        </p:attrNameLst>
                                      </p:cBhvr>
                                      <p:tavLst>
                                        <p:tav tm="0">
                                          <p:val>
                                            <p:strVal val="#ppt_x-.2"/>
                                          </p:val>
                                        </p:tav>
                                        <p:tav tm="100000">
                                          <p:val>
                                            <p:strVal val="#ppt_x"/>
                                          </p:val>
                                        </p:tav>
                                      </p:tavLst>
                                    </p:anim>
                                    <p:anim calcmode="lin" valueType="num">
                                      <p:cBhvr>
                                        <p:cTn id="15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23"/>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9" presetClass="entr" presetSubtype="0" fill="hold" grpId="0" nodeType="clickEffect">
                                  <p:stCondLst>
                                    <p:cond delay="0"/>
                                  </p:stCondLst>
                                  <p:childTnLst>
                                    <p:set>
                                      <p:cBhvr>
                                        <p:cTn id="160" dur="1" fill="hold">
                                          <p:stCondLst>
                                            <p:cond delay="0"/>
                                          </p:stCondLst>
                                        </p:cTn>
                                        <p:tgtEl>
                                          <p:spTgt spid="36027"/>
                                        </p:tgtEl>
                                        <p:attrNameLst>
                                          <p:attrName>style.visibility</p:attrName>
                                        </p:attrNameLst>
                                      </p:cBhvr>
                                      <p:to>
                                        <p:strVal val="visible"/>
                                      </p:to>
                                    </p:set>
                                    <p:anim calcmode="lin" valueType="num">
                                      <p:cBhvr>
                                        <p:cTn id="161" dur="1000" fill="hold"/>
                                        <p:tgtEl>
                                          <p:spTgt spid="36027"/>
                                        </p:tgtEl>
                                        <p:attrNameLst>
                                          <p:attrName>ppt_x</p:attrName>
                                        </p:attrNameLst>
                                      </p:cBhvr>
                                      <p:tavLst>
                                        <p:tav tm="0">
                                          <p:val>
                                            <p:strVal val="#ppt_x-.2"/>
                                          </p:val>
                                        </p:tav>
                                        <p:tav tm="100000">
                                          <p:val>
                                            <p:strVal val="#ppt_x"/>
                                          </p:val>
                                        </p:tav>
                                      </p:tavLst>
                                    </p:anim>
                                    <p:anim calcmode="lin" valueType="num">
                                      <p:cBhvr>
                                        <p:cTn id="162" dur="1000" fill="hold"/>
                                        <p:tgtEl>
                                          <p:spTgt spid="36027"/>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36027"/>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9" presetClass="entr" presetSubtype="0" fill="hold" grpId="0" nodeType="clickEffect">
                                  <p:stCondLst>
                                    <p:cond delay="0"/>
                                  </p:stCondLst>
                                  <p:childTnLst>
                                    <p:set>
                                      <p:cBhvr>
                                        <p:cTn id="167" dur="1" fill="hold">
                                          <p:stCondLst>
                                            <p:cond delay="0"/>
                                          </p:stCondLst>
                                        </p:cTn>
                                        <p:tgtEl>
                                          <p:spTgt spid="36028"/>
                                        </p:tgtEl>
                                        <p:attrNameLst>
                                          <p:attrName>style.visibility</p:attrName>
                                        </p:attrNameLst>
                                      </p:cBhvr>
                                      <p:to>
                                        <p:strVal val="visible"/>
                                      </p:to>
                                    </p:set>
                                    <p:anim calcmode="lin" valueType="num">
                                      <p:cBhvr>
                                        <p:cTn id="168" dur="1000" fill="hold"/>
                                        <p:tgtEl>
                                          <p:spTgt spid="36028"/>
                                        </p:tgtEl>
                                        <p:attrNameLst>
                                          <p:attrName>ppt_x</p:attrName>
                                        </p:attrNameLst>
                                      </p:cBhvr>
                                      <p:tavLst>
                                        <p:tav tm="0">
                                          <p:val>
                                            <p:strVal val="#ppt_x-.2"/>
                                          </p:val>
                                        </p:tav>
                                        <p:tav tm="100000">
                                          <p:val>
                                            <p:strVal val="#ppt_x"/>
                                          </p:val>
                                        </p:tav>
                                      </p:tavLst>
                                    </p:anim>
                                    <p:anim calcmode="lin" valueType="num">
                                      <p:cBhvr>
                                        <p:cTn id="169" dur="1000" fill="hold"/>
                                        <p:tgtEl>
                                          <p:spTgt spid="36028"/>
                                        </p:tgtEl>
                                        <p:attrNameLst>
                                          <p:attrName>ppt_y</p:attrName>
                                        </p:attrNameLst>
                                      </p:cBhvr>
                                      <p:tavLst>
                                        <p:tav tm="0">
                                          <p:val>
                                            <p:strVal val="#ppt_y"/>
                                          </p:val>
                                        </p:tav>
                                        <p:tav tm="100000">
                                          <p:val>
                                            <p:strVal val="#ppt_y"/>
                                          </p:val>
                                        </p:tav>
                                      </p:tavLst>
                                    </p:anim>
                                    <p:animEffect transition="in" filter="wipe(right)" prLst="gradientSize: 0.1">
                                      <p:cBhvr>
                                        <p:cTn id="170" dur="1000"/>
                                        <p:tgtEl>
                                          <p:spTgt spid="36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11" grpId="0" animBg="1"/>
      <p:bldP spid="35916" grpId="0" animBg="1"/>
      <p:bldP spid="35917" grpId="0" animBg="1"/>
      <p:bldP spid="35919" grpId="0" animBg="1"/>
      <p:bldP spid="35923" grpId="0" animBg="1"/>
      <p:bldP spid="35924" grpId="0" animBg="1"/>
      <p:bldP spid="35929" grpId="0" animBg="1"/>
      <p:bldP spid="35932" grpId="0" animBg="1"/>
      <p:bldP spid="35939" grpId="0" animBg="1"/>
      <p:bldP spid="35980" grpId="0" animBg="1"/>
      <p:bldP spid="36008" grpId="0" animBg="1"/>
      <p:bldP spid="36023" grpId="0" animBg="1"/>
      <p:bldP spid="36027" grpId="0" animBg="1"/>
      <p:bldP spid="360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WordArt 2"/>
          <p:cNvSpPr>
            <a:spLocks noChangeArrowheads="1" noChangeShapeType="1" noTextEdit="1"/>
          </p:cNvSpPr>
          <p:nvPr/>
        </p:nvSpPr>
        <p:spPr bwMode="auto">
          <a:xfrm>
            <a:off x="685800" y="685800"/>
            <a:ext cx="1447800" cy="457200"/>
          </a:xfrm>
          <a:prstGeom prst="rect">
            <a:avLst/>
          </a:prstGeom>
        </p:spPr>
        <p:txBody>
          <a:bodyPr wrap="none" fromWordArt="1">
            <a:prstTxWarp prst="textPlain">
              <a:avLst>
                <a:gd name="adj" fmla="val 50000"/>
              </a:avLst>
            </a:prstTxWarp>
          </a:bodyPr>
          <a:lstStyle/>
          <a:p>
            <a:pPr algn="ctr"/>
            <a:r>
              <a:rPr lang="vi-VN" kern="10">
                <a:ln w="9525">
                  <a:solidFill>
                    <a:srgbClr val="FF6600"/>
                  </a:solidFill>
                  <a:round/>
                  <a:headEnd/>
                  <a:tailEnd/>
                </a:ln>
                <a:solidFill>
                  <a:srgbClr val="FFFF00"/>
                </a:solidFill>
                <a:latin typeface="Arial"/>
                <a:cs typeface="Arial"/>
              </a:rPr>
              <a:t>Lưu ý:</a:t>
            </a:r>
            <a:endParaRPr lang="en-US" kern="10">
              <a:ln w="9525">
                <a:solidFill>
                  <a:srgbClr val="FF6600"/>
                </a:solidFill>
                <a:round/>
                <a:headEnd/>
                <a:tailEnd/>
              </a:ln>
              <a:solidFill>
                <a:srgbClr val="FFFF00"/>
              </a:solidFill>
              <a:latin typeface="Arial"/>
              <a:cs typeface="Arial"/>
            </a:endParaRPr>
          </a:p>
        </p:txBody>
      </p:sp>
      <p:sp>
        <p:nvSpPr>
          <p:cNvPr id="142339" name="WordArt 3"/>
          <p:cNvSpPr>
            <a:spLocks noChangeArrowheads="1" noChangeShapeType="1" noTextEdit="1"/>
          </p:cNvSpPr>
          <p:nvPr/>
        </p:nvSpPr>
        <p:spPr bwMode="auto">
          <a:xfrm>
            <a:off x="609600" y="3429000"/>
            <a:ext cx="4495800" cy="566738"/>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Chiều cao hình tam giác có thể:</a:t>
            </a:r>
          </a:p>
        </p:txBody>
      </p:sp>
      <p:grpSp>
        <p:nvGrpSpPr>
          <p:cNvPr id="2" name="Group 87"/>
          <p:cNvGrpSpPr>
            <a:grpSpLocks/>
          </p:cNvGrpSpPr>
          <p:nvPr/>
        </p:nvGrpSpPr>
        <p:grpSpPr bwMode="auto">
          <a:xfrm>
            <a:off x="609600" y="1295400"/>
            <a:ext cx="8153400" cy="1781175"/>
            <a:chOff x="480" y="231"/>
            <a:chExt cx="4848" cy="1122"/>
          </a:xfrm>
        </p:grpSpPr>
        <p:sp>
          <p:nvSpPr>
            <p:cNvPr id="13320" name="WordArt 43"/>
            <p:cNvSpPr>
              <a:spLocks noChangeArrowheads="1" noChangeShapeType="1" noTextEdit="1"/>
            </p:cNvSpPr>
            <p:nvPr/>
          </p:nvSpPr>
          <p:spPr bwMode="auto">
            <a:xfrm>
              <a:off x="624" y="231"/>
              <a:ext cx="1152" cy="228"/>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6600"/>
                  </a:solidFill>
                  <a:latin typeface="Arial"/>
                  <a:cs typeface="Arial"/>
                </a:rPr>
                <a:t>Hình tam giác</a:t>
              </a:r>
            </a:p>
          </p:txBody>
        </p:sp>
        <p:grpSp>
          <p:nvGrpSpPr>
            <p:cNvPr id="13321" name="Group 44"/>
            <p:cNvGrpSpPr>
              <a:grpSpLocks/>
            </p:cNvGrpSpPr>
            <p:nvPr/>
          </p:nvGrpSpPr>
          <p:grpSpPr bwMode="auto">
            <a:xfrm>
              <a:off x="1440" y="615"/>
              <a:ext cx="816" cy="510"/>
              <a:chOff x="3840" y="528"/>
              <a:chExt cx="816" cy="551"/>
            </a:xfrm>
          </p:grpSpPr>
          <p:sp>
            <p:nvSpPr>
              <p:cNvPr id="13347" name="AutoShape 45"/>
              <p:cNvSpPr>
                <a:spLocks noChangeArrowheads="1"/>
              </p:cNvSpPr>
              <p:nvPr/>
            </p:nvSpPr>
            <p:spPr bwMode="auto">
              <a:xfrm>
                <a:off x="3840" y="528"/>
                <a:ext cx="816" cy="551"/>
              </a:xfrm>
              <a:prstGeom prst="rtTriangle">
                <a:avLst/>
              </a:prstGeom>
              <a:noFill/>
              <a:ln w="28575">
                <a:solidFill>
                  <a:schemeClr val="tx1"/>
                </a:solidFill>
                <a:miter lim="800000"/>
                <a:headEnd/>
                <a:tailEnd/>
              </a:ln>
            </p:spPr>
            <p:txBody>
              <a:bodyPr wrap="none" anchor="ctr"/>
              <a:lstStyle/>
              <a:p>
                <a:endParaRPr lang="en-US">
                  <a:latin typeface="Arial" charset="0"/>
                </a:endParaRPr>
              </a:p>
            </p:txBody>
          </p:sp>
          <p:sp>
            <p:nvSpPr>
              <p:cNvPr id="13348" name="Rectangle 46"/>
              <p:cNvSpPr>
                <a:spLocks noChangeArrowheads="1"/>
              </p:cNvSpPr>
              <p:nvPr/>
            </p:nvSpPr>
            <p:spPr bwMode="auto">
              <a:xfrm>
                <a:off x="3849" y="999"/>
                <a:ext cx="69" cy="80"/>
              </a:xfrm>
              <a:prstGeom prst="rect">
                <a:avLst/>
              </a:prstGeom>
              <a:noFill/>
              <a:ln w="9525">
                <a:solidFill>
                  <a:schemeClr val="tx1"/>
                </a:solidFill>
                <a:miter lim="800000"/>
                <a:headEnd/>
                <a:tailEnd/>
              </a:ln>
            </p:spPr>
            <p:txBody>
              <a:bodyPr wrap="none" anchor="ctr"/>
              <a:lstStyle/>
              <a:p>
                <a:endParaRPr lang="en-US">
                  <a:latin typeface="Arial" charset="0"/>
                </a:endParaRPr>
              </a:p>
            </p:txBody>
          </p:sp>
        </p:grpSp>
        <p:grpSp>
          <p:nvGrpSpPr>
            <p:cNvPr id="13322" name="Group 47"/>
            <p:cNvGrpSpPr>
              <a:grpSpLocks/>
            </p:cNvGrpSpPr>
            <p:nvPr/>
          </p:nvGrpSpPr>
          <p:grpSpPr bwMode="auto">
            <a:xfrm>
              <a:off x="480" y="615"/>
              <a:ext cx="864" cy="510"/>
              <a:chOff x="2880" y="528"/>
              <a:chExt cx="864" cy="551"/>
            </a:xfrm>
          </p:grpSpPr>
          <p:sp>
            <p:nvSpPr>
              <p:cNvPr id="13344" name="AutoShape 48"/>
              <p:cNvSpPr>
                <a:spLocks noChangeArrowheads="1"/>
              </p:cNvSpPr>
              <p:nvPr/>
            </p:nvSpPr>
            <p:spPr bwMode="auto">
              <a:xfrm>
                <a:off x="2880" y="528"/>
                <a:ext cx="864" cy="551"/>
              </a:xfrm>
              <a:prstGeom prst="triangle">
                <a:avLst>
                  <a:gd name="adj" fmla="val 30940"/>
                </a:avLst>
              </a:prstGeom>
              <a:noFill/>
              <a:ln w="28575">
                <a:solidFill>
                  <a:schemeClr val="tx1"/>
                </a:solidFill>
                <a:miter lim="800000"/>
                <a:headEnd/>
                <a:tailEnd/>
              </a:ln>
            </p:spPr>
            <p:txBody>
              <a:bodyPr wrap="none" anchor="ctr"/>
              <a:lstStyle/>
              <a:p>
                <a:endParaRPr lang="en-US">
                  <a:latin typeface="Arial" charset="0"/>
                </a:endParaRPr>
              </a:p>
            </p:txBody>
          </p:sp>
          <p:sp>
            <p:nvSpPr>
              <p:cNvPr id="13345" name="Line 49"/>
              <p:cNvSpPr>
                <a:spLocks noChangeShapeType="1"/>
              </p:cNvSpPr>
              <p:nvPr/>
            </p:nvSpPr>
            <p:spPr bwMode="auto">
              <a:xfrm>
                <a:off x="3150" y="534"/>
                <a:ext cx="1" cy="532"/>
              </a:xfrm>
              <a:prstGeom prst="line">
                <a:avLst/>
              </a:prstGeom>
              <a:noFill/>
              <a:ln w="9525">
                <a:solidFill>
                  <a:schemeClr val="tx1"/>
                </a:solidFill>
                <a:round/>
                <a:headEnd/>
                <a:tailEnd/>
              </a:ln>
            </p:spPr>
            <p:txBody>
              <a:bodyPr/>
              <a:lstStyle/>
              <a:p>
                <a:endParaRPr lang="en-US"/>
              </a:p>
            </p:txBody>
          </p:sp>
          <p:sp>
            <p:nvSpPr>
              <p:cNvPr id="13346" name="Rectangle 50"/>
              <p:cNvSpPr>
                <a:spLocks noChangeArrowheads="1"/>
              </p:cNvSpPr>
              <p:nvPr/>
            </p:nvSpPr>
            <p:spPr bwMode="auto">
              <a:xfrm>
                <a:off x="3150" y="999"/>
                <a:ext cx="69" cy="80"/>
              </a:xfrm>
              <a:prstGeom prst="rect">
                <a:avLst/>
              </a:prstGeom>
              <a:noFill/>
              <a:ln w="9525">
                <a:solidFill>
                  <a:schemeClr val="tx1"/>
                </a:solidFill>
                <a:miter lim="800000"/>
                <a:headEnd/>
                <a:tailEnd/>
              </a:ln>
            </p:spPr>
            <p:txBody>
              <a:bodyPr wrap="none" anchor="ctr"/>
              <a:lstStyle/>
              <a:p>
                <a:endParaRPr lang="en-US">
                  <a:latin typeface="Arial" charset="0"/>
                </a:endParaRPr>
              </a:p>
            </p:txBody>
          </p:sp>
        </p:grpSp>
        <p:grpSp>
          <p:nvGrpSpPr>
            <p:cNvPr id="13323" name="Group 51"/>
            <p:cNvGrpSpPr>
              <a:grpSpLocks/>
            </p:cNvGrpSpPr>
            <p:nvPr/>
          </p:nvGrpSpPr>
          <p:grpSpPr bwMode="auto">
            <a:xfrm>
              <a:off x="2331" y="612"/>
              <a:ext cx="1002" cy="516"/>
              <a:chOff x="4731" y="525"/>
              <a:chExt cx="1002" cy="486"/>
            </a:xfrm>
          </p:grpSpPr>
          <p:sp>
            <p:nvSpPr>
              <p:cNvPr id="13338" name="Line 52"/>
              <p:cNvSpPr>
                <a:spLocks noChangeShapeType="1"/>
              </p:cNvSpPr>
              <p:nvPr/>
            </p:nvSpPr>
            <p:spPr bwMode="auto">
              <a:xfrm>
                <a:off x="4733" y="530"/>
                <a:ext cx="259" cy="475"/>
              </a:xfrm>
              <a:prstGeom prst="line">
                <a:avLst/>
              </a:prstGeom>
              <a:noFill/>
              <a:ln w="28575">
                <a:solidFill>
                  <a:schemeClr val="tx1"/>
                </a:solidFill>
                <a:round/>
                <a:headEnd/>
                <a:tailEnd/>
              </a:ln>
            </p:spPr>
            <p:txBody>
              <a:bodyPr/>
              <a:lstStyle/>
              <a:p>
                <a:endParaRPr lang="en-US"/>
              </a:p>
            </p:txBody>
          </p:sp>
          <p:sp>
            <p:nvSpPr>
              <p:cNvPr id="13339" name="Line 53"/>
              <p:cNvSpPr>
                <a:spLocks noChangeShapeType="1"/>
              </p:cNvSpPr>
              <p:nvPr/>
            </p:nvSpPr>
            <p:spPr bwMode="auto">
              <a:xfrm>
                <a:off x="4992" y="1005"/>
                <a:ext cx="741" cy="0"/>
              </a:xfrm>
              <a:prstGeom prst="line">
                <a:avLst/>
              </a:prstGeom>
              <a:noFill/>
              <a:ln w="28575">
                <a:solidFill>
                  <a:schemeClr val="tx1"/>
                </a:solidFill>
                <a:round/>
                <a:headEnd/>
                <a:tailEnd/>
              </a:ln>
            </p:spPr>
            <p:txBody>
              <a:bodyPr/>
              <a:lstStyle/>
              <a:p>
                <a:endParaRPr lang="en-US"/>
              </a:p>
            </p:txBody>
          </p:sp>
          <p:sp>
            <p:nvSpPr>
              <p:cNvPr id="13340" name="Line 54"/>
              <p:cNvSpPr>
                <a:spLocks noChangeShapeType="1"/>
              </p:cNvSpPr>
              <p:nvPr/>
            </p:nvSpPr>
            <p:spPr bwMode="auto">
              <a:xfrm flipH="1" flipV="1">
                <a:off x="4733" y="525"/>
                <a:ext cx="1000" cy="480"/>
              </a:xfrm>
              <a:prstGeom prst="line">
                <a:avLst/>
              </a:prstGeom>
              <a:noFill/>
              <a:ln w="28575">
                <a:solidFill>
                  <a:schemeClr val="tx1"/>
                </a:solidFill>
                <a:round/>
                <a:headEnd/>
                <a:tailEnd/>
              </a:ln>
            </p:spPr>
            <p:txBody>
              <a:bodyPr/>
              <a:lstStyle/>
              <a:p>
                <a:endParaRPr lang="en-US"/>
              </a:p>
            </p:txBody>
          </p:sp>
          <p:sp>
            <p:nvSpPr>
              <p:cNvPr id="13341" name="Line 55"/>
              <p:cNvSpPr>
                <a:spLocks noChangeShapeType="1"/>
              </p:cNvSpPr>
              <p:nvPr/>
            </p:nvSpPr>
            <p:spPr bwMode="auto">
              <a:xfrm>
                <a:off x="4731" y="533"/>
                <a:ext cx="0" cy="464"/>
              </a:xfrm>
              <a:prstGeom prst="line">
                <a:avLst/>
              </a:prstGeom>
              <a:noFill/>
              <a:ln w="9525">
                <a:solidFill>
                  <a:schemeClr val="tx1"/>
                </a:solidFill>
                <a:prstDash val="dash"/>
                <a:round/>
                <a:headEnd/>
                <a:tailEnd/>
              </a:ln>
            </p:spPr>
            <p:txBody>
              <a:bodyPr/>
              <a:lstStyle/>
              <a:p>
                <a:endParaRPr lang="en-US"/>
              </a:p>
            </p:txBody>
          </p:sp>
          <p:sp>
            <p:nvSpPr>
              <p:cNvPr id="13342" name="Rectangle 56"/>
              <p:cNvSpPr>
                <a:spLocks noChangeArrowheads="1"/>
              </p:cNvSpPr>
              <p:nvPr/>
            </p:nvSpPr>
            <p:spPr bwMode="auto">
              <a:xfrm>
                <a:off x="4731" y="942"/>
                <a:ext cx="69" cy="69"/>
              </a:xfrm>
              <a:prstGeom prst="rect">
                <a:avLst/>
              </a:prstGeom>
              <a:noFill/>
              <a:ln w="9525">
                <a:solidFill>
                  <a:schemeClr val="tx1"/>
                </a:solidFill>
                <a:prstDash val="dash"/>
                <a:miter lim="800000"/>
                <a:headEnd/>
                <a:tailEnd/>
              </a:ln>
            </p:spPr>
            <p:txBody>
              <a:bodyPr wrap="none" anchor="ctr"/>
              <a:lstStyle/>
              <a:p>
                <a:endParaRPr lang="en-US">
                  <a:latin typeface="Arial" charset="0"/>
                </a:endParaRPr>
              </a:p>
            </p:txBody>
          </p:sp>
          <p:sp>
            <p:nvSpPr>
              <p:cNvPr id="13343" name="Line 57"/>
              <p:cNvSpPr>
                <a:spLocks noChangeShapeType="1"/>
              </p:cNvSpPr>
              <p:nvPr/>
            </p:nvSpPr>
            <p:spPr bwMode="auto">
              <a:xfrm flipH="1">
                <a:off x="4752" y="1008"/>
                <a:ext cx="240" cy="0"/>
              </a:xfrm>
              <a:prstGeom prst="line">
                <a:avLst/>
              </a:prstGeom>
              <a:noFill/>
              <a:ln w="9525">
                <a:solidFill>
                  <a:schemeClr val="tx1"/>
                </a:solidFill>
                <a:prstDash val="dash"/>
                <a:round/>
                <a:headEnd/>
                <a:tailEnd/>
              </a:ln>
            </p:spPr>
            <p:txBody>
              <a:bodyPr/>
              <a:lstStyle/>
              <a:p>
                <a:endParaRPr lang="en-US"/>
              </a:p>
            </p:txBody>
          </p:sp>
        </p:grpSp>
        <p:sp>
          <p:nvSpPr>
            <p:cNvPr id="13324" name="WordArt 58"/>
            <p:cNvSpPr>
              <a:spLocks noChangeArrowheads="1" noChangeShapeType="1" noTextEdit="1"/>
            </p:cNvSpPr>
            <p:nvPr/>
          </p:nvSpPr>
          <p:spPr bwMode="auto">
            <a:xfrm>
              <a:off x="848" y="1248"/>
              <a:ext cx="76" cy="105"/>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sp>
          <p:nvSpPr>
            <p:cNvPr id="13325" name="WordArt 59"/>
            <p:cNvSpPr>
              <a:spLocks noChangeArrowheads="1" noChangeShapeType="1" noTextEdit="1"/>
            </p:cNvSpPr>
            <p:nvPr/>
          </p:nvSpPr>
          <p:spPr bwMode="auto">
            <a:xfrm>
              <a:off x="1808" y="1248"/>
              <a:ext cx="76" cy="105"/>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sp>
          <p:nvSpPr>
            <p:cNvPr id="13326" name="WordArt 60"/>
            <p:cNvSpPr>
              <a:spLocks noChangeArrowheads="1" noChangeShapeType="1" noTextEdit="1"/>
            </p:cNvSpPr>
            <p:nvPr/>
          </p:nvSpPr>
          <p:spPr bwMode="auto">
            <a:xfrm>
              <a:off x="2928" y="1239"/>
              <a:ext cx="76" cy="105"/>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sp>
          <p:nvSpPr>
            <p:cNvPr id="13327" name="WordArt 61"/>
            <p:cNvSpPr>
              <a:spLocks noChangeArrowheads="1" noChangeShapeType="1" noTextEdit="1"/>
            </p:cNvSpPr>
            <p:nvPr/>
          </p:nvSpPr>
          <p:spPr bwMode="auto">
            <a:xfrm>
              <a:off x="816" y="816"/>
              <a:ext cx="80" cy="13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h</a:t>
              </a:r>
            </a:p>
          </p:txBody>
        </p:sp>
        <p:sp>
          <p:nvSpPr>
            <p:cNvPr id="13328" name="WordArt 62"/>
            <p:cNvSpPr>
              <a:spLocks noChangeArrowheads="1" noChangeShapeType="1" noTextEdit="1"/>
            </p:cNvSpPr>
            <p:nvPr/>
          </p:nvSpPr>
          <p:spPr bwMode="auto">
            <a:xfrm>
              <a:off x="1520" y="816"/>
              <a:ext cx="80" cy="13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h</a:t>
              </a:r>
            </a:p>
          </p:txBody>
        </p:sp>
        <p:sp>
          <p:nvSpPr>
            <p:cNvPr id="13329" name="WordArt 63"/>
            <p:cNvSpPr>
              <a:spLocks noChangeArrowheads="1" noChangeShapeType="1" noTextEdit="1"/>
            </p:cNvSpPr>
            <p:nvPr/>
          </p:nvSpPr>
          <p:spPr bwMode="auto">
            <a:xfrm>
              <a:off x="2205" y="807"/>
              <a:ext cx="80" cy="13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h</a:t>
              </a:r>
            </a:p>
          </p:txBody>
        </p:sp>
        <p:sp>
          <p:nvSpPr>
            <p:cNvPr id="13330" name="WordArt 70"/>
            <p:cNvSpPr>
              <a:spLocks noChangeArrowheads="1" noChangeShapeType="1" noTextEdit="1"/>
            </p:cNvSpPr>
            <p:nvPr/>
          </p:nvSpPr>
          <p:spPr bwMode="auto">
            <a:xfrm>
              <a:off x="4032" y="240"/>
              <a:ext cx="1056" cy="228"/>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6600"/>
                  </a:solidFill>
                  <a:latin typeface="Arial"/>
                  <a:cs typeface="Arial"/>
                </a:rPr>
                <a:t>Hình thang</a:t>
              </a:r>
            </a:p>
          </p:txBody>
        </p:sp>
        <p:grpSp>
          <p:nvGrpSpPr>
            <p:cNvPr id="13331" name="Group 71"/>
            <p:cNvGrpSpPr>
              <a:grpSpLocks/>
            </p:cNvGrpSpPr>
            <p:nvPr/>
          </p:nvGrpSpPr>
          <p:grpSpPr bwMode="auto">
            <a:xfrm>
              <a:off x="4032" y="672"/>
              <a:ext cx="1296" cy="485"/>
              <a:chOff x="3024" y="2304"/>
              <a:chExt cx="1296" cy="485"/>
            </a:xfrm>
          </p:grpSpPr>
          <p:sp>
            <p:nvSpPr>
              <p:cNvPr id="13335" name="AutoShape 72"/>
              <p:cNvSpPr>
                <a:spLocks noChangeArrowheads="1"/>
              </p:cNvSpPr>
              <p:nvPr/>
            </p:nvSpPr>
            <p:spPr bwMode="auto">
              <a:xfrm rot="10800000">
                <a:off x="3024" y="2304"/>
                <a:ext cx="1296" cy="480"/>
              </a:xfrm>
              <a:custGeom>
                <a:avLst/>
                <a:gdLst>
                  <a:gd name="T0" fmla="*/ 4 w 21600"/>
                  <a:gd name="T1" fmla="*/ 0 h 21600"/>
                  <a:gd name="T2" fmla="*/ 2 w 21600"/>
                  <a:gd name="T3" fmla="*/ 0 h 21600"/>
                  <a:gd name="T4" fmla="*/ 1 w 21600"/>
                  <a:gd name="T5" fmla="*/ 0 h 21600"/>
                  <a:gd name="T6" fmla="*/ 2 w 21600"/>
                  <a:gd name="T7" fmla="*/ 0 h 21600"/>
                  <a:gd name="T8" fmla="*/ 0 60000 65536"/>
                  <a:gd name="T9" fmla="*/ 0 60000 65536"/>
                  <a:gd name="T10" fmla="*/ 0 60000 65536"/>
                  <a:gd name="T11" fmla="*/ 0 60000 65536"/>
                  <a:gd name="T12" fmla="*/ 4433 w 21600"/>
                  <a:gd name="T13" fmla="*/ 4410 h 21600"/>
                  <a:gd name="T14" fmla="*/ 17167 w 21600"/>
                  <a:gd name="T15" fmla="*/ 17190 h 21600"/>
                </a:gdLst>
                <a:ahLst/>
                <a:cxnLst>
                  <a:cxn ang="T8">
                    <a:pos x="T0" y="T1"/>
                  </a:cxn>
                  <a:cxn ang="T9">
                    <a:pos x="T2" y="T3"/>
                  </a:cxn>
                  <a:cxn ang="T10">
                    <a:pos x="T4" y="T5"/>
                  </a:cxn>
                  <a:cxn ang="T11">
                    <a:pos x="T6" y="T7"/>
                  </a:cxn>
                </a:cxnLst>
                <a:rect l="T12" t="T13" r="T14" b="T15"/>
                <a:pathLst>
                  <a:path w="21600" h="21600">
                    <a:moveTo>
                      <a:pt x="0" y="0"/>
                    </a:moveTo>
                    <a:lnTo>
                      <a:pt x="5264" y="21600"/>
                    </a:lnTo>
                    <a:lnTo>
                      <a:pt x="16336" y="21600"/>
                    </a:lnTo>
                    <a:lnTo>
                      <a:pt x="21600" y="0"/>
                    </a:lnTo>
                    <a:lnTo>
                      <a:pt x="0" y="0"/>
                    </a:lnTo>
                    <a:close/>
                  </a:path>
                </a:pathLst>
              </a:custGeom>
              <a:noFill/>
              <a:ln w="28575">
                <a:solidFill>
                  <a:schemeClr val="tx1"/>
                </a:solidFill>
                <a:miter lim="800000"/>
                <a:headEnd/>
                <a:tailEnd/>
              </a:ln>
            </p:spPr>
            <p:txBody>
              <a:bodyPr wrap="none" anchor="ctr"/>
              <a:lstStyle/>
              <a:p>
                <a:endParaRPr lang="en-US"/>
              </a:p>
            </p:txBody>
          </p:sp>
          <p:sp>
            <p:nvSpPr>
              <p:cNvPr id="13336" name="Line 73"/>
              <p:cNvSpPr>
                <a:spLocks noChangeShapeType="1"/>
              </p:cNvSpPr>
              <p:nvPr/>
            </p:nvSpPr>
            <p:spPr bwMode="auto">
              <a:xfrm>
                <a:off x="3342" y="2304"/>
                <a:ext cx="0" cy="485"/>
              </a:xfrm>
              <a:prstGeom prst="line">
                <a:avLst/>
              </a:prstGeom>
              <a:noFill/>
              <a:ln w="9525">
                <a:solidFill>
                  <a:schemeClr val="tx1"/>
                </a:solidFill>
                <a:round/>
                <a:headEnd/>
                <a:tailEnd/>
              </a:ln>
            </p:spPr>
            <p:txBody>
              <a:bodyPr/>
              <a:lstStyle/>
              <a:p>
                <a:endParaRPr lang="en-US"/>
              </a:p>
            </p:txBody>
          </p:sp>
          <p:sp>
            <p:nvSpPr>
              <p:cNvPr id="13337" name="Rectangle 74"/>
              <p:cNvSpPr>
                <a:spLocks noChangeArrowheads="1"/>
              </p:cNvSpPr>
              <p:nvPr/>
            </p:nvSpPr>
            <p:spPr bwMode="auto">
              <a:xfrm>
                <a:off x="3342" y="2706"/>
                <a:ext cx="82" cy="82"/>
              </a:xfrm>
              <a:prstGeom prst="rect">
                <a:avLst/>
              </a:prstGeom>
              <a:noFill/>
              <a:ln w="9525">
                <a:solidFill>
                  <a:schemeClr val="tx1"/>
                </a:solidFill>
                <a:miter lim="800000"/>
                <a:headEnd/>
                <a:tailEnd/>
              </a:ln>
            </p:spPr>
            <p:txBody>
              <a:bodyPr wrap="none" anchor="ctr"/>
              <a:lstStyle/>
              <a:p>
                <a:endParaRPr lang="en-US">
                  <a:latin typeface="Arial" charset="0"/>
                </a:endParaRPr>
              </a:p>
            </p:txBody>
          </p:sp>
        </p:grpSp>
        <p:sp>
          <p:nvSpPr>
            <p:cNvPr id="13332" name="WordArt 75"/>
            <p:cNvSpPr>
              <a:spLocks noChangeArrowheads="1" noChangeShapeType="1" noTextEdit="1"/>
            </p:cNvSpPr>
            <p:nvPr/>
          </p:nvSpPr>
          <p:spPr bwMode="auto">
            <a:xfrm>
              <a:off x="4608" y="1218"/>
              <a:ext cx="96" cy="9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sp>
          <p:nvSpPr>
            <p:cNvPr id="13333" name="WordArt 76"/>
            <p:cNvSpPr>
              <a:spLocks noChangeArrowheads="1" noChangeShapeType="1" noTextEdit="1"/>
            </p:cNvSpPr>
            <p:nvPr/>
          </p:nvSpPr>
          <p:spPr bwMode="auto">
            <a:xfrm>
              <a:off x="4423" y="864"/>
              <a:ext cx="80" cy="136"/>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h</a:t>
              </a:r>
            </a:p>
          </p:txBody>
        </p:sp>
        <p:sp>
          <p:nvSpPr>
            <p:cNvPr id="13334" name="WordArt 77"/>
            <p:cNvSpPr>
              <a:spLocks noChangeArrowheads="1" noChangeShapeType="1" noTextEdit="1"/>
            </p:cNvSpPr>
            <p:nvPr/>
          </p:nvSpPr>
          <p:spPr bwMode="auto">
            <a:xfrm>
              <a:off x="4619" y="480"/>
              <a:ext cx="94" cy="144"/>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b</a:t>
              </a:r>
            </a:p>
          </p:txBody>
        </p:sp>
      </p:grpSp>
      <p:sp>
        <p:nvSpPr>
          <p:cNvPr id="142420" name="WordArt 84"/>
          <p:cNvSpPr>
            <a:spLocks noChangeArrowheads="1" noChangeShapeType="1" noTextEdit="1"/>
          </p:cNvSpPr>
          <p:nvPr/>
        </p:nvSpPr>
        <p:spPr bwMode="auto">
          <a:xfrm>
            <a:off x="914400" y="4156075"/>
            <a:ext cx="7772400" cy="542925"/>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nằm trong, nằm ngoài hoặc là một cạnh của hình tam giác.</a:t>
            </a:r>
          </a:p>
        </p:txBody>
      </p:sp>
      <p:sp>
        <p:nvSpPr>
          <p:cNvPr id="142421" name="WordArt 85"/>
          <p:cNvSpPr>
            <a:spLocks noChangeArrowheads="1" noChangeShapeType="1" noTextEdit="1"/>
          </p:cNvSpPr>
          <p:nvPr/>
        </p:nvSpPr>
        <p:spPr bwMode="auto">
          <a:xfrm>
            <a:off x="685800" y="4994275"/>
            <a:ext cx="4452938" cy="544513"/>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Có thể xem hình tam giác là:</a:t>
            </a:r>
          </a:p>
        </p:txBody>
      </p:sp>
      <p:sp>
        <p:nvSpPr>
          <p:cNvPr id="142422" name="WordArt 86"/>
          <p:cNvSpPr>
            <a:spLocks noChangeArrowheads="1" noChangeShapeType="1" noTextEdit="1"/>
          </p:cNvSpPr>
          <p:nvPr/>
        </p:nvSpPr>
        <p:spPr bwMode="auto">
          <a:xfrm>
            <a:off x="3886200" y="5680075"/>
            <a:ext cx="4800600" cy="552450"/>
          </a:xfrm>
          <a:prstGeom prst="rect">
            <a:avLst/>
          </a:prstGeom>
        </p:spPr>
        <p:txBody>
          <a:bodyPr wrap="none" fromWordArt="1">
            <a:prstTxWarp prst="textPlain">
              <a:avLst>
                <a:gd name="adj" fmla="val 50000"/>
              </a:avLst>
            </a:prstTxWarp>
          </a:bodyPr>
          <a:lstStyle/>
          <a:p>
            <a:pPr algn="ctr"/>
            <a:r>
              <a:rPr lang="vi-VN" kern="10">
                <a:ln w="9525">
                  <a:solidFill>
                    <a:srgbClr val="FFFF00"/>
                  </a:solidFill>
                  <a:round/>
                  <a:headEnd/>
                  <a:tailEnd/>
                </a:ln>
                <a:solidFill>
                  <a:srgbClr val="FFFF00"/>
                </a:solidFill>
                <a:latin typeface="Arial"/>
                <a:cs typeface="Arial"/>
              </a:rPr>
              <a:t>hình thang đặc biệt, có đáy bé bằng 0.</a:t>
            </a:r>
            <a:endParaRPr lang="en-US" kern="10">
              <a:ln w="9525">
                <a:solidFill>
                  <a:srgbClr val="FFFF00"/>
                </a:solidFill>
                <a:round/>
                <a:headEnd/>
                <a:tailEnd/>
              </a:ln>
              <a:solidFill>
                <a:srgbClr val="FFFF00"/>
              </a:solidFill>
              <a:latin typeface="Arial"/>
              <a:cs typeface="Arial"/>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1000" fill="hold"/>
                                        <p:tgtEl>
                                          <p:spTgt spid="142338"/>
                                        </p:tgtEl>
                                        <p:attrNameLst>
                                          <p:attrName>ppt_x</p:attrName>
                                        </p:attrNameLst>
                                      </p:cBhvr>
                                      <p:tavLst>
                                        <p:tav tm="0">
                                          <p:val>
                                            <p:strVal val="#ppt_x-.2"/>
                                          </p:val>
                                        </p:tav>
                                        <p:tav tm="100000">
                                          <p:val>
                                            <p:strVal val="#ppt_x"/>
                                          </p:val>
                                        </p:tav>
                                      </p:tavLst>
                                    </p:anim>
                                    <p:anim calcmode="lin" valueType="num">
                                      <p:cBhvr>
                                        <p:cTn id="8" dur="1000" fill="hold"/>
                                        <p:tgtEl>
                                          <p:spTgt spid="142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2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42339"/>
                                        </p:tgtEl>
                                        <p:attrNameLst>
                                          <p:attrName>style.visibility</p:attrName>
                                        </p:attrNameLst>
                                      </p:cBhvr>
                                      <p:to>
                                        <p:strVal val="visible"/>
                                      </p:to>
                                    </p:set>
                                    <p:anim calcmode="lin" valueType="num">
                                      <p:cBhvr>
                                        <p:cTn id="19" dur="1000" fill="hold"/>
                                        <p:tgtEl>
                                          <p:spTgt spid="142339"/>
                                        </p:tgtEl>
                                        <p:attrNameLst>
                                          <p:attrName>ppt_x</p:attrName>
                                        </p:attrNameLst>
                                      </p:cBhvr>
                                      <p:tavLst>
                                        <p:tav tm="0">
                                          <p:val>
                                            <p:strVal val="#ppt_x-.2"/>
                                          </p:val>
                                        </p:tav>
                                        <p:tav tm="100000">
                                          <p:val>
                                            <p:strVal val="#ppt_x"/>
                                          </p:val>
                                        </p:tav>
                                      </p:tavLst>
                                    </p:anim>
                                    <p:anim calcmode="lin" valueType="num">
                                      <p:cBhvr>
                                        <p:cTn id="20" dur="1000" fill="hold"/>
                                        <p:tgtEl>
                                          <p:spTgt spid="14233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233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42420"/>
                                        </p:tgtEl>
                                        <p:attrNameLst>
                                          <p:attrName>style.visibility</p:attrName>
                                        </p:attrNameLst>
                                      </p:cBhvr>
                                      <p:to>
                                        <p:strVal val="visible"/>
                                      </p:to>
                                    </p:set>
                                    <p:anim calcmode="lin" valueType="num">
                                      <p:cBhvr>
                                        <p:cTn id="26" dur="1000" fill="hold"/>
                                        <p:tgtEl>
                                          <p:spTgt spid="142420"/>
                                        </p:tgtEl>
                                        <p:attrNameLst>
                                          <p:attrName>ppt_x</p:attrName>
                                        </p:attrNameLst>
                                      </p:cBhvr>
                                      <p:tavLst>
                                        <p:tav tm="0">
                                          <p:val>
                                            <p:strVal val="#ppt_x-.2"/>
                                          </p:val>
                                        </p:tav>
                                        <p:tav tm="100000">
                                          <p:val>
                                            <p:strVal val="#ppt_x"/>
                                          </p:val>
                                        </p:tav>
                                      </p:tavLst>
                                    </p:anim>
                                    <p:anim calcmode="lin" valueType="num">
                                      <p:cBhvr>
                                        <p:cTn id="27" dur="1000" fill="hold"/>
                                        <p:tgtEl>
                                          <p:spTgt spid="1424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424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42421"/>
                                        </p:tgtEl>
                                        <p:attrNameLst>
                                          <p:attrName>style.visibility</p:attrName>
                                        </p:attrNameLst>
                                      </p:cBhvr>
                                      <p:to>
                                        <p:strVal val="visible"/>
                                      </p:to>
                                    </p:set>
                                    <p:anim calcmode="lin" valueType="num">
                                      <p:cBhvr>
                                        <p:cTn id="33" dur="1000" fill="hold"/>
                                        <p:tgtEl>
                                          <p:spTgt spid="142421"/>
                                        </p:tgtEl>
                                        <p:attrNameLst>
                                          <p:attrName>ppt_x</p:attrName>
                                        </p:attrNameLst>
                                      </p:cBhvr>
                                      <p:tavLst>
                                        <p:tav tm="0">
                                          <p:val>
                                            <p:strVal val="#ppt_x-.2"/>
                                          </p:val>
                                        </p:tav>
                                        <p:tav tm="100000">
                                          <p:val>
                                            <p:strVal val="#ppt_x"/>
                                          </p:val>
                                        </p:tav>
                                      </p:tavLst>
                                    </p:anim>
                                    <p:anim calcmode="lin" valueType="num">
                                      <p:cBhvr>
                                        <p:cTn id="34" dur="1000" fill="hold"/>
                                        <p:tgtEl>
                                          <p:spTgt spid="14242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424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42422"/>
                                        </p:tgtEl>
                                        <p:attrNameLst>
                                          <p:attrName>style.visibility</p:attrName>
                                        </p:attrNameLst>
                                      </p:cBhvr>
                                      <p:to>
                                        <p:strVal val="visible"/>
                                      </p:to>
                                    </p:set>
                                    <p:anim calcmode="lin" valueType="num">
                                      <p:cBhvr>
                                        <p:cTn id="40" dur="1000" fill="hold"/>
                                        <p:tgtEl>
                                          <p:spTgt spid="142422"/>
                                        </p:tgtEl>
                                        <p:attrNameLst>
                                          <p:attrName>ppt_x</p:attrName>
                                        </p:attrNameLst>
                                      </p:cBhvr>
                                      <p:tavLst>
                                        <p:tav tm="0">
                                          <p:val>
                                            <p:strVal val="#ppt_x-.2"/>
                                          </p:val>
                                        </p:tav>
                                        <p:tav tm="100000">
                                          <p:val>
                                            <p:strVal val="#ppt_x"/>
                                          </p:val>
                                        </p:tav>
                                      </p:tavLst>
                                    </p:anim>
                                    <p:anim calcmode="lin" valueType="num">
                                      <p:cBhvr>
                                        <p:cTn id="41" dur="1000" fill="hold"/>
                                        <p:tgtEl>
                                          <p:spTgt spid="14242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42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nimBg="1"/>
      <p:bldP spid="142339" grpId="0" animBg="1"/>
      <p:bldP spid="142420" grpId="0" animBg="1"/>
      <p:bldP spid="142421" grpId="0" animBg="1"/>
      <p:bldP spid="1424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9" name="Rectangle 9"/>
          <p:cNvSpPr>
            <a:spLocks noChangeArrowheads="1"/>
          </p:cNvSpPr>
          <p:nvPr/>
        </p:nvSpPr>
        <p:spPr bwMode="auto">
          <a:xfrm>
            <a:off x="38100" y="38100"/>
            <a:ext cx="9144000" cy="6858000"/>
          </a:xfrm>
          <a:prstGeom prst="rect">
            <a:avLst/>
          </a:prstGeom>
          <a:gradFill rotWithShape="1">
            <a:gsLst>
              <a:gs pos="0">
                <a:srgbClr val="FF8200"/>
              </a:gs>
              <a:gs pos="50000">
                <a:schemeClr val="hlink">
                  <a:alpha val="53999"/>
                </a:schemeClr>
              </a:gs>
              <a:gs pos="100000">
                <a:srgbClr val="FF8200"/>
              </a:gs>
            </a:gsLst>
            <a:lin ang="5400000" scaled="1"/>
          </a:gradFill>
          <a:ln w="9525">
            <a:solidFill>
              <a:schemeClr val="tx1"/>
            </a:solidFill>
            <a:miter lim="800000"/>
            <a:headEnd/>
            <a:tailEnd/>
          </a:ln>
          <a:effectLst/>
        </p:spPr>
        <p:txBody>
          <a:bodyPr wrap="none" anchor="ctr"/>
          <a:lstStyle/>
          <a:p>
            <a:pPr>
              <a:defRPr/>
            </a:pPr>
            <a:endParaRPr lang="en-US">
              <a:latin typeface="Arial"/>
            </a:endParaRPr>
          </a:p>
        </p:txBody>
      </p:sp>
      <p:sp>
        <p:nvSpPr>
          <p:cNvPr id="14341" name="Rectangle 4"/>
          <p:cNvSpPr>
            <a:spLocks noGrp="1" noChangeArrowheads="1"/>
          </p:cNvSpPr>
          <p:nvPr>
            <p:ph type="subTitle" idx="1"/>
          </p:nvPr>
        </p:nvSpPr>
        <p:spPr>
          <a:xfrm>
            <a:off x="395288" y="752475"/>
            <a:ext cx="1255712" cy="695325"/>
          </a:xfrm>
        </p:spPr>
        <p:txBody>
          <a:bodyPr/>
          <a:lstStyle/>
          <a:p>
            <a:pPr eaLnBrk="1" hangingPunct="1"/>
            <a:r>
              <a:rPr lang="en-US" sz="2400" u="sng" smtClean="0">
                <a:solidFill>
                  <a:schemeClr val="bg1"/>
                </a:solidFill>
                <a:latin typeface="Arial" charset="0"/>
              </a:rPr>
              <a:t>Toán</a:t>
            </a:r>
            <a:r>
              <a:rPr lang="vi-VN" sz="2400" u="sng" smtClean="0">
                <a:solidFill>
                  <a:schemeClr val="bg1"/>
                </a:solidFill>
                <a:latin typeface="Arial" charset="0"/>
              </a:rPr>
              <a:t>:</a:t>
            </a:r>
            <a:endParaRPr lang="vi-VN" sz="2400" smtClean="0">
              <a:solidFill>
                <a:schemeClr val="bg1"/>
              </a:solidFill>
              <a:latin typeface="Arial" charset="0"/>
            </a:endParaRPr>
          </a:p>
        </p:txBody>
      </p:sp>
      <p:sp>
        <p:nvSpPr>
          <p:cNvPr id="14342" name="Rectangle 5"/>
          <p:cNvSpPr>
            <a:spLocks noChangeArrowheads="1"/>
          </p:cNvSpPr>
          <p:nvPr/>
        </p:nvSpPr>
        <p:spPr bwMode="auto">
          <a:xfrm>
            <a:off x="1403350" y="785813"/>
            <a:ext cx="7596188" cy="504825"/>
          </a:xfrm>
          <a:prstGeom prst="rect">
            <a:avLst/>
          </a:prstGeom>
          <a:noFill/>
          <a:ln w="9525">
            <a:noFill/>
            <a:miter lim="800000"/>
            <a:headEnd/>
            <a:tailEnd/>
          </a:ln>
        </p:spPr>
        <p:txBody>
          <a:bodyPr/>
          <a:lstStyle/>
          <a:p>
            <a:pPr algn="ctr" eaLnBrk="1" hangingPunct="1">
              <a:spcBef>
                <a:spcPct val="20000"/>
              </a:spcBef>
              <a:buClr>
                <a:schemeClr val="hlink"/>
              </a:buClr>
            </a:pPr>
            <a:r>
              <a:rPr lang="en-US" sz="2400">
                <a:solidFill>
                  <a:schemeClr val="bg1"/>
                </a:solidFill>
                <a:latin typeface="Arial" charset="0"/>
              </a:rPr>
              <a:t>ÔN TẬP VỀ TÍNH CHU VI, DiỆN TÍCH MỘT SỐ HÌNH</a:t>
            </a:r>
            <a:endParaRPr lang="vi-VN" sz="2400">
              <a:solidFill>
                <a:schemeClr val="bg1"/>
              </a:solidFill>
              <a:latin typeface="Arial" charset="0"/>
            </a:endParaRPr>
          </a:p>
        </p:txBody>
      </p:sp>
      <p:sp>
        <p:nvSpPr>
          <p:cNvPr id="14343" name="AutoShape 8"/>
          <p:cNvSpPr>
            <a:spLocks noChangeArrowheads="1"/>
          </p:cNvSpPr>
          <p:nvPr/>
        </p:nvSpPr>
        <p:spPr bwMode="auto">
          <a:xfrm>
            <a:off x="1905000" y="1600200"/>
            <a:ext cx="5638800" cy="3124200"/>
          </a:xfrm>
          <a:prstGeom prst="horizontalScroll">
            <a:avLst>
              <a:gd name="adj" fmla="val 25000"/>
            </a:avLst>
          </a:prstGeom>
          <a:solidFill>
            <a:srgbClr val="33CCCC"/>
          </a:solidFill>
          <a:ln w="9525">
            <a:solidFill>
              <a:schemeClr val="bg1"/>
            </a:solidFill>
            <a:round/>
            <a:headEnd/>
            <a:tailEnd/>
          </a:ln>
        </p:spPr>
        <p:txBody>
          <a:bodyPr wrap="none" anchor="ctr"/>
          <a:lstStyle/>
          <a:p>
            <a:pPr algn="ctr"/>
            <a:r>
              <a:rPr lang="en-US" sz="6600" i="1">
                <a:solidFill>
                  <a:srgbClr val="FF0066"/>
                </a:solidFill>
                <a:latin typeface="Arial" charset="0"/>
              </a:rPr>
              <a:t>2.Luyện tập</a:t>
            </a:r>
            <a:endParaRPr lang="vi-VN" sz="6600" i="1">
              <a:solidFill>
                <a:srgbClr val="FF0066"/>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WordArt 2"/>
          <p:cNvSpPr>
            <a:spLocks noChangeArrowheads="1" noChangeShapeType="1" noTextEdit="1"/>
          </p:cNvSpPr>
          <p:nvPr/>
        </p:nvSpPr>
        <p:spPr bwMode="auto">
          <a:xfrm>
            <a:off x="685800" y="1336675"/>
            <a:ext cx="762000" cy="152400"/>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FF00"/>
                </a:solidFill>
                <a:latin typeface="Arial"/>
                <a:cs typeface="Arial"/>
              </a:rPr>
              <a:t>Bài 1:</a:t>
            </a:r>
          </a:p>
        </p:txBody>
      </p:sp>
      <p:sp>
        <p:nvSpPr>
          <p:cNvPr id="143363" name="WordArt 3"/>
          <p:cNvSpPr>
            <a:spLocks noChangeArrowheads="1" noChangeShapeType="1" noTextEdit="1"/>
          </p:cNvSpPr>
          <p:nvPr/>
        </p:nvSpPr>
        <p:spPr bwMode="auto">
          <a:xfrm>
            <a:off x="685800" y="1589088"/>
            <a:ext cx="8001000" cy="455612"/>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Một khu vườn trồng cây hình chữ nhật có chiều dài 120m, chiầu rộng bằng 2/3 chiều dài.</a:t>
            </a:r>
            <a:endParaRPr lang="en-US" kern="10">
              <a:ln w="9525">
                <a:solidFill>
                  <a:schemeClr val="tx1"/>
                </a:solidFill>
                <a:round/>
                <a:headEnd/>
                <a:tailEnd/>
              </a:ln>
              <a:latin typeface="Arial"/>
              <a:cs typeface="Arial"/>
            </a:endParaRPr>
          </a:p>
        </p:txBody>
      </p:sp>
      <p:sp>
        <p:nvSpPr>
          <p:cNvPr id="143394" name="WordArt 34"/>
          <p:cNvSpPr>
            <a:spLocks noChangeArrowheads="1" noChangeShapeType="1" noTextEdit="1"/>
          </p:cNvSpPr>
          <p:nvPr/>
        </p:nvSpPr>
        <p:spPr bwMode="auto">
          <a:xfrm>
            <a:off x="3733800" y="3071813"/>
            <a:ext cx="1295400" cy="276225"/>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FF00"/>
                </a:solidFill>
                <a:latin typeface="Arial"/>
                <a:cs typeface="Arial"/>
              </a:rPr>
              <a:t>Bài giải:</a:t>
            </a:r>
          </a:p>
        </p:txBody>
      </p:sp>
      <p:sp>
        <p:nvSpPr>
          <p:cNvPr id="143395" name="WordArt 35"/>
          <p:cNvSpPr>
            <a:spLocks noChangeArrowheads="1" noChangeShapeType="1" noTextEdit="1"/>
          </p:cNvSpPr>
          <p:nvPr/>
        </p:nvSpPr>
        <p:spPr bwMode="auto">
          <a:xfrm>
            <a:off x="1371600" y="2141538"/>
            <a:ext cx="2819400" cy="377825"/>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a) Tính chu vi khu vườn đó.</a:t>
            </a:r>
            <a:endParaRPr lang="en-US" kern="10">
              <a:ln w="9525">
                <a:solidFill>
                  <a:schemeClr val="tx1"/>
                </a:solidFill>
                <a:round/>
                <a:headEnd/>
                <a:tailEnd/>
              </a:ln>
              <a:latin typeface="Arial"/>
              <a:cs typeface="Arial"/>
            </a:endParaRPr>
          </a:p>
        </p:txBody>
      </p:sp>
      <p:sp>
        <p:nvSpPr>
          <p:cNvPr id="143396" name="WordArt 36"/>
          <p:cNvSpPr>
            <a:spLocks noChangeArrowheads="1" noChangeShapeType="1" noTextEdit="1"/>
          </p:cNvSpPr>
          <p:nvPr/>
        </p:nvSpPr>
        <p:spPr bwMode="auto">
          <a:xfrm>
            <a:off x="1295400" y="3352800"/>
            <a:ext cx="4038600" cy="457200"/>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 Chiều rộng khu vườn hình chữ nhật là:</a:t>
            </a:r>
            <a:endParaRPr lang="en-US" kern="10">
              <a:ln w="9525">
                <a:solidFill>
                  <a:schemeClr val="tx1"/>
                </a:solidFill>
                <a:round/>
                <a:headEnd/>
                <a:tailEnd/>
              </a:ln>
              <a:latin typeface="Arial"/>
              <a:cs typeface="Arial"/>
            </a:endParaRPr>
          </a:p>
        </p:txBody>
      </p:sp>
      <p:sp>
        <p:nvSpPr>
          <p:cNvPr id="143397" name="WordArt 37"/>
          <p:cNvSpPr>
            <a:spLocks noChangeArrowheads="1" noChangeShapeType="1" noTextEdit="1"/>
          </p:cNvSpPr>
          <p:nvPr/>
        </p:nvSpPr>
        <p:spPr bwMode="auto">
          <a:xfrm>
            <a:off x="1371600" y="2646363"/>
            <a:ext cx="6629400" cy="382587"/>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b) Tính diện tích khu vườn đó với đơn vị đo là mét vuông,là héc ta.</a:t>
            </a:r>
            <a:endParaRPr lang="en-US" kern="10">
              <a:ln w="9525">
                <a:solidFill>
                  <a:schemeClr val="tx1"/>
                </a:solidFill>
                <a:round/>
                <a:headEnd/>
                <a:tailEnd/>
              </a:ln>
              <a:latin typeface="Arial"/>
              <a:cs typeface="Arial"/>
            </a:endParaRPr>
          </a:p>
        </p:txBody>
      </p:sp>
      <p:sp>
        <p:nvSpPr>
          <p:cNvPr id="143398" name="WordArt 38"/>
          <p:cNvSpPr>
            <a:spLocks noChangeArrowheads="1" noChangeShapeType="1" noTextEdit="1"/>
          </p:cNvSpPr>
          <p:nvPr/>
        </p:nvSpPr>
        <p:spPr bwMode="auto">
          <a:xfrm>
            <a:off x="5562600" y="3429000"/>
            <a:ext cx="2514600" cy="392113"/>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120 : 3 x 2 = 80 (m)</a:t>
            </a:r>
          </a:p>
        </p:txBody>
      </p:sp>
      <p:sp>
        <p:nvSpPr>
          <p:cNvPr id="143400" name="WordArt 40"/>
          <p:cNvSpPr>
            <a:spLocks noChangeArrowheads="1" noChangeShapeType="1" noTextEdit="1"/>
          </p:cNvSpPr>
          <p:nvPr/>
        </p:nvSpPr>
        <p:spPr bwMode="auto">
          <a:xfrm>
            <a:off x="1371600" y="3965575"/>
            <a:ext cx="3733800" cy="377825"/>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Chu vi khu vườn hình chữ nhật là:</a:t>
            </a:r>
            <a:endParaRPr lang="en-US" kern="10">
              <a:ln w="9525">
                <a:solidFill>
                  <a:schemeClr val="tx1"/>
                </a:solidFill>
                <a:round/>
                <a:headEnd/>
                <a:tailEnd/>
              </a:ln>
              <a:latin typeface="Arial"/>
              <a:cs typeface="Arial"/>
            </a:endParaRPr>
          </a:p>
        </p:txBody>
      </p:sp>
      <p:sp>
        <p:nvSpPr>
          <p:cNvPr id="143401" name="WordArt 41"/>
          <p:cNvSpPr>
            <a:spLocks noChangeArrowheads="1" noChangeShapeType="1" noTextEdit="1"/>
          </p:cNvSpPr>
          <p:nvPr/>
        </p:nvSpPr>
        <p:spPr bwMode="auto">
          <a:xfrm>
            <a:off x="5562600" y="4005263"/>
            <a:ext cx="2971800" cy="38893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(120 + 80) x 2 = 400 (m)</a:t>
            </a:r>
          </a:p>
        </p:txBody>
      </p:sp>
      <p:sp>
        <p:nvSpPr>
          <p:cNvPr id="143403" name="WordArt 43"/>
          <p:cNvSpPr>
            <a:spLocks noChangeArrowheads="1" noChangeShapeType="1" noTextEdit="1"/>
          </p:cNvSpPr>
          <p:nvPr/>
        </p:nvSpPr>
        <p:spPr bwMode="auto">
          <a:xfrm>
            <a:off x="1295400" y="4510088"/>
            <a:ext cx="4038600" cy="431800"/>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 Diện tích khu vườn hình chữ nhật là:</a:t>
            </a:r>
            <a:endParaRPr lang="en-US" kern="10">
              <a:ln w="9525">
                <a:solidFill>
                  <a:schemeClr val="tx1"/>
                </a:solidFill>
                <a:round/>
                <a:headEnd/>
                <a:tailEnd/>
              </a:ln>
              <a:latin typeface="Arial"/>
              <a:cs typeface="Arial"/>
            </a:endParaRPr>
          </a:p>
        </p:txBody>
      </p:sp>
      <p:grpSp>
        <p:nvGrpSpPr>
          <p:cNvPr id="2" name="Group 46"/>
          <p:cNvGrpSpPr>
            <a:grpSpLocks/>
          </p:cNvGrpSpPr>
          <p:nvPr/>
        </p:nvGrpSpPr>
        <p:grpSpPr bwMode="auto">
          <a:xfrm>
            <a:off x="5562600" y="4502150"/>
            <a:ext cx="2667000" cy="450850"/>
            <a:chOff x="3504" y="3124"/>
            <a:chExt cx="1632" cy="284"/>
          </a:xfrm>
        </p:grpSpPr>
        <p:sp>
          <p:nvSpPr>
            <p:cNvPr id="15383" name="WordArt 44"/>
            <p:cNvSpPr>
              <a:spLocks noChangeArrowheads="1" noChangeShapeType="1" noTextEdit="1"/>
            </p:cNvSpPr>
            <p:nvPr/>
          </p:nvSpPr>
          <p:spPr bwMode="auto">
            <a:xfrm>
              <a:off x="3504" y="3161"/>
              <a:ext cx="1632" cy="24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120 x 80 = 9600 (m  )</a:t>
              </a:r>
            </a:p>
          </p:txBody>
        </p:sp>
        <p:sp>
          <p:nvSpPr>
            <p:cNvPr id="15384" name="WordArt 45"/>
            <p:cNvSpPr>
              <a:spLocks noChangeArrowheads="1" noChangeShapeType="1" noTextEdit="1"/>
            </p:cNvSpPr>
            <p:nvPr/>
          </p:nvSpPr>
          <p:spPr bwMode="auto">
            <a:xfrm>
              <a:off x="4999" y="3124"/>
              <a:ext cx="59" cy="110"/>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sp>
        <p:nvSpPr>
          <p:cNvPr id="143408" name="WordArt 48"/>
          <p:cNvSpPr>
            <a:spLocks noChangeArrowheads="1" noChangeShapeType="1" noTextEdit="1"/>
          </p:cNvSpPr>
          <p:nvPr/>
        </p:nvSpPr>
        <p:spPr bwMode="auto">
          <a:xfrm>
            <a:off x="5619750" y="4972050"/>
            <a:ext cx="2257425" cy="361950"/>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9600m   = 0,96 ha</a:t>
            </a:r>
          </a:p>
        </p:txBody>
      </p:sp>
      <p:sp>
        <p:nvSpPr>
          <p:cNvPr id="143410" name="WordArt 50"/>
          <p:cNvSpPr>
            <a:spLocks noChangeArrowheads="1" noChangeShapeType="1" noTextEdit="1"/>
          </p:cNvSpPr>
          <p:nvPr/>
        </p:nvSpPr>
        <p:spPr bwMode="auto">
          <a:xfrm>
            <a:off x="4371975" y="5486400"/>
            <a:ext cx="990600" cy="457200"/>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Đáp số:</a:t>
            </a:r>
          </a:p>
        </p:txBody>
      </p:sp>
      <p:sp>
        <p:nvSpPr>
          <p:cNvPr id="143411" name="WordArt 51"/>
          <p:cNvSpPr>
            <a:spLocks noChangeArrowheads="1" noChangeShapeType="1" noTextEdit="1"/>
          </p:cNvSpPr>
          <p:nvPr/>
        </p:nvSpPr>
        <p:spPr bwMode="auto">
          <a:xfrm>
            <a:off x="5819775" y="5562600"/>
            <a:ext cx="1066800" cy="392113"/>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a) 400 m</a:t>
            </a:r>
          </a:p>
        </p:txBody>
      </p:sp>
      <p:sp>
        <p:nvSpPr>
          <p:cNvPr id="143412" name="WordArt 52"/>
          <p:cNvSpPr>
            <a:spLocks noChangeArrowheads="1" noChangeShapeType="1" noTextEdit="1"/>
          </p:cNvSpPr>
          <p:nvPr/>
        </p:nvSpPr>
        <p:spPr bwMode="auto">
          <a:xfrm>
            <a:off x="5853113" y="6084888"/>
            <a:ext cx="1066800" cy="392112"/>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b) 0,96 ha</a:t>
            </a:r>
          </a:p>
        </p:txBody>
      </p:sp>
      <p:grpSp>
        <p:nvGrpSpPr>
          <p:cNvPr id="3" name="Group 56"/>
          <p:cNvGrpSpPr>
            <a:grpSpLocks/>
          </p:cNvGrpSpPr>
          <p:nvPr/>
        </p:nvGrpSpPr>
        <p:grpSpPr bwMode="auto">
          <a:xfrm>
            <a:off x="4052888" y="4962525"/>
            <a:ext cx="2667000" cy="450850"/>
            <a:chOff x="3504" y="3124"/>
            <a:chExt cx="1632" cy="284"/>
          </a:xfrm>
        </p:grpSpPr>
        <p:sp>
          <p:nvSpPr>
            <p:cNvPr id="15381" name="WordArt 57"/>
            <p:cNvSpPr>
              <a:spLocks noChangeArrowheads="1" noChangeShapeType="1" noTextEdit="1"/>
            </p:cNvSpPr>
            <p:nvPr/>
          </p:nvSpPr>
          <p:spPr bwMode="auto">
            <a:xfrm>
              <a:off x="3504" y="3161"/>
              <a:ext cx="1632" cy="247"/>
            </a:xfrm>
            <a:prstGeom prst="rect">
              <a:avLst/>
            </a:prstGeom>
          </p:spPr>
          <p:txBody>
            <a:bodyPr wrap="none" fromWordArt="1">
              <a:prstTxWarp prst="textPlain">
                <a:avLst>
                  <a:gd name="adj" fmla="val 50000"/>
                </a:avLst>
              </a:prstTxWarp>
            </a:bodyPr>
            <a:lstStyle/>
            <a:p>
              <a:pPr algn="ctr"/>
              <a:endParaRPr lang="en-US" kern="10">
                <a:ln w="9525">
                  <a:solidFill>
                    <a:srgbClr val="FFFF00"/>
                  </a:solidFill>
                  <a:round/>
                  <a:headEnd/>
                  <a:tailEnd/>
                </a:ln>
                <a:solidFill>
                  <a:srgbClr val="FFFF00"/>
                </a:solidFill>
                <a:latin typeface="Arial"/>
                <a:cs typeface="Arial"/>
              </a:endParaRPr>
            </a:p>
          </p:txBody>
        </p:sp>
        <p:sp>
          <p:nvSpPr>
            <p:cNvPr id="15382" name="WordArt 58"/>
            <p:cNvSpPr>
              <a:spLocks noChangeArrowheads="1" noChangeShapeType="1" noTextEdit="1"/>
            </p:cNvSpPr>
            <p:nvPr/>
          </p:nvSpPr>
          <p:spPr bwMode="auto">
            <a:xfrm>
              <a:off x="4999" y="3124"/>
              <a:ext cx="59" cy="110"/>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sp>
        <p:nvSpPr>
          <p:cNvPr id="143420" name="Rectangle 60"/>
          <p:cNvSpPr>
            <a:spLocks noGrp="1" noChangeArrowheads="1"/>
          </p:cNvSpPr>
          <p:nvPr>
            <p:ph type="subTitle" idx="1"/>
          </p:nvPr>
        </p:nvSpPr>
        <p:spPr>
          <a:xfrm>
            <a:off x="395288" y="528638"/>
            <a:ext cx="1255712" cy="695325"/>
          </a:xfrm>
        </p:spPr>
        <p:txBody>
          <a:bodyPr/>
          <a:lstStyle/>
          <a:p>
            <a:pPr eaLnBrk="1" hangingPunct="1">
              <a:defRPr/>
            </a:pPr>
            <a:r>
              <a:rPr lang="en-US" sz="2400" u="sng" smtClean="0"/>
              <a:t>Toán</a:t>
            </a:r>
            <a:r>
              <a:rPr lang="en-US" sz="2400" smtClean="0"/>
              <a:t>:</a:t>
            </a:r>
            <a:endParaRPr lang="vi-VN" sz="2400" smtClean="0"/>
          </a:p>
        </p:txBody>
      </p:sp>
      <p:sp>
        <p:nvSpPr>
          <p:cNvPr id="143421" name="Rectangle 61"/>
          <p:cNvSpPr>
            <a:spLocks noChangeArrowheads="1"/>
          </p:cNvSpPr>
          <p:nvPr/>
        </p:nvSpPr>
        <p:spPr bwMode="auto">
          <a:xfrm>
            <a:off x="1403350" y="533400"/>
            <a:ext cx="7596188" cy="5048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pitchFamily="2" charset="2"/>
              <a:buNone/>
              <a:defRPr/>
            </a:pPr>
            <a:r>
              <a:rPr lang="en-US" sz="2400">
                <a:solidFill>
                  <a:srgbClr val="F30936"/>
                </a:solidFill>
                <a:effectLst>
                  <a:outerShdw blurRad="38100" dist="38100" dir="2700000" algn="tl">
                    <a:srgbClr val="000000"/>
                  </a:outerShdw>
                </a:effectLst>
                <a:latin typeface="Arial"/>
              </a:rPr>
              <a:t>ÔN TẬP VỀ TÍNH CHU VI, DiỆN TÍCH MỘT SỐ HÌNH</a:t>
            </a:r>
            <a:endParaRPr lang="vi-VN" sz="2400">
              <a:solidFill>
                <a:srgbClr val="F30936"/>
              </a:solidFill>
              <a:effectLst>
                <a:outerShdw blurRad="38100" dist="38100" dir="2700000" algn="tl">
                  <a:srgbClr val="000000"/>
                </a:outerShdw>
              </a:effectLst>
              <a:latin typeface="Arial"/>
            </a:endParaRPr>
          </a:p>
        </p:txBody>
      </p:sp>
      <p:sp>
        <p:nvSpPr>
          <p:cNvPr id="143422" name="AutoShape 62"/>
          <p:cNvSpPr>
            <a:spLocks noChangeArrowheads="1"/>
          </p:cNvSpPr>
          <p:nvPr/>
        </p:nvSpPr>
        <p:spPr bwMode="auto">
          <a:xfrm>
            <a:off x="7196138" y="808038"/>
            <a:ext cx="1871662" cy="792162"/>
          </a:xfrm>
          <a:prstGeom prst="horizontalScroll">
            <a:avLst>
              <a:gd name="adj" fmla="val 24755"/>
            </a:avLst>
          </a:prstGeom>
          <a:solidFill>
            <a:srgbClr val="36EC28"/>
          </a:solidFill>
          <a:ln w="9525">
            <a:solidFill>
              <a:schemeClr val="tx1"/>
            </a:solidFill>
            <a:round/>
            <a:headEnd/>
            <a:tailEnd/>
          </a:ln>
        </p:spPr>
        <p:txBody>
          <a:bodyPr wrap="none" anchor="ctr"/>
          <a:lstStyle/>
          <a:p>
            <a:pPr algn="ctr" eaLnBrk="1" hangingPunct="1"/>
            <a:r>
              <a:rPr lang="vi-VN" sz="1800">
                <a:solidFill>
                  <a:srgbClr val="000000"/>
                </a:solidFill>
                <a:latin typeface="Arial" charset="0"/>
                <a:cs typeface="Arial" charset="0"/>
              </a:rPr>
              <a:t>CÁ NHÂN</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499"/>
                                          </p:stCondLst>
                                        </p:cTn>
                                        <p:tgtEl>
                                          <p:spTgt spid="143362"/>
                                        </p:tgtEl>
                                        <p:attrNameLst>
                                          <p:attrName>style.visibility</p:attrName>
                                        </p:attrNameLst>
                                      </p:cBhvr>
                                      <p:to>
                                        <p:strVal val="visible"/>
                                      </p:to>
                                    </p:set>
                                  </p:childTnLst>
                                </p:cTn>
                              </p:par>
                            </p:childTnLst>
                          </p:cTn>
                        </p:par>
                        <p:par>
                          <p:cTn id="7" fill="hold" nodeType="afterGroup">
                            <p:stCondLst>
                              <p:cond delay="500"/>
                            </p:stCondLst>
                            <p:childTnLst>
                              <p:par>
                                <p:cTn id="8" presetID="12" presetClass="entr" presetSubtype="4" fill="hold" grpId="0" nodeType="afterEffect">
                                  <p:stCondLst>
                                    <p:cond delay="0"/>
                                  </p:stCondLst>
                                  <p:childTnLst>
                                    <p:set>
                                      <p:cBhvr>
                                        <p:cTn id="9" dur="1" fill="hold">
                                          <p:stCondLst>
                                            <p:cond delay="0"/>
                                          </p:stCondLst>
                                        </p:cTn>
                                        <p:tgtEl>
                                          <p:spTgt spid="143363"/>
                                        </p:tgtEl>
                                        <p:attrNameLst>
                                          <p:attrName>style.visibility</p:attrName>
                                        </p:attrNameLst>
                                      </p:cBhvr>
                                      <p:to>
                                        <p:strVal val="visible"/>
                                      </p:to>
                                    </p:set>
                                    <p:animEffect transition="in" filter="slide(fromBottom)">
                                      <p:cBhvr>
                                        <p:cTn id="10" dur="500"/>
                                        <p:tgtEl>
                                          <p:spTgt spid="143363"/>
                                        </p:tgtEl>
                                      </p:cBhvr>
                                    </p:animEffect>
                                  </p:childTnLst>
                                </p:cTn>
                              </p:par>
                            </p:childTnLst>
                          </p:cTn>
                        </p:par>
                        <p:par>
                          <p:cTn id="11" fill="hold" nodeType="afterGroup">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143395"/>
                                        </p:tgtEl>
                                        <p:attrNameLst>
                                          <p:attrName>style.visibility</p:attrName>
                                        </p:attrNameLst>
                                      </p:cBhvr>
                                      <p:to>
                                        <p:strVal val="visible"/>
                                      </p:to>
                                    </p:set>
                                    <p:animEffect transition="in" filter="slide(fromBottom)">
                                      <p:cBhvr>
                                        <p:cTn id="14" dur="500"/>
                                        <p:tgtEl>
                                          <p:spTgt spid="143395"/>
                                        </p:tgtEl>
                                      </p:cBhvr>
                                    </p:animEffect>
                                  </p:childTnLst>
                                </p:cTn>
                              </p:par>
                            </p:childTnLst>
                          </p:cTn>
                        </p:par>
                        <p:par>
                          <p:cTn id="15" fill="hold" nodeType="afterGroup">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43397"/>
                                        </p:tgtEl>
                                        <p:attrNameLst>
                                          <p:attrName>style.visibility</p:attrName>
                                        </p:attrNameLst>
                                      </p:cBhvr>
                                      <p:to>
                                        <p:strVal val="visible"/>
                                      </p:to>
                                    </p:set>
                                    <p:animEffect transition="in" filter="slide(fromBottom)">
                                      <p:cBhvr>
                                        <p:cTn id="18" dur="500"/>
                                        <p:tgtEl>
                                          <p:spTgt spid="1433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43422"/>
                                        </p:tgtEl>
                                        <p:attrNameLst>
                                          <p:attrName>style.visibility</p:attrName>
                                        </p:attrNameLst>
                                      </p:cBhvr>
                                      <p:to>
                                        <p:strVal val="visible"/>
                                      </p:to>
                                    </p:set>
                                    <p:anim calcmode="lin" valueType="num">
                                      <p:cBhvr additive="base">
                                        <p:cTn id="23" dur="1000" fill="hold"/>
                                        <p:tgtEl>
                                          <p:spTgt spid="143422"/>
                                        </p:tgtEl>
                                        <p:attrNameLst>
                                          <p:attrName>ppt_x</p:attrName>
                                        </p:attrNameLst>
                                      </p:cBhvr>
                                      <p:tavLst>
                                        <p:tav tm="0">
                                          <p:val>
                                            <p:strVal val="1+#ppt_w/2"/>
                                          </p:val>
                                        </p:tav>
                                        <p:tav tm="100000">
                                          <p:val>
                                            <p:strVal val="#ppt_x"/>
                                          </p:val>
                                        </p:tav>
                                      </p:tavLst>
                                    </p:anim>
                                    <p:anim calcmode="lin" valueType="num">
                                      <p:cBhvr additive="base">
                                        <p:cTn id="24" dur="1000" fill="hold"/>
                                        <p:tgtEl>
                                          <p:spTgt spid="14342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3394"/>
                                        </p:tgtEl>
                                        <p:attrNameLst>
                                          <p:attrName>style.visibility</p:attrName>
                                        </p:attrNameLst>
                                      </p:cBhvr>
                                      <p:to>
                                        <p:strVal val="visible"/>
                                      </p:to>
                                    </p:set>
                                    <p:anim calcmode="lin" valueType="num">
                                      <p:cBhvr>
                                        <p:cTn id="29" dur="1000" fill="hold"/>
                                        <p:tgtEl>
                                          <p:spTgt spid="143394"/>
                                        </p:tgtEl>
                                        <p:attrNameLst>
                                          <p:attrName>ppt_x</p:attrName>
                                        </p:attrNameLst>
                                      </p:cBhvr>
                                      <p:tavLst>
                                        <p:tav tm="0">
                                          <p:val>
                                            <p:strVal val="#ppt_x-.2"/>
                                          </p:val>
                                        </p:tav>
                                        <p:tav tm="100000">
                                          <p:val>
                                            <p:strVal val="#ppt_x"/>
                                          </p:val>
                                        </p:tav>
                                      </p:tavLst>
                                    </p:anim>
                                    <p:anim calcmode="lin" valueType="num">
                                      <p:cBhvr>
                                        <p:cTn id="30" dur="1000" fill="hold"/>
                                        <p:tgtEl>
                                          <p:spTgt spid="14339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339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43396"/>
                                        </p:tgtEl>
                                        <p:attrNameLst>
                                          <p:attrName>style.visibility</p:attrName>
                                        </p:attrNameLst>
                                      </p:cBhvr>
                                      <p:to>
                                        <p:strVal val="visible"/>
                                      </p:to>
                                    </p:set>
                                    <p:anim calcmode="lin" valueType="num">
                                      <p:cBhvr>
                                        <p:cTn id="36" dur="1000" fill="hold"/>
                                        <p:tgtEl>
                                          <p:spTgt spid="143396"/>
                                        </p:tgtEl>
                                        <p:attrNameLst>
                                          <p:attrName>ppt_x</p:attrName>
                                        </p:attrNameLst>
                                      </p:cBhvr>
                                      <p:tavLst>
                                        <p:tav tm="0">
                                          <p:val>
                                            <p:strVal val="#ppt_x-.2"/>
                                          </p:val>
                                        </p:tav>
                                        <p:tav tm="100000">
                                          <p:val>
                                            <p:strVal val="#ppt_x"/>
                                          </p:val>
                                        </p:tav>
                                      </p:tavLst>
                                    </p:anim>
                                    <p:anim calcmode="lin" valueType="num">
                                      <p:cBhvr>
                                        <p:cTn id="37" dur="1000" fill="hold"/>
                                        <p:tgtEl>
                                          <p:spTgt spid="14339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43396"/>
                                        </p:tgtEl>
                                      </p:cBhvr>
                                    </p:animEffect>
                                  </p:childTnLst>
                                </p:cTn>
                              </p:par>
                            </p:childTnLst>
                          </p:cTn>
                        </p:par>
                        <p:par>
                          <p:cTn id="39" fill="hold" nodeType="afterGroup">
                            <p:stCondLst>
                              <p:cond delay="1000"/>
                            </p:stCondLst>
                            <p:childTnLst>
                              <p:par>
                                <p:cTn id="40" presetID="29" presetClass="entr" presetSubtype="0" fill="hold" grpId="0" nodeType="afterEffect">
                                  <p:stCondLst>
                                    <p:cond delay="0"/>
                                  </p:stCondLst>
                                  <p:childTnLst>
                                    <p:set>
                                      <p:cBhvr>
                                        <p:cTn id="41" dur="1" fill="hold">
                                          <p:stCondLst>
                                            <p:cond delay="0"/>
                                          </p:stCondLst>
                                        </p:cTn>
                                        <p:tgtEl>
                                          <p:spTgt spid="143398"/>
                                        </p:tgtEl>
                                        <p:attrNameLst>
                                          <p:attrName>style.visibility</p:attrName>
                                        </p:attrNameLst>
                                      </p:cBhvr>
                                      <p:to>
                                        <p:strVal val="visible"/>
                                      </p:to>
                                    </p:set>
                                    <p:anim calcmode="lin" valueType="num">
                                      <p:cBhvr>
                                        <p:cTn id="42" dur="1000" fill="hold"/>
                                        <p:tgtEl>
                                          <p:spTgt spid="143398"/>
                                        </p:tgtEl>
                                        <p:attrNameLst>
                                          <p:attrName>ppt_x</p:attrName>
                                        </p:attrNameLst>
                                      </p:cBhvr>
                                      <p:tavLst>
                                        <p:tav tm="0">
                                          <p:val>
                                            <p:strVal val="#ppt_x-.2"/>
                                          </p:val>
                                        </p:tav>
                                        <p:tav tm="100000">
                                          <p:val>
                                            <p:strVal val="#ppt_x"/>
                                          </p:val>
                                        </p:tav>
                                      </p:tavLst>
                                    </p:anim>
                                    <p:anim calcmode="lin" valueType="num">
                                      <p:cBhvr>
                                        <p:cTn id="43" dur="1000" fill="hold"/>
                                        <p:tgtEl>
                                          <p:spTgt spid="14339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33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43400"/>
                                        </p:tgtEl>
                                        <p:attrNameLst>
                                          <p:attrName>style.visibility</p:attrName>
                                        </p:attrNameLst>
                                      </p:cBhvr>
                                      <p:to>
                                        <p:strVal val="visible"/>
                                      </p:to>
                                    </p:set>
                                    <p:anim calcmode="lin" valueType="num">
                                      <p:cBhvr>
                                        <p:cTn id="49" dur="1000" fill="hold"/>
                                        <p:tgtEl>
                                          <p:spTgt spid="143400"/>
                                        </p:tgtEl>
                                        <p:attrNameLst>
                                          <p:attrName>ppt_x</p:attrName>
                                        </p:attrNameLst>
                                      </p:cBhvr>
                                      <p:tavLst>
                                        <p:tav tm="0">
                                          <p:val>
                                            <p:strVal val="#ppt_x-.2"/>
                                          </p:val>
                                        </p:tav>
                                        <p:tav tm="100000">
                                          <p:val>
                                            <p:strVal val="#ppt_x"/>
                                          </p:val>
                                        </p:tav>
                                      </p:tavLst>
                                    </p:anim>
                                    <p:anim calcmode="lin" valueType="num">
                                      <p:cBhvr>
                                        <p:cTn id="50" dur="1000" fill="hold"/>
                                        <p:tgtEl>
                                          <p:spTgt spid="14340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43400"/>
                                        </p:tgtEl>
                                      </p:cBhvr>
                                    </p:animEffect>
                                  </p:childTnLst>
                                </p:cTn>
                              </p:par>
                            </p:childTnLst>
                          </p:cTn>
                        </p:par>
                        <p:par>
                          <p:cTn id="52" fill="hold" nodeType="afterGroup">
                            <p:stCondLst>
                              <p:cond delay="1000"/>
                            </p:stCondLst>
                            <p:childTnLst>
                              <p:par>
                                <p:cTn id="53" presetID="29" presetClass="entr" presetSubtype="0" fill="hold" grpId="0" nodeType="afterEffect">
                                  <p:stCondLst>
                                    <p:cond delay="0"/>
                                  </p:stCondLst>
                                  <p:childTnLst>
                                    <p:set>
                                      <p:cBhvr>
                                        <p:cTn id="54" dur="1" fill="hold">
                                          <p:stCondLst>
                                            <p:cond delay="0"/>
                                          </p:stCondLst>
                                        </p:cTn>
                                        <p:tgtEl>
                                          <p:spTgt spid="143401"/>
                                        </p:tgtEl>
                                        <p:attrNameLst>
                                          <p:attrName>style.visibility</p:attrName>
                                        </p:attrNameLst>
                                      </p:cBhvr>
                                      <p:to>
                                        <p:strVal val="visible"/>
                                      </p:to>
                                    </p:set>
                                    <p:anim calcmode="lin" valueType="num">
                                      <p:cBhvr>
                                        <p:cTn id="55" dur="1000" fill="hold"/>
                                        <p:tgtEl>
                                          <p:spTgt spid="143401"/>
                                        </p:tgtEl>
                                        <p:attrNameLst>
                                          <p:attrName>ppt_x</p:attrName>
                                        </p:attrNameLst>
                                      </p:cBhvr>
                                      <p:tavLst>
                                        <p:tav tm="0">
                                          <p:val>
                                            <p:strVal val="#ppt_x-.2"/>
                                          </p:val>
                                        </p:tav>
                                        <p:tav tm="100000">
                                          <p:val>
                                            <p:strVal val="#ppt_x"/>
                                          </p:val>
                                        </p:tav>
                                      </p:tavLst>
                                    </p:anim>
                                    <p:anim calcmode="lin" valueType="num">
                                      <p:cBhvr>
                                        <p:cTn id="56" dur="1000" fill="hold"/>
                                        <p:tgtEl>
                                          <p:spTgt spid="143401"/>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4340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43403"/>
                                        </p:tgtEl>
                                        <p:attrNameLst>
                                          <p:attrName>style.visibility</p:attrName>
                                        </p:attrNameLst>
                                      </p:cBhvr>
                                      <p:to>
                                        <p:strVal val="visible"/>
                                      </p:to>
                                    </p:set>
                                    <p:anim calcmode="lin" valueType="num">
                                      <p:cBhvr>
                                        <p:cTn id="62" dur="1000" fill="hold"/>
                                        <p:tgtEl>
                                          <p:spTgt spid="143403"/>
                                        </p:tgtEl>
                                        <p:attrNameLst>
                                          <p:attrName>ppt_x</p:attrName>
                                        </p:attrNameLst>
                                      </p:cBhvr>
                                      <p:tavLst>
                                        <p:tav tm="0">
                                          <p:val>
                                            <p:strVal val="#ppt_x-.2"/>
                                          </p:val>
                                        </p:tav>
                                        <p:tav tm="100000">
                                          <p:val>
                                            <p:strVal val="#ppt_x"/>
                                          </p:val>
                                        </p:tav>
                                      </p:tavLst>
                                    </p:anim>
                                    <p:anim calcmode="lin" valueType="num">
                                      <p:cBhvr>
                                        <p:cTn id="63" dur="1000" fill="hold"/>
                                        <p:tgtEl>
                                          <p:spTgt spid="143403"/>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43403"/>
                                        </p:tgtEl>
                                      </p:cBhvr>
                                    </p:animEffect>
                                  </p:childTnLst>
                                </p:cTn>
                              </p:par>
                            </p:childTnLst>
                          </p:cTn>
                        </p:par>
                        <p:par>
                          <p:cTn id="65" fill="hold" nodeType="afterGroup">
                            <p:stCondLst>
                              <p:cond delay="1000"/>
                            </p:stCondLst>
                            <p:childTnLst>
                              <p:par>
                                <p:cTn id="66" presetID="29" presetClass="entr" presetSubtype="0"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1000" fill="hold"/>
                                        <p:tgtEl>
                                          <p:spTgt spid="2"/>
                                        </p:tgtEl>
                                        <p:attrNameLst>
                                          <p:attrName>ppt_x</p:attrName>
                                        </p:attrNameLst>
                                      </p:cBhvr>
                                      <p:tavLst>
                                        <p:tav tm="0">
                                          <p:val>
                                            <p:strVal val="#ppt_x-.2"/>
                                          </p:val>
                                        </p:tav>
                                        <p:tav tm="100000">
                                          <p:val>
                                            <p:strVal val="#ppt_x"/>
                                          </p:val>
                                        </p:tav>
                                      </p:tavLst>
                                    </p:anim>
                                    <p:anim calcmode="lin" valueType="num">
                                      <p:cBhvr>
                                        <p:cTn id="6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0" dur="1000"/>
                                        <p:tgtEl>
                                          <p:spTgt spid="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43408"/>
                                        </p:tgtEl>
                                        <p:attrNameLst>
                                          <p:attrName>style.visibility</p:attrName>
                                        </p:attrNameLst>
                                      </p:cBhvr>
                                      <p:to>
                                        <p:strVal val="visible"/>
                                      </p:to>
                                    </p:set>
                                    <p:anim calcmode="lin" valueType="num">
                                      <p:cBhvr>
                                        <p:cTn id="75" dur="1000" fill="hold"/>
                                        <p:tgtEl>
                                          <p:spTgt spid="143408"/>
                                        </p:tgtEl>
                                        <p:attrNameLst>
                                          <p:attrName>ppt_x</p:attrName>
                                        </p:attrNameLst>
                                      </p:cBhvr>
                                      <p:tavLst>
                                        <p:tav tm="0">
                                          <p:val>
                                            <p:strVal val="#ppt_x-.2"/>
                                          </p:val>
                                        </p:tav>
                                        <p:tav tm="100000">
                                          <p:val>
                                            <p:strVal val="#ppt_x"/>
                                          </p:val>
                                        </p:tav>
                                      </p:tavLst>
                                    </p:anim>
                                    <p:anim calcmode="lin" valueType="num">
                                      <p:cBhvr>
                                        <p:cTn id="76" dur="1000" fill="hold"/>
                                        <p:tgtEl>
                                          <p:spTgt spid="143408"/>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43408"/>
                                        </p:tgtEl>
                                      </p:cBhvr>
                                    </p:animEffect>
                                  </p:childTnLst>
                                </p:cTn>
                              </p:par>
                            </p:childTnLst>
                          </p:cTn>
                        </p:par>
                        <p:par>
                          <p:cTn id="78" fill="hold" nodeType="afterGroup">
                            <p:stCondLst>
                              <p:cond delay="1000"/>
                            </p:stCondLst>
                            <p:childTnLst>
                              <p:par>
                                <p:cTn id="79" presetID="29" presetClass="entr" presetSubtype="0"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p:cTn id="81" dur="1000" fill="hold"/>
                                        <p:tgtEl>
                                          <p:spTgt spid="3"/>
                                        </p:tgtEl>
                                        <p:attrNameLst>
                                          <p:attrName>ppt_x</p:attrName>
                                        </p:attrNameLst>
                                      </p:cBhvr>
                                      <p:tavLst>
                                        <p:tav tm="0">
                                          <p:val>
                                            <p:strVal val="#ppt_x-.2"/>
                                          </p:val>
                                        </p:tav>
                                        <p:tav tm="100000">
                                          <p:val>
                                            <p:strVal val="#ppt_x"/>
                                          </p:val>
                                        </p:tav>
                                      </p:tavLst>
                                    </p:anim>
                                    <p:anim calcmode="lin" valueType="num">
                                      <p:cBhvr>
                                        <p:cTn id="8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83" dur="1000"/>
                                        <p:tgtEl>
                                          <p:spTgt spid="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143410"/>
                                        </p:tgtEl>
                                        <p:attrNameLst>
                                          <p:attrName>style.visibility</p:attrName>
                                        </p:attrNameLst>
                                      </p:cBhvr>
                                      <p:to>
                                        <p:strVal val="visible"/>
                                      </p:to>
                                    </p:set>
                                    <p:anim calcmode="lin" valueType="num">
                                      <p:cBhvr>
                                        <p:cTn id="88" dur="500" fill="hold"/>
                                        <p:tgtEl>
                                          <p:spTgt spid="143410"/>
                                        </p:tgtEl>
                                        <p:attrNameLst>
                                          <p:attrName>ppt_w</p:attrName>
                                        </p:attrNameLst>
                                      </p:cBhvr>
                                      <p:tavLst>
                                        <p:tav tm="0">
                                          <p:val>
                                            <p:fltVal val="0"/>
                                          </p:val>
                                        </p:tav>
                                        <p:tav tm="100000">
                                          <p:val>
                                            <p:strVal val="#ppt_w"/>
                                          </p:val>
                                        </p:tav>
                                      </p:tavLst>
                                    </p:anim>
                                    <p:anim calcmode="lin" valueType="num">
                                      <p:cBhvr>
                                        <p:cTn id="89" dur="500" fill="hold"/>
                                        <p:tgtEl>
                                          <p:spTgt spid="143410"/>
                                        </p:tgtEl>
                                        <p:attrNameLst>
                                          <p:attrName>ppt_h</p:attrName>
                                        </p:attrNameLst>
                                      </p:cBhvr>
                                      <p:tavLst>
                                        <p:tav tm="0">
                                          <p:val>
                                            <p:fltVal val="0"/>
                                          </p:val>
                                        </p:tav>
                                        <p:tav tm="100000">
                                          <p:val>
                                            <p:strVal val="#ppt_h"/>
                                          </p:val>
                                        </p:tav>
                                      </p:tavLst>
                                    </p:anim>
                                  </p:childTnLst>
                                </p:cTn>
                              </p:par>
                            </p:childTnLst>
                          </p:cTn>
                        </p:par>
                        <p:par>
                          <p:cTn id="90" fill="hold" nodeType="afterGroup">
                            <p:stCondLst>
                              <p:cond delay="500"/>
                            </p:stCondLst>
                            <p:childTnLst>
                              <p:par>
                                <p:cTn id="91" presetID="29" presetClass="entr" presetSubtype="0" fill="hold" grpId="0" nodeType="afterEffect">
                                  <p:stCondLst>
                                    <p:cond delay="0"/>
                                  </p:stCondLst>
                                  <p:childTnLst>
                                    <p:set>
                                      <p:cBhvr>
                                        <p:cTn id="92" dur="1" fill="hold">
                                          <p:stCondLst>
                                            <p:cond delay="0"/>
                                          </p:stCondLst>
                                        </p:cTn>
                                        <p:tgtEl>
                                          <p:spTgt spid="143411"/>
                                        </p:tgtEl>
                                        <p:attrNameLst>
                                          <p:attrName>style.visibility</p:attrName>
                                        </p:attrNameLst>
                                      </p:cBhvr>
                                      <p:to>
                                        <p:strVal val="visible"/>
                                      </p:to>
                                    </p:set>
                                    <p:anim calcmode="lin" valueType="num">
                                      <p:cBhvr>
                                        <p:cTn id="93" dur="1000" fill="hold"/>
                                        <p:tgtEl>
                                          <p:spTgt spid="143411"/>
                                        </p:tgtEl>
                                        <p:attrNameLst>
                                          <p:attrName>ppt_x</p:attrName>
                                        </p:attrNameLst>
                                      </p:cBhvr>
                                      <p:tavLst>
                                        <p:tav tm="0">
                                          <p:val>
                                            <p:strVal val="#ppt_x-.2"/>
                                          </p:val>
                                        </p:tav>
                                        <p:tav tm="100000">
                                          <p:val>
                                            <p:strVal val="#ppt_x"/>
                                          </p:val>
                                        </p:tav>
                                      </p:tavLst>
                                    </p:anim>
                                    <p:anim calcmode="lin" valueType="num">
                                      <p:cBhvr>
                                        <p:cTn id="94" dur="1000" fill="hold"/>
                                        <p:tgtEl>
                                          <p:spTgt spid="143411"/>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43411"/>
                                        </p:tgtEl>
                                      </p:cBhvr>
                                    </p:animEffect>
                                  </p:childTnLst>
                                </p:cTn>
                              </p:par>
                            </p:childTnLst>
                          </p:cTn>
                        </p:par>
                        <p:par>
                          <p:cTn id="96" fill="hold" nodeType="afterGroup">
                            <p:stCondLst>
                              <p:cond delay="1500"/>
                            </p:stCondLst>
                            <p:childTnLst>
                              <p:par>
                                <p:cTn id="97" presetID="29" presetClass="entr" presetSubtype="0" fill="hold" grpId="0" nodeType="afterEffect">
                                  <p:stCondLst>
                                    <p:cond delay="0"/>
                                  </p:stCondLst>
                                  <p:childTnLst>
                                    <p:set>
                                      <p:cBhvr>
                                        <p:cTn id="98" dur="1" fill="hold">
                                          <p:stCondLst>
                                            <p:cond delay="0"/>
                                          </p:stCondLst>
                                        </p:cTn>
                                        <p:tgtEl>
                                          <p:spTgt spid="143412"/>
                                        </p:tgtEl>
                                        <p:attrNameLst>
                                          <p:attrName>style.visibility</p:attrName>
                                        </p:attrNameLst>
                                      </p:cBhvr>
                                      <p:to>
                                        <p:strVal val="visible"/>
                                      </p:to>
                                    </p:set>
                                    <p:anim calcmode="lin" valueType="num">
                                      <p:cBhvr>
                                        <p:cTn id="99" dur="1000" fill="hold"/>
                                        <p:tgtEl>
                                          <p:spTgt spid="143412"/>
                                        </p:tgtEl>
                                        <p:attrNameLst>
                                          <p:attrName>ppt_x</p:attrName>
                                        </p:attrNameLst>
                                      </p:cBhvr>
                                      <p:tavLst>
                                        <p:tav tm="0">
                                          <p:val>
                                            <p:strVal val="#ppt_x-.2"/>
                                          </p:val>
                                        </p:tav>
                                        <p:tav tm="100000">
                                          <p:val>
                                            <p:strVal val="#ppt_x"/>
                                          </p:val>
                                        </p:tav>
                                      </p:tavLst>
                                    </p:anim>
                                    <p:anim calcmode="lin" valueType="num">
                                      <p:cBhvr>
                                        <p:cTn id="100" dur="1000" fill="hold"/>
                                        <p:tgtEl>
                                          <p:spTgt spid="143412"/>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14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nimBg="1"/>
      <p:bldP spid="143363" grpId="0" animBg="1"/>
      <p:bldP spid="143394" grpId="0" animBg="1"/>
      <p:bldP spid="143395" grpId="0" animBg="1"/>
      <p:bldP spid="143396" grpId="0" animBg="1"/>
      <p:bldP spid="143397" grpId="0" animBg="1"/>
      <p:bldP spid="143398" grpId="0" animBg="1"/>
      <p:bldP spid="143400" grpId="0" animBg="1"/>
      <p:bldP spid="143401" grpId="0" animBg="1"/>
      <p:bldP spid="143403" grpId="0" animBg="1"/>
      <p:bldP spid="143408" grpId="0" animBg="1"/>
      <p:bldP spid="143410" grpId="0" animBg="1"/>
      <p:bldP spid="143411" grpId="0" animBg="1"/>
      <p:bldP spid="143412" grpId="0" animBg="1"/>
      <p:bldP spid="1434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WordArt 2"/>
          <p:cNvSpPr>
            <a:spLocks noChangeArrowheads="1" noChangeShapeType="1" noTextEdit="1"/>
          </p:cNvSpPr>
          <p:nvPr/>
        </p:nvSpPr>
        <p:spPr bwMode="auto">
          <a:xfrm>
            <a:off x="685800" y="1143000"/>
            <a:ext cx="914400" cy="152400"/>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FF00"/>
                </a:solidFill>
                <a:latin typeface="Arial"/>
                <a:cs typeface="Arial"/>
              </a:rPr>
              <a:t>Bài 2:</a:t>
            </a:r>
          </a:p>
        </p:txBody>
      </p:sp>
      <p:sp>
        <p:nvSpPr>
          <p:cNvPr id="147460" name="WordArt 4"/>
          <p:cNvSpPr>
            <a:spLocks noChangeArrowheads="1" noChangeShapeType="1" noTextEdit="1"/>
          </p:cNvSpPr>
          <p:nvPr/>
        </p:nvSpPr>
        <p:spPr bwMode="auto">
          <a:xfrm>
            <a:off x="3733800" y="2819400"/>
            <a:ext cx="1295400" cy="214313"/>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FF00"/>
                </a:solidFill>
                <a:latin typeface="Arial"/>
                <a:cs typeface="Arial"/>
              </a:rPr>
              <a:t>Bài giải:</a:t>
            </a:r>
          </a:p>
        </p:txBody>
      </p:sp>
      <p:sp>
        <p:nvSpPr>
          <p:cNvPr id="147462" name="WordArt 6"/>
          <p:cNvSpPr>
            <a:spLocks noChangeArrowheads="1" noChangeShapeType="1" noTextEdit="1"/>
          </p:cNvSpPr>
          <p:nvPr/>
        </p:nvSpPr>
        <p:spPr bwMode="auto">
          <a:xfrm>
            <a:off x="609600" y="3124200"/>
            <a:ext cx="3429000" cy="311150"/>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Đáy bé mảnh đất hình thang là:</a:t>
            </a:r>
            <a:endParaRPr lang="en-US" kern="10">
              <a:ln w="9525">
                <a:solidFill>
                  <a:schemeClr val="tx1"/>
                </a:solidFill>
                <a:round/>
                <a:headEnd/>
                <a:tailEnd/>
              </a:ln>
              <a:latin typeface="Arial"/>
              <a:cs typeface="Arial"/>
            </a:endParaRPr>
          </a:p>
        </p:txBody>
      </p:sp>
      <p:sp>
        <p:nvSpPr>
          <p:cNvPr id="147464" name="WordArt 8"/>
          <p:cNvSpPr>
            <a:spLocks noChangeArrowheads="1" noChangeShapeType="1" noTextEdit="1"/>
          </p:cNvSpPr>
          <p:nvPr/>
        </p:nvSpPr>
        <p:spPr bwMode="auto">
          <a:xfrm>
            <a:off x="4648200" y="3168650"/>
            <a:ext cx="2133600" cy="265113"/>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3 x 1000 = 3000 (cm)</a:t>
            </a:r>
          </a:p>
        </p:txBody>
      </p:sp>
      <p:sp>
        <p:nvSpPr>
          <p:cNvPr id="147472" name="WordArt 16"/>
          <p:cNvSpPr>
            <a:spLocks noChangeArrowheads="1" noChangeShapeType="1" noTextEdit="1"/>
          </p:cNvSpPr>
          <p:nvPr/>
        </p:nvSpPr>
        <p:spPr bwMode="auto">
          <a:xfrm>
            <a:off x="3225800" y="5892800"/>
            <a:ext cx="841375" cy="311150"/>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Đáp số:</a:t>
            </a:r>
          </a:p>
        </p:txBody>
      </p:sp>
      <p:grpSp>
        <p:nvGrpSpPr>
          <p:cNvPr id="2" name="Group 36"/>
          <p:cNvGrpSpPr>
            <a:grpSpLocks/>
          </p:cNvGrpSpPr>
          <p:nvPr/>
        </p:nvGrpSpPr>
        <p:grpSpPr bwMode="auto">
          <a:xfrm>
            <a:off x="609600" y="1371600"/>
            <a:ext cx="4953000" cy="631825"/>
            <a:chOff x="384" y="720"/>
            <a:chExt cx="3120" cy="597"/>
          </a:xfrm>
        </p:grpSpPr>
        <p:sp>
          <p:nvSpPr>
            <p:cNvPr id="16426" name="WordArt 3"/>
            <p:cNvSpPr>
              <a:spLocks noChangeArrowheads="1" noChangeShapeType="1" noTextEdit="1"/>
            </p:cNvSpPr>
            <p:nvPr/>
          </p:nvSpPr>
          <p:spPr bwMode="auto">
            <a:xfrm>
              <a:off x="384" y="720"/>
              <a:ext cx="3120" cy="266"/>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Hình bên là một mảnh đất hình thang </a:t>
              </a:r>
              <a:endParaRPr lang="en-US" kern="10">
                <a:ln w="9525">
                  <a:solidFill>
                    <a:schemeClr val="tx1"/>
                  </a:solidFill>
                  <a:round/>
                  <a:headEnd/>
                  <a:tailEnd/>
                </a:ln>
                <a:latin typeface="Arial"/>
                <a:cs typeface="Arial"/>
              </a:endParaRPr>
            </a:p>
          </p:txBody>
        </p:sp>
        <p:sp>
          <p:nvSpPr>
            <p:cNvPr id="16427" name="WordArt 19"/>
            <p:cNvSpPr>
              <a:spLocks noChangeArrowheads="1" noChangeShapeType="1" noTextEdit="1"/>
            </p:cNvSpPr>
            <p:nvPr/>
          </p:nvSpPr>
          <p:spPr bwMode="auto">
            <a:xfrm>
              <a:off x="816" y="1052"/>
              <a:ext cx="1920" cy="265"/>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vẽ trên bản đồ tỉ lệ 1 : 1000.</a:t>
              </a:r>
              <a:endParaRPr lang="en-US" kern="10">
                <a:ln w="9525">
                  <a:solidFill>
                    <a:schemeClr val="tx1"/>
                  </a:solidFill>
                  <a:round/>
                  <a:headEnd/>
                  <a:tailEnd/>
                </a:ln>
                <a:latin typeface="Arial"/>
                <a:cs typeface="Arial"/>
              </a:endParaRPr>
            </a:p>
          </p:txBody>
        </p:sp>
      </p:grpSp>
      <p:grpSp>
        <p:nvGrpSpPr>
          <p:cNvPr id="3" name="Group 35"/>
          <p:cNvGrpSpPr>
            <a:grpSpLocks/>
          </p:cNvGrpSpPr>
          <p:nvPr/>
        </p:nvGrpSpPr>
        <p:grpSpPr bwMode="auto">
          <a:xfrm>
            <a:off x="1295400" y="2057400"/>
            <a:ext cx="3505200" cy="636588"/>
            <a:chOff x="816" y="1439"/>
            <a:chExt cx="1920" cy="578"/>
          </a:xfrm>
        </p:grpSpPr>
        <p:sp>
          <p:nvSpPr>
            <p:cNvPr id="16424" name="WordArt 7"/>
            <p:cNvSpPr>
              <a:spLocks noChangeArrowheads="1" noChangeShapeType="1" noTextEdit="1"/>
            </p:cNvSpPr>
            <p:nvPr/>
          </p:nvSpPr>
          <p:spPr bwMode="auto">
            <a:xfrm>
              <a:off x="816" y="1439"/>
              <a:ext cx="1920" cy="241"/>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Tính diện tích mảnh vườn đó </a:t>
              </a:r>
              <a:endParaRPr lang="en-US" kern="10">
                <a:ln w="9525">
                  <a:solidFill>
                    <a:schemeClr val="tx1"/>
                  </a:solidFill>
                  <a:round/>
                  <a:headEnd/>
                  <a:tailEnd/>
                </a:ln>
                <a:latin typeface="Arial"/>
                <a:cs typeface="Arial"/>
              </a:endParaRPr>
            </a:p>
          </p:txBody>
        </p:sp>
        <p:sp>
          <p:nvSpPr>
            <p:cNvPr id="16425" name="WordArt 34"/>
            <p:cNvSpPr>
              <a:spLocks noChangeArrowheads="1" noChangeShapeType="1" noTextEdit="1"/>
            </p:cNvSpPr>
            <p:nvPr/>
          </p:nvSpPr>
          <p:spPr bwMode="auto">
            <a:xfrm>
              <a:off x="825" y="1776"/>
              <a:ext cx="1872" cy="241"/>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với đơn vị đo là mét vuông.</a:t>
              </a:r>
              <a:endParaRPr lang="en-US" kern="10">
                <a:ln w="9525">
                  <a:solidFill>
                    <a:schemeClr val="tx1"/>
                  </a:solidFill>
                  <a:round/>
                  <a:headEnd/>
                  <a:tailEnd/>
                </a:ln>
                <a:latin typeface="Arial"/>
                <a:cs typeface="Arial"/>
              </a:endParaRPr>
            </a:p>
          </p:txBody>
        </p:sp>
      </p:grpSp>
      <p:sp>
        <p:nvSpPr>
          <p:cNvPr id="147493" name="WordArt 37"/>
          <p:cNvSpPr>
            <a:spLocks noChangeArrowheads="1" noChangeShapeType="1" noTextEdit="1"/>
          </p:cNvSpPr>
          <p:nvPr/>
        </p:nvSpPr>
        <p:spPr bwMode="auto">
          <a:xfrm>
            <a:off x="4681538" y="3524250"/>
            <a:ext cx="1600200" cy="209550"/>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3000cm = 30 m</a:t>
            </a:r>
          </a:p>
        </p:txBody>
      </p:sp>
      <p:sp>
        <p:nvSpPr>
          <p:cNvPr id="147494" name="WordArt 38"/>
          <p:cNvSpPr>
            <a:spLocks noChangeArrowheads="1" noChangeShapeType="1" noTextEdit="1"/>
          </p:cNvSpPr>
          <p:nvPr/>
        </p:nvSpPr>
        <p:spPr bwMode="auto">
          <a:xfrm>
            <a:off x="609600" y="3819525"/>
            <a:ext cx="3429000" cy="311150"/>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Đáy lớn mảnh đất hình thang là:</a:t>
            </a:r>
            <a:endParaRPr lang="en-US" kern="10">
              <a:ln w="9525">
                <a:solidFill>
                  <a:schemeClr val="tx1"/>
                </a:solidFill>
                <a:round/>
                <a:headEnd/>
                <a:tailEnd/>
              </a:ln>
              <a:latin typeface="Arial"/>
              <a:cs typeface="Arial"/>
            </a:endParaRPr>
          </a:p>
        </p:txBody>
      </p:sp>
      <p:sp>
        <p:nvSpPr>
          <p:cNvPr id="147495" name="WordArt 39"/>
          <p:cNvSpPr>
            <a:spLocks noChangeArrowheads="1" noChangeShapeType="1" noTextEdit="1"/>
          </p:cNvSpPr>
          <p:nvPr/>
        </p:nvSpPr>
        <p:spPr bwMode="auto">
          <a:xfrm>
            <a:off x="4648200" y="3863975"/>
            <a:ext cx="2133600" cy="265113"/>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5 x 1000 = 5000 (cm)</a:t>
            </a:r>
          </a:p>
        </p:txBody>
      </p:sp>
      <p:sp>
        <p:nvSpPr>
          <p:cNvPr id="147496" name="WordArt 40"/>
          <p:cNvSpPr>
            <a:spLocks noChangeArrowheads="1" noChangeShapeType="1" noTextEdit="1"/>
          </p:cNvSpPr>
          <p:nvPr/>
        </p:nvSpPr>
        <p:spPr bwMode="auto">
          <a:xfrm>
            <a:off x="4695825" y="4214813"/>
            <a:ext cx="1574800" cy="228600"/>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5000cm = 50 m</a:t>
            </a:r>
          </a:p>
        </p:txBody>
      </p:sp>
      <p:sp>
        <p:nvSpPr>
          <p:cNvPr id="147497" name="WordArt 41"/>
          <p:cNvSpPr>
            <a:spLocks noChangeArrowheads="1" noChangeShapeType="1" noTextEdit="1"/>
          </p:cNvSpPr>
          <p:nvPr/>
        </p:nvSpPr>
        <p:spPr bwMode="auto">
          <a:xfrm>
            <a:off x="609600" y="4495800"/>
            <a:ext cx="3429000" cy="311150"/>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Chiều cao mảnh đất hình thang là:</a:t>
            </a:r>
            <a:endParaRPr lang="en-US" kern="10">
              <a:ln w="9525">
                <a:solidFill>
                  <a:schemeClr val="tx1"/>
                </a:solidFill>
                <a:round/>
                <a:headEnd/>
                <a:tailEnd/>
              </a:ln>
              <a:latin typeface="Arial"/>
              <a:cs typeface="Arial"/>
            </a:endParaRPr>
          </a:p>
        </p:txBody>
      </p:sp>
      <p:sp>
        <p:nvSpPr>
          <p:cNvPr id="147498" name="WordArt 42"/>
          <p:cNvSpPr>
            <a:spLocks noChangeArrowheads="1" noChangeShapeType="1" noTextEdit="1"/>
          </p:cNvSpPr>
          <p:nvPr/>
        </p:nvSpPr>
        <p:spPr bwMode="auto">
          <a:xfrm>
            <a:off x="4648200" y="4540250"/>
            <a:ext cx="2133600" cy="265113"/>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 x 1000 = 2000 (cm)</a:t>
            </a:r>
          </a:p>
        </p:txBody>
      </p:sp>
      <p:sp>
        <p:nvSpPr>
          <p:cNvPr id="147499" name="WordArt 43"/>
          <p:cNvSpPr>
            <a:spLocks noChangeArrowheads="1" noChangeShapeType="1" noTextEdit="1"/>
          </p:cNvSpPr>
          <p:nvPr/>
        </p:nvSpPr>
        <p:spPr bwMode="auto">
          <a:xfrm>
            <a:off x="4681538" y="4873625"/>
            <a:ext cx="1603375" cy="198438"/>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2000cm = 20 m</a:t>
            </a:r>
          </a:p>
        </p:txBody>
      </p:sp>
      <p:sp>
        <p:nvSpPr>
          <p:cNvPr id="147500" name="WordArt 44"/>
          <p:cNvSpPr>
            <a:spLocks noChangeArrowheads="1" noChangeShapeType="1" noTextEdit="1"/>
          </p:cNvSpPr>
          <p:nvPr/>
        </p:nvSpPr>
        <p:spPr bwMode="auto">
          <a:xfrm>
            <a:off x="614363" y="5105400"/>
            <a:ext cx="3429000" cy="311150"/>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Diện tích mảnh đất hình thang là:</a:t>
            </a:r>
            <a:endParaRPr lang="en-US" kern="10">
              <a:ln w="9525">
                <a:solidFill>
                  <a:schemeClr val="tx1"/>
                </a:solidFill>
                <a:round/>
                <a:headEnd/>
                <a:tailEnd/>
              </a:ln>
              <a:latin typeface="Arial"/>
              <a:cs typeface="Arial"/>
            </a:endParaRPr>
          </a:p>
        </p:txBody>
      </p:sp>
      <p:grpSp>
        <p:nvGrpSpPr>
          <p:cNvPr id="4" name="Group 49"/>
          <p:cNvGrpSpPr>
            <a:grpSpLocks/>
          </p:cNvGrpSpPr>
          <p:nvPr/>
        </p:nvGrpSpPr>
        <p:grpSpPr bwMode="auto">
          <a:xfrm>
            <a:off x="4492625" y="5167313"/>
            <a:ext cx="1527175" cy="563562"/>
            <a:chOff x="3054" y="3456"/>
            <a:chExt cx="864" cy="521"/>
          </a:xfrm>
        </p:grpSpPr>
        <p:sp>
          <p:nvSpPr>
            <p:cNvPr id="16421" name="WordArt 45"/>
            <p:cNvSpPr>
              <a:spLocks noChangeArrowheads="1" noChangeShapeType="1" noTextEdit="1"/>
            </p:cNvSpPr>
            <p:nvPr/>
          </p:nvSpPr>
          <p:spPr bwMode="auto">
            <a:xfrm>
              <a:off x="3074" y="3456"/>
              <a:ext cx="814" cy="240"/>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(30 + 50) x 20</a:t>
              </a:r>
            </a:p>
          </p:txBody>
        </p:sp>
        <p:sp>
          <p:nvSpPr>
            <p:cNvPr id="16422" name="Line 47"/>
            <p:cNvSpPr>
              <a:spLocks noChangeShapeType="1"/>
            </p:cNvSpPr>
            <p:nvPr/>
          </p:nvSpPr>
          <p:spPr bwMode="auto">
            <a:xfrm>
              <a:off x="3054" y="3726"/>
              <a:ext cx="864" cy="0"/>
            </a:xfrm>
            <a:prstGeom prst="line">
              <a:avLst/>
            </a:prstGeom>
            <a:noFill/>
            <a:ln w="28575">
              <a:solidFill>
                <a:srgbClr val="FFFF00"/>
              </a:solidFill>
              <a:round/>
              <a:headEnd/>
              <a:tailEnd/>
            </a:ln>
          </p:spPr>
          <p:txBody>
            <a:bodyPr/>
            <a:lstStyle/>
            <a:p>
              <a:endParaRPr lang="en-US"/>
            </a:p>
          </p:txBody>
        </p:sp>
        <p:sp>
          <p:nvSpPr>
            <p:cNvPr id="16423" name="WordArt 48"/>
            <p:cNvSpPr>
              <a:spLocks noChangeArrowheads="1" noChangeShapeType="1" noTextEdit="1"/>
            </p:cNvSpPr>
            <p:nvPr/>
          </p:nvSpPr>
          <p:spPr bwMode="auto">
            <a:xfrm>
              <a:off x="3429" y="3780"/>
              <a:ext cx="84" cy="19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grpSp>
        <p:nvGrpSpPr>
          <p:cNvPr id="5" name="Group 51"/>
          <p:cNvGrpSpPr>
            <a:grpSpLocks/>
          </p:cNvGrpSpPr>
          <p:nvPr/>
        </p:nvGrpSpPr>
        <p:grpSpPr bwMode="auto">
          <a:xfrm>
            <a:off x="6172200" y="5197475"/>
            <a:ext cx="1201738" cy="306388"/>
            <a:chOff x="4053" y="3591"/>
            <a:chExt cx="576" cy="285"/>
          </a:xfrm>
        </p:grpSpPr>
        <p:sp>
          <p:nvSpPr>
            <p:cNvPr id="16419" name="WordArt 46"/>
            <p:cNvSpPr>
              <a:spLocks noChangeArrowheads="1" noChangeShapeType="1" noTextEdit="1"/>
            </p:cNvSpPr>
            <p:nvPr/>
          </p:nvSpPr>
          <p:spPr bwMode="auto">
            <a:xfrm>
              <a:off x="4053" y="3629"/>
              <a:ext cx="576" cy="24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 800 (m  )</a:t>
              </a:r>
            </a:p>
          </p:txBody>
        </p:sp>
        <p:sp>
          <p:nvSpPr>
            <p:cNvPr id="16420" name="WordArt 50"/>
            <p:cNvSpPr>
              <a:spLocks noChangeArrowheads="1" noChangeShapeType="1" noTextEdit="1"/>
            </p:cNvSpPr>
            <p:nvPr/>
          </p:nvSpPr>
          <p:spPr bwMode="auto">
            <a:xfrm>
              <a:off x="4513" y="3591"/>
              <a:ext cx="47" cy="11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grpSp>
        <p:nvGrpSpPr>
          <p:cNvPr id="6" name="Group 66"/>
          <p:cNvGrpSpPr>
            <a:grpSpLocks/>
          </p:cNvGrpSpPr>
          <p:nvPr/>
        </p:nvGrpSpPr>
        <p:grpSpPr bwMode="auto">
          <a:xfrm>
            <a:off x="4632325" y="5795963"/>
            <a:ext cx="898525" cy="292100"/>
            <a:chOff x="3202" y="3878"/>
            <a:chExt cx="666" cy="269"/>
          </a:xfrm>
        </p:grpSpPr>
        <p:sp>
          <p:nvSpPr>
            <p:cNvPr id="16415" name="WordArt 17"/>
            <p:cNvSpPr>
              <a:spLocks noChangeArrowheads="1" noChangeShapeType="1" noTextEdit="1"/>
            </p:cNvSpPr>
            <p:nvPr/>
          </p:nvSpPr>
          <p:spPr bwMode="auto">
            <a:xfrm>
              <a:off x="3202" y="3936"/>
              <a:ext cx="561" cy="211"/>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800 m</a:t>
              </a:r>
            </a:p>
          </p:txBody>
        </p:sp>
        <p:grpSp>
          <p:nvGrpSpPr>
            <p:cNvPr id="16416" name="Group 52"/>
            <p:cNvGrpSpPr>
              <a:grpSpLocks/>
            </p:cNvGrpSpPr>
            <p:nvPr/>
          </p:nvGrpSpPr>
          <p:grpSpPr bwMode="auto">
            <a:xfrm>
              <a:off x="3802" y="3878"/>
              <a:ext cx="66" cy="136"/>
              <a:chOff x="4053" y="3591"/>
              <a:chExt cx="576" cy="285"/>
            </a:xfrm>
          </p:grpSpPr>
          <p:sp>
            <p:nvSpPr>
              <p:cNvPr id="16417" name="WordArt 53"/>
              <p:cNvSpPr>
                <a:spLocks noChangeArrowheads="1" noChangeShapeType="1" noTextEdit="1"/>
              </p:cNvSpPr>
              <p:nvPr/>
            </p:nvSpPr>
            <p:spPr bwMode="auto">
              <a:xfrm>
                <a:off x="4053" y="3629"/>
                <a:ext cx="576" cy="24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sp>
            <p:nvSpPr>
              <p:cNvPr id="16418" name="WordArt 54"/>
              <p:cNvSpPr>
                <a:spLocks noChangeArrowheads="1" noChangeShapeType="1" noTextEdit="1"/>
              </p:cNvSpPr>
              <p:nvPr/>
            </p:nvSpPr>
            <p:spPr bwMode="auto">
              <a:xfrm>
                <a:off x="4513" y="3591"/>
                <a:ext cx="47" cy="11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grpSp>
      <p:grpSp>
        <p:nvGrpSpPr>
          <p:cNvPr id="8" name="Group 65"/>
          <p:cNvGrpSpPr>
            <a:grpSpLocks/>
          </p:cNvGrpSpPr>
          <p:nvPr/>
        </p:nvGrpSpPr>
        <p:grpSpPr bwMode="auto">
          <a:xfrm>
            <a:off x="5486400" y="1447800"/>
            <a:ext cx="2514600" cy="1468438"/>
            <a:chOff x="3792" y="576"/>
            <a:chExt cx="1824" cy="1213"/>
          </a:xfrm>
        </p:grpSpPr>
        <p:sp>
          <p:nvSpPr>
            <p:cNvPr id="16408" name="AutoShape 56"/>
            <p:cNvSpPr>
              <a:spLocks noChangeArrowheads="1"/>
            </p:cNvSpPr>
            <p:nvPr/>
          </p:nvSpPr>
          <p:spPr bwMode="auto">
            <a:xfrm rot="10800000">
              <a:off x="3792" y="768"/>
              <a:ext cx="1824" cy="720"/>
            </a:xfrm>
            <a:custGeom>
              <a:avLst/>
              <a:gdLst>
                <a:gd name="T0" fmla="*/ 11 w 21600"/>
                <a:gd name="T1" fmla="*/ 0 h 21600"/>
                <a:gd name="T2" fmla="*/ 7 w 21600"/>
                <a:gd name="T3" fmla="*/ 1 h 21600"/>
                <a:gd name="T4" fmla="*/ 2 w 21600"/>
                <a:gd name="T5" fmla="*/ 0 h 21600"/>
                <a:gd name="T6" fmla="*/ 7 w 21600"/>
                <a:gd name="T7" fmla="*/ 0 h 21600"/>
                <a:gd name="T8" fmla="*/ 0 60000 65536"/>
                <a:gd name="T9" fmla="*/ 0 60000 65536"/>
                <a:gd name="T10" fmla="*/ 0 60000 65536"/>
                <a:gd name="T11" fmla="*/ 0 60000 65536"/>
                <a:gd name="T12" fmla="*/ 4441 w 21600"/>
                <a:gd name="T13" fmla="*/ 4440 h 21600"/>
                <a:gd name="T14" fmla="*/ 17159 w 21600"/>
                <a:gd name="T15" fmla="*/ 17160 h 21600"/>
              </a:gdLst>
              <a:ahLst/>
              <a:cxnLst>
                <a:cxn ang="T8">
                  <a:pos x="T0" y="T1"/>
                </a:cxn>
                <a:cxn ang="T9">
                  <a:pos x="T2" y="T3"/>
                </a:cxn>
                <a:cxn ang="T10">
                  <a:pos x="T4" y="T5"/>
                </a:cxn>
                <a:cxn ang="T11">
                  <a:pos x="T6" y="T7"/>
                </a:cxn>
              </a:cxnLst>
              <a:rect l="T12" t="T13" r="T14" b="T15"/>
              <a:pathLst>
                <a:path w="21600" h="21600">
                  <a:moveTo>
                    <a:pt x="0" y="0"/>
                  </a:moveTo>
                  <a:lnTo>
                    <a:pt x="5281" y="21600"/>
                  </a:lnTo>
                  <a:lnTo>
                    <a:pt x="16319" y="21600"/>
                  </a:lnTo>
                  <a:lnTo>
                    <a:pt x="21600" y="0"/>
                  </a:lnTo>
                  <a:lnTo>
                    <a:pt x="0" y="0"/>
                  </a:lnTo>
                  <a:close/>
                </a:path>
              </a:pathLst>
            </a:custGeom>
            <a:solidFill>
              <a:schemeClr val="accent1"/>
            </a:solidFill>
            <a:ln w="28575">
              <a:solidFill>
                <a:schemeClr val="tx1"/>
              </a:solidFill>
              <a:miter lim="800000"/>
              <a:headEnd/>
              <a:tailEnd/>
            </a:ln>
          </p:spPr>
          <p:txBody>
            <a:bodyPr wrap="none" anchor="ctr"/>
            <a:lstStyle/>
            <a:p>
              <a:endParaRPr lang="en-US"/>
            </a:p>
          </p:txBody>
        </p:sp>
        <p:sp>
          <p:nvSpPr>
            <p:cNvPr id="16409" name="Line 57"/>
            <p:cNvSpPr>
              <a:spLocks noChangeShapeType="1"/>
            </p:cNvSpPr>
            <p:nvPr/>
          </p:nvSpPr>
          <p:spPr bwMode="auto">
            <a:xfrm>
              <a:off x="4236" y="768"/>
              <a:ext cx="0" cy="722"/>
            </a:xfrm>
            <a:prstGeom prst="line">
              <a:avLst/>
            </a:prstGeom>
            <a:noFill/>
            <a:ln w="9525">
              <a:solidFill>
                <a:schemeClr val="tx1"/>
              </a:solidFill>
              <a:round/>
              <a:headEnd/>
              <a:tailEnd/>
            </a:ln>
          </p:spPr>
          <p:txBody>
            <a:bodyPr/>
            <a:lstStyle/>
            <a:p>
              <a:endParaRPr lang="en-US"/>
            </a:p>
          </p:txBody>
        </p:sp>
        <p:sp>
          <p:nvSpPr>
            <p:cNvPr id="16410" name="Rectangle 58"/>
            <p:cNvSpPr>
              <a:spLocks noChangeArrowheads="1"/>
            </p:cNvSpPr>
            <p:nvPr/>
          </p:nvSpPr>
          <p:spPr bwMode="auto">
            <a:xfrm>
              <a:off x="4242" y="1383"/>
              <a:ext cx="101" cy="101"/>
            </a:xfrm>
            <a:prstGeom prst="rect">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16411" name="WordArt 59"/>
            <p:cNvSpPr>
              <a:spLocks noChangeArrowheads="1" noChangeShapeType="1" noTextEdit="1"/>
            </p:cNvSpPr>
            <p:nvPr/>
          </p:nvSpPr>
          <p:spPr bwMode="auto">
            <a:xfrm>
              <a:off x="4464" y="576"/>
              <a:ext cx="336" cy="112"/>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3cm</a:t>
              </a:r>
            </a:p>
          </p:txBody>
        </p:sp>
        <p:sp>
          <p:nvSpPr>
            <p:cNvPr id="16412" name="WordArt 60"/>
            <p:cNvSpPr>
              <a:spLocks noChangeArrowheads="1" noChangeShapeType="1" noTextEdit="1"/>
            </p:cNvSpPr>
            <p:nvPr/>
          </p:nvSpPr>
          <p:spPr bwMode="auto">
            <a:xfrm>
              <a:off x="4560" y="1677"/>
              <a:ext cx="336" cy="112"/>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5cm</a:t>
              </a:r>
            </a:p>
          </p:txBody>
        </p:sp>
        <p:sp>
          <p:nvSpPr>
            <p:cNvPr id="16413" name="WordArt 61"/>
            <p:cNvSpPr>
              <a:spLocks noChangeArrowheads="1" noChangeShapeType="1" noTextEdit="1"/>
            </p:cNvSpPr>
            <p:nvPr/>
          </p:nvSpPr>
          <p:spPr bwMode="auto">
            <a:xfrm>
              <a:off x="4284" y="1056"/>
              <a:ext cx="336" cy="112"/>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2cm</a:t>
              </a:r>
            </a:p>
          </p:txBody>
        </p:sp>
        <p:sp>
          <p:nvSpPr>
            <p:cNvPr id="16414" name="AutoShape 64"/>
            <p:cNvSpPr>
              <a:spLocks/>
            </p:cNvSpPr>
            <p:nvPr/>
          </p:nvSpPr>
          <p:spPr bwMode="auto">
            <a:xfrm rot="5400000">
              <a:off x="4584" y="696"/>
              <a:ext cx="240" cy="1824"/>
            </a:xfrm>
            <a:prstGeom prst="rightBracket">
              <a:avLst>
                <a:gd name="adj" fmla="val 209809"/>
              </a:avLst>
            </a:prstGeom>
            <a:noFill/>
            <a:ln w="19050">
              <a:solidFill>
                <a:schemeClr val="tx1"/>
              </a:solidFill>
              <a:prstDash val="dash"/>
              <a:round/>
              <a:headEnd/>
              <a:tailEnd/>
            </a:ln>
          </p:spPr>
          <p:txBody>
            <a:bodyPr wrap="none" anchor="ctr"/>
            <a:lstStyle/>
            <a:p>
              <a:endParaRPr lang="en-US">
                <a:latin typeface="Arial" charset="0"/>
              </a:endParaRPr>
            </a:p>
          </p:txBody>
        </p:sp>
      </p:grpSp>
      <p:sp>
        <p:nvSpPr>
          <p:cNvPr id="147524" name="Rectangle 68"/>
          <p:cNvSpPr>
            <a:spLocks noGrp="1" noChangeArrowheads="1"/>
          </p:cNvSpPr>
          <p:nvPr>
            <p:ph type="subTitle" idx="1"/>
          </p:nvPr>
        </p:nvSpPr>
        <p:spPr>
          <a:xfrm>
            <a:off x="395288" y="414338"/>
            <a:ext cx="1255712" cy="695325"/>
          </a:xfrm>
        </p:spPr>
        <p:txBody>
          <a:bodyPr/>
          <a:lstStyle/>
          <a:p>
            <a:pPr eaLnBrk="1" hangingPunct="1">
              <a:defRPr/>
            </a:pPr>
            <a:r>
              <a:rPr lang="en-US" sz="2400" u="sng" smtClean="0"/>
              <a:t>Toán</a:t>
            </a:r>
            <a:r>
              <a:rPr lang="en-US" sz="2400" smtClean="0"/>
              <a:t>:</a:t>
            </a:r>
            <a:endParaRPr lang="vi-VN" sz="2400" smtClean="0"/>
          </a:p>
        </p:txBody>
      </p:sp>
      <p:sp>
        <p:nvSpPr>
          <p:cNvPr id="147525" name="Rectangle 69"/>
          <p:cNvSpPr>
            <a:spLocks noChangeArrowheads="1"/>
          </p:cNvSpPr>
          <p:nvPr/>
        </p:nvSpPr>
        <p:spPr bwMode="auto">
          <a:xfrm>
            <a:off x="1403350" y="447675"/>
            <a:ext cx="7596188" cy="5048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pitchFamily="2" charset="2"/>
              <a:buNone/>
              <a:defRPr/>
            </a:pPr>
            <a:r>
              <a:rPr lang="en-US" sz="2400">
                <a:solidFill>
                  <a:srgbClr val="F30936"/>
                </a:solidFill>
                <a:effectLst>
                  <a:outerShdw blurRad="38100" dist="38100" dir="2700000" algn="tl">
                    <a:srgbClr val="000000"/>
                  </a:outerShdw>
                </a:effectLst>
                <a:latin typeface="Arial"/>
              </a:rPr>
              <a:t>ÔN TẬP VỀ TÍNH CHU VI, DiỆN TÍCH MỘT SỐ HÌNH</a:t>
            </a:r>
            <a:endParaRPr lang="vi-VN" sz="2400">
              <a:solidFill>
                <a:srgbClr val="F30936"/>
              </a:solidFill>
              <a:effectLst>
                <a:outerShdw blurRad="38100" dist="38100" dir="2700000" algn="tl">
                  <a:srgbClr val="000000"/>
                </a:outerShdw>
              </a:effectLst>
              <a:latin typeface="Arial"/>
            </a:endParaRPr>
          </a:p>
        </p:txBody>
      </p:sp>
      <p:sp>
        <p:nvSpPr>
          <p:cNvPr id="147526" name="AutoShape 70"/>
          <p:cNvSpPr>
            <a:spLocks noChangeArrowheads="1"/>
          </p:cNvSpPr>
          <p:nvPr/>
        </p:nvSpPr>
        <p:spPr bwMode="auto">
          <a:xfrm>
            <a:off x="7196138" y="808038"/>
            <a:ext cx="1871662" cy="792162"/>
          </a:xfrm>
          <a:prstGeom prst="horizontalScroll">
            <a:avLst>
              <a:gd name="adj" fmla="val 24755"/>
            </a:avLst>
          </a:prstGeom>
          <a:solidFill>
            <a:srgbClr val="36EC28"/>
          </a:solidFill>
          <a:ln w="9525">
            <a:solidFill>
              <a:schemeClr val="tx1"/>
            </a:solidFill>
            <a:round/>
            <a:headEnd/>
            <a:tailEnd/>
          </a:ln>
        </p:spPr>
        <p:txBody>
          <a:bodyPr wrap="none" anchor="ctr"/>
          <a:lstStyle/>
          <a:p>
            <a:pPr algn="ctr" eaLnBrk="1" hangingPunct="1"/>
            <a:r>
              <a:rPr lang="vi-VN" sz="1800">
                <a:latin typeface="Arial" charset="0"/>
                <a:cs typeface="Arial" charset="0"/>
              </a:rPr>
              <a:t>NHÓM ĐÔI</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499"/>
                                          </p:stCondLst>
                                        </p:cTn>
                                        <p:tgtEl>
                                          <p:spTgt spid="147458"/>
                                        </p:tgtEl>
                                        <p:attrNameLst>
                                          <p:attrName>style.visibility</p:attrName>
                                        </p:attrNameLst>
                                      </p:cBhvr>
                                      <p:to>
                                        <p:strVal val="visible"/>
                                      </p:to>
                                    </p:set>
                                  </p:childTnLst>
                                </p:cTn>
                              </p:par>
                            </p:childTnLst>
                          </p:cTn>
                        </p:par>
                        <p:par>
                          <p:cTn id="7" fill="hold" nodeType="afterGroup">
                            <p:stCondLst>
                              <p:cond delay="500"/>
                            </p:stCondLst>
                            <p:childTnLst>
                              <p:par>
                                <p:cTn id="8" presetID="17" presetClass="entr" presetSubtype="1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strVal val="#ppt_h"/>
                                          </p:val>
                                        </p:tav>
                                        <p:tav tm="100000">
                                          <p:val>
                                            <p:strVal val="#ppt_h"/>
                                          </p:val>
                                        </p:tav>
                                      </p:tavLst>
                                    </p:anim>
                                  </p:childTnLst>
                                </p:cTn>
                              </p:par>
                            </p:childTnLst>
                          </p:cTn>
                        </p:par>
                        <p:par>
                          <p:cTn id="12" fill="hold" nodeType="afterGroup">
                            <p:stCondLst>
                              <p:cond delay="1000"/>
                            </p:stCondLst>
                            <p:childTnLst>
                              <p:par>
                                <p:cTn id="13" presetID="2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2"/>
                                          </p:val>
                                        </p:tav>
                                        <p:tav tm="100000">
                                          <p:val>
                                            <p:strVal val="#ppt_x"/>
                                          </p:val>
                                        </p:tav>
                                      </p:tavLst>
                                    </p:anim>
                                    <p:anim calcmode="lin" valueType="num">
                                      <p:cBhvr>
                                        <p:cTn id="1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
                                        </p:tgtEl>
                                      </p:cBhvr>
                                    </p:animEffect>
                                  </p:childTnLst>
                                </p:cTn>
                              </p:par>
                            </p:childTnLst>
                          </p:cTn>
                        </p:par>
                        <p:par>
                          <p:cTn id="18" fill="hold" nodeType="afterGroup">
                            <p:stCondLst>
                              <p:cond delay="2000"/>
                            </p:stCondLst>
                            <p:childTnLst>
                              <p:par>
                                <p:cTn id="19" presetID="29"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47526"/>
                                        </p:tgtEl>
                                        <p:attrNameLst>
                                          <p:attrName>style.visibility</p:attrName>
                                        </p:attrNameLst>
                                      </p:cBhvr>
                                      <p:to>
                                        <p:strVal val="visible"/>
                                      </p:to>
                                    </p:set>
                                    <p:anim calcmode="lin" valueType="num">
                                      <p:cBhvr additive="base">
                                        <p:cTn id="28" dur="1000" fill="hold"/>
                                        <p:tgtEl>
                                          <p:spTgt spid="147526"/>
                                        </p:tgtEl>
                                        <p:attrNameLst>
                                          <p:attrName>ppt_x</p:attrName>
                                        </p:attrNameLst>
                                      </p:cBhvr>
                                      <p:tavLst>
                                        <p:tav tm="0">
                                          <p:val>
                                            <p:strVal val="1+#ppt_w/2"/>
                                          </p:val>
                                        </p:tav>
                                        <p:tav tm="100000">
                                          <p:val>
                                            <p:strVal val="#ppt_x"/>
                                          </p:val>
                                        </p:tav>
                                      </p:tavLst>
                                    </p:anim>
                                    <p:anim calcmode="lin" valueType="num">
                                      <p:cBhvr additive="base">
                                        <p:cTn id="29" dur="1000" fill="hold"/>
                                        <p:tgtEl>
                                          <p:spTgt spid="147526"/>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47460"/>
                                        </p:tgtEl>
                                        <p:attrNameLst>
                                          <p:attrName>style.visibility</p:attrName>
                                        </p:attrNameLst>
                                      </p:cBhvr>
                                      <p:to>
                                        <p:strVal val="visible"/>
                                      </p:to>
                                    </p:set>
                                    <p:animEffect transition="in" filter="slide(fromBottom)">
                                      <p:cBhvr>
                                        <p:cTn id="34" dur="500"/>
                                        <p:tgtEl>
                                          <p:spTgt spid="14746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147462"/>
                                        </p:tgtEl>
                                        <p:attrNameLst>
                                          <p:attrName>style.visibility</p:attrName>
                                        </p:attrNameLst>
                                      </p:cBhvr>
                                      <p:to>
                                        <p:strVal val="visible"/>
                                      </p:to>
                                    </p:set>
                                    <p:anim calcmode="lin" valueType="num">
                                      <p:cBhvr>
                                        <p:cTn id="39" dur="1000" fill="hold"/>
                                        <p:tgtEl>
                                          <p:spTgt spid="147462"/>
                                        </p:tgtEl>
                                        <p:attrNameLst>
                                          <p:attrName>ppt_x</p:attrName>
                                        </p:attrNameLst>
                                      </p:cBhvr>
                                      <p:tavLst>
                                        <p:tav tm="0">
                                          <p:val>
                                            <p:strVal val="#ppt_x-.2"/>
                                          </p:val>
                                        </p:tav>
                                        <p:tav tm="100000">
                                          <p:val>
                                            <p:strVal val="#ppt_x"/>
                                          </p:val>
                                        </p:tav>
                                      </p:tavLst>
                                    </p:anim>
                                    <p:anim calcmode="lin" valueType="num">
                                      <p:cBhvr>
                                        <p:cTn id="40" dur="1000" fill="hold"/>
                                        <p:tgtEl>
                                          <p:spTgt spid="147462"/>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4746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47464"/>
                                        </p:tgtEl>
                                        <p:attrNameLst>
                                          <p:attrName>style.visibility</p:attrName>
                                        </p:attrNameLst>
                                      </p:cBhvr>
                                      <p:to>
                                        <p:strVal val="visible"/>
                                      </p:to>
                                    </p:set>
                                    <p:anim calcmode="lin" valueType="num">
                                      <p:cBhvr>
                                        <p:cTn id="46" dur="1000" fill="hold"/>
                                        <p:tgtEl>
                                          <p:spTgt spid="147464"/>
                                        </p:tgtEl>
                                        <p:attrNameLst>
                                          <p:attrName>ppt_x</p:attrName>
                                        </p:attrNameLst>
                                      </p:cBhvr>
                                      <p:tavLst>
                                        <p:tav tm="0">
                                          <p:val>
                                            <p:strVal val="#ppt_x-.2"/>
                                          </p:val>
                                        </p:tav>
                                        <p:tav tm="100000">
                                          <p:val>
                                            <p:strVal val="#ppt_x"/>
                                          </p:val>
                                        </p:tav>
                                      </p:tavLst>
                                    </p:anim>
                                    <p:anim calcmode="lin" valueType="num">
                                      <p:cBhvr>
                                        <p:cTn id="47" dur="1000" fill="hold"/>
                                        <p:tgtEl>
                                          <p:spTgt spid="147464"/>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4746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47493"/>
                                        </p:tgtEl>
                                        <p:attrNameLst>
                                          <p:attrName>style.visibility</p:attrName>
                                        </p:attrNameLst>
                                      </p:cBhvr>
                                      <p:to>
                                        <p:strVal val="visible"/>
                                      </p:to>
                                    </p:set>
                                    <p:anim calcmode="lin" valueType="num">
                                      <p:cBhvr>
                                        <p:cTn id="53" dur="1000" fill="hold"/>
                                        <p:tgtEl>
                                          <p:spTgt spid="147493"/>
                                        </p:tgtEl>
                                        <p:attrNameLst>
                                          <p:attrName>ppt_x</p:attrName>
                                        </p:attrNameLst>
                                      </p:cBhvr>
                                      <p:tavLst>
                                        <p:tav tm="0">
                                          <p:val>
                                            <p:strVal val="#ppt_x-.2"/>
                                          </p:val>
                                        </p:tav>
                                        <p:tav tm="100000">
                                          <p:val>
                                            <p:strVal val="#ppt_x"/>
                                          </p:val>
                                        </p:tav>
                                      </p:tavLst>
                                    </p:anim>
                                    <p:anim calcmode="lin" valueType="num">
                                      <p:cBhvr>
                                        <p:cTn id="54" dur="1000" fill="hold"/>
                                        <p:tgtEl>
                                          <p:spTgt spid="147493"/>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4749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147494"/>
                                        </p:tgtEl>
                                        <p:attrNameLst>
                                          <p:attrName>style.visibility</p:attrName>
                                        </p:attrNameLst>
                                      </p:cBhvr>
                                      <p:to>
                                        <p:strVal val="visible"/>
                                      </p:to>
                                    </p:set>
                                    <p:anim calcmode="lin" valueType="num">
                                      <p:cBhvr>
                                        <p:cTn id="60" dur="1000" fill="hold"/>
                                        <p:tgtEl>
                                          <p:spTgt spid="147494"/>
                                        </p:tgtEl>
                                        <p:attrNameLst>
                                          <p:attrName>ppt_x</p:attrName>
                                        </p:attrNameLst>
                                      </p:cBhvr>
                                      <p:tavLst>
                                        <p:tav tm="0">
                                          <p:val>
                                            <p:strVal val="#ppt_x-.2"/>
                                          </p:val>
                                        </p:tav>
                                        <p:tav tm="100000">
                                          <p:val>
                                            <p:strVal val="#ppt_x"/>
                                          </p:val>
                                        </p:tav>
                                      </p:tavLst>
                                    </p:anim>
                                    <p:anim calcmode="lin" valueType="num">
                                      <p:cBhvr>
                                        <p:cTn id="61" dur="1000" fill="hold"/>
                                        <p:tgtEl>
                                          <p:spTgt spid="147494"/>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4749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147495"/>
                                        </p:tgtEl>
                                        <p:attrNameLst>
                                          <p:attrName>style.visibility</p:attrName>
                                        </p:attrNameLst>
                                      </p:cBhvr>
                                      <p:to>
                                        <p:strVal val="visible"/>
                                      </p:to>
                                    </p:set>
                                    <p:anim calcmode="lin" valueType="num">
                                      <p:cBhvr>
                                        <p:cTn id="67" dur="1000" fill="hold"/>
                                        <p:tgtEl>
                                          <p:spTgt spid="147495"/>
                                        </p:tgtEl>
                                        <p:attrNameLst>
                                          <p:attrName>ppt_x</p:attrName>
                                        </p:attrNameLst>
                                      </p:cBhvr>
                                      <p:tavLst>
                                        <p:tav tm="0">
                                          <p:val>
                                            <p:strVal val="#ppt_x-.2"/>
                                          </p:val>
                                        </p:tav>
                                        <p:tav tm="100000">
                                          <p:val>
                                            <p:strVal val="#ppt_x"/>
                                          </p:val>
                                        </p:tav>
                                      </p:tavLst>
                                    </p:anim>
                                    <p:anim calcmode="lin" valueType="num">
                                      <p:cBhvr>
                                        <p:cTn id="68" dur="1000" fill="hold"/>
                                        <p:tgtEl>
                                          <p:spTgt spid="147495"/>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4749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147496"/>
                                        </p:tgtEl>
                                        <p:attrNameLst>
                                          <p:attrName>style.visibility</p:attrName>
                                        </p:attrNameLst>
                                      </p:cBhvr>
                                      <p:to>
                                        <p:strVal val="visible"/>
                                      </p:to>
                                    </p:set>
                                    <p:anim calcmode="lin" valueType="num">
                                      <p:cBhvr>
                                        <p:cTn id="74" dur="1000" fill="hold"/>
                                        <p:tgtEl>
                                          <p:spTgt spid="147496"/>
                                        </p:tgtEl>
                                        <p:attrNameLst>
                                          <p:attrName>ppt_x</p:attrName>
                                        </p:attrNameLst>
                                      </p:cBhvr>
                                      <p:tavLst>
                                        <p:tav tm="0">
                                          <p:val>
                                            <p:strVal val="#ppt_x-.2"/>
                                          </p:val>
                                        </p:tav>
                                        <p:tav tm="100000">
                                          <p:val>
                                            <p:strVal val="#ppt_x"/>
                                          </p:val>
                                        </p:tav>
                                      </p:tavLst>
                                    </p:anim>
                                    <p:anim calcmode="lin" valueType="num">
                                      <p:cBhvr>
                                        <p:cTn id="75" dur="1000" fill="hold"/>
                                        <p:tgtEl>
                                          <p:spTgt spid="147496"/>
                                        </p:tgtEl>
                                        <p:attrNameLst>
                                          <p:attrName>ppt_y</p:attrName>
                                        </p:attrNameLst>
                                      </p:cBhvr>
                                      <p:tavLst>
                                        <p:tav tm="0">
                                          <p:val>
                                            <p:strVal val="#ppt_y"/>
                                          </p:val>
                                        </p:tav>
                                        <p:tav tm="100000">
                                          <p:val>
                                            <p:strVal val="#ppt_y"/>
                                          </p:val>
                                        </p:tav>
                                      </p:tavLst>
                                    </p:anim>
                                    <p:animEffect transition="in" filter="wipe(right)" prLst="gradientSize: 0.1">
                                      <p:cBhvr>
                                        <p:cTn id="76" dur="1000"/>
                                        <p:tgtEl>
                                          <p:spTgt spid="14749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147497"/>
                                        </p:tgtEl>
                                        <p:attrNameLst>
                                          <p:attrName>style.visibility</p:attrName>
                                        </p:attrNameLst>
                                      </p:cBhvr>
                                      <p:to>
                                        <p:strVal val="visible"/>
                                      </p:to>
                                    </p:set>
                                    <p:anim calcmode="lin" valueType="num">
                                      <p:cBhvr>
                                        <p:cTn id="81" dur="1000" fill="hold"/>
                                        <p:tgtEl>
                                          <p:spTgt spid="147497"/>
                                        </p:tgtEl>
                                        <p:attrNameLst>
                                          <p:attrName>ppt_x</p:attrName>
                                        </p:attrNameLst>
                                      </p:cBhvr>
                                      <p:tavLst>
                                        <p:tav tm="0">
                                          <p:val>
                                            <p:strVal val="#ppt_x-.2"/>
                                          </p:val>
                                        </p:tav>
                                        <p:tav tm="100000">
                                          <p:val>
                                            <p:strVal val="#ppt_x"/>
                                          </p:val>
                                        </p:tav>
                                      </p:tavLst>
                                    </p:anim>
                                    <p:anim calcmode="lin" valueType="num">
                                      <p:cBhvr>
                                        <p:cTn id="82" dur="1000" fill="hold"/>
                                        <p:tgtEl>
                                          <p:spTgt spid="147497"/>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4749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147498"/>
                                        </p:tgtEl>
                                        <p:attrNameLst>
                                          <p:attrName>style.visibility</p:attrName>
                                        </p:attrNameLst>
                                      </p:cBhvr>
                                      <p:to>
                                        <p:strVal val="visible"/>
                                      </p:to>
                                    </p:set>
                                    <p:anim calcmode="lin" valueType="num">
                                      <p:cBhvr>
                                        <p:cTn id="88" dur="1000" fill="hold"/>
                                        <p:tgtEl>
                                          <p:spTgt spid="147498"/>
                                        </p:tgtEl>
                                        <p:attrNameLst>
                                          <p:attrName>ppt_x</p:attrName>
                                        </p:attrNameLst>
                                      </p:cBhvr>
                                      <p:tavLst>
                                        <p:tav tm="0">
                                          <p:val>
                                            <p:strVal val="#ppt_x-.2"/>
                                          </p:val>
                                        </p:tav>
                                        <p:tav tm="100000">
                                          <p:val>
                                            <p:strVal val="#ppt_x"/>
                                          </p:val>
                                        </p:tav>
                                      </p:tavLst>
                                    </p:anim>
                                    <p:anim calcmode="lin" valueType="num">
                                      <p:cBhvr>
                                        <p:cTn id="89" dur="1000" fill="hold"/>
                                        <p:tgtEl>
                                          <p:spTgt spid="147498"/>
                                        </p:tgtEl>
                                        <p:attrNameLst>
                                          <p:attrName>ppt_y</p:attrName>
                                        </p:attrNameLst>
                                      </p:cBhvr>
                                      <p:tavLst>
                                        <p:tav tm="0">
                                          <p:val>
                                            <p:strVal val="#ppt_y"/>
                                          </p:val>
                                        </p:tav>
                                        <p:tav tm="100000">
                                          <p:val>
                                            <p:strVal val="#ppt_y"/>
                                          </p:val>
                                        </p:tav>
                                      </p:tavLst>
                                    </p:anim>
                                    <p:animEffect transition="in" filter="wipe(right)" prLst="gradientSize: 0.1">
                                      <p:cBhvr>
                                        <p:cTn id="90" dur="1000"/>
                                        <p:tgtEl>
                                          <p:spTgt spid="14749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9" presetClass="entr" presetSubtype="0" fill="hold" grpId="0" nodeType="clickEffect">
                                  <p:stCondLst>
                                    <p:cond delay="0"/>
                                  </p:stCondLst>
                                  <p:childTnLst>
                                    <p:set>
                                      <p:cBhvr>
                                        <p:cTn id="94" dur="1" fill="hold">
                                          <p:stCondLst>
                                            <p:cond delay="0"/>
                                          </p:stCondLst>
                                        </p:cTn>
                                        <p:tgtEl>
                                          <p:spTgt spid="147499"/>
                                        </p:tgtEl>
                                        <p:attrNameLst>
                                          <p:attrName>style.visibility</p:attrName>
                                        </p:attrNameLst>
                                      </p:cBhvr>
                                      <p:to>
                                        <p:strVal val="visible"/>
                                      </p:to>
                                    </p:set>
                                    <p:anim calcmode="lin" valueType="num">
                                      <p:cBhvr>
                                        <p:cTn id="95" dur="1000" fill="hold"/>
                                        <p:tgtEl>
                                          <p:spTgt spid="147499"/>
                                        </p:tgtEl>
                                        <p:attrNameLst>
                                          <p:attrName>ppt_x</p:attrName>
                                        </p:attrNameLst>
                                      </p:cBhvr>
                                      <p:tavLst>
                                        <p:tav tm="0">
                                          <p:val>
                                            <p:strVal val="#ppt_x-.2"/>
                                          </p:val>
                                        </p:tav>
                                        <p:tav tm="100000">
                                          <p:val>
                                            <p:strVal val="#ppt_x"/>
                                          </p:val>
                                        </p:tav>
                                      </p:tavLst>
                                    </p:anim>
                                    <p:anim calcmode="lin" valueType="num">
                                      <p:cBhvr>
                                        <p:cTn id="96" dur="1000" fill="hold"/>
                                        <p:tgtEl>
                                          <p:spTgt spid="147499"/>
                                        </p:tgtEl>
                                        <p:attrNameLst>
                                          <p:attrName>ppt_y</p:attrName>
                                        </p:attrNameLst>
                                      </p:cBhvr>
                                      <p:tavLst>
                                        <p:tav tm="0">
                                          <p:val>
                                            <p:strVal val="#ppt_y"/>
                                          </p:val>
                                        </p:tav>
                                        <p:tav tm="100000">
                                          <p:val>
                                            <p:strVal val="#ppt_y"/>
                                          </p:val>
                                        </p:tav>
                                      </p:tavLst>
                                    </p:anim>
                                    <p:animEffect transition="in" filter="wipe(right)" prLst="gradientSize: 0.1">
                                      <p:cBhvr>
                                        <p:cTn id="97" dur="1000"/>
                                        <p:tgtEl>
                                          <p:spTgt spid="14749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147500"/>
                                        </p:tgtEl>
                                        <p:attrNameLst>
                                          <p:attrName>style.visibility</p:attrName>
                                        </p:attrNameLst>
                                      </p:cBhvr>
                                      <p:to>
                                        <p:strVal val="visible"/>
                                      </p:to>
                                    </p:set>
                                    <p:anim calcmode="lin" valueType="num">
                                      <p:cBhvr>
                                        <p:cTn id="102" dur="1000" fill="hold"/>
                                        <p:tgtEl>
                                          <p:spTgt spid="147500"/>
                                        </p:tgtEl>
                                        <p:attrNameLst>
                                          <p:attrName>ppt_x</p:attrName>
                                        </p:attrNameLst>
                                      </p:cBhvr>
                                      <p:tavLst>
                                        <p:tav tm="0">
                                          <p:val>
                                            <p:strVal val="#ppt_x-.2"/>
                                          </p:val>
                                        </p:tav>
                                        <p:tav tm="100000">
                                          <p:val>
                                            <p:strVal val="#ppt_x"/>
                                          </p:val>
                                        </p:tav>
                                      </p:tavLst>
                                    </p:anim>
                                    <p:anim calcmode="lin" valueType="num">
                                      <p:cBhvr>
                                        <p:cTn id="103" dur="1000" fill="hold"/>
                                        <p:tgtEl>
                                          <p:spTgt spid="147500"/>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14750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9" presetClass="entr" presetSubtype="0"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1000" fill="hold"/>
                                        <p:tgtEl>
                                          <p:spTgt spid="4"/>
                                        </p:tgtEl>
                                        <p:attrNameLst>
                                          <p:attrName>ppt_x</p:attrName>
                                        </p:attrNameLst>
                                      </p:cBhvr>
                                      <p:tavLst>
                                        <p:tav tm="0">
                                          <p:val>
                                            <p:strVal val="#ppt_x-.2"/>
                                          </p:val>
                                        </p:tav>
                                        <p:tav tm="100000">
                                          <p:val>
                                            <p:strVal val="#ppt_x"/>
                                          </p:val>
                                        </p:tav>
                                      </p:tavLst>
                                    </p:anim>
                                    <p:anim calcmode="lin" valueType="num">
                                      <p:cBhvr>
                                        <p:cTn id="11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4"/>
                                        </p:tgtEl>
                                      </p:cBhvr>
                                    </p:animEffect>
                                  </p:childTnLst>
                                </p:cTn>
                              </p:par>
                            </p:childTnLst>
                          </p:cTn>
                        </p:par>
                        <p:par>
                          <p:cTn id="112" fill="hold" nodeType="afterGroup">
                            <p:stCondLst>
                              <p:cond delay="1000"/>
                            </p:stCondLst>
                            <p:childTnLst>
                              <p:par>
                                <p:cTn id="113" presetID="29" presetClass="entr" presetSubtype="0"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1000" fill="hold"/>
                                        <p:tgtEl>
                                          <p:spTgt spid="5"/>
                                        </p:tgtEl>
                                        <p:attrNameLst>
                                          <p:attrName>ppt_x</p:attrName>
                                        </p:attrNameLst>
                                      </p:cBhvr>
                                      <p:tavLst>
                                        <p:tav tm="0">
                                          <p:val>
                                            <p:strVal val="#ppt_x-.2"/>
                                          </p:val>
                                        </p:tav>
                                        <p:tav tm="100000">
                                          <p:val>
                                            <p:strVal val="#ppt_x"/>
                                          </p:val>
                                        </p:tav>
                                      </p:tavLst>
                                    </p:anim>
                                    <p:anim calcmode="lin" valueType="num">
                                      <p:cBhvr>
                                        <p:cTn id="1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3" presetClass="entr" presetSubtype="16" fill="hold" grpId="0" nodeType="clickEffect">
                                  <p:stCondLst>
                                    <p:cond delay="0"/>
                                  </p:stCondLst>
                                  <p:childTnLst>
                                    <p:set>
                                      <p:cBhvr>
                                        <p:cTn id="121" dur="1" fill="hold">
                                          <p:stCondLst>
                                            <p:cond delay="0"/>
                                          </p:stCondLst>
                                        </p:cTn>
                                        <p:tgtEl>
                                          <p:spTgt spid="147472"/>
                                        </p:tgtEl>
                                        <p:attrNameLst>
                                          <p:attrName>style.visibility</p:attrName>
                                        </p:attrNameLst>
                                      </p:cBhvr>
                                      <p:to>
                                        <p:strVal val="visible"/>
                                      </p:to>
                                    </p:set>
                                    <p:anim calcmode="lin" valueType="num">
                                      <p:cBhvr>
                                        <p:cTn id="122" dur="500" fill="hold"/>
                                        <p:tgtEl>
                                          <p:spTgt spid="147472"/>
                                        </p:tgtEl>
                                        <p:attrNameLst>
                                          <p:attrName>ppt_w</p:attrName>
                                        </p:attrNameLst>
                                      </p:cBhvr>
                                      <p:tavLst>
                                        <p:tav tm="0">
                                          <p:val>
                                            <p:fltVal val="0"/>
                                          </p:val>
                                        </p:tav>
                                        <p:tav tm="100000">
                                          <p:val>
                                            <p:strVal val="#ppt_w"/>
                                          </p:val>
                                        </p:tav>
                                      </p:tavLst>
                                    </p:anim>
                                    <p:anim calcmode="lin" valueType="num">
                                      <p:cBhvr>
                                        <p:cTn id="123" dur="500" fill="hold"/>
                                        <p:tgtEl>
                                          <p:spTgt spid="147472"/>
                                        </p:tgtEl>
                                        <p:attrNameLst>
                                          <p:attrName>ppt_h</p:attrName>
                                        </p:attrNameLst>
                                      </p:cBhvr>
                                      <p:tavLst>
                                        <p:tav tm="0">
                                          <p:val>
                                            <p:fltVal val="0"/>
                                          </p:val>
                                        </p:tav>
                                        <p:tav tm="100000">
                                          <p:val>
                                            <p:strVal val="#ppt_h"/>
                                          </p:val>
                                        </p:tav>
                                      </p:tavLst>
                                    </p:anim>
                                  </p:childTnLst>
                                </p:cTn>
                              </p:par>
                            </p:childTnLst>
                          </p:cTn>
                        </p:par>
                        <p:par>
                          <p:cTn id="124" fill="hold" nodeType="afterGroup">
                            <p:stCondLst>
                              <p:cond delay="500"/>
                            </p:stCondLst>
                            <p:childTnLst>
                              <p:par>
                                <p:cTn id="125" presetID="29" presetClass="entr" presetSubtype="0" fill="hold" nodeType="afterEffect">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cBhvr>
                                        <p:cTn id="127" dur="1000" fill="hold"/>
                                        <p:tgtEl>
                                          <p:spTgt spid="6"/>
                                        </p:tgtEl>
                                        <p:attrNameLst>
                                          <p:attrName>ppt_x</p:attrName>
                                        </p:attrNameLst>
                                      </p:cBhvr>
                                      <p:tavLst>
                                        <p:tav tm="0">
                                          <p:val>
                                            <p:strVal val="#ppt_x-.2"/>
                                          </p:val>
                                        </p:tav>
                                        <p:tav tm="100000">
                                          <p:val>
                                            <p:strVal val="#ppt_x"/>
                                          </p:val>
                                        </p:tav>
                                      </p:tavLst>
                                    </p:anim>
                                    <p:anim calcmode="lin" valueType="num">
                                      <p:cBhvr>
                                        <p:cTn id="1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P spid="147460" grpId="0" animBg="1"/>
      <p:bldP spid="147462" grpId="0" animBg="1"/>
      <p:bldP spid="147464" grpId="0" animBg="1"/>
      <p:bldP spid="147472" grpId="0" animBg="1"/>
      <p:bldP spid="147493" grpId="0" animBg="1"/>
      <p:bldP spid="147494" grpId="0" animBg="1"/>
      <p:bldP spid="147495" grpId="0" animBg="1"/>
      <p:bldP spid="147496" grpId="0" animBg="1"/>
      <p:bldP spid="147497" grpId="0" animBg="1"/>
      <p:bldP spid="147498" grpId="0" animBg="1"/>
      <p:bldP spid="147499" grpId="0" animBg="1"/>
      <p:bldP spid="147500" grpId="0" animBg="1"/>
      <p:bldP spid="1475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WordArt 2"/>
          <p:cNvSpPr>
            <a:spLocks noChangeArrowheads="1" noChangeShapeType="1" noTextEdit="1"/>
          </p:cNvSpPr>
          <p:nvPr/>
        </p:nvSpPr>
        <p:spPr bwMode="auto">
          <a:xfrm>
            <a:off x="685800" y="1447800"/>
            <a:ext cx="838200" cy="152400"/>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FF00"/>
                </a:solidFill>
                <a:latin typeface="Arial"/>
                <a:cs typeface="Arial"/>
              </a:rPr>
              <a:t>Bài 3:</a:t>
            </a:r>
          </a:p>
        </p:txBody>
      </p:sp>
      <p:sp>
        <p:nvSpPr>
          <p:cNvPr id="148483" name="WordArt 3"/>
          <p:cNvSpPr>
            <a:spLocks noChangeArrowheads="1" noChangeShapeType="1" noTextEdit="1"/>
          </p:cNvSpPr>
          <p:nvPr/>
        </p:nvSpPr>
        <p:spPr bwMode="auto">
          <a:xfrm>
            <a:off x="3581400" y="2819400"/>
            <a:ext cx="1143000" cy="228600"/>
          </a:xfrm>
          <a:prstGeom prst="rect">
            <a:avLst/>
          </a:prstGeom>
        </p:spPr>
        <p:txBody>
          <a:bodyPr wrap="none" fromWordArt="1">
            <a:prstTxWarp prst="textPlain">
              <a:avLst>
                <a:gd name="adj" fmla="val 50000"/>
              </a:avLst>
            </a:prstTxWarp>
          </a:bodyPr>
          <a:lstStyle/>
          <a:p>
            <a:pPr algn="ctr"/>
            <a:r>
              <a:rPr lang="en-US" kern="10">
                <a:ln w="9525">
                  <a:solidFill>
                    <a:srgbClr val="FF6600"/>
                  </a:solidFill>
                  <a:round/>
                  <a:headEnd/>
                  <a:tailEnd/>
                </a:ln>
                <a:solidFill>
                  <a:srgbClr val="FFFF00"/>
                </a:solidFill>
                <a:latin typeface="Arial"/>
                <a:cs typeface="Arial"/>
              </a:rPr>
              <a:t>Bài giải:</a:t>
            </a:r>
          </a:p>
        </p:txBody>
      </p:sp>
      <p:sp>
        <p:nvSpPr>
          <p:cNvPr id="148484" name="WordArt 4"/>
          <p:cNvSpPr>
            <a:spLocks noChangeArrowheads="1" noChangeShapeType="1" noTextEdit="1"/>
          </p:cNvSpPr>
          <p:nvPr/>
        </p:nvSpPr>
        <p:spPr bwMode="auto">
          <a:xfrm>
            <a:off x="1360488" y="5062538"/>
            <a:ext cx="2339975" cy="442912"/>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  Diện tích hình tròn:</a:t>
            </a:r>
          </a:p>
        </p:txBody>
      </p:sp>
      <p:sp>
        <p:nvSpPr>
          <p:cNvPr id="148486" name="WordArt 6"/>
          <p:cNvSpPr>
            <a:spLocks noChangeArrowheads="1" noChangeShapeType="1" noTextEdit="1"/>
          </p:cNvSpPr>
          <p:nvPr/>
        </p:nvSpPr>
        <p:spPr bwMode="auto">
          <a:xfrm>
            <a:off x="3367088" y="6134100"/>
            <a:ext cx="819150" cy="549275"/>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Đáp số:</a:t>
            </a:r>
          </a:p>
        </p:txBody>
      </p:sp>
      <p:sp>
        <p:nvSpPr>
          <p:cNvPr id="148488" name="WordArt 8"/>
          <p:cNvSpPr>
            <a:spLocks noChangeArrowheads="1" noChangeShapeType="1" noTextEdit="1"/>
          </p:cNvSpPr>
          <p:nvPr/>
        </p:nvSpPr>
        <p:spPr bwMode="auto">
          <a:xfrm>
            <a:off x="914400" y="1676400"/>
            <a:ext cx="4191000" cy="304800"/>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Trên hình bên, hãy tính diện tích:</a:t>
            </a:r>
          </a:p>
        </p:txBody>
      </p:sp>
      <p:sp>
        <p:nvSpPr>
          <p:cNvPr id="148489" name="WordArt 9"/>
          <p:cNvSpPr>
            <a:spLocks noChangeArrowheads="1" noChangeShapeType="1" noTextEdit="1"/>
          </p:cNvSpPr>
          <p:nvPr/>
        </p:nvSpPr>
        <p:spPr bwMode="auto">
          <a:xfrm>
            <a:off x="1295400" y="2084388"/>
            <a:ext cx="2193925" cy="292100"/>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 Hình vuông ABCD.</a:t>
            </a:r>
          </a:p>
        </p:txBody>
      </p:sp>
      <p:sp>
        <p:nvSpPr>
          <p:cNvPr id="148500" name="WordArt 20"/>
          <p:cNvSpPr>
            <a:spLocks noChangeArrowheads="1" noChangeShapeType="1" noTextEdit="1"/>
          </p:cNvSpPr>
          <p:nvPr/>
        </p:nvSpPr>
        <p:spPr bwMode="auto">
          <a:xfrm>
            <a:off x="1543050" y="5578475"/>
            <a:ext cx="2401888" cy="487363"/>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Diện tích phần tô màu là:</a:t>
            </a:r>
          </a:p>
        </p:txBody>
      </p:sp>
      <p:grpSp>
        <p:nvGrpSpPr>
          <p:cNvPr id="2" name="Group 71"/>
          <p:cNvGrpSpPr>
            <a:grpSpLocks/>
          </p:cNvGrpSpPr>
          <p:nvPr/>
        </p:nvGrpSpPr>
        <p:grpSpPr bwMode="auto">
          <a:xfrm>
            <a:off x="4557713" y="6130925"/>
            <a:ext cx="987425" cy="508000"/>
            <a:chOff x="3202" y="3882"/>
            <a:chExt cx="825" cy="265"/>
          </a:xfrm>
        </p:grpSpPr>
        <p:sp>
          <p:nvSpPr>
            <p:cNvPr id="17455" name="WordArt 29"/>
            <p:cNvSpPr>
              <a:spLocks noChangeArrowheads="1" noChangeShapeType="1" noTextEdit="1"/>
            </p:cNvSpPr>
            <p:nvPr/>
          </p:nvSpPr>
          <p:spPr bwMode="auto">
            <a:xfrm>
              <a:off x="3202" y="3936"/>
              <a:ext cx="744" cy="211"/>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a) 32 cm</a:t>
              </a:r>
            </a:p>
          </p:txBody>
        </p:sp>
        <p:grpSp>
          <p:nvGrpSpPr>
            <p:cNvPr id="17456" name="Group 30"/>
            <p:cNvGrpSpPr>
              <a:grpSpLocks/>
            </p:cNvGrpSpPr>
            <p:nvPr/>
          </p:nvGrpSpPr>
          <p:grpSpPr bwMode="auto">
            <a:xfrm>
              <a:off x="3980" y="3882"/>
              <a:ext cx="47" cy="113"/>
              <a:chOff x="4053" y="3591"/>
              <a:chExt cx="576" cy="285"/>
            </a:xfrm>
          </p:grpSpPr>
          <p:sp>
            <p:nvSpPr>
              <p:cNvPr id="17457" name="WordArt 31"/>
              <p:cNvSpPr>
                <a:spLocks noChangeArrowheads="1" noChangeShapeType="1" noTextEdit="1"/>
              </p:cNvSpPr>
              <p:nvPr/>
            </p:nvSpPr>
            <p:spPr bwMode="auto">
              <a:xfrm>
                <a:off x="4053" y="3629"/>
                <a:ext cx="576" cy="24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sp>
            <p:nvSpPr>
              <p:cNvPr id="17458" name="WordArt 32"/>
              <p:cNvSpPr>
                <a:spLocks noChangeArrowheads="1" noChangeShapeType="1" noTextEdit="1"/>
              </p:cNvSpPr>
              <p:nvPr/>
            </p:nvSpPr>
            <p:spPr bwMode="auto">
              <a:xfrm>
                <a:off x="4513" y="3591"/>
                <a:ext cx="47" cy="11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grpSp>
      <p:sp>
        <p:nvSpPr>
          <p:cNvPr id="148521" name="WordArt 41"/>
          <p:cNvSpPr>
            <a:spLocks noChangeArrowheads="1" noChangeShapeType="1" noTextEdit="1"/>
          </p:cNvSpPr>
          <p:nvPr/>
        </p:nvSpPr>
        <p:spPr bwMode="auto">
          <a:xfrm>
            <a:off x="1295400" y="2408238"/>
            <a:ext cx="3657600" cy="325437"/>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b) Phần đã tô màu của hình tròn.</a:t>
            </a:r>
            <a:endParaRPr lang="en-US" kern="10">
              <a:ln w="9525">
                <a:solidFill>
                  <a:schemeClr val="tx1"/>
                </a:solidFill>
                <a:round/>
                <a:headEnd/>
                <a:tailEnd/>
              </a:ln>
              <a:latin typeface="Arial"/>
              <a:cs typeface="Arial"/>
            </a:endParaRPr>
          </a:p>
        </p:txBody>
      </p:sp>
      <p:grpSp>
        <p:nvGrpSpPr>
          <p:cNvPr id="4" name="Group 54"/>
          <p:cNvGrpSpPr>
            <a:grpSpLocks/>
          </p:cNvGrpSpPr>
          <p:nvPr/>
        </p:nvGrpSpPr>
        <p:grpSpPr bwMode="auto">
          <a:xfrm>
            <a:off x="6096000" y="1447800"/>
            <a:ext cx="1676400" cy="1828800"/>
            <a:chOff x="3812" y="144"/>
            <a:chExt cx="1640" cy="1741"/>
          </a:xfrm>
        </p:grpSpPr>
        <p:sp>
          <p:nvSpPr>
            <p:cNvPr id="17443" name="Oval 42"/>
            <p:cNvSpPr>
              <a:spLocks noChangeArrowheads="1"/>
            </p:cNvSpPr>
            <p:nvPr/>
          </p:nvSpPr>
          <p:spPr bwMode="auto">
            <a:xfrm>
              <a:off x="4032" y="384"/>
              <a:ext cx="1248" cy="1248"/>
            </a:xfrm>
            <a:prstGeom prst="ellipse">
              <a:avLst/>
            </a:prstGeom>
            <a:solidFill>
              <a:schemeClr val="accent1"/>
            </a:solidFill>
            <a:ln w="28575">
              <a:solidFill>
                <a:schemeClr val="tx1"/>
              </a:solidFill>
              <a:round/>
              <a:headEnd/>
              <a:tailEnd/>
            </a:ln>
          </p:spPr>
          <p:txBody>
            <a:bodyPr wrap="none" anchor="ctr"/>
            <a:lstStyle/>
            <a:p>
              <a:endParaRPr lang="en-US">
                <a:latin typeface="Arial" charset="0"/>
              </a:endParaRPr>
            </a:p>
          </p:txBody>
        </p:sp>
        <p:sp>
          <p:nvSpPr>
            <p:cNvPr id="17444" name="Rectangle 43"/>
            <p:cNvSpPr>
              <a:spLocks noChangeArrowheads="1"/>
            </p:cNvSpPr>
            <p:nvPr/>
          </p:nvSpPr>
          <p:spPr bwMode="auto">
            <a:xfrm rot="-2700000">
              <a:off x="4224" y="576"/>
              <a:ext cx="864" cy="864"/>
            </a:xfrm>
            <a:prstGeom prst="rect">
              <a:avLst/>
            </a:prstGeom>
            <a:solidFill>
              <a:schemeClr val="tx1"/>
            </a:solidFill>
            <a:ln w="28575">
              <a:solidFill>
                <a:schemeClr val="bg2"/>
              </a:solidFill>
              <a:miter lim="800000"/>
              <a:headEnd/>
              <a:tailEnd/>
            </a:ln>
          </p:spPr>
          <p:txBody>
            <a:bodyPr wrap="none" anchor="ctr"/>
            <a:lstStyle/>
            <a:p>
              <a:endParaRPr lang="en-US">
                <a:latin typeface="Arial" charset="0"/>
              </a:endParaRPr>
            </a:p>
          </p:txBody>
        </p:sp>
        <p:sp>
          <p:nvSpPr>
            <p:cNvPr id="17445" name="Line 44"/>
            <p:cNvSpPr>
              <a:spLocks noChangeShapeType="1"/>
            </p:cNvSpPr>
            <p:nvPr/>
          </p:nvSpPr>
          <p:spPr bwMode="auto">
            <a:xfrm>
              <a:off x="4656" y="384"/>
              <a:ext cx="0" cy="1234"/>
            </a:xfrm>
            <a:prstGeom prst="line">
              <a:avLst/>
            </a:prstGeom>
            <a:noFill/>
            <a:ln w="28575">
              <a:solidFill>
                <a:schemeClr val="bg2"/>
              </a:solidFill>
              <a:prstDash val="dash"/>
              <a:round/>
              <a:headEnd/>
              <a:tailEnd/>
            </a:ln>
          </p:spPr>
          <p:txBody>
            <a:bodyPr/>
            <a:lstStyle/>
            <a:p>
              <a:endParaRPr lang="en-US"/>
            </a:p>
          </p:txBody>
        </p:sp>
        <p:sp>
          <p:nvSpPr>
            <p:cNvPr id="17446" name="Line 45"/>
            <p:cNvSpPr>
              <a:spLocks noChangeShapeType="1"/>
            </p:cNvSpPr>
            <p:nvPr/>
          </p:nvSpPr>
          <p:spPr bwMode="auto">
            <a:xfrm>
              <a:off x="4032" y="1008"/>
              <a:ext cx="1234" cy="0"/>
            </a:xfrm>
            <a:prstGeom prst="line">
              <a:avLst/>
            </a:prstGeom>
            <a:noFill/>
            <a:ln w="28575">
              <a:solidFill>
                <a:schemeClr val="bg2"/>
              </a:solidFill>
              <a:prstDash val="dash"/>
              <a:round/>
              <a:headEnd/>
              <a:tailEnd/>
            </a:ln>
          </p:spPr>
          <p:txBody>
            <a:bodyPr/>
            <a:lstStyle/>
            <a:p>
              <a:endParaRPr lang="en-US"/>
            </a:p>
          </p:txBody>
        </p:sp>
        <p:sp>
          <p:nvSpPr>
            <p:cNvPr id="17447" name="Rectangle 46"/>
            <p:cNvSpPr>
              <a:spLocks noChangeArrowheads="1"/>
            </p:cNvSpPr>
            <p:nvPr/>
          </p:nvSpPr>
          <p:spPr bwMode="auto">
            <a:xfrm>
              <a:off x="4656" y="921"/>
              <a:ext cx="87" cy="87"/>
            </a:xfrm>
            <a:prstGeom prst="rect">
              <a:avLst/>
            </a:prstGeom>
            <a:solidFill>
              <a:schemeClr val="tx1"/>
            </a:solidFill>
            <a:ln w="28575">
              <a:solidFill>
                <a:schemeClr val="bg2"/>
              </a:solidFill>
              <a:miter lim="800000"/>
              <a:headEnd/>
              <a:tailEnd/>
            </a:ln>
          </p:spPr>
          <p:txBody>
            <a:bodyPr wrap="none" anchor="ctr"/>
            <a:lstStyle/>
            <a:p>
              <a:endParaRPr lang="en-US">
                <a:latin typeface="Arial" charset="0"/>
              </a:endParaRPr>
            </a:p>
          </p:txBody>
        </p:sp>
        <p:sp>
          <p:nvSpPr>
            <p:cNvPr id="17448" name="WordArt 47"/>
            <p:cNvSpPr>
              <a:spLocks noChangeArrowheads="1" noChangeShapeType="1" noTextEdit="1"/>
            </p:cNvSpPr>
            <p:nvPr/>
          </p:nvSpPr>
          <p:spPr bwMode="auto">
            <a:xfrm>
              <a:off x="4768" y="1047"/>
              <a:ext cx="251" cy="104"/>
            </a:xfrm>
            <a:prstGeom prst="rect">
              <a:avLst/>
            </a:prstGeom>
          </p:spPr>
          <p:txBody>
            <a:bodyPr wrap="none" fromWordArt="1">
              <a:prstTxWarp prst="textPlain">
                <a:avLst>
                  <a:gd name="adj" fmla="val 50000"/>
                </a:avLst>
              </a:prstTxWarp>
            </a:bodyPr>
            <a:lstStyle/>
            <a:p>
              <a:pPr algn="ctr"/>
              <a:r>
                <a:rPr lang="en-US" kern="10">
                  <a:ln w="9525">
                    <a:solidFill>
                      <a:schemeClr val="bg2"/>
                    </a:solidFill>
                    <a:round/>
                    <a:headEnd/>
                    <a:tailEnd/>
                  </a:ln>
                  <a:solidFill>
                    <a:schemeClr val="bg1"/>
                  </a:solidFill>
                  <a:latin typeface="Arial"/>
                  <a:cs typeface="Arial"/>
                </a:rPr>
                <a:t>4cm</a:t>
              </a:r>
            </a:p>
          </p:txBody>
        </p:sp>
        <p:sp>
          <p:nvSpPr>
            <p:cNvPr id="17449" name="WordArt 48"/>
            <p:cNvSpPr>
              <a:spLocks noChangeArrowheads="1" noChangeShapeType="1" noTextEdit="1"/>
            </p:cNvSpPr>
            <p:nvPr/>
          </p:nvSpPr>
          <p:spPr bwMode="auto">
            <a:xfrm>
              <a:off x="4302" y="1048"/>
              <a:ext cx="251" cy="104"/>
            </a:xfrm>
            <a:prstGeom prst="rect">
              <a:avLst/>
            </a:prstGeom>
          </p:spPr>
          <p:txBody>
            <a:bodyPr wrap="none" fromWordArt="1">
              <a:prstTxWarp prst="textPlain">
                <a:avLst>
                  <a:gd name="adj" fmla="val 50000"/>
                </a:avLst>
              </a:prstTxWarp>
            </a:bodyPr>
            <a:lstStyle/>
            <a:p>
              <a:pPr algn="ctr"/>
              <a:r>
                <a:rPr lang="en-US" kern="10">
                  <a:ln w="9525">
                    <a:solidFill>
                      <a:schemeClr val="bg2"/>
                    </a:solidFill>
                    <a:round/>
                    <a:headEnd/>
                    <a:tailEnd/>
                  </a:ln>
                  <a:solidFill>
                    <a:schemeClr val="bg1"/>
                  </a:solidFill>
                  <a:latin typeface="Arial"/>
                  <a:cs typeface="Arial"/>
                </a:rPr>
                <a:t>4cm</a:t>
              </a:r>
            </a:p>
          </p:txBody>
        </p:sp>
        <p:sp>
          <p:nvSpPr>
            <p:cNvPr id="17450" name="WordArt 49"/>
            <p:cNvSpPr>
              <a:spLocks noChangeArrowheads="1" noChangeShapeType="1" noTextEdit="1"/>
            </p:cNvSpPr>
            <p:nvPr/>
          </p:nvSpPr>
          <p:spPr bwMode="auto">
            <a:xfrm>
              <a:off x="4693" y="729"/>
              <a:ext cx="251" cy="104"/>
            </a:xfrm>
            <a:prstGeom prst="rect">
              <a:avLst/>
            </a:prstGeom>
          </p:spPr>
          <p:txBody>
            <a:bodyPr wrap="none" fromWordArt="1">
              <a:prstTxWarp prst="textPlain">
                <a:avLst>
                  <a:gd name="adj" fmla="val 50000"/>
                </a:avLst>
              </a:prstTxWarp>
            </a:bodyPr>
            <a:lstStyle/>
            <a:p>
              <a:pPr algn="ctr"/>
              <a:r>
                <a:rPr lang="en-US" kern="10">
                  <a:ln w="9525">
                    <a:solidFill>
                      <a:schemeClr val="bg2"/>
                    </a:solidFill>
                    <a:round/>
                    <a:headEnd/>
                    <a:tailEnd/>
                  </a:ln>
                  <a:solidFill>
                    <a:schemeClr val="bg1"/>
                  </a:solidFill>
                  <a:latin typeface="Arial"/>
                  <a:cs typeface="Arial"/>
                </a:rPr>
                <a:t>4cm</a:t>
              </a:r>
            </a:p>
          </p:txBody>
        </p:sp>
        <p:sp>
          <p:nvSpPr>
            <p:cNvPr id="17451" name="WordArt 50"/>
            <p:cNvSpPr>
              <a:spLocks noChangeArrowheads="1" noChangeShapeType="1" noTextEdit="1"/>
            </p:cNvSpPr>
            <p:nvPr/>
          </p:nvSpPr>
          <p:spPr bwMode="auto">
            <a:xfrm>
              <a:off x="3812" y="899"/>
              <a:ext cx="124" cy="157"/>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A</a:t>
              </a:r>
            </a:p>
          </p:txBody>
        </p:sp>
        <p:sp>
          <p:nvSpPr>
            <p:cNvPr id="17452" name="WordArt 51"/>
            <p:cNvSpPr>
              <a:spLocks noChangeArrowheads="1" noChangeShapeType="1" noTextEdit="1"/>
            </p:cNvSpPr>
            <p:nvPr/>
          </p:nvSpPr>
          <p:spPr bwMode="auto">
            <a:xfrm>
              <a:off x="4560" y="144"/>
              <a:ext cx="124" cy="157"/>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B</a:t>
              </a:r>
            </a:p>
          </p:txBody>
        </p:sp>
        <p:sp>
          <p:nvSpPr>
            <p:cNvPr id="17453" name="WordArt 52"/>
            <p:cNvSpPr>
              <a:spLocks noChangeArrowheads="1" noChangeShapeType="1" noTextEdit="1"/>
            </p:cNvSpPr>
            <p:nvPr/>
          </p:nvSpPr>
          <p:spPr bwMode="auto">
            <a:xfrm>
              <a:off x="5328" y="912"/>
              <a:ext cx="124" cy="157"/>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C</a:t>
              </a:r>
            </a:p>
          </p:txBody>
        </p:sp>
        <p:sp>
          <p:nvSpPr>
            <p:cNvPr id="17454" name="WordArt 53"/>
            <p:cNvSpPr>
              <a:spLocks noChangeArrowheads="1" noChangeShapeType="1" noTextEdit="1"/>
            </p:cNvSpPr>
            <p:nvPr/>
          </p:nvSpPr>
          <p:spPr bwMode="auto">
            <a:xfrm>
              <a:off x="4608" y="1728"/>
              <a:ext cx="124" cy="157"/>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D</a:t>
              </a:r>
            </a:p>
          </p:txBody>
        </p:sp>
      </p:grpSp>
      <p:grpSp>
        <p:nvGrpSpPr>
          <p:cNvPr id="5" name="Group 56"/>
          <p:cNvGrpSpPr>
            <a:grpSpLocks/>
          </p:cNvGrpSpPr>
          <p:nvPr/>
        </p:nvGrpSpPr>
        <p:grpSpPr bwMode="auto">
          <a:xfrm>
            <a:off x="4911725" y="5038725"/>
            <a:ext cx="2860675" cy="506413"/>
            <a:chOff x="2784" y="2265"/>
            <a:chExt cx="2112" cy="297"/>
          </a:xfrm>
        </p:grpSpPr>
        <p:sp>
          <p:nvSpPr>
            <p:cNvPr id="17441" name="WordArt 5"/>
            <p:cNvSpPr>
              <a:spLocks noChangeArrowheads="1" noChangeShapeType="1" noTextEdit="1"/>
            </p:cNvSpPr>
            <p:nvPr/>
          </p:nvSpPr>
          <p:spPr bwMode="auto">
            <a:xfrm>
              <a:off x="2784" y="2315"/>
              <a:ext cx="2112" cy="24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4 x 4 x 3,14 = 50,24 (cm  )</a:t>
              </a:r>
            </a:p>
          </p:txBody>
        </p:sp>
        <p:sp>
          <p:nvSpPr>
            <p:cNvPr id="17442" name="WordArt 55"/>
            <p:cNvSpPr>
              <a:spLocks noChangeArrowheads="1" noChangeShapeType="1" noTextEdit="1"/>
            </p:cNvSpPr>
            <p:nvPr/>
          </p:nvSpPr>
          <p:spPr bwMode="auto">
            <a:xfrm>
              <a:off x="4752" y="2265"/>
              <a:ext cx="65" cy="11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sp>
        <p:nvSpPr>
          <p:cNvPr id="148538" name="WordArt 58"/>
          <p:cNvSpPr>
            <a:spLocks noChangeArrowheads="1" noChangeShapeType="1" noTextEdit="1"/>
          </p:cNvSpPr>
          <p:nvPr/>
        </p:nvSpPr>
        <p:spPr bwMode="auto">
          <a:xfrm>
            <a:off x="1552575" y="4495800"/>
            <a:ext cx="2925763" cy="412750"/>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latin typeface="Arial"/>
                <a:cs typeface="Arial"/>
              </a:rPr>
              <a:t>Diện tích hình vuông ABCD là:</a:t>
            </a:r>
          </a:p>
        </p:txBody>
      </p:sp>
      <p:grpSp>
        <p:nvGrpSpPr>
          <p:cNvPr id="6" name="Group 60"/>
          <p:cNvGrpSpPr>
            <a:grpSpLocks/>
          </p:cNvGrpSpPr>
          <p:nvPr/>
        </p:nvGrpSpPr>
        <p:grpSpPr bwMode="auto">
          <a:xfrm>
            <a:off x="4876800" y="4462463"/>
            <a:ext cx="2209800" cy="542925"/>
            <a:chOff x="2784" y="2265"/>
            <a:chExt cx="2112" cy="297"/>
          </a:xfrm>
        </p:grpSpPr>
        <p:sp>
          <p:nvSpPr>
            <p:cNvPr id="17439" name="WordArt 61"/>
            <p:cNvSpPr>
              <a:spLocks noChangeArrowheads="1" noChangeShapeType="1" noTextEdit="1"/>
            </p:cNvSpPr>
            <p:nvPr/>
          </p:nvSpPr>
          <p:spPr bwMode="auto">
            <a:xfrm>
              <a:off x="2784" y="2315"/>
              <a:ext cx="2112" cy="24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(8 x 8) : 2 = 32 (cm  )</a:t>
              </a:r>
            </a:p>
          </p:txBody>
        </p:sp>
        <p:sp>
          <p:nvSpPr>
            <p:cNvPr id="17440" name="WordArt 62"/>
            <p:cNvSpPr>
              <a:spLocks noChangeArrowheads="1" noChangeShapeType="1" noTextEdit="1"/>
            </p:cNvSpPr>
            <p:nvPr/>
          </p:nvSpPr>
          <p:spPr bwMode="auto">
            <a:xfrm>
              <a:off x="4752" y="2265"/>
              <a:ext cx="65" cy="11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sp>
        <p:nvSpPr>
          <p:cNvPr id="148543" name="WordArt 63"/>
          <p:cNvSpPr>
            <a:spLocks noChangeArrowheads="1" noChangeShapeType="1" noTextEdit="1"/>
          </p:cNvSpPr>
          <p:nvPr/>
        </p:nvSpPr>
        <p:spPr bwMode="auto">
          <a:xfrm>
            <a:off x="1524000" y="3886200"/>
            <a:ext cx="2536825" cy="484188"/>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Độ dài mỗi đường chéo là:</a:t>
            </a:r>
            <a:endParaRPr lang="en-US" kern="10">
              <a:ln w="9525">
                <a:solidFill>
                  <a:schemeClr val="tx1"/>
                </a:solidFill>
                <a:round/>
                <a:headEnd/>
                <a:tailEnd/>
              </a:ln>
              <a:latin typeface="Arial"/>
              <a:cs typeface="Arial"/>
            </a:endParaRPr>
          </a:p>
        </p:txBody>
      </p:sp>
      <p:sp>
        <p:nvSpPr>
          <p:cNvPr id="148545" name="WordArt 65"/>
          <p:cNvSpPr>
            <a:spLocks noChangeArrowheads="1" noChangeShapeType="1" noTextEdit="1"/>
          </p:cNvSpPr>
          <p:nvPr/>
        </p:nvSpPr>
        <p:spPr bwMode="auto">
          <a:xfrm>
            <a:off x="4962525" y="3959225"/>
            <a:ext cx="1819275" cy="411163"/>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4 + 4 = 8 (cm)</a:t>
            </a:r>
          </a:p>
        </p:txBody>
      </p:sp>
      <p:grpSp>
        <p:nvGrpSpPr>
          <p:cNvPr id="7" name="Group 68"/>
          <p:cNvGrpSpPr>
            <a:grpSpLocks/>
          </p:cNvGrpSpPr>
          <p:nvPr/>
        </p:nvGrpSpPr>
        <p:grpSpPr bwMode="auto">
          <a:xfrm>
            <a:off x="4962525" y="5595938"/>
            <a:ext cx="2428875" cy="549275"/>
            <a:chOff x="2784" y="2265"/>
            <a:chExt cx="2112" cy="297"/>
          </a:xfrm>
        </p:grpSpPr>
        <p:sp>
          <p:nvSpPr>
            <p:cNvPr id="17437" name="WordArt 69"/>
            <p:cNvSpPr>
              <a:spLocks noChangeArrowheads="1" noChangeShapeType="1" noTextEdit="1"/>
            </p:cNvSpPr>
            <p:nvPr/>
          </p:nvSpPr>
          <p:spPr bwMode="auto">
            <a:xfrm>
              <a:off x="2784" y="2315"/>
              <a:ext cx="2112" cy="24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50,24 - 32 = 18,24 (cm  )</a:t>
              </a:r>
            </a:p>
          </p:txBody>
        </p:sp>
        <p:sp>
          <p:nvSpPr>
            <p:cNvPr id="17438" name="WordArt 70"/>
            <p:cNvSpPr>
              <a:spLocks noChangeArrowheads="1" noChangeShapeType="1" noTextEdit="1"/>
            </p:cNvSpPr>
            <p:nvPr/>
          </p:nvSpPr>
          <p:spPr bwMode="auto">
            <a:xfrm>
              <a:off x="4752" y="2265"/>
              <a:ext cx="65" cy="11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grpSp>
        <p:nvGrpSpPr>
          <p:cNvPr id="8" name="Group 73"/>
          <p:cNvGrpSpPr>
            <a:grpSpLocks/>
          </p:cNvGrpSpPr>
          <p:nvPr/>
        </p:nvGrpSpPr>
        <p:grpSpPr bwMode="auto">
          <a:xfrm>
            <a:off x="1143000" y="3124200"/>
            <a:ext cx="5068888" cy="741363"/>
            <a:chOff x="336" y="1840"/>
            <a:chExt cx="3193" cy="557"/>
          </a:xfrm>
        </p:grpSpPr>
        <p:sp>
          <p:nvSpPr>
            <p:cNvPr id="17435" name="WordArt 57"/>
            <p:cNvSpPr>
              <a:spLocks noChangeArrowheads="1" noChangeShapeType="1" noTextEdit="1"/>
            </p:cNvSpPr>
            <p:nvPr/>
          </p:nvSpPr>
          <p:spPr bwMode="auto">
            <a:xfrm>
              <a:off x="336" y="1840"/>
              <a:ext cx="3193" cy="244"/>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     Vì hình vuông là một hình thoi đặc biệt,</a:t>
              </a:r>
              <a:endParaRPr lang="en-US" kern="10">
                <a:ln w="9525">
                  <a:solidFill>
                    <a:schemeClr val="tx1"/>
                  </a:solidFill>
                  <a:round/>
                  <a:headEnd/>
                  <a:tailEnd/>
                </a:ln>
                <a:latin typeface="Arial"/>
                <a:cs typeface="Arial"/>
              </a:endParaRPr>
            </a:p>
          </p:txBody>
        </p:sp>
        <p:sp>
          <p:nvSpPr>
            <p:cNvPr id="17436" name="WordArt 72"/>
            <p:cNvSpPr>
              <a:spLocks noChangeArrowheads="1" noChangeShapeType="1" noTextEdit="1"/>
            </p:cNvSpPr>
            <p:nvPr/>
          </p:nvSpPr>
          <p:spPr bwMode="auto">
            <a:xfrm>
              <a:off x="528" y="2112"/>
              <a:ext cx="2496" cy="285"/>
            </a:xfrm>
            <a:prstGeom prst="rect">
              <a:avLst/>
            </a:prstGeom>
          </p:spPr>
          <p:txBody>
            <a:bodyPr wrap="none" fromWordArt="1">
              <a:prstTxWarp prst="textPlain">
                <a:avLst>
                  <a:gd name="adj" fmla="val 50000"/>
                </a:avLst>
              </a:prstTxWarp>
            </a:bodyPr>
            <a:lstStyle/>
            <a:p>
              <a:pPr algn="ctr"/>
              <a:r>
                <a:rPr lang="vi-VN" kern="10">
                  <a:ln w="9525">
                    <a:solidFill>
                      <a:schemeClr val="tx1"/>
                    </a:solidFill>
                    <a:round/>
                    <a:headEnd/>
                    <a:tailEnd/>
                  </a:ln>
                  <a:latin typeface="Arial"/>
                  <a:cs typeface="Arial"/>
                </a:rPr>
                <a:t> có 2 đường chéo bằng nhau. Nên:</a:t>
              </a:r>
              <a:endParaRPr lang="en-US" kern="10">
                <a:ln w="9525">
                  <a:solidFill>
                    <a:schemeClr val="tx1"/>
                  </a:solidFill>
                  <a:round/>
                  <a:headEnd/>
                  <a:tailEnd/>
                </a:ln>
                <a:latin typeface="Arial"/>
                <a:cs typeface="Arial"/>
              </a:endParaRPr>
            </a:p>
          </p:txBody>
        </p:sp>
      </p:grpSp>
      <p:grpSp>
        <p:nvGrpSpPr>
          <p:cNvPr id="9" name="Group 74"/>
          <p:cNvGrpSpPr>
            <a:grpSpLocks/>
          </p:cNvGrpSpPr>
          <p:nvPr/>
        </p:nvGrpSpPr>
        <p:grpSpPr bwMode="auto">
          <a:xfrm>
            <a:off x="5867400" y="6121400"/>
            <a:ext cx="1169988" cy="508000"/>
            <a:chOff x="3202" y="3882"/>
            <a:chExt cx="825" cy="265"/>
          </a:xfrm>
        </p:grpSpPr>
        <p:sp>
          <p:nvSpPr>
            <p:cNvPr id="17431" name="WordArt 75"/>
            <p:cNvSpPr>
              <a:spLocks noChangeArrowheads="1" noChangeShapeType="1" noTextEdit="1"/>
            </p:cNvSpPr>
            <p:nvPr/>
          </p:nvSpPr>
          <p:spPr bwMode="auto">
            <a:xfrm>
              <a:off x="3202" y="3936"/>
              <a:ext cx="744" cy="211"/>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b) 18,24 cm</a:t>
              </a:r>
            </a:p>
          </p:txBody>
        </p:sp>
        <p:grpSp>
          <p:nvGrpSpPr>
            <p:cNvPr id="17432" name="Group 76"/>
            <p:cNvGrpSpPr>
              <a:grpSpLocks/>
            </p:cNvGrpSpPr>
            <p:nvPr/>
          </p:nvGrpSpPr>
          <p:grpSpPr bwMode="auto">
            <a:xfrm>
              <a:off x="3980" y="3882"/>
              <a:ext cx="47" cy="113"/>
              <a:chOff x="4053" y="3591"/>
              <a:chExt cx="576" cy="285"/>
            </a:xfrm>
          </p:grpSpPr>
          <p:sp>
            <p:nvSpPr>
              <p:cNvPr id="17433" name="WordArt 77"/>
              <p:cNvSpPr>
                <a:spLocks noChangeArrowheads="1" noChangeShapeType="1" noTextEdit="1"/>
              </p:cNvSpPr>
              <p:nvPr/>
            </p:nvSpPr>
            <p:spPr bwMode="auto">
              <a:xfrm>
                <a:off x="4053" y="3629"/>
                <a:ext cx="576" cy="24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sp>
            <p:nvSpPr>
              <p:cNvPr id="17434" name="WordArt 78"/>
              <p:cNvSpPr>
                <a:spLocks noChangeArrowheads="1" noChangeShapeType="1" noTextEdit="1"/>
              </p:cNvSpPr>
              <p:nvPr/>
            </p:nvSpPr>
            <p:spPr bwMode="auto">
              <a:xfrm>
                <a:off x="4513" y="3591"/>
                <a:ext cx="47" cy="117"/>
              </a:xfrm>
              <a:prstGeom prst="rect">
                <a:avLst/>
              </a:prstGeom>
            </p:spPr>
            <p:txBody>
              <a:bodyPr wrap="none" fromWordArt="1">
                <a:prstTxWarp prst="textPlain">
                  <a:avLst>
                    <a:gd name="adj" fmla="val 50000"/>
                  </a:avLst>
                </a:prstTxWarp>
              </a:bodyPr>
              <a:lstStyle/>
              <a:p>
                <a:pPr algn="ctr"/>
                <a:r>
                  <a:rPr lang="en-US" kern="10">
                    <a:ln w="9525">
                      <a:solidFill>
                        <a:srgbClr val="FFFF00"/>
                      </a:solidFill>
                      <a:round/>
                      <a:headEnd/>
                      <a:tailEnd/>
                    </a:ln>
                    <a:solidFill>
                      <a:srgbClr val="FFFF00"/>
                    </a:solidFill>
                    <a:latin typeface="Arial"/>
                    <a:cs typeface="Arial"/>
                  </a:rPr>
                  <a:t>2</a:t>
                </a:r>
              </a:p>
            </p:txBody>
          </p:sp>
        </p:grpSp>
      </p:grpSp>
      <p:sp>
        <p:nvSpPr>
          <p:cNvPr id="148560" name="Rectangle 80"/>
          <p:cNvSpPr>
            <a:spLocks noGrp="1" noChangeArrowheads="1"/>
          </p:cNvSpPr>
          <p:nvPr>
            <p:ph type="subTitle" idx="1"/>
          </p:nvPr>
        </p:nvSpPr>
        <p:spPr>
          <a:xfrm>
            <a:off x="395288" y="457200"/>
            <a:ext cx="1255712" cy="695325"/>
          </a:xfrm>
        </p:spPr>
        <p:txBody>
          <a:bodyPr/>
          <a:lstStyle/>
          <a:p>
            <a:pPr eaLnBrk="1" hangingPunct="1">
              <a:defRPr/>
            </a:pPr>
            <a:r>
              <a:rPr lang="en-US" sz="2400" u="sng" smtClean="0"/>
              <a:t>Toán</a:t>
            </a:r>
            <a:r>
              <a:rPr lang="en-US" sz="2400" smtClean="0"/>
              <a:t>:</a:t>
            </a:r>
            <a:endParaRPr lang="vi-VN" sz="2400" smtClean="0"/>
          </a:p>
        </p:txBody>
      </p:sp>
      <p:sp>
        <p:nvSpPr>
          <p:cNvPr id="148561" name="Rectangle 81"/>
          <p:cNvSpPr>
            <a:spLocks noChangeArrowheads="1"/>
          </p:cNvSpPr>
          <p:nvPr/>
        </p:nvSpPr>
        <p:spPr bwMode="auto">
          <a:xfrm>
            <a:off x="1403350" y="490538"/>
            <a:ext cx="7596188" cy="5048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pitchFamily="2" charset="2"/>
              <a:buNone/>
              <a:defRPr/>
            </a:pPr>
            <a:r>
              <a:rPr lang="en-US" sz="2400">
                <a:solidFill>
                  <a:srgbClr val="F30936"/>
                </a:solidFill>
                <a:effectLst>
                  <a:outerShdw blurRad="38100" dist="38100" dir="2700000" algn="tl">
                    <a:srgbClr val="000000"/>
                  </a:outerShdw>
                </a:effectLst>
                <a:latin typeface="Arial"/>
              </a:rPr>
              <a:t>ÔN TẬP VỀ TÍNH CHU VI, DiỆN TÍCH MỘT SỐ HÌNH</a:t>
            </a:r>
            <a:endParaRPr lang="vi-VN" sz="2400">
              <a:solidFill>
                <a:srgbClr val="F30936"/>
              </a:solidFill>
              <a:effectLst>
                <a:outerShdw blurRad="38100" dist="38100" dir="2700000" algn="tl">
                  <a:srgbClr val="000000"/>
                </a:outerShdw>
              </a:effectLst>
              <a:latin typeface="Arial"/>
            </a:endParaRPr>
          </a:p>
        </p:txBody>
      </p:sp>
      <p:sp>
        <p:nvSpPr>
          <p:cNvPr id="148562" name="AutoShape 82"/>
          <p:cNvSpPr>
            <a:spLocks noChangeArrowheads="1"/>
          </p:cNvSpPr>
          <p:nvPr/>
        </p:nvSpPr>
        <p:spPr bwMode="auto">
          <a:xfrm>
            <a:off x="7196138" y="808038"/>
            <a:ext cx="1871662" cy="792162"/>
          </a:xfrm>
          <a:prstGeom prst="horizontalScroll">
            <a:avLst>
              <a:gd name="adj" fmla="val 24755"/>
            </a:avLst>
          </a:prstGeom>
          <a:solidFill>
            <a:srgbClr val="36EC28"/>
          </a:solidFill>
          <a:ln w="9525">
            <a:solidFill>
              <a:schemeClr val="tx1"/>
            </a:solidFill>
            <a:round/>
            <a:headEnd/>
            <a:tailEnd/>
          </a:ln>
        </p:spPr>
        <p:txBody>
          <a:bodyPr wrap="none" anchor="ctr"/>
          <a:lstStyle/>
          <a:p>
            <a:pPr algn="ctr" eaLnBrk="1" hangingPunct="1"/>
            <a:r>
              <a:rPr lang="vi-VN" sz="1800">
                <a:latin typeface="Arial" charset="0"/>
                <a:cs typeface="Arial" charset="0"/>
              </a:rPr>
              <a:t>NHÓM SÁU</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499"/>
                                          </p:stCondLst>
                                        </p:cTn>
                                        <p:tgtEl>
                                          <p:spTgt spid="148482"/>
                                        </p:tgtEl>
                                        <p:attrNameLst>
                                          <p:attrName>style.visibility</p:attrName>
                                        </p:attrNameLst>
                                      </p:cBhvr>
                                      <p:to>
                                        <p:strVal val="visible"/>
                                      </p:to>
                                    </p:set>
                                  </p:childTnLst>
                                </p:cTn>
                              </p:par>
                            </p:childTnLst>
                          </p:cTn>
                        </p:par>
                        <p:par>
                          <p:cTn id="7" fill="hold" nodeType="afterGroup">
                            <p:stCondLst>
                              <p:cond delay="500"/>
                            </p:stCondLst>
                            <p:childTnLst>
                              <p:par>
                                <p:cTn id="8" presetID="29" presetClass="entr" presetSubtype="0" fill="hold" grpId="0" nodeType="afterEffect">
                                  <p:stCondLst>
                                    <p:cond delay="0"/>
                                  </p:stCondLst>
                                  <p:childTnLst>
                                    <p:set>
                                      <p:cBhvr>
                                        <p:cTn id="9" dur="1" fill="hold">
                                          <p:stCondLst>
                                            <p:cond delay="0"/>
                                          </p:stCondLst>
                                        </p:cTn>
                                        <p:tgtEl>
                                          <p:spTgt spid="148488"/>
                                        </p:tgtEl>
                                        <p:attrNameLst>
                                          <p:attrName>style.visibility</p:attrName>
                                        </p:attrNameLst>
                                      </p:cBhvr>
                                      <p:to>
                                        <p:strVal val="visible"/>
                                      </p:to>
                                    </p:set>
                                    <p:anim calcmode="lin" valueType="num">
                                      <p:cBhvr>
                                        <p:cTn id="10" dur="1000" fill="hold"/>
                                        <p:tgtEl>
                                          <p:spTgt spid="148488"/>
                                        </p:tgtEl>
                                        <p:attrNameLst>
                                          <p:attrName>ppt_x</p:attrName>
                                        </p:attrNameLst>
                                      </p:cBhvr>
                                      <p:tavLst>
                                        <p:tav tm="0">
                                          <p:val>
                                            <p:strVal val="#ppt_x-.2"/>
                                          </p:val>
                                        </p:tav>
                                        <p:tav tm="100000">
                                          <p:val>
                                            <p:strVal val="#ppt_x"/>
                                          </p:val>
                                        </p:tav>
                                      </p:tavLst>
                                    </p:anim>
                                    <p:anim calcmode="lin" valueType="num">
                                      <p:cBhvr>
                                        <p:cTn id="11" dur="1000" fill="hold"/>
                                        <p:tgtEl>
                                          <p:spTgt spid="148488"/>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48488"/>
                                        </p:tgtEl>
                                      </p:cBhvr>
                                    </p:animEffect>
                                  </p:childTnLst>
                                </p:cTn>
                              </p:par>
                            </p:childTnLst>
                          </p:cTn>
                        </p:par>
                        <p:par>
                          <p:cTn id="13" fill="hold" nodeType="afterGroup">
                            <p:stCondLst>
                              <p:cond delay="1500"/>
                            </p:stCondLst>
                            <p:childTnLst>
                              <p:par>
                                <p:cTn id="14" presetID="21"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2000"/>
                                        <p:tgtEl>
                                          <p:spTgt spid="4"/>
                                        </p:tgtEl>
                                      </p:cBhvr>
                                    </p:animEffect>
                                  </p:childTnLst>
                                </p:cTn>
                              </p:par>
                            </p:childTnLst>
                          </p:cTn>
                        </p:par>
                        <p:par>
                          <p:cTn id="17" fill="hold" nodeType="afterGroup">
                            <p:stCondLst>
                              <p:cond delay="3500"/>
                            </p:stCondLst>
                            <p:childTnLst>
                              <p:par>
                                <p:cTn id="18" presetID="29" presetClass="entr" presetSubtype="0" fill="hold" grpId="0" nodeType="afterEffect">
                                  <p:stCondLst>
                                    <p:cond delay="0"/>
                                  </p:stCondLst>
                                  <p:childTnLst>
                                    <p:set>
                                      <p:cBhvr>
                                        <p:cTn id="19" dur="1" fill="hold">
                                          <p:stCondLst>
                                            <p:cond delay="0"/>
                                          </p:stCondLst>
                                        </p:cTn>
                                        <p:tgtEl>
                                          <p:spTgt spid="148489"/>
                                        </p:tgtEl>
                                        <p:attrNameLst>
                                          <p:attrName>style.visibility</p:attrName>
                                        </p:attrNameLst>
                                      </p:cBhvr>
                                      <p:to>
                                        <p:strVal val="visible"/>
                                      </p:to>
                                    </p:set>
                                    <p:anim calcmode="lin" valueType="num">
                                      <p:cBhvr>
                                        <p:cTn id="20" dur="1000" fill="hold"/>
                                        <p:tgtEl>
                                          <p:spTgt spid="148489"/>
                                        </p:tgtEl>
                                        <p:attrNameLst>
                                          <p:attrName>ppt_x</p:attrName>
                                        </p:attrNameLst>
                                      </p:cBhvr>
                                      <p:tavLst>
                                        <p:tav tm="0">
                                          <p:val>
                                            <p:strVal val="#ppt_x-.2"/>
                                          </p:val>
                                        </p:tav>
                                        <p:tav tm="100000">
                                          <p:val>
                                            <p:strVal val="#ppt_x"/>
                                          </p:val>
                                        </p:tav>
                                      </p:tavLst>
                                    </p:anim>
                                    <p:anim calcmode="lin" valueType="num">
                                      <p:cBhvr>
                                        <p:cTn id="21" dur="1000" fill="hold"/>
                                        <p:tgtEl>
                                          <p:spTgt spid="14848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8489"/>
                                        </p:tgtEl>
                                      </p:cBhvr>
                                    </p:animEffect>
                                  </p:childTnLst>
                                </p:cTn>
                              </p:par>
                            </p:childTnLst>
                          </p:cTn>
                        </p:par>
                        <p:par>
                          <p:cTn id="23" fill="hold" nodeType="afterGroup">
                            <p:stCondLst>
                              <p:cond delay="4500"/>
                            </p:stCondLst>
                            <p:childTnLst>
                              <p:par>
                                <p:cTn id="24" presetID="29" presetClass="entr" presetSubtype="0" fill="hold" grpId="0" nodeType="afterEffect">
                                  <p:stCondLst>
                                    <p:cond delay="0"/>
                                  </p:stCondLst>
                                  <p:childTnLst>
                                    <p:set>
                                      <p:cBhvr>
                                        <p:cTn id="25" dur="1" fill="hold">
                                          <p:stCondLst>
                                            <p:cond delay="0"/>
                                          </p:stCondLst>
                                        </p:cTn>
                                        <p:tgtEl>
                                          <p:spTgt spid="148521"/>
                                        </p:tgtEl>
                                        <p:attrNameLst>
                                          <p:attrName>style.visibility</p:attrName>
                                        </p:attrNameLst>
                                      </p:cBhvr>
                                      <p:to>
                                        <p:strVal val="visible"/>
                                      </p:to>
                                    </p:set>
                                    <p:anim calcmode="lin" valueType="num">
                                      <p:cBhvr>
                                        <p:cTn id="26" dur="1000" fill="hold"/>
                                        <p:tgtEl>
                                          <p:spTgt spid="148521"/>
                                        </p:tgtEl>
                                        <p:attrNameLst>
                                          <p:attrName>ppt_x</p:attrName>
                                        </p:attrNameLst>
                                      </p:cBhvr>
                                      <p:tavLst>
                                        <p:tav tm="0">
                                          <p:val>
                                            <p:strVal val="#ppt_x-.2"/>
                                          </p:val>
                                        </p:tav>
                                        <p:tav tm="100000">
                                          <p:val>
                                            <p:strVal val="#ppt_x"/>
                                          </p:val>
                                        </p:tav>
                                      </p:tavLst>
                                    </p:anim>
                                    <p:anim calcmode="lin" valueType="num">
                                      <p:cBhvr>
                                        <p:cTn id="27" dur="1000" fill="hold"/>
                                        <p:tgtEl>
                                          <p:spTgt spid="14852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485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48562"/>
                                        </p:tgtEl>
                                        <p:attrNameLst>
                                          <p:attrName>style.visibility</p:attrName>
                                        </p:attrNameLst>
                                      </p:cBhvr>
                                      <p:to>
                                        <p:strVal val="visible"/>
                                      </p:to>
                                    </p:set>
                                    <p:anim calcmode="lin" valueType="num">
                                      <p:cBhvr additive="base">
                                        <p:cTn id="33" dur="1000" fill="hold"/>
                                        <p:tgtEl>
                                          <p:spTgt spid="148562"/>
                                        </p:tgtEl>
                                        <p:attrNameLst>
                                          <p:attrName>ppt_x</p:attrName>
                                        </p:attrNameLst>
                                      </p:cBhvr>
                                      <p:tavLst>
                                        <p:tav tm="0">
                                          <p:val>
                                            <p:strVal val="1+#ppt_w/2"/>
                                          </p:val>
                                        </p:tav>
                                        <p:tav tm="100000">
                                          <p:val>
                                            <p:strVal val="#ppt_x"/>
                                          </p:val>
                                        </p:tav>
                                      </p:tavLst>
                                    </p:anim>
                                    <p:anim calcmode="lin" valueType="num">
                                      <p:cBhvr additive="base">
                                        <p:cTn id="34" dur="1000" fill="hold"/>
                                        <p:tgtEl>
                                          <p:spTgt spid="14856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48483"/>
                                        </p:tgtEl>
                                        <p:attrNameLst>
                                          <p:attrName>style.visibility</p:attrName>
                                        </p:attrNameLst>
                                      </p:cBhvr>
                                      <p:to>
                                        <p:strVal val="visible"/>
                                      </p:to>
                                    </p:set>
                                    <p:animEffect transition="in" filter="slide(fromBottom)">
                                      <p:cBhvr>
                                        <p:cTn id="39" dur="500"/>
                                        <p:tgtEl>
                                          <p:spTgt spid="14848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ppt_x</p:attrName>
                                        </p:attrNameLst>
                                      </p:cBhvr>
                                      <p:tavLst>
                                        <p:tav tm="0">
                                          <p:val>
                                            <p:strVal val="#ppt_x-.2"/>
                                          </p:val>
                                        </p:tav>
                                        <p:tav tm="100000">
                                          <p:val>
                                            <p:strVal val="#ppt_x"/>
                                          </p:val>
                                        </p:tav>
                                      </p:tavLst>
                                    </p:anim>
                                    <p:anim calcmode="lin" valueType="num">
                                      <p:cBhvr>
                                        <p:cTn id="4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6" dur="1000"/>
                                        <p:tgtEl>
                                          <p:spTgt spid="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48543"/>
                                        </p:tgtEl>
                                        <p:attrNameLst>
                                          <p:attrName>style.visibility</p:attrName>
                                        </p:attrNameLst>
                                      </p:cBhvr>
                                      <p:to>
                                        <p:strVal val="visible"/>
                                      </p:to>
                                    </p:set>
                                    <p:anim calcmode="lin" valueType="num">
                                      <p:cBhvr>
                                        <p:cTn id="51" dur="1000" fill="hold"/>
                                        <p:tgtEl>
                                          <p:spTgt spid="148543"/>
                                        </p:tgtEl>
                                        <p:attrNameLst>
                                          <p:attrName>ppt_x</p:attrName>
                                        </p:attrNameLst>
                                      </p:cBhvr>
                                      <p:tavLst>
                                        <p:tav tm="0">
                                          <p:val>
                                            <p:strVal val="#ppt_x-.2"/>
                                          </p:val>
                                        </p:tav>
                                        <p:tav tm="100000">
                                          <p:val>
                                            <p:strVal val="#ppt_x"/>
                                          </p:val>
                                        </p:tav>
                                      </p:tavLst>
                                    </p:anim>
                                    <p:anim calcmode="lin" valueType="num">
                                      <p:cBhvr>
                                        <p:cTn id="52" dur="1000" fill="hold"/>
                                        <p:tgtEl>
                                          <p:spTgt spid="14854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4854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48545"/>
                                        </p:tgtEl>
                                        <p:attrNameLst>
                                          <p:attrName>style.visibility</p:attrName>
                                        </p:attrNameLst>
                                      </p:cBhvr>
                                      <p:to>
                                        <p:strVal val="visible"/>
                                      </p:to>
                                    </p:set>
                                    <p:anim calcmode="lin" valueType="num">
                                      <p:cBhvr>
                                        <p:cTn id="58" dur="1000" fill="hold"/>
                                        <p:tgtEl>
                                          <p:spTgt spid="148545"/>
                                        </p:tgtEl>
                                        <p:attrNameLst>
                                          <p:attrName>ppt_x</p:attrName>
                                        </p:attrNameLst>
                                      </p:cBhvr>
                                      <p:tavLst>
                                        <p:tav tm="0">
                                          <p:val>
                                            <p:strVal val="#ppt_x-.2"/>
                                          </p:val>
                                        </p:tav>
                                        <p:tav tm="100000">
                                          <p:val>
                                            <p:strVal val="#ppt_x"/>
                                          </p:val>
                                        </p:tav>
                                      </p:tavLst>
                                    </p:anim>
                                    <p:anim calcmode="lin" valueType="num">
                                      <p:cBhvr>
                                        <p:cTn id="59" dur="1000" fill="hold"/>
                                        <p:tgtEl>
                                          <p:spTgt spid="148545"/>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4854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148538"/>
                                        </p:tgtEl>
                                        <p:attrNameLst>
                                          <p:attrName>style.visibility</p:attrName>
                                        </p:attrNameLst>
                                      </p:cBhvr>
                                      <p:to>
                                        <p:strVal val="visible"/>
                                      </p:to>
                                    </p:set>
                                    <p:anim calcmode="lin" valueType="num">
                                      <p:cBhvr>
                                        <p:cTn id="65" dur="1000" fill="hold"/>
                                        <p:tgtEl>
                                          <p:spTgt spid="148538"/>
                                        </p:tgtEl>
                                        <p:attrNameLst>
                                          <p:attrName>ppt_x</p:attrName>
                                        </p:attrNameLst>
                                      </p:cBhvr>
                                      <p:tavLst>
                                        <p:tav tm="0">
                                          <p:val>
                                            <p:strVal val="#ppt_x-.2"/>
                                          </p:val>
                                        </p:tav>
                                        <p:tav tm="100000">
                                          <p:val>
                                            <p:strVal val="#ppt_x"/>
                                          </p:val>
                                        </p:tav>
                                      </p:tavLst>
                                    </p:anim>
                                    <p:anim calcmode="lin" valueType="num">
                                      <p:cBhvr>
                                        <p:cTn id="66" dur="1000" fill="hold"/>
                                        <p:tgtEl>
                                          <p:spTgt spid="148538"/>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485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9" presetClass="entr" presetSubtype="0"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ppt_x</p:attrName>
                                        </p:attrNameLst>
                                      </p:cBhvr>
                                      <p:tavLst>
                                        <p:tav tm="0">
                                          <p:val>
                                            <p:strVal val="#ppt_x-.2"/>
                                          </p:val>
                                        </p:tav>
                                        <p:tav tm="100000">
                                          <p:val>
                                            <p:strVal val="#ppt_x"/>
                                          </p:val>
                                        </p:tav>
                                      </p:tavLst>
                                    </p:anim>
                                    <p:anim calcmode="lin" valueType="num">
                                      <p:cBhvr>
                                        <p:cTn id="7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74" dur="1000"/>
                                        <p:tgtEl>
                                          <p:spTgt spid="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148484"/>
                                        </p:tgtEl>
                                        <p:attrNameLst>
                                          <p:attrName>style.visibility</p:attrName>
                                        </p:attrNameLst>
                                      </p:cBhvr>
                                      <p:to>
                                        <p:strVal val="visible"/>
                                      </p:to>
                                    </p:set>
                                    <p:anim calcmode="lin" valueType="num">
                                      <p:cBhvr>
                                        <p:cTn id="79" dur="1000" fill="hold"/>
                                        <p:tgtEl>
                                          <p:spTgt spid="148484"/>
                                        </p:tgtEl>
                                        <p:attrNameLst>
                                          <p:attrName>ppt_x</p:attrName>
                                        </p:attrNameLst>
                                      </p:cBhvr>
                                      <p:tavLst>
                                        <p:tav tm="0">
                                          <p:val>
                                            <p:strVal val="#ppt_x-.2"/>
                                          </p:val>
                                        </p:tav>
                                        <p:tav tm="100000">
                                          <p:val>
                                            <p:strVal val="#ppt_x"/>
                                          </p:val>
                                        </p:tav>
                                      </p:tavLst>
                                    </p:anim>
                                    <p:anim calcmode="lin" valueType="num">
                                      <p:cBhvr>
                                        <p:cTn id="80" dur="1000" fill="hold"/>
                                        <p:tgtEl>
                                          <p:spTgt spid="148484"/>
                                        </p:tgtEl>
                                        <p:attrNameLst>
                                          <p:attrName>ppt_y</p:attrName>
                                        </p:attrNameLst>
                                      </p:cBhvr>
                                      <p:tavLst>
                                        <p:tav tm="0">
                                          <p:val>
                                            <p:strVal val="#ppt_y"/>
                                          </p:val>
                                        </p:tav>
                                        <p:tav tm="100000">
                                          <p:val>
                                            <p:strVal val="#ppt_y"/>
                                          </p:val>
                                        </p:tav>
                                      </p:tavLst>
                                    </p:anim>
                                    <p:animEffect transition="in" filter="wipe(right)" prLst="gradientSize: 0.1">
                                      <p:cBhvr>
                                        <p:cTn id="81" dur="1000"/>
                                        <p:tgtEl>
                                          <p:spTgt spid="14848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9" presetClass="entr" presetSubtype="0"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p:cTn id="86" dur="1000" fill="hold"/>
                                        <p:tgtEl>
                                          <p:spTgt spid="5"/>
                                        </p:tgtEl>
                                        <p:attrNameLst>
                                          <p:attrName>ppt_x</p:attrName>
                                        </p:attrNameLst>
                                      </p:cBhvr>
                                      <p:tavLst>
                                        <p:tav tm="0">
                                          <p:val>
                                            <p:strVal val="#ppt_x-.2"/>
                                          </p:val>
                                        </p:tav>
                                        <p:tav tm="100000">
                                          <p:val>
                                            <p:strVal val="#ppt_x"/>
                                          </p:val>
                                        </p:tav>
                                      </p:tavLst>
                                    </p:anim>
                                    <p:anim calcmode="lin" valueType="num">
                                      <p:cBhvr>
                                        <p:cTn id="8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88" dur="1000"/>
                                        <p:tgtEl>
                                          <p:spTgt spid="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9" presetClass="entr" presetSubtype="0" fill="hold" grpId="0" nodeType="clickEffect">
                                  <p:stCondLst>
                                    <p:cond delay="0"/>
                                  </p:stCondLst>
                                  <p:childTnLst>
                                    <p:set>
                                      <p:cBhvr>
                                        <p:cTn id="92" dur="1" fill="hold">
                                          <p:stCondLst>
                                            <p:cond delay="0"/>
                                          </p:stCondLst>
                                        </p:cTn>
                                        <p:tgtEl>
                                          <p:spTgt spid="148500"/>
                                        </p:tgtEl>
                                        <p:attrNameLst>
                                          <p:attrName>style.visibility</p:attrName>
                                        </p:attrNameLst>
                                      </p:cBhvr>
                                      <p:to>
                                        <p:strVal val="visible"/>
                                      </p:to>
                                    </p:set>
                                    <p:anim calcmode="lin" valueType="num">
                                      <p:cBhvr>
                                        <p:cTn id="93" dur="1000" fill="hold"/>
                                        <p:tgtEl>
                                          <p:spTgt spid="148500"/>
                                        </p:tgtEl>
                                        <p:attrNameLst>
                                          <p:attrName>ppt_x</p:attrName>
                                        </p:attrNameLst>
                                      </p:cBhvr>
                                      <p:tavLst>
                                        <p:tav tm="0">
                                          <p:val>
                                            <p:strVal val="#ppt_x-.2"/>
                                          </p:val>
                                        </p:tav>
                                        <p:tav tm="100000">
                                          <p:val>
                                            <p:strVal val="#ppt_x"/>
                                          </p:val>
                                        </p:tav>
                                      </p:tavLst>
                                    </p:anim>
                                    <p:anim calcmode="lin" valueType="num">
                                      <p:cBhvr>
                                        <p:cTn id="94" dur="1000" fill="hold"/>
                                        <p:tgtEl>
                                          <p:spTgt spid="148500"/>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4850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9" presetClass="entr" presetSubtype="0" fill="hold" nodeType="clickEffect">
                                  <p:stCondLst>
                                    <p:cond delay="0"/>
                                  </p:stCondLst>
                                  <p:childTnLst>
                                    <p:set>
                                      <p:cBhvr>
                                        <p:cTn id="99" dur="1" fill="hold">
                                          <p:stCondLst>
                                            <p:cond delay="0"/>
                                          </p:stCondLst>
                                        </p:cTn>
                                        <p:tgtEl>
                                          <p:spTgt spid="7"/>
                                        </p:tgtEl>
                                        <p:attrNameLst>
                                          <p:attrName>style.visibility</p:attrName>
                                        </p:attrNameLst>
                                      </p:cBhvr>
                                      <p:to>
                                        <p:strVal val="visible"/>
                                      </p:to>
                                    </p:set>
                                    <p:anim calcmode="lin" valueType="num">
                                      <p:cBhvr>
                                        <p:cTn id="100" dur="1000" fill="hold"/>
                                        <p:tgtEl>
                                          <p:spTgt spid="7"/>
                                        </p:tgtEl>
                                        <p:attrNameLst>
                                          <p:attrName>ppt_x</p:attrName>
                                        </p:attrNameLst>
                                      </p:cBhvr>
                                      <p:tavLst>
                                        <p:tav tm="0">
                                          <p:val>
                                            <p:strVal val="#ppt_x-.2"/>
                                          </p:val>
                                        </p:tav>
                                        <p:tav tm="100000">
                                          <p:val>
                                            <p:strVal val="#ppt_x"/>
                                          </p:val>
                                        </p:tav>
                                      </p:tavLst>
                                    </p:anim>
                                    <p:anim calcmode="lin" valueType="num">
                                      <p:cBhvr>
                                        <p:cTn id="10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3" presetClass="entr" presetSubtype="16" fill="hold" grpId="0" nodeType="clickEffect">
                                  <p:stCondLst>
                                    <p:cond delay="0"/>
                                  </p:stCondLst>
                                  <p:childTnLst>
                                    <p:set>
                                      <p:cBhvr>
                                        <p:cTn id="106" dur="1" fill="hold">
                                          <p:stCondLst>
                                            <p:cond delay="0"/>
                                          </p:stCondLst>
                                        </p:cTn>
                                        <p:tgtEl>
                                          <p:spTgt spid="148486"/>
                                        </p:tgtEl>
                                        <p:attrNameLst>
                                          <p:attrName>style.visibility</p:attrName>
                                        </p:attrNameLst>
                                      </p:cBhvr>
                                      <p:to>
                                        <p:strVal val="visible"/>
                                      </p:to>
                                    </p:set>
                                    <p:anim calcmode="lin" valueType="num">
                                      <p:cBhvr>
                                        <p:cTn id="107" dur="500" fill="hold"/>
                                        <p:tgtEl>
                                          <p:spTgt spid="148486"/>
                                        </p:tgtEl>
                                        <p:attrNameLst>
                                          <p:attrName>ppt_w</p:attrName>
                                        </p:attrNameLst>
                                      </p:cBhvr>
                                      <p:tavLst>
                                        <p:tav tm="0">
                                          <p:val>
                                            <p:fltVal val="0"/>
                                          </p:val>
                                        </p:tav>
                                        <p:tav tm="100000">
                                          <p:val>
                                            <p:strVal val="#ppt_w"/>
                                          </p:val>
                                        </p:tav>
                                      </p:tavLst>
                                    </p:anim>
                                    <p:anim calcmode="lin" valueType="num">
                                      <p:cBhvr>
                                        <p:cTn id="108" dur="500" fill="hold"/>
                                        <p:tgtEl>
                                          <p:spTgt spid="148486"/>
                                        </p:tgtEl>
                                        <p:attrNameLst>
                                          <p:attrName>ppt_h</p:attrName>
                                        </p:attrNameLst>
                                      </p:cBhvr>
                                      <p:tavLst>
                                        <p:tav tm="0">
                                          <p:val>
                                            <p:fltVal val="0"/>
                                          </p:val>
                                        </p:tav>
                                        <p:tav tm="100000">
                                          <p:val>
                                            <p:strVal val="#ppt_h"/>
                                          </p:val>
                                        </p:tav>
                                      </p:tavLst>
                                    </p:anim>
                                  </p:childTnLst>
                                </p:cTn>
                              </p:par>
                            </p:childTnLst>
                          </p:cTn>
                        </p:par>
                        <p:par>
                          <p:cTn id="109" fill="hold" nodeType="afterGroup">
                            <p:stCondLst>
                              <p:cond delay="500"/>
                            </p:stCondLst>
                            <p:childTnLst>
                              <p:par>
                                <p:cTn id="110" presetID="29" presetClass="entr" presetSubtype="0" fill="hold" nodeType="afterEffect">
                                  <p:stCondLst>
                                    <p:cond delay="0"/>
                                  </p:stCondLst>
                                  <p:childTnLst>
                                    <p:set>
                                      <p:cBhvr>
                                        <p:cTn id="111" dur="1" fill="hold">
                                          <p:stCondLst>
                                            <p:cond delay="0"/>
                                          </p:stCondLst>
                                        </p:cTn>
                                        <p:tgtEl>
                                          <p:spTgt spid="2"/>
                                        </p:tgtEl>
                                        <p:attrNameLst>
                                          <p:attrName>style.visibility</p:attrName>
                                        </p:attrNameLst>
                                      </p:cBhvr>
                                      <p:to>
                                        <p:strVal val="visible"/>
                                      </p:to>
                                    </p:set>
                                    <p:anim calcmode="lin" valueType="num">
                                      <p:cBhvr>
                                        <p:cTn id="112" dur="1000" fill="hold"/>
                                        <p:tgtEl>
                                          <p:spTgt spid="2"/>
                                        </p:tgtEl>
                                        <p:attrNameLst>
                                          <p:attrName>ppt_x</p:attrName>
                                        </p:attrNameLst>
                                      </p:cBhvr>
                                      <p:tavLst>
                                        <p:tav tm="0">
                                          <p:val>
                                            <p:strVal val="#ppt_x-.2"/>
                                          </p:val>
                                        </p:tav>
                                        <p:tav tm="100000">
                                          <p:val>
                                            <p:strVal val="#ppt_x"/>
                                          </p:val>
                                        </p:tav>
                                      </p:tavLst>
                                    </p:anim>
                                    <p:anim calcmode="lin" valueType="num">
                                      <p:cBhvr>
                                        <p:cTn id="1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2"/>
                                        </p:tgtEl>
                                      </p:cBhvr>
                                    </p:animEffect>
                                  </p:childTnLst>
                                </p:cTn>
                              </p:par>
                            </p:childTnLst>
                          </p:cTn>
                        </p:par>
                        <p:par>
                          <p:cTn id="115" fill="hold" nodeType="afterGroup">
                            <p:stCondLst>
                              <p:cond delay="1500"/>
                            </p:stCondLst>
                            <p:childTnLst>
                              <p:par>
                                <p:cTn id="116" presetID="29" presetClass="entr" presetSubtype="0" fill="hold" nodeType="afterEffect">
                                  <p:stCondLst>
                                    <p:cond delay="0"/>
                                  </p:stCondLst>
                                  <p:childTnLst>
                                    <p:set>
                                      <p:cBhvr>
                                        <p:cTn id="117" dur="1" fill="hold">
                                          <p:stCondLst>
                                            <p:cond delay="0"/>
                                          </p:stCondLst>
                                        </p:cTn>
                                        <p:tgtEl>
                                          <p:spTgt spid="9"/>
                                        </p:tgtEl>
                                        <p:attrNameLst>
                                          <p:attrName>style.visibility</p:attrName>
                                        </p:attrNameLst>
                                      </p:cBhvr>
                                      <p:to>
                                        <p:strVal val="visible"/>
                                      </p:to>
                                    </p:set>
                                    <p:anim calcmode="lin" valueType="num">
                                      <p:cBhvr>
                                        <p:cTn id="118" dur="1000" fill="hold"/>
                                        <p:tgtEl>
                                          <p:spTgt spid="9"/>
                                        </p:tgtEl>
                                        <p:attrNameLst>
                                          <p:attrName>ppt_x</p:attrName>
                                        </p:attrNameLst>
                                      </p:cBhvr>
                                      <p:tavLst>
                                        <p:tav tm="0">
                                          <p:val>
                                            <p:strVal val="#ppt_x-.2"/>
                                          </p:val>
                                        </p:tav>
                                        <p:tav tm="100000">
                                          <p:val>
                                            <p:strVal val="#ppt_x"/>
                                          </p:val>
                                        </p:tav>
                                      </p:tavLst>
                                    </p:anim>
                                    <p:anim calcmode="lin" valueType="num">
                                      <p:cBhvr>
                                        <p:cTn id="11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3" grpId="0" animBg="1"/>
      <p:bldP spid="148484" grpId="0" animBg="1"/>
      <p:bldP spid="148486" grpId="0" animBg="1"/>
      <p:bldP spid="148488" grpId="0" animBg="1"/>
      <p:bldP spid="148489" grpId="0" animBg="1"/>
      <p:bldP spid="148500" grpId="0" animBg="1"/>
      <p:bldP spid="148521" grpId="0" animBg="1"/>
      <p:bldP spid="148538" grpId="0" animBg="1"/>
      <p:bldP spid="148543" grpId="0" animBg="1"/>
      <p:bldP spid="148545" grpId="0" animBg="1"/>
      <p:bldP spid="148562" grpId="0" animBg="1"/>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93"/>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93"/>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93"/>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93"/>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93"/>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93"/>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93"/>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93"/>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themeOverride>
</file>

<file path=ppt/theme/themeOverride2.xml><?xml version="1.0" encoding="utf-8"?>
<a:themeOverride xmlns:a="http://schemas.openxmlformats.org/drawingml/2006/main">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themeOverride>
</file>

<file path=ppt/theme/themeOverride3.xml><?xml version="1.0" encoding="utf-8"?>
<a:themeOverride xmlns:a="http://schemas.openxmlformats.org/drawingml/2006/main">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themeOverride>
</file>

<file path=ppt/theme/themeOverride4.xml><?xml version="1.0" encoding="utf-8"?>
<a:themeOverride xmlns:a="http://schemas.openxmlformats.org/drawingml/2006/main">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themeOverride>
</file>

<file path=ppt/theme/themeOverride5.xml><?xml version="1.0" encoding="utf-8"?>
<a:themeOverride xmlns:a="http://schemas.openxmlformats.org/drawingml/2006/main">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themeOverride>
</file>

<file path=ppt/theme/themeOverride6.xml><?xml version="1.0" encoding="utf-8"?>
<a:themeOverride xmlns:a="http://schemas.openxmlformats.org/drawingml/2006/main">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themeOverride>
</file>

<file path=docProps/app.xml><?xml version="1.0" encoding="utf-8"?>
<Properties xmlns="http://schemas.openxmlformats.org/officeDocument/2006/extended-properties" xmlns:vt="http://schemas.openxmlformats.org/officeDocument/2006/docPropsVTypes">
  <Template>Crayons</Template>
  <TotalTime>1661</TotalTime>
  <Words>942</Words>
  <Application>Microsoft PowerPoint</Application>
  <PresentationFormat>On-screen Show (4:3)</PresentationFormat>
  <Paragraphs>197</Paragraphs>
  <Slides>11</Slides>
  <Notes>1</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11</vt:i4>
      </vt:variant>
    </vt:vector>
  </HeadingPairs>
  <TitlesOfParts>
    <vt:vector size="23" baseType="lpstr">
      <vt:lpstr>Garamond</vt:lpstr>
      <vt:lpstr>Arial</vt:lpstr>
      <vt:lpstr>Wingdings</vt:lpstr>
      <vt:lpstr>Calibri</vt:lpstr>
      <vt:lpstr>Arial Black</vt:lpstr>
      <vt:lpstr>Times New Roman</vt:lpstr>
      <vt:lpstr>Tahoma</vt:lpstr>
      <vt:lpstr>Beam</vt:lpstr>
      <vt:lpstr>Fireworks</vt:lpstr>
      <vt:lpstr>Glass Layers</vt:lpstr>
      <vt:lpstr>Ocean</vt:lpstr>
      <vt:lpstr>Microsoft Equation 3.0</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dc:title>
  <dc:creator>Ke toan</dc:creator>
  <cp:lastModifiedBy>CSTeam</cp:lastModifiedBy>
  <cp:revision>121</cp:revision>
  <dcterms:created xsi:type="dcterms:W3CDTF">2006-12-09T05:04:03Z</dcterms:created>
  <dcterms:modified xsi:type="dcterms:W3CDTF">2016-06-30T03:36:52Z</dcterms:modified>
</cp:coreProperties>
</file>