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3"/>
  </p:notesMasterIdLst>
  <p:sldIdLst>
    <p:sldId id="271" r:id="rId2"/>
    <p:sldId id="256" r:id="rId3"/>
    <p:sldId id="278" r:id="rId4"/>
    <p:sldId id="275" r:id="rId5"/>
    <p:sldId id="257" r:id="rId6"/>
    <p:sldId id="264" r:id="rId7"/>
    <p:sldId id="258" r:id="rId8"/>
    <p:sldId id="259" r:id="rId9"/>
    <p:sldId id="268" r:id="rId10"/>
    <p:sldId id="263" r:id="rId11"/>
    <p:sldId id="265" r:id="rId12"/>
    <p:sldId id="266" r:id="rId13"/>
    <p:sldId id="267" r:id="rId14"/>
    <p:sldId id="269" r:id="rId15"/>
    <p:sldId id="260" r:id="rId16"/>
    <p:sldId id="272" r:id="rId17"/>
    <p:sldId id="261" r:id="rId18"/>
    <p:sldId id="273" r:id="rId19"/>
    <p:sldId id="274" r:id="rId20"/>
    <p:sldId id="276" r:id="rId21"/>
    <p:sldId id="26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FF00"/>
    <a:srgbClr val="FF3300"/>
    <a:srgbClr val="FF0000"/>
    <a:srgbClr val="FFCC00"/>
    <a:srgbClr val="800080"/>
    <a:srgbClr val="990033"/>
    <a:srgbClr val="CC00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1D5A53F-F3BC-4B71-8C6C-40CC9A62132F}" type="datetimeFigureOut">
              <a:rPr lang="en-US"/>
              <a:pPr>
                <a:defRPr/>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6AFD1A2-6B25-4215-9776-3870888102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B40094-6DE5-4547-AD9A-1A87E7300FF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5BD532-34C5-483E-B586-1CAA5728181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32A589-B9E1-4030-B0D9-CC88C51117A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4BE268-672F-4F3F-8977-592A59FF0B9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B39505-A1F1-4850-BAEB-F88359DBCBE8}"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D3020F-DA2E-4D3A-BF26-665CF3D446F9}"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BB219B-0972-4798-A703-8781AB3653A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631F3B-6794-4F8E-A650-9671792298E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D1F259-B235-4520-94F4-AEFE1E1E2117}"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CC3C4E-7D76-4D54-980C-15ED4EFB5E8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426193-BEE7-487D-B920-62276D68123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7DB4A8-9957-44BB-B01F-61D52BD70B5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646665-AC12-4241-B912-8A82E8BDF85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1F2B55-304A-4977-A176-9F41718EC97D}" type="slidenum">
              <a:rPr lang="en-US" smtClean="0"/>
              <a:pPr/>
              <a:t>21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C340A-0EC9-4C72-B8A9-030A91D57E6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4390DF-A144-4210-A5C7-2C32CDACE9C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5DE91F-CE6F-4A21-9C02-84C0E17B1374}"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C3C1A7-7A08-4680-82EA-C32A28FC9D0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104B78-4E29-437E-960E-6EF98283A52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C95E35-84B3-46B8-85E3-87860094AA5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870F4D-69CA-4E36-A282-B0B6CCF3802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713038"/>
            <a:ext cx="9132888" cy="4160837"/>
            <a:chOff x="0" y="1709"/>
            <a:chExt cx="5753" cy="2621"/>
          </a:xfrm>
        </p:grpSpPr>
        <p:sp>
          <p:nvSpPr>
            <p:cNvPr id="5" name="Freeform 3"/>
            <p:cNvSpPr>
              <a:spLocks/>
            </p:cNvSpPr>
            <p:nvPr/>
          </p:nvSpPr>
          <p:spPr bwMode="ltGray">
            <a:xfrm>
              <a:off x="0" y="4062"/>
              <a:ext cx="5753" cy="268"/>
            </a:xfrm>
            <a:custGeom>
              <a:avLst/>
              <a:gdLst>
                <a:gd name="T0" fmla="*/ 0 w 5753"/>
                <a:gd name="T1" fmla="*/ 267 h 268"/>
                <a:gd name="T2" fmla="*/ 5752 w 5753"/>
                <a:gd name="T3" fmla="*/ 267 h 268"/>
                <a:gd name="T4" fmla="*/ 5752 w 5753"/>
                <a:gd name="T5" fmla="*/ 81 h 268"/>
                <a:gd name="T6" fmla="*/ 5567 w 5753"/>
                <a:gd name="T7" fmla="*/ 111 h 268"/>
                <a:gd name="T8" fmla="*/ 5098 w 5753"/>
                <a:gd name="T9" fmla="*/ 131 h 268"/>
                <a:gd name="T10" fmla="*/ 4597 w 5753"/>
                <a:gd name="T11" fmla="*/ 101 h 268"/>
                <a:gd name="T12" fmla="*/ 4138 w 5753"/>
                <a:gd name="T13" fmla="*/ 141 h 268"/>
                <a:gd name="T14" fmla="*/ 3914 w 5753"/>
                <a:gd name="T15" fmla="*/ 141 h 268"/>
                <a:gd name="T16" fmla="*/ 3786 w 5753"/>
                <a:gd name="T17" fmla="*/ 131 h 268"/>
                <a:gd name="T18" fmla="*/ 3455 w 5753"/>
                <a:gd name="T19" fmla="*/ 81 h 268"/>
                <a:gd name="T20" fmla="*/ 2976 w 5753"/>
                <a:gd name="T21" fmla="*/ 91 h 268"/>
                <a:gd name="T22" fmla="*/ 2730 w 5753"/>
                <a:gd name="T23" fmla="*/ 20 h 268"/>
                <a:gd name="T24" fmla="*/ 2432 w 5753"/>
                <a:gd name="T25" fmla="*/ 51 h 268"/>
                <a:gd name="T26" fmla="*/ 2218 w 5753"/>
                <a:gd name="T27" fmla="*/ 81 h 268"/>
                <a:gd name="T28" fmla="*/ 2048 w 5753"/>
                <a:gd name="T29" fmla="*/ 91 h 268"/>
                <a:gd name="T30" fmla="*/ 1749 w 5753"/>
                <a:gd name="T31" fmla="*/ 71 h 268"/>
                <a:gd name="T32" fmla="*/ 1440 w 5753"/>
                <a:gd name="T33" fmla="*/ 51 h 268"/>
                <a:gd name="T34" fmla="*/ 1130 w 5753"/>
                <a:gd name="T35" fmla="*/ 20 h 268"/>
                <a:gd name="T36" fmla="*/ 757 w 5753"/>
                <a:gd name="T37" fmla="*/ 40 h 268"/>
                <a:gd name="T38" fmla="*/ 384 w 5753"/>
                <a:gd name="T39" fmla="*/ 71 h 268"/>
                <a:gd name="T40" fmla="*/ 128 w 5753"/>
                <a:gd name="T41" fmla="*/ 10 h 268"/>
                <a:gd name="T42" fmla="*/ 0 w 5753"/>
                <a:gd name="T43" fmla="*/ 0 h 268"/>
                <a:gd name="T44" fmla="*/ 0 w 5753"/>
                <a:gd name="T45" fmla="*/ 267 h 2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w="9525" cap="rnd">
              <a:noFill/>
              <a:round/>
              <a:headEnd/>
              <a:tailEnd/>
            </a:ln>
          </p:spPr>
          <p:txBody>
            <a:bodyPr/>
            <a:lstStyle/>
            <a:p>
              <a:pPr>
                <a:defRPr/>
              </a:pPr>
              <a:endParaRPr lang="en-US"/>
            </a:p>
          </p:txBody>
        </p:sp>
        <p:grpSp>
          <p:nvGrpSpPr>
            <p:cNvPr id="6" name="Group 4"/>
            <p:cNvGrpSpPr>
              <a:grpSpLocks/>
            </p:cNvGrpSpPr>
            <p:nvPr/>
          </p:nvGrpSpPr>
          <p:grpSpPr bwMode="auto">
            <a:xfrm>
              <a:off x="0" y="1709"/>
              <a:ext cx="2353" cy="2611"/>
              <a:chOff x="0" y="1709"/>
              <a:chExt cx="2353" cy="2611"/>
            </a:xfrm>
          </p:grpSpPr>
          <p:grpSp>
            <p:nvGrpSpPr>
              <p:cNvPr id="50" name="Group 5"/>
              <p:cNvGrpSpPr>
                <a:grpSpLocks/>
              </p:cNvGrpSpPr>
              <p:nvPr/>
            </p:nvGrpSpPr>
            <p:grpSpPr bwMode="auto">
              <a:xfrm>
                <a:off x="99" y="1709"/>
                <a:ext cx="2171" cy="2611"/>
                <a:chOff x="99" y="1709"/>
                <a:chExt cx="2171" cy="2611"/>
              </a:xfrm>
            </p:grpSpPr>
            <p:grpSp>
              <p:nvGrpSpPr>
                <p:cNvPr id="90" name="Group 6"/>
                <p:cNvGrpSpPr>
                  <a:grpSpLocks/>
                </p:cNvGrpSpPr>
                <p:nvPr/>
              </p:nvGrpSpPr>
              <p:grpSpPr bwMode="auto">
                <a:xfrm>
                  <a:off x="726" y="3200"/>
                  <a:ext cx="210" cy="989"/>
                  <a:chOff x="726" y="3200"/>
                  <a:chExt cx="210" cy="989"/>
                </a:xfrm>
              </p:grpSpPr>
              <p:sp>
                <p:nvSpPr>
                  <p:cNvPr id="113" name="Freeform 7"/>
                  <p:cNvSpPr>
                    <a:spLocks/>
                  </p:cNvSpPr>
                  <p:nvPr/>
                </p:nvSpPr>
                <p:spPr bwMode="ltGray">
                  <a:xfrm>
                    <a:off x="730" y="3670"/>
                    <a:ext cx="206" cy="404"/>
                  </a:xfrm>
                  <a:custGeom>
                    <a:avLst/>
                    <a:gdLst>
                      <a:gd name="T0" fmla="*/ 0 w 206"/>
                      <a:gd name="T1" fmla="*/ 403 h 404"/>
                      <a:gd name="T2" fmla="*/ 29 w 206"/>
                      <a:gd name="T3" fmla="*/ 312 h 404"/>
                      <a:gd name="T4" fmla="*/ 56 w 206"/>
                      <a:gd name="T5" fmla="*/ 213 h 404"/>
                      <a:gd name="T6" fmla="*/ 69 w 206"/>
                      <a:gd name="T7" fmla="*/ 169 h 404"/>
                      <a:gd name="T8" fmla="*/ 87 w 206"/>
                      <a:gd name="T9" fmla="*/ 119 h 404"/>
                      <a:gd name="T10" fmla="*/ 112 w 206"/>
                      <a:gd name="T11" fmla="*/ 66 h 404"/>
                      <a:gd name="T12" fmla="*/ 131 w 206"/>
                      <a:gd name="T13" fmla="*/ 33 h 404"/>
                      <a:gd name="T14" fmla="*/ 146 w 206"/>
                      <a:gd name="T15" fmla="*/ 18 h 404"/>
                      <a:gd name="T16" fmla="*/ 164 w 206"/>
                      <a:gd name="T17" fmla="*/ 4 h 404"/>
                      <a:gd name="T18" fmla="*/ 185 w 206"/>
                      <a:gd name="T19" fmla="*/ 0 h 404"/>
                      <a:gd name="T20" fmla="*/ 194 w 206"/>
                      <a:gd name="T21" fmla="*/ 11 h 404"/>
                      <a:gd name="T22" fmla="*/ 205 w 206"/>
                      <a:gd name="T23" fmla="*/ 38 h 4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4" name="Freeform 8"/>
                  <p:cNvSpPr>
                    <a:spLocks/>
                  </p:cNvSpPr>
                  <p:nvPr/>
                </p:nvSpPr>
                <p:spPr bwMode="ltGray">
                  <a:xfrm>
                    <a:off x="726" y="3200"/>
                    <a:ext cx="140" cy="989"/>
                  </a:xfrm>
                  <a:custGeom>
                    <a:avLst/>
                    <a:gdLst>
                      <a:gd name="T0" fmla="*/ 1 w 140"/>
                      <a:gd name="T1" fmla="*/ 988 h 989"/>
                      <a:gd name="T2" fmla="*/ 0 w 140"/>
                      <a:gd name="T3" fmla="*/ 896 h 989"/>
                      <a:gd name="T4" fmla="*/ 0 w 140"/>
                      <a:gd name="T5" fmla="*/ 825 h 989"/>
                      <a:gd name="T6" fmla="*/ 3 w 140"/>
                      <a:gd name="T7" fmla="*/ 777 h 989"/>
                      <a:gd name="T8" fmla="*/ 4 w 140"/>
                      <a:gd name="T9" fmla="*/ 718 h 989"/>
                      <a:gd name="T10" fmla="*/ 4 w 140"/>
                      <a:gd name="T11" fmla="*/ 656 h 989"/>
                      <a:gd name="T12" fmla="*/ 5 w 140"/>
                      <a:gd name="T13" fmla="*/ 605 h 989"/>
                      <a:gd name="T14" fmla="*/ 9 w 140"/>
                      <a:gd name="T15" fmla="*/ 558 h 989"/>
                      <a:gd name="T16" fmla="*/ 13 w 140"/>
                      <a:gd name="T17" fmla="*/ 475 h 989"/>
                      <a:gd name="T18" fmla="*/ 20 w 140"/>
                      <a:gd name="T19" fmla="*/ 385 h 989"/>
                      <a:gd name="T20" fmla="*/ 29 w 140"/>
                      <a:gd name="T21" fmla="*/ 294 h 989"/>
                      <a:gd name="T22" fmla="*/ 36 w 140"/>
                      <a:gd name="T23" fmla="*/ 196 h 989"/>
                      <a:gd name="T24" fmla="*/ 42 w 140"/>
                      <a:gd name="T25" fmla="*/ 138 h 989"/>
                      <a:gd name="T26" fmla="*/ 47 w 140"/>
                      <a:gd name="T27" fmla="*/ 116 h 989"/>
                      <a:gd name="T28" fmla="*/ 59 w 140"/>
                      <a:gd name="T29" fmla="*/ 76 h 989"/>
                      <a:gd name="T30" fmla="*/ 72 w 140"/>
                      <a:gd name="T31" fmla="*/ 48 h 989"/>
                      <a:gd name="T32" fmla="*/ 86 w 140"/>
                      <a:gd name="T33" fmla="*/ 26 h 989"/>
                      <a:gd name="T34" fmla="*/ 99 w 140"/>
                      <a:gd name="T35" fmla="*/ 6 h 989"/>
                      <a:gd name="T36" fmla="*/ 109 w 140"/>
                      <a:gd name="T37" fmla="*/ 0 h 989"/>
                      <a:gd name="T38" fmla="*/ 122 w 140"/>
                      <a:gd name="T39" fmla="*/ 0 h 989"/>
                      <a:gd name="T40" fmla="*/ 134 w 140"/>
                      <a:gd name="T41" fmla="*/ 7 h 989"/>
                      <a:gd name="T42" fmla="*/ 139 w 140"/>
                      <a:gd name="T43" fmla="*/ 17 h 98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grpSp>
              <p:nvGrpSpPr>
                <p:cNvPr id="91" name="Group 9"/>
                <p:cNvGrpSpPr>
                  <a:grpSpLocks/>
                </p:cNvGrpSpPr>
                <p:nvPr/>
              </p:nvGrpSpPr>
              <p:grpSpPr bwMode="auto">
                <a:xfrm>
                  <a:off x="315" y="3132"/>
                  <a:ext cx="421" cy="1066"/>
                  <a:chOff x="315" y="3132"/>
                  <a:chExt cx="421" cy="1066"/>
                </a:xfrm>
              </p:grpSpPr>
              <p:sp>
                <p:nvSpPr>
                  <p:cNvPr id="111" name="Freeform 10"/>
                  <p:cNvSpPr>
                    <a:spLocks/>
                  </p:cNvSpPr>
                  <p:nvPr/>
                </p:nvSpPr>
                <p:spPr bwMode="ltGray">
                  <a:xfrm>
                    <a:off x="479" y="3751"/>
                    <a:ext cx="257" cy="447"/>
                  </a:xfrm>
                  <a:custGeom>
                    <a:avLst/>
                    <a:gdLst>
                      <a:gd name="T0" fmla="*/ 256 w 257"/>
                      <a:gd name="T1" fmla="*/ 446 h 447"/>
                      <a:gd name="T2" fmla="*/ 218 w 257"/>
                      <a:gd name="T3" fmla="*/ 403 h 447"/>
                      <a:gd name="T4" fmla="*/ 203 w 257"/>
                      <a:gd name="T5" fmla="*/ 376 h 447"/>
                      <a:gd name="T6" fmla="*/ 192 w 257"/>
                      <a:gd name="T7" fmla="*/ 355 h 447"/>
                      <a:gd name="T8" fmla="*/ 136 w 257"/>
                      <a:gd name="T9" fmla="*/ 149 h 447"/>
                      <a:gd name="T10" fmla="*/ 105 w 257"/>
                      <a:gd name="T11" fmla="*/ 84 h 447"/>
                      <a:gd name="T12" fmla="*/ 82 w 257"/>
                      <a:gd name="T13" fmla="*/ 42 h 447"/>
                      <a:gd name="T14" fmla="*/ 65 w 257"/>
                      <a:gd name="T15" fmla="*/ 22 h 447"/>
                      <a:gd name="T16" fmla="*/ 43 w 257"/>
                      <a:gd name="T17" fmla="*/ 6 h 447"/>
                      <a:gd name="T18" fmla="*/ 24 w 257"/>
                      <a:gd name="T19" fmla="*/ 0 h 447"/>
                      <a:gd name="T20" fmla="*/ 8 w 257"/>
                      <a:gd name="T21" fmla="*/ 3 h 447"/>
                      <a:gd name="T22" fmla="*/ 0 w 257"/>
                      <a:gd name="T23" fmla="*/ 29 h 4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2" name="Freeform 11"/>
                  <p:cNvSpPr>
                    <a:spLocks/>
                  </p:cNvSpPr>
                  <p:nvPr/>
                </p:nvSpPr>
                <p:spPr bwMode="ltGray">
                  <a:xfrm>
                    <a:off x="315" y="3132"/>
                    <a:ext cx="390" cy="1061"/>
                  </a:xfrm>
                  <a:custGeom>
                    <a:avLst/>
                    <a:gdLst>
                      <a:gd name="T0" fmla="*/ 389 w 390"/>
                      <a:gd name="T1" fmla="*/ 1060 h 1061"/>
                      <a:gd name="T2" fmla="*/ 378 w 390"/>
                      <a:gd name="T3" fmla="*/ 975 h 1061"/>
                      <a:gd name="T4" fmla="*/ 256 w 390"/>
                      <a:gd name="T5" fmla="*/ 400 h 1061"/>
                      <a:gd name="T6" fmla="*/ 201 w 390"/>
                      <a:gd name="T7" fmla="*/ 223 h 1061"/>
                      <a:gd name="T8" fmla="*/ 185 w 390"/>
                      <a:gd name="T9" fmla="*/ 164 h 1061"/>
                      <a:gd name="T10" fmla="*/ 164 w 390"/>
                      <a:gd name="T11" fmla="*/ 97 h 1061"/>
                      <a:gd name="T12" fmla="*/ 140 w 390"/>
                      <a:gd name="T13" fmla="*/ 45 h 1061"/>
                      <a:gd name="T14" fmla="*/ 117 w 390"/>
                      <a:gd name="T15" fmla="*/ 19 h 1061"/>
                      <a:gd name="T16" fmla="*/ 89 w 390"/>
                      <a:gd name="T17" fmla="*/ 1 h 1061"/>
                      <a:gd name="T18" fmla="*/ 60 w 390"/>
                      <a:gd name="T19" fmla="*/ 0 h 1061"/>
                      <a:gd name="T20" fmla="*/ 41 w 390"/>
                      <a:gd name="T21" fmla="*/ 21 h 1061"/>
                      <a:gd name="T22" fmla="*/ 0 w 390"/>
                      <a:gd name="T23" fmla="*/ 118 h 10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grpSp>
            <p:sp>
              <p:nvSpPr>
                <p:cNvPr id="92" name="Freeform 12"/>
                <p:cNvSpPr>
                  <a:spLocks/>
                </p:cNvSpPr>
                <p:nvPr/>
              </p:nvSpPr>
              <p:spPr bwMode="ltGray">
                <a:xfrm>
                  <a:off x="481" y="3749"/>
                  <a:ext cx="94" cy="445"/>
                </a:xfrm>
                <a:custGeom>
                  <a:avLst/>
                  <a:gdLst>
                    <a:gd name="T0" fmla="*/ 0 w 94"/>
                    <a:gd name="T1" fmla="*/ 444 h 445"/>
                    <a:gd name="T2" fmla="*/ 13 w 94"/>
                    <a:gd name="T3" fmla="*/ 344 h 445"/>
                    <a:gd name="T4" fmla="*/ 25 w 94"/>
                    <a:gd name="T5" fmla="*/ 235 h 445"/>
                    <a:gd name="T6" fmla="*/ 31 w 94"/>
                    <a:gd name="T7" fmla="*/ 187 h 445"/>
                    <a:gd name="T8" fmla="*/ 39 w 94"/>
                    <a:gd name="T9" fmla="*/ 131 h 445"/>
                    <a:gd name="T10" fmla="*/ 51 w 94"/>
                    <a:gd name="T11" fmla="*/ 74 h 445"/>
                    <a:gd name="T12" fmla="*/ 59 w 94"/>
                    <a:gd name="T13" fmla="*/ 37 h 445"/>
                    <a:gd name="T14" fmla="*/ 66 w 94"/>
                    <a:gd name="T15" fmla="*/ 19 h 445"/>
                    <a:gd name="T16" fmla="*/ 74 w 94"/>
                    <a:gd name="T17" fmla="*/ 4 h 445"/>
                    <a:gd name="T18" fmla="*/ 83 w 94"/>
                    <a:gd name="T19" fmla="*/ 0 h 445"/>
                    <a:gd name="T20" fmla="*/ 88 w 94"/>
                    <a:gd name="T21" fmla="*/ 12 h 445"/>
                    <a:gd name="T22" fmla="*/ 93 w 94"/>
                    <a:gd name="T23" fmla="*/ 42 h 4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93" name="Freeform 13"/>
                <p:cNvSpPr>
                  <a:spLocks/>
                </p:cNvSpPr>
                <p:nvPr/>
              </p:nvSpPr>
              <p:spPr bwMode="ltGray">
                <a:xfrm>
                  <a:off x="478" y="3237"/>
                  <a:ext cx="64" cy="1083"/>
                </a:xfrm>
                <a:custGeom>
                  <a:avLst/>
                  <a:gdLst>
                    <a:gd name="T0" fmla="*/ 0 w 64"/>
                    <a:gd name="T1" fmla="*/ 1082 h 1083"/>
                    <a:gd name="T2" fmla="*/ 0 w 64"/>
                    <a:gd name="T3" fmla="*/ 981 h 1083"/>
                    <a:gd name="T4" fmla="*/ 0 w 64"/>
                    <a:gd name="T5" fmla="*/ 904 h 1083"/>
                    <a:gd name="T6" fmla="*/ 1 w 64"/>
                    <a:gd name="T7" fmla="*/ 851 h 1083"/>
                    <a:gd name="T8" fmla="*/ 2 w 64"/>
                    <a:gd name="T9" fmla="*/ 786 h 1083"/>
                    <a:gd name="T10" fmla="*/ 2 w 64"/>
                    <a:gd name="T11" fmla="*/ 719 h 1083"/>
                    <a:gd name="T12" fmla="*/ 2 w 64"/>
                    <a:gd name="T13" fmla="*/ 662 h 1083"/>
                    <a:gd name="T14" fmla="*/ 4 w 64"/>
                    <a:gd name="T15" fmla="*/ 611 h 1083"/>
                    <a:gd name="T16" fmla="*/ 6 w 64"/>
                    <a:gd name="T17" fmla="*/ 521 h 1083"/>
                    <a:gd name="T18" fmla="*/ 9 w 64"/>
                    <a:gd name="T19" fmla="*/ 422 h 1083"/>
                    <a:gd name="T20" fmla="*/ 13 w 64"/>
                    <a:gd name="T21" fmla="*/ 323 h 1083"/>
                    <a:gd name="T22" fmla="*/ 16 w 64"/>
                    <a:gd name="T23" fmla="*/ 215 h 1083"/>
                    <a:gd name="T24" fmla="*/ 19 w 64"/>
                    <a:gd name="T25" fmla="*/ 152 h 1083"/>
                    <a:gd name="T26" fmla="*/ 21 w 64"/>
                    <a:gd name="T27" fmla="*/ 127 h 1083"/>
                    <a:gd name="T28" fmla="*/ 27 w 64"/>
                    <a:gd name="T29" fmla="*/ 84 h 1083"/>
                    <a:gd name="T30" fmla="*/ 32 w 64"/>
                    <a:gd name="T31" fmla="*/ 53 h 1083"/>
                    <a:gd name="T32" fmla="*/ 38 w 64"/>
                    <a:gd name="T33" fmla="*/ 28 h 1083"/>
                    <a:gd name="T34" fmla="*/ 44 w 64"/>
                    <a:gd name="T35" fmla="*/ 6 h 1083"/>
                    <a:gd name="T36" fmla="*/ 49 w 64"/>
                    <a:gd name="T37" fmla="*/ 0 h 1083"/>
                    <a:gd name="T38" fmla="*/ 56 w 64"/>
                    <a:gd name="T39" fmla="*/ 0 h 1083"/>
                    <a:gd name="T40" fmla="*/ 60 w 64"/>
                    <a:gd name="T41" fmla="*/ 8 h 1083"/>
                    <a:gd name="T42" fmla="*/ 63 w 64"/>
                    <a:gd name="T43" fmla="*/ 18 h 10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94" name="Freeform 14"/>
                <p:cNvSpPr>
                  <a:spLocks/>
                </p:cNvSpPr>
                <p:nvPr/>
              </p:nvSpPr>
              <p:spPr bwMode="ltGray">
                <a:xfrm>
                  <a:off x="99" y="2234"/>
                  <a:ext cx="219" cy="1856"/>
                </a:xfrm>
                <a:custGeom>
                  <a:avLst/>
                  <a:gdLst>
                    <a:gd name="T0" fmla="*/ 218 w 219"/>
                    <a:gd name="T1" fmla="*/ 1855 h 1856"/>
                    <a:gd name="T2" fmla="*/ 212 w 219"/>
                    <a:gd name="T3" fmla="*/ 1707 h 1856"/>
                    <a:gd name="T4" fmla="*/ 142 w 219"/>
                    <a:gd name="T5" fmla="*/ 702 h 1856"/>
                    <a:gd name="T6" fmla="*/ 112 w 219"/>
                    <a:gd name="T7" fmla="*/ 390 h 1856"/>
                    <a:gd name="T8" fmla="*/ 104 w 219"/>
                    <a:gd name="T9" fmla="*/ 288 h 1856"/>
                    <a:gd name="T10" fmla="*/ 91 w 219"/>
                    <a:gd name="T11" fmla="*/ 170 h 1856"/>
                    <a:gd name="T12" fmla="*/ 79 w 219"/>
                    <a:gd name="T13" fmla="*/ 80 h 1856"/>
                    <a:gd name="T14" fmla="*/ 65 w 219"/>
                    <a:gd name="T15" fmla="*/ 33 h 1856"/>
                    <a:gd name="T16" fmla="*/ 50 w 219"/>
                    <a:gd name="T17" fmla="*/ 2 h 1856"/>
                    <a:gd name="T18" fmla="*/ 34 w 219"/>
                    <a:gd name="T19" fmla="*/ 0 h 1856"/>
                    <a:gd name="T20" fmla="*/ 22 w 219"/>
                    <a:gd name="T21" fmla="*/ 35 h 1856"/>
                    <a:gd name="T22" fmla="*/ 0 w 219"/>
                    <a:gd name="T23" fmla="*/ 207 h 18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nvGrpSpPr>
                <p:cNvPr id="95" name="Group 15"/>
                <p:cNvGrpSpPr>
                  <a:grpSpLocks/>
                </p:cNvGrpSpPr>
                <p:nvPr/>
              </p:nvGrpSpPr>
              <p:grpSpPr bwMode="auto">
                <a:xfrm>
                  <a:off x="235" y="1709"/>
                  <a:ext cx="237" cy="2589"/>
                  <a:chOff x="235" y="1709"/>
                  <a:chExt cx="237" cy="2589"/>
                </a:xfrm>
              </p:grpSpPr>
              <p:sp>
                <p:nvSpPr>
                  <p:cNvPr id="107" name="Freeform 16"/>
                  <p:cNvSpPr>
                    <a:spLocks/>
                  </p:cNvSpPr>
                  <p:nvPr/>
                </p:nvSpPr>
                <p:spPr bwMode="ltGray">
                  <a:xfrm>
                    <a:off x="235" y="3644"/>
                    <a:ext cx="144" cy="654"/>
                  </a:xfrm>
                  <a:custGeom>
                    <a:avLst/>
                    <a:gdLst>
                      <a:gd name="T0" fmla="*/ 143 w 144"/>
                      <a:gd name="T1" fmla="*/ 653 h 654"/>
                      <a:gd name="T2" fmla="*/ 122 w 144"/>
                      <a:gd name="T3" fmla="*/ 589 h 654"/>
                      <a:gd name="T4" fmla="*/ 113 w 144"/>
                      <a:gd name="T5" fmla="*/ 551 h 654"/>
                      <a:gd name="T6" fmla="*/ 108 w 144"/>
                      <a:gd name="T7" fmla="*/ 520 h 654"/>
                      <a:gd name="T8" fmla="*/ 76 w 144"/>
                      <a:gd name="T9" fmla="*/ 219 h 654"/>
                      <a:gd name="T10" fmla="*/ 58 w 144"/>
                      <a:gd name="T11" fmla="*/ 123 h 654"/>
                      <a:gd name="T12" fmla="*/ 45 w 144"/>
                      <a:gd name="T13" fmla="*/ 63 h 654"/>
                      <a:gd name="T14" fmla="*/ 36 w 144"/>
                      <a:gd name="T15" fmla="*/ 32 h 654"/>
                      <a:gd name="T16" fmla="*/ 24 w 144"/>
                      <a:gd name="T17" fmla="*/ 8 h 654"/>
                      <a:gd name="T18" fmla="*/ 13 w 144"/>
                      <a:gd name="T19" fmla="*/ 0 h 654"/>
                      <a:gd name="T20" fmla="*/ 4 w 144"/>
                      <a:gd name="T21" fmla="*/ 6 h 654"/>
                      <a:gd name="T22" fmla="*/ 0 w 144"/>
                      <a:gd name="T23" fmla="*/ 43 h 6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8" name="Freeform 17"/>
                  <p:cNvSpPr>
                    <a:spLocks/>
                  </p:cNvSpPr>
                  <p:nvPr/>
                </p:nvSpPr>
                <p:spPr bwMode="ltGray">
                  <a:xfrm>
                    <a:off x="269" y="1709"/>
                    <a:ext cx="203" cy="2391"/>
                  </a:xfrm>
                  <a:custGeom>
                    <a:avLst/>
                    <a:gdLst>
                      <a:gd name="T0" fmla="*/ 0 w 203"/>
                      <a:gd name="T1" fmla="*/ 2390 h 2391"/>
                      <a:gd name="T2" fmla="*/ 71 w 203"/>
                      <a:gd name="T3" fmla="*/ 1504 h 2391"/>
                      <a:gd name="T4" fmla="*/ 79 w 203"/>
                      <a:gd name="T5" fmla="*/ 1362 h 2391"/>
                      <a:gd name="T6" fmla="*/ 97 w 203"/>
                      <a:gd name="T7" fmla="*/ 1131 h 2391"/>
                      <a:gd name="T8" fmla="*/ 114 w 203"/>
                      <a:gd name="T9" fmla="*/ 891 h 2391"/>
                      <a:gd name="T10" fmla="*/ 123 w 203"/>
                      <a:gd name="T11" fmla="*/ 762 h 2391"/>
                      <a:gd name="T12" fmla="*/ 128 w 203"/>
                      <a:gd name="T13" fmla="*/ 623 h 2391"/>
                      <a:gd name="T14" fmla="*/ 134 w 203"/>
                      <a:gd name="T15" fmla="*/ 493 h 2391"/>
                      <a:gd name="T16" fmla="*/ 146 w 203"/>
                      <a:gd name="T17" fmla="*/ 342 h 2391"/>
                      <a:gd name="T18" fmla="*/ 157 w 203"/>
                      <a:gd name="T19" fmla="*/ 204 h 2391"/>
                      <a:gd name="T20" fmla="*/ 173 w 203"/>
                      <a:gd name="T21" fmla="*/ 82 h 2391"/>
                      <a:gd name="T22" fmla="*/ 183 w 203"/>
                      <a:gd name="T23" fmla="*/ 6 h 2391"/>
                      <a:gd name="T24" fmla="*/ 191 w 203"/>
                      <a:gd name="T25" fmla="*/ 0 h 2391"/>
                      <a:gd name="T26" fmla="*/ 197 w 203"/>
                      <a:gd name="T27" fmla="*/ 39 h 2391"/>
                      <a:gd name="T28" fmla="*/ 202 w 203"/>
                      <a:gd name="T29" fmla="*/ 173 h 23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9" name="Freeform 18"/>
                  <p:cNvSpPr>
                    <a:spLocks/>
                  </p:cNvSpPr>
                  <p:nvPr/>
                </p:nvSpPr>
                <p:spPr bwMode="ltGray">
                  <a:xfrm>
                    <a:off x="306" y="2782"/>
                    <a:ext cx="161" cy="882"/>
                  </a:xfrm>
                  <a:custGeom>
                    <a:avLst/>
                    <a:gdLst>
                      <a:gd name="T0" fmla="*/ 0 w 161"/>
                      <a:gd name="T1" fmla="*/ 881 h 882"/>
                      <a:gd name="T2" fmla="*/ 30 w 161"/>
                      <a:gd name="T3" fmla="*/ 690 h 882"/>
                      <a:gd name="T4" fmla="*/ 48 w 161"/>
                      <a:gd name="T5" fmla="*/ 470 h 882"/>
                      <a:gd name="T6" fmla="*/ 59 w 161"/>
                      <a:gd name="T7" fmla="*/ 372 h 882"/>
                      <a:gd name="T8" fmla="*/ 72 w 161"/>
                      <a:gd name="T9" fmla="*/ 259 h 882"/>
                      <a:gd name="T10" fmla="*/ 90 w 161"/>
                      <a:gd name="T11" fmla="*/ 142 h 882"/>
                      <a:gd name="T12" fmla="*/ 105 w 161"/>
                      <a:gd name="T13" fmla="*/ 69 h 882"/>
                      <a:gd name="T14" fmla="*/ 115 w 161"/>
                      <a:gd name="T15" fmla="*/ 32 h 882"/>
                      <a:gd name="T16" fmla="*/ 129 w 161"/>
                      <a:gd name="T17" fmla="*/ 6 h 882"/>
                      <a:gd name="T18" fmla="*/ 146 w 161"/>
                      <a:gd name="T19" fmla="*/ 0 h 882"/>
                      <a:gd name="T20" fmla="*/ 154 w 161"/>
                      <a:gd name="T21" fmla="*/ 19 h 882"/>
                      <a:gd name="T22" fmla="*/ 160 w 161"/>
                      <a:gd name="T23" fmla="*/ 77 h 8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0" name="Freeform 19"/>
                  <p:cNvSpPr>
                    <a:spLocks/>
                  </p:cNvSpPr>
                  <p:nvPr/>
                </p:nvSpPr>
                <p:spPr bwMode="ltGray">
                  <a:xfrm>
                    <a:off x="237" y="3096"/>
                    <a:ext cx="74" cy="429"/>
                  </a:xfrm>
                  <a:custGeom>
                    <a:avLst/>
                    <a:gdLst>
                      <a:gd name="T0" fmla="*/ 0 w 74"/>
                      <a:gd name="T1" fmla="*/ 0 h 429"/>
                      <a:gd name="T2" fmla="*/ 12 w 74"/>
                      <a:gd name="T3" fmla="*/ 28 h 429"/>
                      <a:gd name="T4" fmla="*/ 28 w 74"/>
                      <a:gd name="T5" fmla="*/ 57 h 429"/>
                      <a:gd name="T6" fmla="*/ 41 w 74"/>
                      <a:gd name="T7" fmla="*/ 118 h 429"/>
                      <a:gd name="T8" fmla="*/ 52 w 74"/>
                      <a:gd name="T9" fmla="*/ 170 h 429"/>
                      <a:gd name="T10" fmla="*/ 62 w 74"/>
                      <a:gd name="T11" fmla="*/ 223 h 429"/>
                      <a:gd name="T12" fmla="*/ 67 w 74"/>
                      <a:gd name="T13" fmla="*/ 267 h 429"/>
                      <a:gd name="T14" fmla="*/ 70 w 74"/>
                      <a:gd name="T15" fmla="*/ 310 h 429"/>
                      <a:gd name="T16" fmla="*/ 73 w 74"/>
                      <a:gd name="T17" fmla="*/ 370 h 429"/>
                      <a:gd name="T18" fmla="*/ 73 w 74"/>
                      <a:gd name="T19" fmla="*/ 428 h 4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grpSp>
            <p:sp>
              <p:nvSpPr>
                <p:cNvPr id="96" name="Freeform 20"/>
                <p:cNvSpPr>
                  <a:spLocks/>
                </p:cNvSpPr>
                <p:nvPr/>
              </p:nvSpPr>
              <p:spPr bwMode="ltGray">
                <a:xfrm>
                  <a:off x="1158" y="3932"/>
                  <a:ext cx="256" cy="218"/>
                </a:xfrm>
                <a:custGeom>
                  <a:avLst/>
                  <a:gdLst>
                    <a:gd name="T0" fmla="*/ 255 w 256"/>
                    <a:gd name="T1" fmla="*/ 217 h 218"/>
                    <a:gd name="T2" fmla="*/ 217 w 256"/>
                    <a:gd name="T3" fmla="*/ 196 h 218"/>
                    <a:gd name="T4" fmla="*/ 202 w 256"/>
                    <a:gd name="T5" fmla="*/ 183 h 218"/>
                    <a:gd name="T6" fmla="*/ 192 w 256"/>
                    <a:gd name="T7" fmla="*/ 173 h 218"/>
                    <a:gd name="T8" fmla="*/ 135 w 256"/>
                    <a:gd name="T9" fmla="*/ 72 h 218"/>
                    <a:gd name="T10" fmla="*/ 105 w 256"/>
                    <a:gd name="T11" fmla="*/ 40 h 218"/>
                    <a:gd name="T12" fmla="*/ 82 w 256"/>
                    <a:gd name="T13" fmla="*/ 20 h 218"/>
                    <a:gd name="T14" fmla="*/ 65 w 256"/>
                    <a:gd name="T15" fmla="*/ 11 h 218"/>
                    <a:gd name="T16" fmla="*/ 43 w 256"/>
                    <a:gd name="T17" fmla="*/ 3 h 218"/>
                    <a:gd name="T18" fmla="*/ 22 w 256"/>
                    <a:gd name="T19" fmla="*/ 0 h 218"/>
                    <a:gd name="T20" fmla="*/ 8 w 256"/>
                    <a:gd name="T21" fmla="*/ 1 h 218"/>
                    <a:gd name="T22" fmla="*/ 0 w 256"/>
                    <a:gd name="T23" fmla="*/ 14 h 2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97" name="Freeform 21"/>
                <p:cNvSpPr>
                  <a:spLocks/>
                </p:cNvSpPr>
                <p:nvPr/>
              </p:nvSpPr>
              <p:spPr bwMode="ltGray">
                <a:xfrm>
                  <a:off x="1930" y="3849"/>
                  <a:ext cx="340" cy="236"/>
                </a:xfrm>
                <a:custGeom>
                  <a:avLst/>
                  <a:gdLst>
                    <a:gd name="T0" fmla="*/ 0 w 340"/>
                    <a:gd name="T1" fmla="*/ 235 h 236"/>
                    <a:gd name="T2" fmla="*/ 50 w 340"/>
                    <a:gd name="T3" fmla="*/ 183 h 236"/>
                    <a:gd name="T4" fmla="*/ 92 w 340"/>
                    <a:gd name="T5" fmla="*/ 124 h 236"/>
                    <a:gd name="T6" fmla="*/ 114 w 340"/>
                    <a:gd name="T7" fmla="*/ 98 h 236"/>
                    <a:gd name="T8" fmla="*/ 145 w 340"/>
                    <a:gd name="T9" fmla="*/ 70 h 236"/>
                    <a:gd name="T10" fmla="*/ 186 w 340"/>
                    <a:gd name="T11" fmla="*/ 39 h 236"/>
                    <a:gd name="T12" fmla="*/ 217 w 340"/>
                    <a:gd name="T13" fmla="*/ 19 h 236"/>
                    <a:gd name="T14" fmla="*/ 240 w 340"/>
                    <a:gd name="T15" fmla="*/ 9 h 236"/>
                    <a:gd name="T16" fmla="*/ 271 w 340"/>
                    <a:gd name="T17" fmla="*/ 2 h 236"/>
                    <a:gd name="T18" fmla="*/ 306 w 340"/>
                    <a:gd name="T19" fmla="*/ 0 h 236"/>
                    <a:gd name="T20" fmla="*/ 321 w 340"/>
                    <a:gd name="T21" fmla="*/ 6 h 236"/>
                    <a:gd name="T22" fmla="*/ 339 w 340"/>
                    <a:gd name="T23" fmla="*/ 22 h 2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98" name="Freeform 22"/>
                <p:cNvSpPr>
                  <a:spLocks/>
                </p:cNvSpPr>
                <p:nvPr/>
              </p:nvSpPr>
              <p:spPr bwMode="ltGray">
                <a:xfrm>
                  <a:off x="1919" y="3570"/>
                  <a:ext cx="233" cy="583"/>
                </a:xfrm>
                <a:custGeom>
                  <a:avLst/>
                  <a:gdLst>
                    <a:gd name="T0" fmla="*/ 1 w 233"/>
                    <a:gd name="T1" fmla="*/ 582 h 583"/>
                    <a:gd name="T2" fmla="*/ 0 w 233"/>
                    <a:gd name="T3" fmla="*/ 527 h 583"/>
                    <a:gd name="T4" fmla="*/ 0 w 233"/>
                    <a:gd name="T5" fmla="*/ 486 h 583"/>
                    <a:gd name="T6" fmla="*/ 5 w 233"/>
                    <a:gd name="T7" fmla="*/ 458 h 583"/>
                    <a:gd name="T8" fmla="*/ 8 w 233"/>
                    <a:gd name="T9" fmla="*/ 422 h 583"/>
                    <a:gd name="T10" fmla="*/ 8 w 233"/>
                    <a:gd name="T11" fmla="*/ 386 h 583"/>
                    <a:gd name="T12" fmla="*/ 9 w 233"/>
                    <a:gd name="T13" fmla="*/ 357 h 583"/>
                    <a:gd name="T14" fmla="*/ 16 w 233"/>
                    <a:gd name="T15" fmla="*/ 328 h 583"/>
                    <a:gd name="T16" fmla="*/ 22 w 233"/>
                    <a:gd name="T17" fmla="*/ 280 h 583"/>
                    <a:gd name="T18" fmla="*/ 34 w 233"/>
                    <a:gd name="T19" fmla="*/ 227 h 583"/>
                    <a:gd name="T20" fmla="*/ 49 w 233"/>
                    <a:gd name="T21" fmla="*/ 172 h 583"/>
                    <a:gd name="T22" fmla="*/ 60 w 233"/>
                    <a:gd name="T23" fmla="*/ 116 h 583"/>
                    <a:gd name="T24" fmla="*/ 70 w 233"/>
                    <a:gd name="T25" fmla="*/ 81 h 583"/>
                    <a:gd name="T26" fmla="*/ 78 w 233"/>
                    <a:gd name="T27" fmla="*/ 69 h 583"/>
                    <a:gd name="T28" fmla="*/ 100 w 233"/>
                    <a:gd name="T29" fmla="*/ 45 h 583"/>
                    <a:gd name="T30" fmla="*/ 120 w 233"/>
                    <a:gd name="T31" fmla="*/ 28 h 583"/>
                    <a:gd name="T32" fmla="*/ 142 w 233"/>
                    <a:gd name="T33" fmla="*/ 14 h 583"/>
                    <a:gd name="T34" fmla="*/ 165 w 233"/>
                    <a:gd name="T35" fmla="*/ 3 h 583"/>
                    <a:gd name="T36" fmla="*/ 182 w 233"/>
                    <a:gd name="T37" fmla="*/ 0 h 583"/>
                    <a:gd name="T38" fmla="*/ 204 w 233"/>
                    <a:gd name="T39" fmla="*/ 0 h 583"/>
                    <a:gd name="T40" fmla="*/ 224 w 233"/>
                    <a:gd name="T41" fmla="*/ 4 h 583"/>
                    <a:gd name="T42" fmla="*/ 232 w 233"/>
                    <a:gd name="T43" fmla="*/ 9 h 5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99" name="Freeform 23"/>
                <p:cNvSpPr>
                  <a:spLocks/>
                </p:cNvSpPr>
                <p:nvPr/>
              </p:nvSpPr>
              <p:spPr bwMode="ltGray">
                <a:xfrm>
                  <a:off x="1041" y="3712"/>
                  <a:ext cx="408" cy="530"/>
                </a:xfrm>
                <a:custGeom>
                  <a:avLst/>
                  <a:gdLst>
                    <a:gd name="T0" fmla="*/ 407 w 408"/>
                    <a:gd name="T1" fmla="*/ 529 h 530"/>
                    <a:gd name="T2" fmla="*/ 395 w 408"/>
                    <a:gd name="T3" fmla="*/ 486 h 530"/>
                    <a:gd name="T4" fmla="*/ 267 w 408"/>
                    <a:gd name="T5" fmla="*/ 199 h 530"/>
                    <a:gd name="T6" fmla="*/ 210 w 408"/>
                    <a:gd name="T7" fmla="*/ 111 h 530"/>
                    <a:gd name="T8" fmla="*/ 194 w 408"/>
                    <a:gd name="T9" fmla="*/ 81 h 530"/>
                    <a:gd name="T10" fmla="*/ 171 w 408"/>
                    <a:gd name="T11" fmla="*/ 48 h 530"/>
                    <a:gd name="T12" fmla="*/ 147 w 408"/>
                    <a:gd name="T13" fmla="*/ 23 h 530"/>
                    <a:gd name="T14" fmla="*/ 123 w 408"/>
                    <a:gd name="T15" fmla="*/ 9 h 530"/>
                    <a:gd name="T16" fmla="*/ 93 w 408"/>
                    <a:gd name="T17" fmla="*/ 0 h 530"/>
                    <a:gd name="T18" fmla="*/ 63 w 408"/>
                    <a:gd name="T19" fmla="*/ 0 h 530"/>
                    <a:gd name="T20" fmla="*/ 42 w 408"/>
                    <a:gd name="T21" fmla="*/ 9 h 530"/>
                    <a:gd name="T22" fmla="*/ 0 w 408"/>
                    <a:gd name="T23" fmla="*/ 59 h 5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0" name="Freeform 24"/>
                <p:cNvSpPr>
                  <a:spLocks/>
                </p:cNvSpPr>
                <p:nvPr/>
              </p:nvSpPr>
              <p:spPr bwMode="ltGray">
                <a:xfrm>
                  <a:off x="1540" y="3336"/>
                  <a:ext cx="369" cy="811"/>
                </a:xfrm>
                <a:custGeom>
                  <a:avLst/>
                  <a:gdLst>
                    <a:gd name="T0" fmla="*/ 0 w 369"/>
                    <a:gd name="T1" fmla="*/ 810 h 811"/>
                    <a:gd name="T2" fmla="*/ 131 w 369"/>
                    <a:gd name="T3" fmla="*/ 509 h 811"/>
                    <a:gd name="T4" fmla="*/ 146 w 369"/>
                    <a:gd name="T5" fmla="*/ 461 h 811"/>
                    <a:gd name="T6" fmla="*/ 178 w 369"/>
                    <a:gd name="T7" fmla="*/ 383 h 811"/>
                    <a:gd name="T8" fmla="*/ 209 w 369"/>
                    <a:gd name="T9" fmla="*/ 302 h 811"/>
                    <a:gd name="T10" fmla="*/ 225 w 369"/>
                    <a:gd name="T11" fmla="*/ 258 h 811"/>
                    <a:gd name="T12" fmla="*/ 233 w 369"/>
                    <a:gd name="T13" fmla="*/ 211 h 811"/>
                    <a:gd name="T14" fmla="*/ 246 w 369"/>
                    <a:gd name="T15" fmla="*/ 166 h 811"/>
                    <a:gd name="T16" fmla="*/ 265 w 369"/>
                    <a:gd name="T17" fmla="*/ 116 h 811"/>
                    <a:gd name="T18" fmla="*/ 286 w 369"/>
                    <a:gd name="T19" fmla="*/ 69 h 811"/>
                    <a:gd name="T20" fmla="*/ 314 w 369"/>
                    <a:gd name="T21" fmla="*/ 27 h 811"/>
                    <a:gd name="T22" fmla="*/ 335 w 369"/>
                    <a:gd name="T23" fmla="*/ 2 h 811"/>
                    <a:gd name="T24" fmla="*/ 348 w 369"/>
                    <a:gd name="T25" fmla="*/ 0 h 811"/>
                    <a:gd name="T26" fmla="*/ 361 w 369"/>
                    <a:gd name="T27" fmla="*/ 13 h 811"/>
                    <a:gd name="T28" fmla="*/ 368 w 369"/>
                    <a:gd name="T29" fmla="*/ 58 h 8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1" name="Freeform 25"/>
                <p:cNvSpPr>
                  <a:spLocks/>
                </p:cNvSpPr>
                <p:nvPr/>
              </p:nvSpPr>
              <p:spPr bwMode="ltGray">
                <a:xfrm>
                  <a:off x="1605" y="3698"/>
                  <a:ext cx="295" cy="300"/>
                </a:xfrm>
                <a:custGeom>
                  <a:avLst/>
                  <a:gdLst>
                    <a:gd name="T0" fmla="*/ 0 w 295"/>
                    <a:gd name="T1" fmla="*/ 299 h 300"/>
                    <a:gd name="T2" fmla="*/ 56 w 295"/>
                    <a:gd name="T3" fmla="*/ 234 h 300"/>
                    <a:gd name="T4" fmla="*/ 90 w 295"/>
                    <a:gd name="T5" fmla="*/ 159 h 300"/>
                    <a:gd name="T6" fmla="*/ 109 w 295"/>
                    <a:gd name="T7" fmla="*/ 126 h 300"/>
                    <a:gd name="T8" fmla="*/ 134 w 295"/>
                    <a:gd name="T9" fmla="*/ 87 h 300"/>
                    <a:gd name="T10" fmla="*/ 168 w 295"/>
                    <a:gd name="T11" fmla="*/ 48 h 300"/>
                    <a:gd name="T12" fmla="*/ 193 w 295"/>
                    <a:gd name="T13" fmla="*/ 23 h 300"/>
                    <a:gd name="T14" fmla="*/ 212 w 295"/>
                    <a:gd name="T15" fmla="*/ 11 h 300"/>
                    <a:gd name="T16" fmla="*/ 239 w 295"/>
                    <a:gd name="T17" fmla="*/ 2 h 300"/>
                    <a:gd name="T18" fmla="*/ 267 w 295"/>
                    <a:gd name="T19" fmla="*/ 0 h 300"/>
                    <a:gd name="T20" fmla="*/ 281 w 295"/>
                    <a:gd name="T21" fmla="*/ 6 h 300"/>
                    <a:gd name="T22" fmla="*/ 294 w 295"/>
                    <a:gd name="T23" fmla="*/ 25 h 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2" name="Freeform 26"/>
                <p:cNvSpPr>
                  <a:spLocks/>
                </p:cNvSpPr>
                <p:nvPr/>
              </p:nvSpPr>
              <p:spPr bwMode="ltGray">
                <a:xfrm>
                  <a:off x="1480" y="3807"/>
                  <a:ext cx="142" cy="145"/>
                </a:xfrm>
                <a:custGeom>
                  <a:avLst/>
                  <a:gdLst>
                    <a:gd name="T0" fmla="*/ 0 w 142"/>
                    <a:gd name="T1" fmla="*/ 0 h 145"/>
                    <a:gd name="T2" fmla="*/ 24 w 142"/>
                    <a:gd name="T3" fmla="*/ 9 h 145"/>
                    <a:gd name="T4" fmla="*/ 52 w 142"/>
                    <a:gd name="T5" fmla="*/ 19 h 145"/>
                    <a:gd name="T6" fmla="*/ 79 w 142"/>
                    <a:gd name="T7" fmla="*/ 39 h 145"/>
                    <a:gd name="T8" fmla="*/ 102 w 142"/>
                    <a:gd name="T9" fmla="*/ 56 h 145"/>
                    <a:gd name="T10" fmla="*/ 121 w 142"/>
                    <a:gd name="T11" fmla="*/ 75 h 145"/>
                    <a:gd name="T12" fmla="*/ 131 w 142"/>
                    <a:gd name="T13" fmla="*/ 89 h 145"/>
                    <a:gd name="T14" fmla="*/ 137 w 142"/>
                    <a:gd name="T15" fmla="*/ 104 h 145"/>
                    <a:gd name="T16" fmla="*/ 141 w 142"/>
                    <a:gd name="T17" fmla="*/ 124 h 145"/>
                    <a:gd name="T18" fmla="*/ 141 w 142"/>
                    <a:gd name="T19" fmla="*/ 144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3" name="Freeform 27"/>
                <p:cNvSpPr>
                  <a:spLocks/>
                </p:cNvSpPr>
                <p:nvPr/>
              </p:nvSpPr>
              <p:spPr bwMode="ltGray">
                <a:xfrm>
                  <a:off x="654" y="2533"/>
                  <a:ext cx="353" cy="1638"/>
                </a:xfrm>
                <a:custGeom>
                  <a:avLst/>
                  <a:gdLst>
                    <a:gd name="T0" fmla="*/ 0 w 353"/>
                    <a:gd name="T1" fmla="*/ 1637 h 1638"/>
                    <a:gd name="T2" fmla="*/ 126 w 353"/>
                    <a:gd name="T3" fmla="*/ 1030 h 1638"/>
                    <a:gd name="T4" fmla="*/ 139 w 353"/>
                    <a:gd name="T5" fmla="*/ 931 h 1638"/>
                    <a:gd name="T6" fmla="*/ 170 w 353"/>
                    <a:gd name="T7" fmla="*/ 775 h 1638"/>
                    <a:gd name="T8" fmla="*/ 200 w 353"/>
                    <a:gd name="T9" fmla="*/ 611 h 1638"/>
                    <a:gd name="T10" fmla="*/ 215 w 353"/>
                    <a:gd name="T11" fmla="*/ 520 h 1638"/>
                    <a:gd name="T12" fmla="*/ 223 w 353"/>
                    <a:gd name="T13" fmla="*/ 426 h 1638"/>
                    <a:gd name="T14" fmla="*/ 236 w 353"/>
                    <a:gd name="T15" fmla="*/ 337 h 1638"/>
                    <a:gd name="T16" fmla="*/ 254 w 353"/>
                    <a:gd name="T17" fmla="*/ 233 h 1638"/>
                    <a:gd name="T18" fmla="*/ 274 w 353"/>
                    <a:gd name="T19" fmla="*/ 138 h 1638"/>
                    <a:gd name="T20" fmla="*/ 300 w 353"/>
                    <a:gd name="T21" fmla="*/ 55 h 1638"/>
                    <a:gd name="T22" fmla="*/ 321 w 353"/>
                    <a:gd name="T23" fmla="*/ 3 h 1638"/>
                    <a:gd name="T24" fmla="*/ 333 w 353"/>
                    <a:gd name="T25" fmla="*/ 0 h 1638"/>
                    <a:gd name="T26" fmla="*/ 345 w 353"/>
                    <a:gd name="T27" fmla="*/ 25 h 1638"/>
                    <a:gd name="T28" fmla="*/ 352 w 353"/>
                    <a:gd name="T29" fmla="*/ 117 h 16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4" name="Freeform 28"/>
                <p:cNvSpPr>
                  <a:spLocks/>
                </p:cNvSpPr>
                <p:nvPr/>
              </p:nvSpPr>
              <p:spPr bwMode="ltGray">
                <a:xfrm>
                  <a:off x="718" y="3264"/>
                  <a:ext cx="278" cy="610"/>
                </a:xfrm>
                <a:custGeom>
                  <a:avLst/>
                  <a:gdLst>
                    <a:gd name="T0" fmla="*/ 0 w 278"/>
                    <a:gd name="T1" fmla="*/ 609 h 610"/>
                    <a:gd name="T2" fmla="*/ 52 w 278"/>
                    <a:gd name="T3" fmla="*/ 477 h 610"/>
                    <a:gd name="T4" fmla="*/ 85 w 278"/>
                    <a:gd name="T5" fmla="*/ 324 h 610"/>
                    <a:gd name="T6" fmla="*/ 102 w 278"/>
                    <a:gd name="T7" fmla="*/ 256 h 610"/>
                    <a:gd name="T8" fmla="*/ 126 w 278"/>
                    <a:gd name="T9" fmla="*/ 178 h 610"/>
                    <a:gd name="T10" fmla="*/ 158 w 278"/>
                    <a:gd name="T11" fmla="*/ 97 h 610"/>
                    <a:gd name="T12" fmla="*/ 182 w 278"/>
                    <a:gd name="T13" fmla="*/ 48 h 610"/>
                    <a:gd name="T14" fmla="*/ 200 w 278"/>
                    <a:gd name="T15" fmla="*/ 22 h 610"/>
                    <a:gd name="T16" fmla="*/ 224 w 278"/>
                    <a:gd name="T17" fmla="*/ 3 h 610"/>
                    <a:gd name="T18" fmla="*/ 253 w 278"/>
                    <a:gd name="T19" fmla="*/ 0 h 610"/>
                    <a:gd name="T20" fmla="*/ 264 w 278"/>
                    <a:gd name="T21" fmla="*/ 13 h 610"/>
                    <a:gd name="T22" fmla="*/ 277 w 278"/>
                    <a:gd name="T23" fmla="*/ 5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5" name="Freeform 29"/>
                <p:cNvSpPr>
                  <a:spLocks/>
                </p:cNvSpPr>
                <p:nvPr/>
              </p:nvSpPr>
              <p:spPr bwMode="ltGray">
                <a:xfrm>
                  <a:off x="599" y="3485"/>
                  <a:ext cx="137" cy="292"/>
                </a:xfrm>
                <a:custGeom>
                  <a:avLst/>
                  <a:gdLst>
                    <a:gd name="T0" fmla="*/ 0 w 137"/>
                    <a:gd name="T1" fmla="*/ 0 h 292"/>
                    <a:gd name="T2" fmla="*/ 22 w 137"/>
                    <a:gd name="T3" fmla="*/ 18 h 292"/>
                    <a:gd name="T4" fmla="*/ 50 w 137"/>
                    <a:gd name="T5" fmla="*/ 40 h 292"/>
                    <a:gd name="T6" fmla="*/ 75 w 137"/>
                    <a:gd name="T7" fmla="*/ 80 h 292"/>
                    <a:gd name="T8" fmla="*/ 98 w 137"/>
                    <a:gd name="T9" fmla="*/ 115 h 292"/>
                    <a:gd name="T10" fmla="*/ 117 w 137"/>
                    <a:gd name="T11" fmla="*/ 151 h 292"/>
                    <a:gd name="T12" fmla="*/ 126 w 137"/>
                    <a:gd name="T13" fmla="*/ 182 h 292"/>
                    <a:gd name="T14" fmla="*/ 132 w 137"/>
                    <a:gd name="T15" fmla="*/ 210 h 292"/>
                    <a:gd name="T16" fmla="*/ 136 w 137"/>
                    <a:gd name="T17" fmla="*/ 250 h 292"/>
                    <a:gd name="T18" fmla="*/ 136 w 137"/>
                    <a:gd name="T19" fmla="*/ 291 h 2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6" name="Freeform 30"/>
                <p:cNvSpPr>
                  <a:spLocks/>
                </p:cNvSpPr>
                <p:nvPr/>
              </p:nvSpPr>
              <p:spPr bwMode="ltGray">
                <a:xfrm>
                  <a:off x="1365" y="2870"/>
                  <a:ext cx="192" cy="1365"/>
                </a:xfrm>
                <a:custGeom>
                  <a:avLst/>
                  <a:gdLst>
                    <a:gd name="T0" fmla="*/ 189 w 192"/>
                    <a:gd name="T1" fmla="*/ 1364 h 1365"/>
                    <a:gd name="T2" fmla="*/ 191 w 192"/>
                    <a:gd name="T3" fmla="*/ 1167 h 1365"/>
                    <a:gd name="T4" fmla="*/ 191 w 192"/>
                    <a:gd name="T5" fmla="*/ 1076 h 1365"/>
                    <a:gd name="T6" fmla="*/ 186 w 192"/>
                    <a:gd name="T7" fmla="*/ 1012 h 1365"/>
                    <a:gd name="T8" fmla="*/ 184 w 192"/>
                    <a:gd name="T9" fmla="*/ 935 h 1365"/>
                    <a:gd name="T10" fmla="*/ 185 w 192"/>
                    <a:gd name="T11" fmla="*/ 854 h 1365"/>
                    <a:gd name="T12" fmla="*/ 183 w 192"/>
                    <a:gd name="T13" fmla="*/ 787 h 1365"/>
                    <a:gd name="T14" fmla="*/ 178 w 192"/>
                    <a:gd name="T15" fmla="*/ 727 h 1365"/>
                    <a:gd name="T16" fmla="*/ 171 w 192"/>
                    <a:gd name="T17" fmla="*/ 619 h 1365"/>
                    <a:gd name="T18" fmla="*/ 162 w 192"/>
                    <a:gd name="T19" fmla="*/ 502 h 1365"/>
                    <a:gd name="T20" fmla="*/ 151 w 192"/>
                    <a:gd name="T21" fmla="*/ 384 h 1365"/>
                    <a:gd name="T22" fmla="*/ 140 w 192"/>
                    <a:gd name="T23" fmla="*/ 256 h 1365"/>
                    <a:gd name="T24" fmla="*/ 133 w 192"/>
                    <a:gd name="T25" fmla="*/ 180 h 1365"/>
                    <a:gd name="T26" fmla="*/ 126 w 192"/>
                    <a:gd name="T27" fmla="*/ 151 h 1365"/>
                    <a:gd name="T28" fmla="*/ 108 w 192"/>
                    <a:gd name="T29" fmla="*/ 100 h 1365"/>
                    <a:gd name="T30" fmla="*/ 92 w 192"/>
                    <a:gd name="T31" fmla="*/ 63 h 1365"/>
                    <a:gd name="T32" fmla="*/ 73 w 192"/>
                    <a:gd name="T33" fmla="*/ 32 h 1365"/>
                    <a:gd name="T34" fmla="*/ 54 w 192"/>
                    <a:gd name="T35" fmla="*/ 7 h 1365"/>
                    <a:gd name="T36" fmla="*/ 40 w 192"/>
                    <a:gd name="T37" fmla="*/ 1 h 1365"/>
                    <a:gd name="T38" fmla="*/ 22 w 192"/>
                    <a:gd name="T39" fmla="*/ 0 h 1365"/>
                    <a:gd name="T40" fmla="*/ 7 w 192"/>
                    <a:gd name="T41" fmla="*/ 8 h 1365"/>
                    <a:gd name="T42" fmla="*/ 0 w 192"/>
                    <a:gd name="T43" fmla="*/ 22 h 13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sp>
            <p:nvSpPr>
              <p:cNvPr id="51" name="Freeform 31"/>
              <p:cNvSpPr>
                <a:spLocks/>
              </p:cNvSpPr>
              <p:nvPr/>
            </p:nvSpPr>
            <p:spPr bwMode="ltGray">
              <a:xfrm>
                <a:off x="441" y="3576"/>
                <a:ext cx="43" cy="377"/>
              </a:xfrm>
              <a:custGeom>
                <a:avLst/>
                <a:gdLst>
                  <a:gd name="T0" fmla="*/ 40 w 43"/>
                  <a:gd name="T1" fmla="*/ 59 h 377"/>
                  <a:gd name="T2" fmla="*/ 31 w 43"/>
                  <a:gd name="T3" fmla="*/ 0 h 377"/>
                  <a:gd name="T4" fmla="*/ 26 w 43"/>
                  <a:gd name="T5" fmla="*/ 1 h 377"/>
                  <a:gd name="T6" fmla="*/ 21 w 43"/>
                  <a:gd name="T7" fmla="*/ 3 h 377"/>
                  <a:gd name="T8" fmla="*/ 18 w 43"/>
                  <a:gd name="T9" fmla="*/ 19 h 377"/>
                  <a:gd name="T10" fmla="*/ 7 w 43"/>
                  <a:gd name="T11" fmla="*/ 69 h 377"/>
                  <a:gd name="T12" fmla="*/ 5 w 43"/>
                  <a:gd name="T13" fmla="*/ 89 h 377"/>
                  <a:gd name="T14" fmla="*/ 3 w 43"/>
                  <a:gd name="T15" fmla="*/ 112 h 377"/>
                  <a:gd name="T16" fmla="*/ 1 w 43"/>
                  <a:gd name="T17" fmla="*/ 176 h 377"/>
                  <a:gd name="T18" fmla="*/ 0 w 43"/>
                  <a:gd name="T19" fmla="*/ 196 h 377"/>
                  <a:gd name="T20" fmla="*/ 1 w 43"/>
                  <a:gd name="T21" fmla="*/ 220 h 377"/>
                  <a:gd name="T22" fmla="*/ 2 w 43"/>
                  <a:gd name="T23" fmla="*/ 246 h 377"/>
                  <a:gd name="T24" fmla="*/ 5 w 43"/>
                  <a:gd name="T25" fmla="*/ 286 h 377"/>
                  <a:gd name="T26" fmla="*/ 9 w 43"/>
                  <a:gd name="T27" fmla="*/ 313 h 377"/>
                  <a:gd name="T28" fmla="*/ 14 w 43"/>
                  <a:gd name="T29" fmla="*/ 341 h 377"/>
                  <a:gd name="T30" fmla="*/ 23 w 43"/>
                  <a:gd name="T31" fmla="*/ 376 h 377"/>
                  <a:gd name="T32" fmla="*/ 19 w 43"/>
                  <a:gd name="T33" fmla="*/ 332 h 377"/>
                  <a:gd name="T34" fmla="*/ 14 w 43"/>
                  <a:gd name="T35" fmla="*/ 292 h 377"/>
                  <a:gd name="T36" fmla="*/ 12 w 43"/>
                  <a:gd name="T37" fmla="*/ 256 h 377"/>
                  <a:gd name="T38" fmla="*/ 13 w 43"/>
                  <a:gd name="T39" fmla="*/ 220 h 377"/>
                  <a:gd name="T40" fmla="*/ 14 w 43"/>
                  <a:gd name="T41" fmla="*/ 196 h 377"/>
                  <a:gd name="T42" fmla="*/ 12 w 43"/>
                  <a:gd name="T43" fmla="*/ 165 h 377"/>
                  <a:gd name="T44" fmla="*/ 11 w 43"/>
                  <a:gd name="T45" fmla="*/ 140 h 377"/>
                  <a:gd name="T46" fmla="*/ 15 w 43"/>
                  <a:gd name="T47" fmla="*/ 89 h 377"/>
                  <a:gd name="T48" fmla="*/ 15 w 43"/>
                  <a:gd name="T49" fmla="*/ 64 h 377"/>
                  <a:gd name="T50" fmla="*/ 19 w 43"/>
                  <a:gd name="T51" fmla="*/ 43 h 377"/>
                  <a:gd name="T52" fmla="*/ 26 w 43"/>
                  <a:gd name="T53" fmla="*/ 14 h 377"/>
                  <a:gd name="T54" fmla="*/ 29 w 43"/>
                  <a:gd name="T55" fmla="*/ 36 h 377"/>
                  <a:gd name="T56" fmla="*/ 42 w 43"/>
                  <a:gd name="T57" fmla="*/ 71 h 377"/>
                  <a:gd name="T58" fmla="*/ 40 w 43"/>
                  <a:gd name="T59" fmla="*/ 59 h 3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w="9525" cap="rnd">
                <a:noFill/>
                <a:round/>
                <a:headEnd/>
                <a:tailEnd/>
              </a:ln>
            </p:spPr>
            <p:txBody>
              <a:bodyPr/>
              <a:lstStyle/>
              <a:p>
                <a:pPr>
                  <a:defRPr/>
                </a:pPr>
                <a:endParaRPr lang="en-US"/>
              </a:p>
            </p:txBody>
          </p:sp>
          <p:grpSp>
            <p:nvGrpSpPr>
              <p:cNvPr id="52" name="Group 32"/>
              <p:cNvGrpSpPr>
                <a:grpSpLocks/>
              </p:cNvGrpSpPr>
              <p:nvPr/>
            </p:nvGrpSpPr>
            <p:grpSpPr bwMode="auto">
              <a:xfrm>
                <a:off x="644" y="3206"/>
                <a:ext cx="399" cy="842"/>
                <a:chOff x="644" y="3206"/>
                <a:chExt cx="399" cy="842"/>
              </a:xfrm>
            </p:grpSpPr>
            <p:sp>
              <p:nvSpPr>
                <p:cNvPr id="87" name="Freeform 33"/>
                <p:cNvSpPr>
                  <a:spLocks/>
                </p:cNvSpPr>
                <p:nvPr/>
              </p:nvSpPr>
              <p:spPr bwMode="ltGray">
                <a:xfrm>
                  <a:off x="924" y="3699"/>
                  <a:ext cx="59" cy="349"/>
                </a:xfrm>
                <a:custGeom>
                  <a:avLst/>
                  <a:gdLst>
                    <a:gd name="T0" fmla="*/ 11 w 59"/>
                    <a:gd name="T1" fmla="*/ 0 h 349"/>
                    <a:gd name="T2" fmla="*/ 22 w 59"/>
                    <a:gd name="T3" fmla="*/ 26 h 349"/>
                    <a:gd name="T4" fmla="*/ 35 w 59"/>
                    <a:gd name="T5" fmla="*/ 68 h 349"/>
                    <a:gd name="T6" fmla="*/ 46 w 59"/>
                    <a:gd name="T7" fmla="*/ 126 h 349"/>
                    <a:gd name="T8" fmla="*/ 58 w 59"/>
                    <a:gd name="T9" fmla="*/ 200 h 349"/>
                    <a:gd name="T10" fmla="*/ 58 w 59"/>
                    <a:gd name="T11" fmla="*/ 278 h 349"/>
                    <a:gd name="T12" fmla="*/ 52 w 59"/>
                    <a:gd name="T13" fmla="*/ 348 h 349"/>
                    <a:gd name="T14" fmla="*/ 46 w 59"/>
                    <a:gd name="T15" fmla="*/ 348 h 349"/>
                    <a:gd name="T16" fmla="*/ 52 w 59"/>
                    <a:gd name="T17" fmla="*/ 278 h 349"/>
                    <a:gd name="T18" fmla="*/ 52 w 59"/>
                    <a:gd name="T19" fmla="*/ 221 h 349"/>
                    <a:gd name="T20" fmla="*/ 40 w 59"/>
                    <a:gd name="T21" fmla="*/ 158 h 349"/>
                    <a:gd name="T22" fmla="*/ 22 w 59"/>
                    <a:gd name="T23" fmla="*/ 95 h 349"/>
                    <a:gd name="T24" fmla="*/ 0 w 59"/>
                    <a:gd name="T25" fmla="*/ 16 h 349"/>
                    <a:gd name="T26" fmla="*/ 11 w 59"/>
                    <a:gd name="T27" fmla="*/ 0 h 3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w="9525" cap="rnd">
                  <a:noFill/>
                  <a:round/>
                  <a:headEnd/>
                  <a:tailEnd/>
                </a:ln>
              </p:spPr>
              <p:txBody>
                <a:bodyPr/>
                <a:lstStyle/>
                <a:p>
                  <a:pPr>
                    <a:defRPr/>
                  </a:pPr>
                  <a:endParaRPr lang="en-US"/>
                </a:p>
              </p:txBody>
            </p:sp>
            <p:sp>
              <p:nvSpPr>
                <p:cNvPr id="88" name="Freeform 34"/>
                <p:cNvSpPr>
                  <a:spLocks/>
                </p:cNvSpPr>
                <p:nvPr/>
              </p:nvSpPr>
              <p:spPr bwMode="ltGray">
                <a:xfrm>
                  <a:off x="644" y="3512"/>
                  <a:ext cx="97" cy="347"/>
                </a:xfrm>
                <a:custGeom>
                  <a:avLst/>
                  <a:gdLst>
                    <a:gd name="T0" fmla="*/ 93 w 97"/>
                    <a:gd name="T1" fmla="*/ 54 h 347"/>
                    <a:gd name="T2" fmla="*/ 74 w 97"/>
                    <a:gd name="T3" fmla="*/ 0 h 347"/>
                    <a:gd name="T4" fmla="*/ 60 w 97"/>
                    <a:gd name="T5" fmla="*/ 1 h 347"/>
                    <a:gd name="T6" fmla="*/ 49 w 97"/>
                    <a:gd name="T7" fmla="*/ 3 h 347"/>
                    <a:gd name="T8" fmla="*/ 41 w 97"/>
                    <a:gd name="T9" fmla="*/ 18 h 347"/>
                    <a:gd name="T10" fmla="*/ 19 w 97"/>
                    <a:gd name="T11" fmla="*/ 63 h 347"/>
                    <a:gd name="T12" fmla="*/ 11 w 97"/>
                    <a:gd name="T13" fmla="*/ 83 h 347"/>
                    <a:gd name="T14" fmla="*/ 6 w 97"/>
                    <a:gd name="T15" fmla="*/ 102 h 347"/>
                    <a:gd name="T16" fmla="*/ 1 w 97"/>
                    <a:gd name="T17" fmla="*/ 162 h 347"/>
                    <a:gd name="T18" fmla="*/ 0 w 97"/>
                    <a:gd name="T19" fmla="*/ 181 h 347"/>
                    <a:gd name="T20" fmla="*/ 1 w 97"/>
                    <a:gd name="T21" fmla="*/ 203 h 347"/>
                    <a:gd name="T22" fmla="*/ 4 w 97"/>
                    <a:gd name="T23" fmla="*/ 226 h 347"/>
                    <a:gd name="T24" fmla="*/ 13 w 97"/>
                    <a:gd name="T25" fmla="*/ 264 h 347"/>
                    <a:gd name="T26" fmla="*/ 21 w 97"/>
                    <a:gd name="T27" fmla="*/ 287 h 347"/>
                    <a:gd name="T28" fmla="*/ 32 w 97"/>
                    <a:gd name="T29" fmla="*/ 313 h 347"/>
                    <a:gd name="T30" fmla="*/ 54 w 97"/>
                    <a:gd name="T31" fmla="*/ 346 h 347"/>
                    <a:gd name="T32" fmla="*/ 42 w 97"/>
                    <a:gd name="T33" fmla="*/ 306 h 347"/>
                    <a:gd name="T34" fmla="*/ 33 w 97"/>
                    <a:gd name="T35" fmla="*/ 269 h 347"/>
                    <a:gd name="T36" fmla="*/ 28 w 97"/>
                    <a:gd name="T37" fmla="*/ 235 h 347"/>
                    <a:gd name="T38" fmla="*/ 30 w 97"/>
                    <a:gd name="T39" fmla="*/ 203 h 347"/>
                    <a:gd name="T40" fmla="*/ 32 w 97"/>
                    <a:gd name="T41" fmla="*/ 181 h 347"/>
                    <a:gd name="T42" fmla="*/ 28 w 97"/>
                    <a:gd name="T43" fmla="*/ 152 h 347"/>
                    <a:gd name="T44" fmla="*/ 26 w 97"/>
                    <a:gd name="T45" fmla="*/ 128 h 347"/>
                    <a:gd name="T46" fmla="*/ 35 w 97"/>
                    <a:gd name="T47" fmla="*/ 83 h 347"/>
                    <a:gd name="T48" fmla="*/ 37 w 97"/>
                    <a:gd name="T49" fmla="*/ 59 h 347"/>
                    <a:gd name="T50" fmla="*/ 45 w 97"/>
                    <a:gd name="T51" fmla="*/ 39 h 347"/>
                    <a:gd name="T52" fmla="*/ 60 w 97"/>
                    <a:gd name="T53" fmla="*/ 13 h 347"/>
                    <a:gd name="T54" fmla="*/ 68 w 97"/>
                    <a:gd name="T55" fmla="*/ 33 h 347"/>
                    <a:gd name="T56" fmla="*/ 96 w 97"/>
                    <a:gd name="T57" fmla="*/ 65 h 347"/>
                    <a:gd name="T58" fmla="*/ 93 w 97"/>
                    <a:gd name="T59" fmla="*/ 54 h 3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w="9525" cap="rnd">
                  <a:noFill/>
                  <a:round/>
                  <a:headEnd/>
                  <a:tailEnd/>
                </a:ln>
              </p:spPr>
              <p:txBody>
                <a:bodyPr/>
                <a:lstStyle/>
                <a:p>
                  <a:pPr>
                    <a:defRPr/>
                  </a:pPr>
                  <a:endParaRPr lang="en-US"/>
                </a:p>
              </p:txBody>
            </p:sp>
            <p:sp>
              <p:nvSpPr>
                <p:cNvPr id="89" name="Freeform 35"/>
                <p:cNvSpPr>
                  <a:spLocks/>
                </p:cNvSpPr>
                <p:nvPr/>
              </p:nvSpPr>
              <p:spPr bwMode="ltGray">
                <a:xfrm>
                  <a:off x="807" y="3206"/>
                  <a:ext cx="236" cy="623"/>
                </a:xfrm>
                <a:custGeom>
                  <a:avLst/>
                  <a:gdLst>
                    <a:gd name="T0" fmla="*/ 76 w 236"/>
                    <a:gd name="T1" fmla="*/ 7 h 623"/>
                    <a:gd name="T2" fmla="*/ 83 w 236"/>
                    <a:gd name="T3" fmla="*/ 25 h 623"/>
                    <a:gd name="T4" fmla="*/ 134 w 236"/>
                    <a:gd name="T5" fmla="*/ 23 h 623"/>
                    <a:gd name="T6" fmla="*/ 114 w 236"/>
                    <a:gd name="T7" fmla="*/ 32 h 623"/>
                    <a:gd name="T8" fmla="*/ 92 w 236"/>
                    <a:gd name="T9" fmla="*/ 42 h 623"/>
                    <a:gd name="T10" fmla="*/ 141 w 236"/>
                    <a:gd name="T11" fmla="*/ 58 h 623"/>
                    <a:gd name="T12" fmla="*/ 102 w 236"/>
                    <a:gd name="T13" fmla="*/ 64 h 623"/>
                    <a:gd name="T14" fmla="*/ 100 w 236"/>
                    <a:gd name="T15" fmla="*/ 81 h 623"/>
                    <a:gd name="T16" fmla="*/ 211 w 236"/>
                    <a:gd name="T17" fmla="*/ 169 h 623"/>
                    <a:gd name="T18" fmla="*/ 108 w 236"/>
                    <a:gd name="T19" fmla="*/ 106 h 623"/>
                    <a:gd name="T20" fmla="*/ 130 w 236"/>
                    <a:gd name="T21" fmla="*/ 142 h 623"/>
                    <a:gd name="T22" fmla="*/ 116 w 236"/>
                    <a:gd name="T23" fmla="*/ 144 h 623"/>
                    <a:gd name="T24" fmla="*/ 134 w 236"/>
                    <a:gd name="T25" fmla="*/ 195 h 623"/>
                    <a:gd name="T26" fmla="*/ 176 w 236"/>
                    <a:gd name="T27" fmla="*/ 247 h 623"/>
                    <a:gd name="T28" fmla="*/ 130 w 236"/>
                    <a:gd name="T29" fmla="*/ 208 h 623"/>
                    <a:gd name="T30" fmla="*/ 168 w 236"/>
                    <a:gd name="T31" fmla="*/ 288 h 623"/>
                    <a:gd name="T32" fmla="*/ 134 w 236"/>
                    <a:gd name="T33" fmla="*/ 234 h 623"/>
                    <a:gd name="T34" fmla="*/ 125 w 236"/>
                    <a:gd name="T35" fmla="*/ 234 h 623"/>
                    <a:gd name="T36" fmla="*/ 138 w 236"/>
                    <a:gd name="T37" fmla="*/ 281 h 623"/>
                    <a:gd name="T38" fmla="*/ 127 w 236"/>
                    <a:gd name="T39" fmla="*/ 281 h 623"/>
                    <a:gd name="T40" fmla="*/ 149 w 236"/>
                    <a:gd name="T41" fmla="*/ 335 h 623"/>
                    <a:gd name="T42" fmla="*/ 136 w 236"/>
                    <a:gd name="T43" fmla="*/ 322 h 623"/>
                    <a:gd name="T44" fmla="*/ 147 w 236"/>
                    <a:gd name="T45" fmla="*/ 372 h 623"/>
                    <a:gd name="T46" fmla="*/ 138 w 236"/>
                    <a:gd name="T47" fmla="*/ 356 h 623"/>
                    <a:gd name="T48" fmla="*/ 128 w 236"/>
                    <a:gd name="T49" fmla="*/ 351 h 623"/>
                    <a:gd name="T50" fmla="*/ 134 w 236"/>
                    <a:gd name="T51" fmla="*/ 388 h 623"/>
                    <a:gd name="T52" fmla="*/ 157 w 236"/>
                    <a:gd name="T53" fmla="*/ 456 h 623"/>
                    <a:gd name="T54" fmla="*/ 128 w 236"/>
                    <a:gd name="T55" fmla="*/ 403 h 623"/>
                    <a:gd name="T56" fmla="*/ 122 w 236"/>
                    <a:gd name="T57" fmla="*/ 394 h 623"/>
                    <a:gd name="T58" fmla="*/ 124 w 236"/>
                    <a:gd name="T59" fmla="*/ 451 h 623"/>
                    <a:gd name="T60" fmla="*/ 114 w 236"/>
                    <a:gd name="T61" fmla="*/ 479 h 623"/>
                    <a:gd name="T62" fmla="*/ 111 w 236"/>
                    <a:gd name="T63" fmla="*/ 447 h 623"/>
                    <a:gd name="T64" fmla="*/ 27 w 236"/>
                    <a:gd name="T65" fmla="*/ 532 h 623"/>
                    <a:gd name="T66" fmla="*/ 102 w 236"/>
                    <a:gd name="T67" fmla="*/ 408 h 623"/>
                    <a:gd name="T68" fmla="*/ 87 w 236"/>
                    <a:gd name="T69" fmla="*/ 435 h 623"/>
                    <a:gd name="T70" fmla="*/ 109 w 236"/>
                    <a:gd name="T71" fmla="*/ 366 h 623"/>
                    <a:gd name="T72" fmla="*/ 17 w 236"/>
                    <a:gd name="T73" fmla="*/ 420 h 623"/>
                    <a:gd name="T74" fmla="*/ 109 w 236"/>
                    <a:gd name="T75" fmla="*/ 345 h 623"/>
                    <a:gd name="T76" fmla="*/ 96 w 236"/>
                    <a:gd name="T77" fmla="*/ 326 h 623"/>
                    <a:gd name="T78" fmla="*/ 107 w 236"/>
                    <a:gd name="T79" fmla="*/ 299 h 623"/>
                    <a:gd name="T80" fmla="*/ 92 w 236"/>
                    <a:gd name="T81" fmla="*/ 299 h 623"/>
                    <a:gd name="T82" fmla="*/ 51 w 236"/>
                    <a:gd name="T83" fmla="*/ 352 h 623"/>
                    <a:gd name="T84" fmla="*/ 91 w 236"/>
                    <a:gd name="T85" fmla="*/ 251 h 623"/>
                    <a:gd name="T86" fmla="*/ 98 w 236"/>
                    <a:gd name="T87" fmla="*/ 213 h 623"/>
                    <a:gd name="T88" fmla="*/ 87 w 236"/>
                    <a:gd name="T89" fmla="*/ 206 h 623"/>
                    <a:gd name="T90" fmla="*/ 90 w 236"/>
                    <a:gd name="T91" fmla="*/ 171 h 623"/>
                    <a:gd name="T92" fmla="*/ 84 w 236"/>
                    <a:gd name="T93" fmla="*/ 168 h 623"/>
                    <a:gd name="T94" fmla="*/ 55 w 236"/>
                    <a:gd name="T95" fmla="*/ 199 h 623"/>
                    <a:gd name="T96" fmla="*/ 78 w 236"/>
                    <a:gd name="T97" fmla="*/ 148 h 623"/>
                    <a:gd name="T98" fmla="*/ 76 w 236"/>
                    <a:gd name="T99" fmla="*/ 105 h 623"/>
                    <a:gd name="T100" fmla="*/ 78 w 236"/>
                    <a:gd name="T101" fmla="*/ 79 h 623"/>
                    <a:gd name="T102" fmla="*/ 54 w 236"/>
                    <a:gd name="T103" fmla="*/ 77 h 623"/>
                    <a:gd name="T104" fmla="*/ 60 w 236"/>
                    <a:gd name="T105" fmla="*/ 42 h 623"/>
                    <a:gd name="T106" fmla="*/ 50 w 236"/>
                    <a:gd name="T107" fmla="*/ 33 h 623"/>
                    <a:gd name="T108" fmla="*/ 52 w 236"/>
                    <a:gd name="T109" fmla="*/ 0 h 6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w="9525" cap="rnd">
                  <a:noFill/>
                  <a:round/>
                  <a:headEnd/>
                  <a:tailEnd/>
                </a:ln>
              </p:spPr>
              <p:txBody>
                <a:bodyPr/>
                <a:lstStyle/>
                <a:p>
                  <a:pPr>
                    <a:defRPr/>
                  </a:pPr>
                  <a:endParaRPr lang="en-US"/>
                </a:p>
              </p:txBody>
            </p:sp>
          </p:grpSp>
          <p:sp>
            <p:nvSpPr>
              <p:cNvPr id="53" name="Freeform 36"/>
              <p:cNvSpPr>
                <a:spLocks/>
              </p:cNvSpPr>
              <p:nvPr/>
            </p:nvSpPr>
            <p:spPr bwMode="ltGray">
              <a:xfrm>
                <a:off x="570" y="3784"/>
                <a:ext cx="26" cy="379"/>
              </a:xfrm>
              <a:custGeom>
                <a:avLst/>
                <a:gdLst>
                  <a:gd name="T0" fmla="*/ 4 w 26"/>
                  <a:gd name="T1" fmla="*/ 0 h 379"/>
                  <a:gd name="T2" fmla="*/ 10 w 26"/>
                  <a:gd name="T3" fmla="*/ 28 h 379"/>
                  <a:gd name="T4" fmla="*/ 14 w 26"/>
                  <a:gd name="T5" fmla="*/ 74 h 379"/>
                  <a:gd name="T6" fmla="*/ 20 w 26"/>
                  <a:gd name="T7" fmla="*/ 137 h 379"/>
                  <a:gd name="T8" fmla="*/ 25 w 26"/>
                  <a:gd name="T9" fmla="*/ 217 h 379"/>
                  <a:gd name="T10" fmla="*/ 25 w 26"/>
                  <a:gd name="T11" fmla="*/ 302 h 379"/>
                  <a:gd name="T12" fmla="*/ 22 w 26"/>
                  <a:gd name="T13" fmla="*/ 378 h 379"/>
                  <a:gd name="T14" fmla="*/ 20 w 26"/>
                  <a:gd name="T15" fmla="*/ 378 h 379"/>
                  <a:gd name="T16" fmla="*/ 22 w 26"/>
                  <a:gd name="T17" fmla="*/ 302 h 379"/>
                  <a:gd name="T18" fmla="*/ 22 w 26"/>
                  <a:gd name="T19" fmla="*/ 240 h 379"/>
                  <a:gd name="T20" fmla="*/ 17 w 26"/>
                  <a:gd name="T21" fmla="*/ 171 h 379"/>
                  <a:gd name="T22" fmla="*/ 10 w 26"/>
                  <a:gd name="T23" fmla="*/ 103 h 379"/>
                  <a:gd name="T24" fmla="*/ 0 w 26"/>
                  <a:gd name="T25" fmla="*/ 17 h 379"/>
                  <a:gd name="T26" fmla="*/ 4 w 26"/>
                  <a:gd name="T27" fmla="*/ 0 h 3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w="9525" cap="rnd">
                <a:noFill/>
                <a:round/>
                <a:headEnd/>
                <a:tailEnd/>
              </a:ln>
            </p:spPr>
            <p:txBody>
              <a:bodyPr/>
              <a:lstStyle/>
              <a:p>
                <a:pPr>
                  <a:defRPr/>
                </a:pPr>
                <a:endParaRPr lang="en-US"/>
              </a:p>
            </p:txBody>
          </p:sp>
          <p:sp>
            <p:nvSpPr>
              <p:cNvPr id="54" name="Freeform 37"/>
              <p:cNvSpPr>
                <a:spLocks/>
              </p:cNvSpPr>
              <p:nvPr/>
            </p:nvSpPr>
            <p:spPr bwMode="ltGray">
              <a:xfrm>
                <a:off x="515" y="3243"/>
                <a:ext cx="111" cy="682"/>
              </a:xfrm>
              <a:custGeom>
                <a:avLst/>
                <a:gdLst>
                  <a:gd name="T0" fmla="*/ 35 w 111"/>
                  <a:gd name="T1" fmla="*/ 8 h 682"/>
                  <a:gd name="T2" fmla="*/ 38 w 111"/>
                  <a:gd name="T3" fmla="*/ 28 h 682"/>
                  <a:gd name="T4" fmla="*/ 63 w 111"/>
                  <a:gd name="T5" fmla="*/ 25 h 682"/>
                  <a:gd name="T6" fmla="*/ 53 w 111"/>
                  <a:gd name="T7" fmla="*/ 34 h 682"/>
                  <a:gd name="T8" fmla="*/ 42 w 111"/>
                  <a:gd name="T9" fmla="*/ 45 h 682"/>
                  <a:gd name="T10" fmla="*/ 66 w 111"/>
                  <a:gd name="T11" fmla="*/ 63 h 682"/>
                  <a:gd name="T12" fmla="*/ 48 w 111"/>
                  <a:gd name="T13" fmla="*/ 69 h 682"/>
                  <a:gd name="T14" fmla="*/ 46 w 111"/>
                  <a:gd name="T15" fmla="*/ 88 h 682"/>
                  <a:gd name="T16" fmla="*/ 98 w 111"/>
                  <a:gd name="T17" fmla="*/ 185 h 682"/>
                  <a:gd name="T18" fmla="*/ 50 w 111"/>
                  <a:gd name="T19" fmla="*/ 116 h 682"/>
                  <a:gd name="T20" fmla="*/ 61 w 111"/>
                  <a:gd name="T21" fmla="*/ 155 h 682"/>
                  <a:gd name="T22" fmla="*/ 54 w 111"/>
                  <a:gd name="T23" fmla="*/ 159 h 682"/>
                  <a:gd name="T24" fmla="*/ 63 w 111"/>
                  <a:gd name="T25" fmla="*/ 213 h 682"/>
                  <a:gd name="T26" fmla="*/ 82 w 111"/>
                  <a:gd name="T27" fmla="*/ 270 h 682"/>
                  <a:gd name="T28" fmla="*/ 61 w 111"/>
                  <a:gd name="T29" fmla="*/ 228 h 682"/>
                  <a:gd name="T30" fmla="*/ 78 w 111"/>
                  <a:gd name="T31" fmla="*/ 315 h 682"/>
                  <a:gd name="T32" fmla="*/ 62 w 111"/>
                  <a:gd name="T33" fmla="*/ 257 h 682"/>
                  <a:gd name="T34" fmla="*/ 59 w 111"/>
                  <a:gd name="T35" fmla="*/ 257 h 682"/>
                  <a:gd name="T36" fmla="*/ 64 w 111"/>
                  <a:gd name="T37" fmla="*/ 308 h 682"/>
                  <a:gd name="T38" fmla="*/ 59 w 111"/>
                  <a:gd name="T39" fmla="*/ 308 h 682"/>
                  <a:gd name="T40" fmla="*/ 70 w 111"/>
                  <a:gd name="T41" fmla="*/ 367 h 682"/>
                  <a:gd name="T42" fmla="*/ 63 w 111"/>
                  <a:gd name="T43" fmla="*/ 352 h 682"/>
                  <a:gd name="T44" fmla="*/ 69 w 111"/>
                  <a:gd name="T45" fmla="*/ 406 h 682"/>
                  <a:gd name="T46" fmla="*/ 64 w 111"/>
                  <a:gd name="T47" fmla="*/ 389 h 682"/>
                  <a:gd name="T48" fmla="*/ 60 w 111"/>
                  <a:gd name="T49" fmla="*/ 384 h 682"/>
                  <a:gd name="T50" fmla="*/ 63 w 111"/>
                  <a:gd name="T51" fmla="*/ 425 h 682"/>
                  <a:gd name="T52" fmla="*/ 74 w 111"/>
                  <a:gd name="T53" fmla="*/ 499 h 682"/>
                  <a:gd name="T54" fmla="*/ 60 w 111"/>
                  <a:gd name="T55" fmla="*/ 442 h 682"/>
                  <a:gd name="T56" fmla="*/ 56 w 111"/>
                  <a:gd name="T57" fmla="*/ 431 h 682"/>
                  <a:gd name="T58" fmla="*/ 57 w 111"/>
                  <a:gd name="T59" fmla="*/ 494 h 682"/>
                  <a:gd name="T60" fmla="*/ 53 w 111"/>
                  <a:gd name="T61" fmla="*/ 525 h 682"/>
                  <a:gd name="T62" fmla="*/ 52 w 111"/>
                  <a:gd name="T63" fmla="*/ 490 h 682"/>
                  <a:gd name="T64" fmla="*/ 12 w 111"/>
                  <a:gd name="T65" fmla="*/ 583 h 682"/>
                  <a:gd name="T66" fmla="*/ 48 w 111"/>
                  <a:gd name="T67" fmla="*/ 447 h 682"/>
                  <a:gd name="T68" fmla="*/ 41 w 111"/>
                  <a:gd name="T69" fmla="*/ 477 h 682"/>
                  <a:gd name="T70" fmla="*/ 50 w 111"/>
                  <a:gd name="T71" fmla="*/ 400 h 682"/>
                  <a:gd name="T72" fmla="*/ 8 w 111"/>
                  <a:gd name="T73" fmla="*/ 461 h 682"/>
                  <a:gd name="T74" fmla="*/ 50 w 111"/>
                  <a:gd name="T75" fmla="*/ 376 h 682"/>
                  <a:gd name="T76" fmla="*/ 45 w 111"/>
                  <a:gd name="T77" fmla="*/ 358 h 682"/>
                  <a:gd name="T78" fmla="*/ 49 w 111"/>
                  <a:gd name="T79" fmla="*/ 327 h 682"/>
                  <a:gd name="T80" fmla="*/ 42 w 111"/>
                  <a:gd name="T81" fmla="*/ 327 h 682"/>
                  <a:gd name="T82" fmla="*/ 24 w 111"/>
                  <a:gd name="T83" fmla="*/ 385 h 682"/>
                  <a:gd name="T84" fmla="*/ 42 w 111"/>
                  <a:gd name="T85" fmla="*/ 274 h 682"/>
                  <a:gd name="T86" fmla="*/ 46 w 111"/>
                  <a:gd name="T87" fmla="*/ 234 h 682"/>
                  <a:gd name="T88" fmla="*/ 41 w 111"/>
                  <a:gd name="T89" fmla="*/ 226 h 682"/>
                  <a:gd name="T90" fmla="*/ 41 w 111"/>
                  <a:gd name="T91" fmla="*/ 187 h 682"/>
                  <a:gd name="T92" fmla="*/ 39 w 111"/>
                  <a:gd name="T93" fmla="*/ 184 h 682"/>
                  <a:gd name="T94" fmla="*/ 26 w 111"/>
                  <a:gd name="T95" fmla="*/ 218 h 682"/>
                  <a:gd name="T96" fmla="*/ 37 w 111"/>
                  <a:gd name="T97" fmla="*/ 163 h 682"/>
                  <a:gd name="T98" fmla="*/ 35 w 111"/>
                  <a:gd name="T99" fmla="*/ 114 h 682"/>
                  <a:gd name="T100" fmla="*/ 37 w 111"/>
                  <a:gd name="T101" fmla="*/ 87 h 682"/>
                  <a:gd name="T102" fmla="*/ 25 w 111"/>
                  <a:gd name="T103" fmla="*/ 85 h 682"/>
                  <a:gd name="T104" fmla="*/ 28 w 111"/>
                  <a:gd name="T105" fmla="*/ 45 h 682"/>
                  <a:gd name="T106" fmla="*/ 23 w 111"/>
                  <a:gd name="T107" fmla="*/ 37 h 682"/>
                  <a:gd name="T108" fmla="*/ 24 w 111"/>
                  <a:gd name="T109" fmla="*/ 0 h 68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w="9525" cap="rnd">
                <a:noFill/>
                <a:round/>
                <a:headEnd/>
                <a:tailEnd/>
              </a:ln>
            </p:spPr>
            <p:txBody>
              <a:bodyPr/>
              <a:lstStyle/>
              <a:p>
                <a:pPr>
                  <a:defRPr/>
                </a:pPr>
                <a:endParaRPr lang="en-US"/>
              </a:p>
            </p:txBody>
          </p:sp>
          <p:grpSp>
            <p:nvGrpSpPr>
              <p:cNvPr id="55" name="Group 38"/>
              <p:cNvGrpSpPr>
                <a:grpSpLocks/>
              </p:cNvGrpSpPr>
              <p:nvPr/>
            </p:nvGrpSpPr>
            <p:grpSpPr bwMode="auto">
              <a:xfrm>
                <a:off x="149" y="3240"/>
                <a:ext cx="340" cy="959"/>
                <a:chOff x="149" y="3240"/>
                <a:chExt cx="340" cy="959"/>
              </a:xfrm>
            </p:grpSpPr>
            <p:sp>
              <p:nvSpPr>
                <p:cNvPr id="85" name="Freeform 39"/>
                <p:cNvSpPr>
                  <a:spLocks/>
                </p:cNvSpPr>
                <p:nvPr/>
              </p:nvSpPr>
              <p:spPr bwMode="ltGray">
                <a:xfrm>
                  <a:off x="414" y="3766"/>
                  <a:ext cx="75" cy="433"/>
                </a:xfrm>
                <a:custGeom>
                  <a:avLst/>
                  <a:gdLst>
                    <a:gd name="T0" fmla="*/ 58 w 75"/>
                    <a:gd name="T1" fmla="*/ 0 h 433"/>
                    <a:gd name="T2" fmla="*/ 54 w 75"/>
                    <a:gd name="T3" fmla="*/ 8 h 433"/>
                    <a:gd name="T4" fmla="*/ 29 w 75"/>
                    <a:gd name="T5" fmla="*/ 85 h 433"/>
                    <a:gd name="T6" fmla="*/ 15 w 75"/>
                    <a:gd name="T7" fmla="*/ 157 h 433"/>
                    <a:gd name="T8" fmla="*/ 0 w 75"/>
                    <a:gd name="T9" fmla="*/ 248 h 433"/>
                    <a:gd name="T10" fmla="*/ 0 w 75"/>
                    <a:gd name="T11" fmla="*/ 346 h 433"/>
                    <a:gd name="T12" fmla="*/ 7 w 75"/>
                    <a:gd name="T13" fmla="*/ 432 h 433"/>
                    <a:gd name="T14" fmla="*/ 15 w 75"/>
                    <a:gd name="T15" fmla="*/ 432 h 433"/>
                    <a:gd name="T16" fmla="*/ 7 w 75"/>
                    <a:gd name="T17" fmla="*/ 346 h 433"/>
                    <a:gd name="T18" fmla="*/ 7 w 75"/>
                    <a:gd name="T19" fmla="*/ 274 h 433"/>
                    <a:gd name="T20" fmla="*/ 22 w 75"/>
                    <a:gd name="T21" fmla="*/ 196 h 433"/>
                    <a:gd name="T22" fmla="*/ 44 w 75"/>
                    <a:gd name="T23" fmla="*/ 117 h 433"/>
                    <a:gd name="T24" fmla="*/ 74 w 75"/>
                    <a:gd name="T25" fmla="*/ 19 h 433"/>
                    <a:gd name="T26" fmla="*/ 58 w 75"/>
                    <a:gd name="T27" fmla="*/ 0 h 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w="9525" cap="rnd">
                  <a:noFill/>
                  <a:round/>
                  <a:headEnd/>
                  <a:tailEnd/>
                </a:ln>
              </p:spPr>
              <p:txBody>
                <a:bodyPr/>
                <a:lstStyle/>
                <a:p>
                  <a:pPr>
                    <a:defRPr/>
                  </a:pPr>
                  <a:endParaRPr lang="en-US"/>
                </a:p>
              </p:txBody>
            </p:sp>
            <p:sp>
              <p:nvSpPr>
                <p:cNvPr id="86" name="Freeform 40"/>
                <p:cNvSpPr>
                  <a:spLocks/>
                </p:cNvSpPr>
                <p:nvPr/>
              </p:nvSpPr>
              <p:spPr bwMode="ltGray">
                <a:xfrm>
                  <a:off x="149" y="3240"/>
                  <a:ext cx="292" cy="551"/>
                </a:xfrm>
                <a:custGeom>
                  <a:avLst/>
                  <a:gdLst>
                    <a:gd name="T0" fmla="*/ 132 w 292"/>
                    <a:gd name="T1" fmla="*/ 14 h 551"/>
                    <a:gd name="T2" fmla="*/ 20 w 292"/>
                    <a:gd name="T3" fmla="*/ 24 h 551"/>
                    <a:gd name="T4" fmla="*/ 124 w 292"/>
                    <a:gd name="T5" fmla="*/ 24 h 551"/>
                    <a:gd name="T6" fmla="*/ 107 w 292"/>
                    <a:gd name="T7" fmla="*/ 48 h 551"/>
                    <a:gd name="T8" fmla="*/ 107 w 292"/>
                    <a:gd name="T9" fmla="*/ 58 h 551"/>
                    <a:gd name="T10" fmla="*/ 57 w 292"/>
                    <a:gd name="T11" fmla="*/ 82 h 551"/>
                    <a:gd name="T12" fmla="*/ 95 w 292"/>
                    <a:gd name="T13" fmla="*/ 73 h 551"/>
                    <a:gd name="T14" fmla="*/ 95 w 292"/>
                    <a:gd name="T15" fmla="*/ 86 h 551"/>
                    <a:gd name="T16" fmla="*/ 104 w 292"/>
                    <a:gd name="T17" fmla="*/ 91 h 551"/>
                    <a:gd name="T18" fmla="*/ 12 w 292"/>
                    <a:gd name="T19" fmla="*/ 149 h 551"/>
                    <a:gd name="T20" fmla="*/ 99 w 292"/>
                    <a:gd name="T21" fmla="*/ 121 h 551"/>
                    <a:gd name="T22" fmla="*/ 77 w 292"/>
                    <a:gd name="T23" fmla="*/ 159 h 551"/>
                    <a:gd name="T24" fmla="*/ 12 w 292"/>
                    <a:gd name="T25" fmla="*/ 184 h 551"/>
                    <a:gd name="T26" fmla="*/ 82 w 292"/>
                    <a:gd name="T27" fmla="*/ 164 h 551"/>
                    <a:gd name="T28" fmla="*/ 28 w 292"/>
                    <a:gd name="T29" fmla="*/ 208 h 551"/>
                    <a:gd name="T30" fmla="*/ 61 w 292"/>
                    <a:gd name="T31" fmla="*/ 188 h 551"/>
                    <a:gd name="T32" fmla="*/ 82 w 292"/>
                    <a:gd name="T33" fmla="*/ 184 h 551"/>
                    <a:gd name="T34" fmla="*/ 82 w 292"/>
                    <a:gd name="T35" fmla="*/ 198 h 551"/>
                    <a:gd name="T36" fmla="*/ 69 w 292"/>
                    <a:gd name="T37" fmla="*/ 226 h 551"/>
                    <a:gd name="T38" fmla="*/ 8 w 292"/>
                    <a:gd name="T39" fmla="*/ 261 h 551"/>
                    <a:gd name="T40" fmla="*/ 77 w 292"/>
                    <a:gd name="T41" fmla="*/ 231 h 551"/>
                    <a:gd name="T42" fmla="*/ 66 w 292"/>
                    <a:gd name="T43" fmla="*/ 271 h 551"/>
                    <a:gd name="T44" fmla="*/ 50 w 292"/>
                    <a:gd name="T45" fmla="*/ 294 h 551"/>
                    <a:gd name="T46" fmla="*/ 57 w 292"/>
                    <a:gd name="T47" fmla="*/ 294 h 551"/>
                    <a:gd name="T48" fmla="*/ 57 w 292"/>
                    <a:gd name="T49" fmla="*/ 309 h 551"/>
                    <a:gd name="T50" fmla="*/ 12 w 292"/>
                    <a:gd name="T51" fmla="*/ 343 h 551"/>
                    <a:gd name="T52" fmla="*/ 50 w 292"/>
                    <a:gd name="T53" fmla="*/ 338 h 551"/>
                    <a:gd name="T54" fmla="*/ 50 w 292"/>
                    <a:gd name="T55" fmla="*/ 343 h 551"/>
                    <a:gd name="T56" fmla="*/ 53 w 292"/>
                    <a:gd name="T57" fmla="*/ 357 h 551"/>
                    <a:gd name="T58" fmla="*/ 44 w 292"/>
                    <a:gd name="T59" fmla="*/ 386 h 551"/>
                    <a:gd name="T60" fmla="*/ 53 w 292"/>
                    <a:gd name="T61" fmla="*/ 401 h 551"/>
                    <a:gd name="T62" fmla="*/ 57 w 292"/>
                    <a:gd name="T63" fmla="*/ 463 h 551"/>
                    <a:gd name="T64" fmla="*/ 66 w 292"/>
                    <a:gd name="T65" fmla="*/ 386 h 551"/>
                    <a:gd name="T66" fmla="*/ 136 w 292"/>
                    <a:gd name="T67" fmla="*/ 550 h 551"/>
                    <a:gd name="T68" fmla="*/ 95 w 292"/>
                    <a:gd name="T69" fmla="*/ 357 h 551"/>
                    <a:gd name="T70" fmla="*/ 95 w 292"/>
                    <a:gd name="T71" fmla="*/ 353 h 551"/>
                    <a:gd name="T72" fmla="*/ 99 w 292"/>
                    <a:gd name="T73" fmla="*/ 338 h 551"/>
                    <a:gd name="T74" fmla="*/ 158 w 292"/>
                    <a:gd name="T75" fmla="*/ 434 h 551"/>
                    <a:gd name="T76" fmla="*/ 120 w 292"/>
                    <a:gd name="T77" fmla="*/ 381 h 551"/>
                    <a:gd name="T78" fmla="*/ 107 w 292"/>
                    <a:gd name="T79" fmla="*/ 294 h 551"/>
                    <a:gd name="T80" fmla="*/ 111 w 292"/>
                    <a:gd name="T81" fmla="*/ 271 h 551"/>
                    <a:gd name="T82" fmla="*/ 132 w 292"/>
                    <a:gd name="T83" fmla="*/ 328 h 551"/>
                    <a:gd name="T84" fmla="*/ 120 w 292"/>
                    <a:gd name="T85" fmla="*/ 241 h 551"/>
                    <a:gd name="T86" fmla="*/ 140 w 292"/>
                    <a:gd name="T87" fmla="*/ 226 h 551"/>
                    <a:gd name="T88" fmla="*/ 158 w 292"/>
                    <a:gd name="T89" fmla="*/ 284 h 551"/>
                    <a:gd name="T90" fmla="*/ 136 w 292"/>
                    <a:gd name="T91" fmla="*/ 184 h 551"/>
                    <a:gd name="T92" fmla="*/ 140 w 292"/>
                    <a:gd name="T93" fmla="*/ 173 h 551"/>
                    <a:gd name="T94" fmla="*/ 145 w 292"/>
                    <a:gd name="T95" fmla="*/ 126 h 551"/>
                    <a:gd name="T96" fmla="*/ 166 w 292"/>
                    <a:gd name="T97" fmla="*/ 130 h 551"/>
                    <a:gd name="T98" fmla="*/ 240 w 292"/>
                    <a:gd name="T99" fmla="*/ 256 h 551"/>
                    <a:gd name="T100" fmla="*/ 186 w 292"/>
                    <a:gd name="T101" fmla="*/ 184 h 551"/>
                    <a:gd name="T102" fmla="*/ 158 w 292"/>
                    <a:gd name="T103" fmla="*/ 82 h 551"/>
                    <a:gd name="T104" fmla="*/ 166 w 292"/>
                    <a:gd name="T105" fmla="*/ 64 h 551"/>
                    <a:gd name="T106" fmla="*/ 202 w 292"/>
                    <a:gd name="T107" fmla="*/ 121 h 551"/>
                    <a:gd name="T108" fmla="*/ 194 w 292"/>
                    <a:gd name="T109" fmla="*/ 115 h 551"/>
                    <a:gd name="T110" fmla="*/ 178 w 292"/>
                    <a:gd name="T111" fmla="*/ 38 h 551"/>
                    <a:gd name="T112" fmla="*/ 224 w 292"/>
                    <a:gd name="T113" fmla="*/ 115 h 551"/>
                    <a:gd name="T114" fmla="*/ 194 w 292"/>
                    <a:gd name="T115" fmla="*/ 78 h 551"/>
                    <a:gd name="T116" fmla="*/ 170 w 292"/>
                    <a:gd name="T117" fmla="*/ 4 h 5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w="9525" cap="rnd">
                  <a:noFill/>
                  <a:round/>
                  <a:headEnd/>
                  <a:tailEnd/>
                </a:ln>
              </p:spPr>
              <p:txBody>
                <a:bodyPr/>
                <a:lstStyle/>
                <a:p>
                  <a:pPr>
                    <a:defRPr/>
                  </a:pPr>
                  <a:endParaRPr lang="en-US"/>
                </a:p>
              </p:txBody>
            </p:sp>
          </p:grpSp>
          <p:sp>
            <p:nvSpPr>
              <p:cNvPr id="56" name="Freeform 41"/>
              <p:cNvSpPr>
                <a:spLocks/>
              </p:cNvSpPr>
              <p:nvPr/>
            </p:nvSpPr>
            <p:spPr bwMode="ltGray">
              <a:xfrm>
                <a:off x="0" y="2432"/>
                <a:ext cx="169" cy="957"/>
              </a:xfrm>
              <a:custGeom>
                <a:avLst/>
                <a:gdLst>
                  <a:gd name="T0" fmla="*/ 75 w 169"/>
                  <a:gd name="T1" fmla="*/ 25 h 957"/>
                  <a:gd name="T2" fmla="*/ 12 w 169"/>
                  <a:gd name="T3" fmla="*/ 41 h 957"/>
                  <a:gd name="T4" fmla="*/ 71 w 169"/>
                  <a:gd name="T5" fmla="*/ 41 h 957"/>
                  <a:gd name="T6" fmla="*/ 60 w 169"/>
                  <a:gd name="T7" fmla="*/ 85 h 957"/>
                  <a:gd name="T8" fmla="*/ 60 w 169"/>
                  <a:gd name="T9" fmla="*/ 101 h 957"/>
                  <a:gd name="T10" fmla="*/ 32 w 169"/>
                  <a:gd name="T11" fmla="*/ 142 h 957"/>
                  <a:gd name="T12" fmla="*/ 55 w 169"/>
                  <a:gd name="T13" fmla="*/ 127 h 957"/>
                  <a:gd name="T14" fmla="*/ 55 w 169"/>
                  <a:gd name="T15" fmla="*/ 153 h 957"/>
                  <a:gd name="T16" fmla="*/ 59 w 169"/>
                  <a:gd name="T17" fmla="*/ 160 h 957"/>
                  <a:gd name="T18" fmla="*/ 5 w 169"/>
                  <a:gd name="T19" fmla="*/ 261 h 957"/>
                  <a:gd name="T20" fmla="*/ 57 w 169"/>
                  <a:gd name="T21" fmla="*/ 209 h 957"/>
                  <a:gd name="T22" fmla="*/ 44 w 169"/>
                  <a:gd name="T23" fmla="*/ 276 h 957"/>
                  <a:gd name="T24" fmla="*/ 5 w 169"/>
                  <a:gd name="T25" fmla="*/ 318 h 957"/>
                  <a:gd name="T26" fmla="*/ 47 w 169"/>
                  <a:gd name="T27" fmla="*/ 285 h 957"/>
                  <a:gd name="T28" fmla="*/ 16 w 169"/>
                  <a:gd name="T29" fmla="*/ 363 h 957"/>
                  <a:gd name="T30" fmla="*/ 34 w 169"/>
                  <a:gd name="T31" fmla="*/ 326 h 957"/>
                  <a:gd name="T32" fmla="*/ 47 w 169"/>
                  <a:gd name="T33" fmla="*/ 318 h 957"/>
                  <a:gd name="T34" fmla="*/ 47 w 169"/>
                  <a:gd name="T35" fmla="*/ 344 h 957"/>
                  <a:gd name="T36" fmla="*/ 41 w 169"/>
                  <a:gd name="T37" fmla="*/ 394 h 957"/>
                  <a:gd name="T38" fmla="*/ 4 w 169"/>
                  <a:gd name="T39" fmla="*/ 453 h 957"/>
                  <a:gd name="T40" fmla="*/ 44 w 169"/>
                  <a:gd name="T41" fmla="*/ 403 h 957"/>
                  <a:gd name="T42" fmla="*/ 39 w 169"/>
                  <a:gd name="T43" fmla="*/ 471 h 957"/>
                  <a:gd name="T44" fmla="*/ 28 w 169"/>
                  <a:gd name="T45" fmla="*/ 512 h 957"/>
                  <a:gd name="T46" fmla="*/ 32 w 169"/>
                  <a:gd name="T47" fmla="*/ 512 h 957"/>
                  <a:gd name="T48" fmla="*/ 32 w 169"/>
                  <a:gd name="T49" fmla="*/ 538 h 957"/>
                  <a:gd name="T50" fmla="*/ 5 w 169"/>
                  <a:gd name="T51" fmla="*/ 595 h 957"/>
                  <a:gd name="T52" fmla="*/ 28 w 169"/>
                  <a:gd name="T53" fmla="*/ 587 h 957"/>
                  <a:gd name="T54" fmla="*/ 28 w 169"/>
                  <a:gd name="T55" fmla="*/ 595 h 957"/>
                  <a:gd name="T56" fmla="*/ 31 w 169"/>
                  <a:gd name="T57" fmla="*/ 621 h 957"/>
                  <a:gd name="T58" fmla="*/ 26 w 169"/>
                  <a:gd name="T59" fmla="*/ 670 h 957"/>
                  <a:gd name="T60" fmla="*/ 31 w 169"/>
                  <a:gd name="T61" fmla="*/ 696 h 957"/>
                  <a:gd name="T62" fmla="*/ 32 w 169"/>
                  <a:gd name="T63" fmla="*/ 805 h 957"/>
                  <a:gd name="T64" fmla="*/ 39 w 169"/>
                  <a:gd name="T65" fmla="*/ 670 h 957"/>
                  <a:gd name="T66" fmla="*/ 79 w 169"/>
                  <a:gd name="T67" fmla="*/ 956 h 957"/>
                  <a:gd name="T68" fmla="*/ 55 w 169"/>
                  <a:gd name="T69" fmla="*/ 621 h 957"/>
                  <a:gd name="T70" fmla="*/ 55 w 169"/>
                  <a:gd name="T71" fmla="*/ 613 h 957"/>
                  <a:gd name="T72" fmla="*/ 57 w 169"/>
                  <a:gd name="T73" fmla="*/ 587 h 957"/>
                  <a:gd name="T74" fmla="*/ 92 w 169"/>
                  <a:gd name="T75" fmla="*/ 755 h 957"/>
                  <a:gd name="T76" fmla="*/ 70 w 169"/>
                  <a:gd name="T77" fmla="*/ 663 h 957"/>
                  <a:gd name="T78" fmla="*/ 60 w 169"/>
                  <a:gd name="T79" fmla="*/ 512 h 957"/>
                  <a:gd name="T80" fmla="*/ 63 w 169"/>
                  <a:gd name="T81" fmla="*/ 471 h 957"/>
                  <a:gd name="T82" fmla="*/ 75 w 169"/>
                  <a:gd name="T83" fmla="*/ 569 h 957"/>
                  <a:gd name="T84" fmla="*/ 70 w 169"/>
                  <a:gd name="T85" fmla="*/ 419 h 957"/>
                  <a:gd name="T86" fmla="*/ 81 w 169"/>
                  <a:gd name="T87" fmla="*/ 394 h 957"/>
                  <a:gd name="T88" fmla="*/ 92 w 169"/>
                  <a:gd name="T89" fmla="*/ 495 h 957"/>
                  <a:gd name="T90" fmla="*/ 79 w 169"/>
                  <a:gd name="T91" fmla="*/ 318 h 957"/>
                  <a:gd name="T92" fmla="*/ 81 w 169"/>
                  <a:gd name="T93" fmla="*/ 300 h 957"/>
                  <a:gd name="T94" fmla="*/ 84 w 169"/>
                  <a:gd name="T95" fmla="*/ 217 h 957"/>
                  <a:gd name="T96" fmla="*/ 96 w 169"/>
                  <a:gd name="T97" fmla="*/ 228 h 957"/>
                  <a:gd name="T98" fmla="*/ 139 w 169"/>
                  <a:gd name="T99" fmla="*/ 445 h 957"/>
                  <a:gd name="T100" fmla="*/ 108 w 169"/>
                  <a:gd name="T101" fmla="*/ 318 h 957"/>
                  <a:gd name="T102" fmla="*/ 92 w 169"/>
                  <a:gd name="T103" fmla="*/ 142 h 957"/>
                  <a:gd name="T104" fmla="*/ 96 w 169"/>
                  <a:gd name="T105" fmla="*/ 111 h 957"/>
                  <a:gd name="T106" fmla="*/ 116 w 169"/>
                  <a:gd name="T107" fmla="*/ 209 h 957"/>
                  <a:gd name="T108" fmla="*/ 112 w 169"/>
                  <a:gd name="T109" fmla="*/ 200 h 957"/>
                  <a:gd name="T110" fmla="*/ 102 w 169"/>
                  <a:gd name="T111" fmla="*/ 67 h 957"/>
                  <a:gd name="T112" fmla="*/ 128 w 169"/>
                  <a:gd name="T113" fmla="*/ 200 h 957"/>
                  <a:gd name="T114" fmla="*/ 112 w 169"/>
                  <a:gd name="T115" fmla="*/ 134 h 957"/>
                  <a:gd name="T116" fmla="*/ 97 w 169"/>
                  <a:gd name="T117" fmla="*/ 7 h 9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w="9525" cap="rnd">
                <a:noFill/>
                <a:round/>
                <a:headEnd/>
                <a:tailEnd/>
              </a:ln>
            </p:spPr>
            <p:txBody>
              <a:bodyPr/>
              <a:lstStyle/>
              <a:p>
                <a:pPr>
                  <a:defRPr/>
                </a:pPr>
                <a:endParaRPr lang="en-US"/>
              </a:p>
            </p:txBody>
          </p:sp>
          <p:grpSp>
            <p:nvGrpSpPr>
              <p:cNvPr id="57" name="Group 42"/>
              <p:cNvGrpSpPr>
                <a:grpSpLocks/>
              </p:cNvGrpSpPr>
              <p:nvPr/>
            </p:nvGrpSpPr>
            <p:grpSpPr bwMode="auto">
              <a:xfrm>
                <a:off x="114" y="1735"/>
                <a:ext cx="522" cy="2564"/>
                <a:chOff x="114" y="1735"/>
                <a:chExt cx="522" cy="2564"/>
              </a:xfrm>
            </p:grpSpPr>
            <p:sp>
              <p:nvSpPr>
                <p:cNvPr id="78" name="Freeform 43"/>
                <p:cNvSpPr>
                  <a:spLocks/>
                </p:cNvSpPr>
                <p:nvPr/>
              </p:nvSpPr>
              <p:spPr bwMode="ltGray">
                <a:xfrm>
                  <a:off x="195" y="3670"/>
                  <a:ext cx="43" cy="629"/>
                </a:xfrm>
                <a:custGeom>
                  <a:avLst/>
                  <a:gdLst>
                    <a:gd name="T0" fmla="*/ 33 w 43"/>
                    <a:gd name="T1" fmla="*/ 0 h 629"/>
                    <a:gd name="T2" fmla="*/ 30 w 43"/>
                    <a:gd name="T3" fmla="*/ 12 h 629"/>
                    <a:gd name="T4" fmla="*/ 17 w 43"/>
                    <a:gd name="T5" fmla="*/ 123 h 629"/>
                    <a:gd name="T6" fmla="*/ 8 w 43"/>
                    <a:gd name="T7" fmla="*/ 229 h 629"/>
                    <a:gd name="T8" fmla="*/ 0 w 43"/>
                    <a:gd name="T9" fmla="*/ 360 h 629"/>
                    <a:gd name="T10" fmla="*/ 0 w 43"/>
                    <a:gd name="T11" fmla="*/ 502 h 629"/>
                    <a:gd name="T12" fmla="*/ 4 w 43"/>
                    <a:gd name="T13" fmla="*/ 628 h 629"/>
                    <a:gd name="T14" fmla="*/ 8 w 43"/>
                    <a:gd name="T15" fmla="*/ 628 h 629"/>
                    <a:gd name="T16" fmla="*/ 4 w 43"/>
                    <a:gd name="T17" fmla="*/ 502 h 629"/>
                    <a:gd name="T18" fmla="*/ 4 w 43"/>
                    <a:gd name="T19" fmla="*/ 398 h 629"/>
                    <a:gd name="T20" fmla="*/ 12 w 43"/>
                    <a:gd name="T21" fmla="*/ 284 h 629"/>
                    <a:gd name="T22" fmla="*/ 24 w 43"/>
                    <a:gd name="T23" fmla="*/ 172 h 629"/>
                    <a:gd name="T24" fmla="*/ 42 w 43"/>
                    <a:gd name="T25" fmla="*/ 28 h 629"/>
                    <a:gd name="T26" fmla="*/ 33 w 43"/>
                    <a:gd name="T27" fmla="*/ 0 h 6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w="9525" cap="rnd">
                  <a:noFill/>
                  <a:round/>
                  <a:headEnd/>
                  <a:tailEnd/>
                </a:ln>
              </p:spPr>
              <p:txBody>
                <a:bodyPr/>
                <a:lstStyle/>
                <a:p>
                  <a:pPr>
                    <a:defRPr/>
                  </a:pPr>
                  <a:endParaRPr lang="en-US"/>
                </a:p>
              </p:txBody>
            </p:sp>
            <p:sp>
              <p:nvSpPr>
                <p:cNvPr id="79" name="Freeform 44"/>
                <p:cNvSpPr>
                  <a:spLocks/>
                </p:cNvSpPr>
                <p:nvPr/>
              </p:nvSpPr>
              <p:spPr bwMode="ltGray">
                <a:xfrm>
                  <a:off x="114" y="3027"/>
                  <a:ext cx="139" cy="763"/>
                </a:xfrm>
                <a:custGeom>
                  <a:avLst/>
                  <a:gdLst>
                    <a:gd name="T0" fmla="*/ 136 w 139"/>
                    <a:gd name="T1" fmla="*/ 118 h 763"/>
                    <a:gd name="T2" fmla="*/ 126 w 139"/>
                    <a:gd name="T3" fmla="*/ 68 h 763"/>
                    <a:gd name="T4" fmla="*/ 121 w 139"/>
                    <a:gd name="T5" fmla="*/ 49 h 763"/>
                    <a:gd name="T6" fmla="*/ 111 w 139"/>
                    <a:gd name="T7" fmla="*/ 32 h 763"/>
                    <a:gd name="T8" fmla="*/ 102 w 139"/>
                    <a:gd name="T9" fmla="*/ 17 h 763"/>
                    <a:gd name="T10" fmla="*/ 89 w 139"/>
                    <a:gd name="T11" fmla="*/ 2 h 763"/>
                    <a:gd name="T12" fmla="*/ 78 w 139"/>
                    <a:gd name="T13" fmla="*/ 0 h 763"/>
                    <a:gd name="T14" fmla="*/ 67 w 139"/>
                    <a:gd name="T15" fmla="*/ 7 h 763"/>
                    <a:gd name="T16" fmla="*/ 56 w 139"/>
                    <a:gd name="T17" fmla="*/ 14 h 763"/>
                    <a:gd name="T18" fmla="*/ 43 w 139"/>
                    <a:gd name="T19" fmla="*/ 28 h 763"/>
                    <a:gd name="T20" fmla="*/ 35 w 139"/>
                    <a:gd name="T21" fmla="*/ 56 h 763"/>
                    <a:gd name="T22" fmla="*/ 27 w 139"/>
                    <a:gd name="T23" fmla="*/ 97 h 763"/>
                    <a:gd name="T24" fmla="*/ 19 w 139"/>
                    <a:gd name="T25" fmla="*/ 130 h 763"/>
                    <a:gd name="T26" fmla="*/ 12 w 139"/>
                    <a:gd name="T27" fmla="*/ 162 h 763"/>
                    <a:gd name="T28" fmla="*/ 4 w 139"/>
                    <a:gd name="T29" fmla="*/ 205 h 763"/>
                    <a:gd name="T30" fmla="*/ 0 w 139"/>
                    <a:gd name="T31" fmla="*/ 297 h 763"/>
                    <a:gd name="T32" fmla="*/ 1 w 139"/>
                    <a:gd name="T33" fmla="*/ 366 h 763"/>
                    <a:gd name="T34" fmla="*/ 8 w 139"/>
                    <a:gd name="T35" fmla="*/ 467 h 763"/>
                    <a:gd name="T36" fmla="*/ 19 w 139"/>
                    <a:gd name="T37" fmla="*/ 555 h 763"/>
                    <a:gd name="T38" fmla="*/ 43 w 139"/>
                    <a:gd name="T39" fmla="*/ 762 h 763"/>
                    <a:gd name="T40" fmla="*/ 34 w 139"/>
                    <a:gd name="T41" fmla="*/ 540 h 763"/>
                    <a:gd name="T42" fmla="*/ 28 w 139"/>
                    <a:gd name="T43" fmla="*/ 463 h 763"/>
                    <a:gd name="T44" fmla="*/ 25 w 139"/>
                    <a:gd name="T45" fmla="*/ 395 h 763"/>
                    <a:gd name="T46" fmla="*/ 24 w 139"/>
                    <a:gd name="T47" fmla="*/ 323 h 763"/>
                    <a:gd name="T48" fmla="*/ 27 w 139"/>
                    <a:gd name="T49" fmla="*/ 242 h 763"/>
                    <a:gd name="T50" fmla="*/ 31 w 139"/>
                    <a:gd name="T51" fmla="*/ 180 h 763"/>
                    <a:gd name="T52" fmla="*/ 37 w 139"/>
                    <a:gd name="T53" fmla="*/ 105 h 763"/>
                    <a:gd name="T54" fmla="*/ 47 w 139"/>
                    <a:gd name="T55" fmla="*/ 68 h 763"/>
                    <a:gd name="T56" fmla="*/ 59 w 139"/>
                    <a:gd name="T57" fmla="*/ 54 h 763"/>
                    <a:gd name="T58" fmla="*/ 94 w 139"/>
                    <a:gd name="T59" fmla="*/ 45 h 763"/>
                    <a:gd name="T60" fmla="*/ 115 w 139"/>
                    <a:gd name="T61" fmla="*/ 71 h 763"/>
                    <a:gd name="T62" fmla="*/ 138 w 139"/>
                    <a:gd name="T63" fmla="*/ 127 h 763"/>
                    <a:gd name="T64" fmla="*/ 136 w 139"/>
                    <a:gd name="T65" fmla="*/ 118 h 7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w="9525" cap="rnd">
                  <a:noFill/>
                  <a:round/>
                  <a:headEnd/>
                  <a:tailEnd/>
                </a:ln>
              </p:spPr>
              <p:txBody>
                <a:bodyPr/>
                <a:lstStyle/>
                <a:p>
                  <a:pPr>
                    <a:defRPr/>
                  </a:pPr>
                  <a:endParaRPr lang="en-US"/>
                </a:p>
              </p:txBody>
            </p:sp>
            <p:grpSp>
              <p:nvGrpSpPr>
                <p:cNvPr id="80" name="Group 45"/>
                <p:cNvGrpSpPr>
                  <a:grpSpLocks/>
                </p:cNvGrpSpPr>
                <p:nvPr/>
              </p:nvGrpSpPr>
              <p:grpSpPr bwMode="auto">
                <a:xfrm>
                  <a:off x="294" y="1735"/>
                  <a:ext cx="342" cy="1085"/>
                  <a:chOff x="294" y="1735"/>
                  <a:chExt cx="342" cy="1085"/>
                </a:xfrm>
              </p:grpSpPr>
              <p:sp>
                <p:nvSpPr>
                  <p:cNvPr id="83" name="Freeform 46"/>
                  <p:cNvSpPr>
                    <a:spLocks/>
                  </p:cNvSpPr>
                  <p:nvPr/>
                </p:nvSpPr>
                <p:spPr bwMode="ltGray">
                  <a:xfrm>
                    <a:off x="294" y="1735"/>
                    <a:ext cx="189" cy="1084"/>
                  </a:xfrm>
                  <a:custGeom>
                    <a:avLst/>
                    <a:gdLst>
                      <a:gd name="T0" fmla="*/ 177 w 189"/>
                      <a:gd name="T1" fmla="*/ 24 h 1084"/>
                      <a:gd name="T2" fmla="*/ 175 w 189"/>
                      <a:gd name="T3" fmla="*/ 0 h 1084"/>
                      <a:gd name="T4" fmla="*/ 162 w 189"/>
                      <a:gd name="T5" fmla="*/ 9 h 1084"/>
                      <a:gd name="T6" fmla="*/ 154 w 189"/>
                      <a:gd name="T7" fmla="*/ 38 h 1084"/>
                      <a:gd name="T8" fmla="*/ 5 w 189"/>
                      <a:gd name="T9" fmla="*/ 237 h 1084"/>
                      <a:gd name="T10" fmla="*/ 138 w 189"/>
                      <a:gd name="T11" fmla="*/ 96 h 1084"/>
                      <a:gd name="T12" fmla="*/ 139 w 189"/>
                      <a:gd name="T13" fmla="*/ 123 h 1084"/>
                      <a:gd name="T14" fmla="*/ 74 w 189"/>
                      <a:gd name="T15" fmla="*/ 293 h 1084"/>
                      <a:gd name="T16" fmla="*/ 155 w 189"/>
                      <a:gd name="T17" fmla="*/ 158 h 1084"/>
                      <a:gd name="T18" fmla="*/ 145 w 189"/>
                      <a:gd name="T19" fmla="*/ 214 h 1084"/>
                      <a:gd name="T20" fmla="*/ 119 w 189"/>
                      <a:gd name="T21" fmla="*/ 306 h 1084"/>
                      <a:gd name="T22" fmla="*/ 41 w 189"/>
                      <a:gd name="T23" fmla="*/ 553 h 1084"/>
                      <a:gd name="T24" fmla="*/ 43 w 189"/>
                      <a:gd name="T25" fmla="*/ 533 h 1084"/>
                      <a:gd name="T26" fmla="*/ 95 w 189"/>
                      <a:gd name="T27" fmla="*/ 379 h 1084"/>
                      <a:gd name="T28" fmla="*/ 135 w 189"/>
                      <a:gd name="T29" fmla="*/ 261 h 1084"/>
                      <a:gd name="T30" fmla="*/ 154 w 189"/>
                      <a:gd name="T31" fmla="*/ 204 h 1084"/>
                      <a:gd name="T32" fmla="*/ 158 w 189"/>
                      <a:gd name="T33" fmla="*/ 224 h 1084"/>
                      <a:gd name="T34" fmla="*/ 135 w 189"/>
                      <a:gd name="T35" fmla="*/ 298 h 1084"/>
                      <a:gd name="T36" fmla="*/ 104 w 189"/>
                      <a:gd name="T37" fmla="*/ 402 h 1084"/>
                      <a:gd name="T38" fmla="*/ 145 w 189"/>
                      <a:gd name="T39" fmla="*/ 261 h 1084"/>
                      <a:gd name="T40" fmla="*/ 158 w 189"/>
                      <a:gd name="T41" fmla="*/ 224 h 1084"/>
                      <a:gd name="T42" fmla="*/ 159 w 189"/>
                      <a:gd name="T43" fmla="*/ 264 h 1084"/>
                      <a:gd name="T44" fmla="*/ 145 w 189"/>
                      <a:gd name="T45" fmla="*/ 336 h 1084"/>
                      <a:gd name="T46" fmla="*/ 104 w 189"/>
                      <a:gd name="T47" fmla="*/ 430 h 1084"/>
                      <a:gd name="T48" fmla="*/ 68 w 189"/>
                      <a:gd name="T49" fmla="*/ 516 h 1084"/>
                      <a:gd name="T50" fmla="*/ 110 w 189"/>
                      <a:gd name="T51" fmla="*/ 428 h 1084"/>
                      <a:gd name="T52" fmla="*/ 151 w 189"/>
                      <a:gd name="T53" fmla="*/ 326 h 1084"/>
                      <a:gd name="T54" fmla="*/ 150 w 189"/>
                      <a:gd name="T55" fmla="*/ 361 h 1084"/>
                      <a:gd name="T56" fmla="*/ 151 w 189"/>
                      <a:gd name="T57" fmla="*/ 420 h 1084"/>
                      <a:gd name="T58" fmla="*/ 144 w 189"/>
                      <a:gd name="T59" fmla="*/ 450 h 1084"/>
                      <a:gd name="T60" fmla="*/ 111 w 189"/>
                      <a:gd name="T61" fmla="*/ 537 h 1084"/>
                      <a:gd name="T62" fmla="*/ 47 w 189"/>
                      <a:gd name="T63" fmla="*/ 675 h 1084"/>
                      <a:gd name="T64" fmla="*/ 56 w 189"/>
                      <a:gd name="T65" fmla="*/ 646 h 1084"/>
                      <a:gd name="T66" fmla="*/ 135 w 189"/>
                      <a:gd name="T67" fmla="*/ 477 h 1084"/>
                      <a:gd name="T68" fmla="*/ 160 w 189"/>
                      <a:gd name="T69" fmla="*/ 404 h 1084"/>
                      <a:gd name="T70" fmla="*/ 97 w 189"/>
                      <a:gd name="T71" fmla="*/ 621 h 1084"/>
                      <a:gd name="T72" fmla="*/ 159 w 189"/>
                      <a:gd name="T73" fmla="*/ 469 h 1084"/>
                      <a:gd name="T74" fmla="*/ 158 w 189"/>
                      <a:gd name="T75" fmla="*/ 530 h 1084"/>
                      <a:gd name="T76" fmla="*/ 126 w 189"/>
                      <a:gd name="T77" fmla="*/ 675 h 1084"/>
                      <a:gd name="T78" fmla="*/ 72 w 189"/>
                      <a:gd name="T79" fmla="*/ 778 h 1084"/>
                      <a:gd name="T80" fmla="*/ 21 w 189"/>
                      <a:gd name="T81" fmla="*/ 872 h 1084"/>
                      <a:gd name="T82" fmla="*/ 98 w 189"/>
                      <a:gd name="T83" fmla="*/ 741 h 1084"/>
                      <a:gd name="T84" fmla="*/ 129 w 189"/>
                      <a:gd name="T85" fmla="*/ 665 h 1084"/>
                      <a:gd name="T86" fmla="*/ 158 w 189"/>
                      <a:gd name="T87" fmla="*/ 555 h 1084"/>
                      <a:gd name="T88" fmla="*/ 154 w 189"/>
                      <a:gd name="T89" fmla="*/ 605 h 1084"/>
                      <a:gd name="T90" fmla="*/ 152 w 189"/>
                      <a:gd name="T91" fmla="*/ 654 h 1084"/>
                      <a:gd name="T92" fmla="*/ 154 w 189"/>
                      <a:gd name="T93" fmla="*/ 703 h 1084"/>
                      <a:gd name="T94" fmla="*/ 126 w 189"/>
                      <a:gd name="T95" fmla="*/ 797 h 1084"/>
                      <a:gd name="T96" fmla="*/ 74 w 189"/>
                      <a:gd name="T97" fmla="*/ 882 h 1084"/>
                      <a:gd name="T98" fmla="*/ 77 w 189"/>
                      <a:gd name="T99" fmla="*/ 876 h 1084"/>
                      <a:gd name="T100" fmla="*/ 142 w 189"/>
                      <a:gd name="T101" fmla="*/ 759 h 1084"/>
                      <a:gd name="T102" fmla="*/ 138 w 189"/>
                      <a:gd name="T103" fmla="*/ 789 h 1084"/>
                      <a:gd name="T104" fmla="*/ 142 w 189"/>
                      <a:gd name="T105" fmla="*/ 806 h 1084"/>
                      <a:gd name="T106" fmla="*/ 145 w 189"/>
                      <a:gd name="T107" fmla="*/ 834 h 1084"/>
                      <a:gd name="T108" fmla="*/ 113 w 189"/>
                      <a:gd name="T109" fmla="*/ 920 h 1084"/>
                      <a:gd name="T110" fmla="*/ 79 w 189"/>
                      <a:gd name="T111" fmla="*/ 939 h 1084"/>
                      <a:gd name="T112" fmla="*/ 142 w 189"/>
                      <a:gd name="T113" fmla="*/ 863 h 1084"/>
                      <a:gd name="T114" fmla="*/ 138 w 189"/>
                      <a:gd name="T115" fmla="*/ 907 h 1084"/>
                      <a:gd name="T116" fmla="*/ 143 w 189"/>
                      <a:gd name="T117" fmla="*/ 930 h 1084"/>
                      <a:gd name="T118" fmla="*/ 68 w 189"/>
                      <a:gd name="T119" fmla="*/ 1083 h 1084"/>
                      <a:gd name="T120" fmla="*/ 138 w 189"/>
                      <a:gd name="T121" fmla="*/ 967 h 1084"/>
                      <a:gd name="T122" fmla="*/ 153 w 189"/>
                      <a:gd name="T123" fmla="*/ 924 h 1084"/>
                      <a:gd name="T124" fmla="*/ 163 w 189"/>
                      <a:gd name="T125" fmla="*/ 886 h 10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w="9525" cap="rnd">
                    <a:noFill/>
                    <a:round/>
                    <a:headEnd/>
                    <a:tailEnd/>
                  </a:ln>
                </p:spPr>
                <p:txBody>
                  <a:bodyPr/>
                  <a:lstStyle/>
                  <a:p>
                    <a:pPr>
                      <a:defRPr/>
                    </a:pPr>
                    <a:endParaRPr lang="en-US"/>
                  </a:p>
                </p:txBody>
              </p:sp>
              <p:sp>
                <p:nvSpPr>
                  <p:cNvPr id="84" name="Freeform 47"/>
                  <p:cNvSpPr>
                    <a:spLocks/>
                  </p:cNvSpPr>
                  <p:nvPr/>
                </p:nvSpPr>
                <p:spPr bwMode="ltGray">
                  <a:xfrm>
                    <a:off x="456" y="1735"/>
                    <a:ext cx="180" cy="1085"/>
                  </a:xfrm>
                  <a:custGeom>
                    <a:avLst/>
                    <a:gdLst>
                      <a:gd name="T0" fmla="*/ 1 w 180"/>
                      <a:gd name="T1" fmla="*/ 897 h 1085"/>
                      <a:gd name="T2" fmla="*/ 6 w 180"/>
                      <a:gd name="T3" fmla="*/ 858 h 1085"/>
                      <a:gd name="T4" fmla="*/ 51 w 180"/>
                      <a:gd name="T5" fmla="*/ 1084 h 1085"/>
                      <a:gd name="T6" fmla="*/ 16 w 180"/>
                      <a:gd name="T7" fmla="*/ 864 h 1085"/>
                      <a:gd name="T8" fmla="*/ 19 w 180"/>
                      <a:gd name="T9" fmla="*/ 840 h 1085"/>
                      <a:gd name="T10" fmla="*/ 63 w 180"/>
                      <a:gd name="T11" fmla="*/ 1001 h 1085"/>
                      <a:gd name="T12" fmla="*/ 18 w 180"/>
                      <a:gd name="T13" fmla="*/ 831 h 1085"/>
                      <a:gd name="T14" fmla="*/ 24 w 180"/>
                      <a:gd name="T15" fmla="*/ 795 h 1085"/>
                      <a:gd name="T16" fmla="*/ 29 w 180"/>
                      <a:gd name="T17" fmla="*/ 756 h 1085"/>
                      <a:gd name="T18" fmla="*/ 26 w 180"/>
                      <a:gd name="T19" fmla="*/ 728 h 1085"/>
                      <a:gd name="T20" fmla="*/ 32 w 180"/>
                      <a:gd name="T21" fmla="*/ 712 h 1085"/>
                      <a:gd name="T22" fmla="*/ 29 w 180"/>
                      <a:gd name="T23" fmla="*/ 709 h 1085"/>
                      <a:gd name="T24" fmla="*/ 29 w 180"/>
                      <a:gd name="T25" fmla="*/ 670 h 1085"/>
                      <a:gd name="T26" fmla="*/ 32 w 180"/>
                      <a:gd name="T27" fmla="*/ 643 h 1085"/>
                      <a:gd name="T28" fmla="*/ 84 w 180"/>
                      <a:gd name="T29" fmla="*/ 832 h 1085"/>
                      <a:gd name="T30" fmla="*/ 29 w 180"/>
                      <a:gd name="T31" fmla="*/ 634 h 1085"/>
                      <a:gd name="T32" fmla="*/ 35 w 180"/>
                      <a:gd name="T33" fmla="*/ 634 h 1085"/>
                      <a:gd name="T34" fmla="*/ 35 w 180"/>
                      <a:gd name="T35" fmla="*/ 576 h 1085"/>
                      <a:gd name="T36" fmla="*/ 102 w 180"/>
                      <a:gd name="T37" fmla="*/ 710 h 1085"/>
                      <a:gd name="T38" fmla="*/ 49 w 180"/>
                      <a:gd name="T39" fmla="*/ 617 h 1085"/>
                      <a:gd name="T40" fmla="*/ 30 w 180"/>
                      <a:gd name="T41" fmla="*/ 539 h 1085"/>
                      <a:gd name="T42" fmla="*/ 32 w 180"/>
                      <a:gd name="T43" fmla="*/ 511 h 1085"/>
                      <a:gd name="T44" fmla="*/ 43 w 180"/>
                      <a:gd name="T45" fmla="*/ 535 h 1085"/>
                      <a:gd name="T46" fmla="*/ 44 w 180"/>
                      <a:gd name="T47" fmla="*/ 501 h 1085"/>
                      <a:gd name="T48" fmla="*/ 94 w 180"/>
                      <a:gd name="T49" fmla="*/ 560 h 1085"/>
                      <a:gd name="T50" fmla="*/ 75 w 180"/>
                      <a:gd name="T51" fmla="*/ 530 h 1085"/>
                      <a:gd name="T52" fmla="*/ 37 w 180"/>
                      <a:gd name="T53" fmla="*/ 456 h 1085"/>
                      <a:gd name="T54" fmla="*/ 35 w 180"/>
                      <a:gd name="T55" fmla="*/ 407 h 1085"/>
                      <a:gd name="T56" fmla="*/ 39 w 180"/>
                      <a:gd name="T57" fmla="*/ 377 h 1085"/>
                      <a:gd name="T58" fmla="*/ 51 w 180"/>
                      <a:gd name="T59" fmla="*/ 399 h 1085"/>
                      <a:gd name="T60" fmla="*/ 49 w 180"/>
                      <a:gd name="T61" fmla="*/ 348 h 1085"/>
                      <a:gd name="T62" fmla="*/ 44 w 180"/>
                      <a:gd name="T63" fmla="*/ 314 h 1085"/>
                      <a:gd name="T64" fmla="*/ 48 w 180"/>
                      <a:gd name="T65" fmla="*/ 295 h 1085"/>
                      <a:gd name="T66" fmla="*/ 99 w 180"/>
                      <a:gd name="T67" fmla="*/ 387 h 1085"/>
                      <a:gd name="T68" fmla="*/ 160 w 180"/>
                      <a:gd name="T69" fmla="*/ 456 h 1085"/>
                      <a:gd name="T70" fmla="*/ 75 w 180"/>
                      <a:gd name="T71" fmla="*/ 342 h 1085"/>
                      <a:gd name="T72" fmla="*/ 48 w 180"/>
                      <a:gd name="T73" fmla="*/ 295 h 1085"/>
                      <a:gd name="T74" fmla="*/ 51 w 180"/>
                      <a:gd name="T75" fmla="*/ 268 h 1085"/>
                      <a:gd name="T76" fmla="*/ 45 w 180"/>
                      <a:gd name="T77" fmla="*/ 207 h 1085"/>
                      <a:gd name="T78" fmla="*/ 48 w 180"/>
                      <a:gd name="T79" fmla="*/ 165 h 1085"/>
                      <a:gd name="T80" fmla="*/ 75 w 180"/>
                      <a:gd name="T81" fmla="*/ 216 h 1085"/>
                      <a:gd name="T82" fmla="*/ 69 w 180"/>
                      <a:gd name="T83" fmla="*/ 201 h 1085"/>
                      <a:gd name="T84" fmla="*/ 51 w 180"/>
                      <a:gd name="T85" fmla="*/ 165 h 1085"/>
                      <a:gd name="T86" fmla="*/ 48 w 180"/>
                      <a:gd name="T87" fmla="*/ 146 h 1085"/>
                      <a:gd name="T88" fmla="*/ 39 w 180"/>
                      <a:gd name="T89" fmla="*/ 118 h 1085"/>
                      <a:gd name="T90" fmla="*/ 94 w 180"/>
                      <a:gd name="T91" fmla="*/ 168 h 1085"/>
                      <a:gd name="T92" fmla="*/ 39 w 180"/>
                      <a:gd name="T93" fmla="*/ 80 h 1085"/>
                      <a:gd name="T94" fmla="*/ 104 w 180"/>
                      <a:gd name="T95" fmla="*/ 80 h 1085"/>
                      <a:gd name="T96" fmla="*/ 133 w 180"/>
                      <a:gd name="T97" fmla="*/ 69 h 1085"/>
                      <a:gd name="T98" fmla="*/ 48 w 180"/>
                      <a:gd name="T99" fmla="*/ 80 h 1085"/>
                      <a:gd name="T100" fmla="*/ 35 w 180"/>
                      <a:gd name="T101" fmla="*/ 33 h 1085"/>
                      <a:gd name="T102" fmla="*/ 17 w 180"/>
                      <a:gd name="T103" fmla="*/ 13 h 1085"/>
                      <a:gd name="T104" fmla="*/ 0 w 180"/>
                      <a:gd name="T105" fmla="*/ 942 h 10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w="9525" cap="rnd">
                    <a:noFill/>
                    <a:round/>
                    <a:headEnd/>
                    <a:tailEnd/>
                  </a:ln>
                </p:spPr>
                <p:txBody>
                  <a:bodyPr/>
                  <a:lstStyle/>
                  <a:p>
                    <a:pPr>
                      <a:defRPr/>
                    </a:pPr>
                    <a:endParaRPr lang="en-US"/>
                  </a:p>
                </p:txBody>
              </p:sp>
            </p:grpSp>
            <p:sp>
              <p:nvSpPr>
                <p:cNvPr id="81" name="Freeform 48"/>
                <p:cNvSpPr>
                  <a:spLocks/>
                </p:cNvSpPr>
                <p:nvPr/>
              </p:nvSpPr>
              <p:spPr bwMode="ltGray">
                <a:xfrm>
                  <a:off x="458" y="2825"/>
                  <a:ext cx="48" cy="828"/>
                </a:xfrm>
                <a:custGeom>
                  <a:avLst/>
                  <a:gdLst>
                    <a:gd name="T0" fmla="*/ 9 w 48"/>
                    <a:gd name="T1" fmla="*/ 0 h 828"/>
                    <a:gd name="T2" fmla="*/ 18 w 48"/>
                    <a:gd name="T3" fmla="*/ 63 h 828"/>
                    <a:gd name="T4" fmla="*/ 28 w 48"/>
                    <a:gd name="T5" fmla="*/ 163 h 828"/>
                    <a:gd name="T6" fmla="*/ 37 w 48"/>
                    <a:gd name="T7" fmla="*/ 301 h 828"/>
                    <a:gd name="T8" fmla="*/ 47 w 48"/>
                    <a:gd name="T9" fmla="*/ 477 h 828"/>
                    <a:gd name="T10" fmla="*/ 47 w 48"/>
                    <a:gd name="T11" fmla="*/ 665 h 828"/>
                    <a:gd name="T12" fmla="*/ 42 w 48"/>
                    <a:gd name="T13" fmla="*/ 827 h 828"/>
                    <a:gd name="T14" fmla="*/ 37 w 48"/>
                    <a:gd name="T15" fmla="*/ 827 h 828"/>
                    <a:gd name="T16" fmla="*/ 42 w 48"/>
                    <a:gd name="T17" fmla="*/ 665 h 828"/>
                    <a:gd name="T18" fmla="*/ 42 w 48"/>
                    <a:gd name="T19" fmla="*/ 526 h 828"/>
                    <a:gd name="T20" fmla="*/ 33 w 48"/>
                    <a:gd name="T21" fmla="*/ 375 h 828"/>
                    <a:gd name="T22" fmla="*/ 18 w 48"/>
                    <a:gd name="T23" fmla="*/ 226 h 828"/>
                    <a:gd name="T24" fmla="*/ 0 w 48"/>
                    <a:gd name="T25" fmla="*/ 38 h 828"/>
                    <a:gd name="T26" fmla="*/ 9 w 48"/>
                    <a:gd name="T27" fmla="*/ 0 h 8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w="9525" cap="rnd">
                  <a:noFill/>
                  <a:round/>
                  <a:headEnd/>
                  <a:tailEnd/>
                </a:ln>
              </p:spPr>
              <p:txBody>
                <a:bodyPr/>
                <a:lstStyle/>
                <a:p>
                  <a:pPr>
                    <a:defRPr/>
                  </a:pPr>
                  <a:endParaRPr lang="en-US"/>
                </a:p>
              </p:txBody>
            </p:sp>
            <p:sp>
              <p:nvSpPr>
                <p:cNvPr id="82" name="Freeform 49"/>
                <p:cNvSpPr>
                  <a:spLocks/>
                </p:cNvSpPr>
                <p:nvPr/>
              </p:nvSpPr>
              <p:spPr bwMode="ltGray">
                <a:xfrm>
                  <a:off x="216" y="2485"/>
                  <a:ext cx="141" cy="742"/>
                </a:xfrm>
                <a:custGeom>
                  <a:avLst/>
                  <a:gdLst>
                    <a:gd name="T0" fmla="*/ 40 w 141"/>
                    <a:gd name="T1" fmla="*/ 741 h 742"/>
                    <a:gd name="T2" fmla="*/ 30 w 141"/>
                    <a:gd name="T3" fmla="*/ 613 h 742"/>
                    <a:gd name="T4" fmla="*/ 26 w 141"/>
                    <a:gd name="T5" fmla="*/ 559 h 742"/>
                    <a:gd name="T6" fmla="*/ 16 w 141"/>
                    <a:gd name="T7" fmla="*/ 492 h 742"/>
                    <a:gd name="T8" fmla="*/ 5 w 141"/>
                    <a:gd name="T9" fmla="*/ 428 h 742"/>
                    <a:gd name="T10" fmla="*/ 2 w 141"/>
                    <a:gd name="T11" fmla="*/ 390 h 742"/>
                    <a:gd name="T12" fmla="*/ 0 w 141"/>
                    <a:gd name="T13" fmla="*/ 353 h 742"/>
                    <a:gd name="T14" fmla="*/ 2 w 141"/>
                    <a:gd name="T15" fmla="*/ 298 h 742"/>
                    <a:gd name="T16" fmla="*/ 4 w 141"/>
                    <a:gd name="T17" fmla="*/ 242 h 742"/>
                    <a:gd name="T18" fmla="*/ 20 w 141"/>
                    <a:gd name="T19" fmla="*/ 101 h 742"/>
                    <a:gd name="T20" fmla="*/ 26 w 141"/>
                    <a:gd name="T21" fmla="*/ 69 h 742"/>
                    <a:gd name="T22" fmla="*/ 40 w 141"/>
                    <a:gd name="T23" fmla="*/ 32 h 742"/>
                    <a:gd name="T24" fmla="*/ 50 w 141"/>
                    <a:gd name="T25" fmla="*/ 8 h 742"/>
                    <a:gd name="T26" fmla="*/ 65 w 141"/>
                    <a:gd name="T27" fmla="*/ 0 h 742"/>
                    <a:gd name="T28" fmla="*/ 76 w 141"/>
                    <a:gd name="T29" fmla="*/ 8 h 742"/>
                    <a:gd name="T30" fmla="*/ 91 w 141"/>
                    <a:gd name="T31" fmla="*/ 32 h 742"/>
                    <a:gd name="T32" fmla="*/ 105 w 141"/>
                    <a:gd name="T33" fmla="*/ 75 h 742"/>
                    <a:gd name="T34" fmla="*/ 109 w 141"/>
                    <a:gd name="T35" fmla="*/ 106 h 742"/>
                    <a:gd name="T36" fmla="*/ 119 w 141"/>
                    <a:gd name="T37" fmla="*/ 150 h 742"/>
                    <a:gd name="T38" fmla="*/ 126 w 141"/>
                    <a:gd name="T39" fmla="*/ 190 h 742"/>
                    <a:gd name="T40" fmla="*/ 137 w 141"/>
                    <a:gd name="T41" fmla="*/ 384 h 742"/>
                    <a:gd name="T42" fmla="*/ 140 w 141"/>
                    <a:gd name="T43" fmla="*/ 421 h 742"/>
                    <a:gd name="T44" fmla="*/ 137 w 141"/>
                    <a:gd name="T45" fmla="*/ 483 h 742"/>
                    <a:gd name="T46" fmla="*/ 129 w 141"/>
                    <a:gd name="T47" fmla="*/ 665 h 742"/>
                    <a:gd name="T48" fmla="*/ 129 w 141"/>
                    <a:gd name="T49" fmla="*/ 488 h 742"/>
                    <a:gd name="T50" fmla="*/ 126 w 141"/>
                    <a:gd name="T51" fmla="*/ 410 h 742"/>
                    <a:gd name="T52" fmla="*/ 123 w 141"/>
                    <a:gd name="T53" fmla="*/ 361 h 742"/>
                    <a:gd name="T54" fmla="*/ 118 w 141"/>
                    <a:gd name="T55" fmla="*/ 298 h 742"/>
                    <a:gd name="T56" fmla="*/ 111 w 141"/>
                    <a:gd name="T57" fmla="*/ 233 h 742"/>
                    <a:gd name="T58" fmla="*/ 103 w 141"/>
                    <a:gd name="T59" fmla="*/ 170 h 742"/>
                    <a:gd name="T60" fmla="*/ 92 w 141"/>
                    <a:gd name="T61" fmla="*/ 112 h 742"/>
                    <a:gd name="T62" fmla="*/ 84 w 141"/>
                    <a:gd name="T63" fmla="*/ 60 h 742"/>
                    <a:gd name="T64" fmla="*/ 76 w 141"/>
                    <a:gd name="T65" fmla="*/ 32 h 742"/>
                    <a:gd name="T66" fmla="*/ 66 w 141"/>
                    <a:gd name="T67" fmla="*/ 19 h 742"/>
                    <a:gd name="T68" fmla="*/ 57 w 141"/>
                    <a:gd name="T69" fmla="*/ 32 h 742"/>
                    <a:gd name="T70" fmla="*/ 48 w 141"/>
                    <a:gd name="T71" fmla="*/ 58 h 742"/>
                    <a:gd name="T72" fmla="*/ 44 w 141"/>
                    <a:gd name="T73" fmla="*/ 106 h 742"/>
                    <a:gd name="T74" fmla="*/ 44 w 141"/>
                    <a:gd name="T75" fmla="*/ 142 h 742"/>
                    <a:gd name="T76" fmla="*/ 42 w 141"/>
                    <a:gd name="T77" fmla="*/ 211 h 742"/>
                    <a:gd name="T78" fmla="*/ 39 w 141"/>
                    <a:gd name="T79" fmla="*/ 252 h 742"/>
                    <a:gd name="T80" fmla="*/ 28 w 141"/>
                    <a:gd name="T81" fmla="*/ 319 h 742"/>
                    <a:gd name="T82" fmla="*/ 26 w 141"/>
                    <a:gd name="T83" fmla="*/ 353 h 742"/>
                    <a:gd name="T84" fmla="*/ 24 w 141"/>
                    <a:gd name="T85" fmla="*/ 387 h 742"/>
                    <a:gd name="T86" fmla="*/ 24 w 141"/>
                    <a:gd name="T87" fmla="*/ 436 h 742"/>
                    <a:gd name="T88" fmla="*/ 42 w 141"/>
                    <a:gd name="T89" fmla="*/ 602 h 742"/>
                    <a:gd name="T90" fmla="*/ 40 w 141"/>
                    <a:gd name="T91" fmla="*/ 741 h 7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w="9525" cap="rnd">
                  <a:noFill/>
                  <a:round/>
                  <a:headEnd/>
                  <a:tailEnd/>
                </a:ln>
              </p:spPr>
              <p:txBody>
                <a:bodyPr/>
                <a:lstStyle/>
                <a:p>
                  <a:pPr>
                    <a:defRPr/>
                  </a:pPr>
                  <a:endParaRPr lang="en-US"/>
                </a:p>
              </p:txBody>
            </p:sp>
          </p:grpSp>
          <p:sp>
            <p:nvSpPr>
              <p:cNvPr id="58" name="Freeform 50"/>
              <p:cNvSpPr>
                <a:spLocks/>
              </p:cNvSpPr>
              <p:nvPr/>
            </p:nvSpPr>
            <p:spPr bwMode="ltGray">
              <a:xfrm>
                <a:off x="1088" y="3940"/>
                <a:ext cx="74" cy="211"/>
              </a:xfrm>
              <a:custGeom>
                <a:avLst/>
                <a:gdLst>
                  <a:gd name="T0" fmla="*/ 57 w 74"/>
                  <a:gd name="T1" fmla="*/ 0 h 211"/>
                  <a:gd name="T2" fmla="*/ 53 w 74"/>
                  <a:gd name="T3" fmla="*/ 3 h 211"/>
                  <a:gd name="T4" fmla="*/ 28 w 74"/>
                  <a:gd name="T5" fmla="*/ 42 h 211"/>
                  <a:gd name="T6" fmla="*/ 15 w 74"/>
                  <a:gd name="T7" fmla="*/ 76 h 211"/>
                  <a:gd name="T8" fmla="*/ 0 w 74"/>
                  <a:gd name="T9" fmla="*/ 121 h 211"/>
                  <a:gd name="T10" fmla="*/ 0 w 74"/>
                  <a:gd name="T11" fmla="*/ 168 h 211"/>
                  <a:gd name="T12" fmla="*/ 6 w 74"/>
                  <a:gd name="T13" fmla="*/ 210 h 211"/>
                  <a:gd name="T14" fmla="*/ 15 w 74"/>
                  <a:gd name="T15" fmla="*/ 210 h 211"/>
                  <a:gd name="T16" fmla="*/ 6 w 74"/>
                  <a:gd name="T17" fmla="*/ 168 h 211"/>
                  <a:gd name="T18" fmla="*/ 6 w 74"/>
                  <a:gd name="T19" fmla="*/ 133 h 211"/>
                  <a:gd name="T20" fmla="*/ 22 w 74"/>
                  <a:gd name="T21" fmla="*/ 95 h 211"/>
                  <a:gd name="T22" fmla="*/ 44 w 74"/>
                  <a:gd name="T23" fmla="*/ 56 h 211"/>
                  <a:gd name="T24" fmla="*/ 73 w 74"/>
                  <a:gd name="T25" fmla="*/ 9 h 211"/>
                  <a:gd name="T26" fmla="*/ 57 w 74"/>
                  <a:gd name="T27" fmla="*/ 0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w="9525" cap="rnd">
                <a:noFill/>
                <a:round/>
                <a:headEnd/>
                <a:tailEnd/>
              </a:ln>
            </p:spPr>
            <p:txBody>
              <a:bodyPr/>
              <a:lstStyle/>
              <a:p>
                <a:pPr>
                  <a:defRPr/>
                </a:pPr>
                <a:endParaRPr lang="en-US"/>
              </a:p>
            </p:txBody>
          </p:sp>
          <p:sp>
            <p:nvSpPr>
              <p:cNvPr id="59" name="Freeform 51"/>
              <p:cNvSpPr>
                <a:spLocks/>
              </p:cNvSpPr>
              <p:nvPr/>
            </p:nvSpPr>
            <p:spPr bwMode="ltGray">
              <a:xfrm>
                <a:off x="2254" y="3865"/>
                <a:ext cx="99" cy="205"/>
              </a:xfrm>
              <a:custGeom>
                <a:avLst/>
                <a:gdLst>
                  <a:gd name="T0" fmla="*/ 19 w 99"/>
                  <a:gd name="T1" fmla="*/ 0 h 205"/>
                  <a:gd name="T2" fmla="*/ 39 w 99"/>
                  <a:gd name="T3" fmla="*/ 14 h 205"/>
                  <a:gd name="T4" fmla="*/ 58 w 99"/>
                  <a:gd name="T5" fmla="*/ 39 h 205"/>
                  <a:gd name="T6" fmla="*/ 78 w 99"/>
                  <a:gd name="T7" fmla="*/ 74 h 205"/>
                  <a:gd name="T8" fmla="*/ 98 w 99"/>
                  <a:gd name="T9" fmla="*/ 117 h 205"/>
                  <a:gd name="T10" fmla="*/ 98 w 99"/>
                  <a:gd name="T11" fmla="*/ 163 h 205"/>
                  <a:gd name="T12" fmla="*/ 88 w 99"/>
                  <a:gd name="T13" fmla="*/ 204 h 205"/>
                  <a:gd name="T14" fmla="*/ 78 w 99"/>
                  <a:gd name="T15" fmla="*/ 204 h 205"/>
                  <a:gd name="T16" fmla="*/ 88 w 99"/>
                  <a:gd name="T17" fmla="*/ 163 h 205"/>
                  <a:gd name="T18" fmla="*/ 88 w 99"/>
                  <a:gd name="T19" fmla="*/ 129 h 205"/>
                  <a:gd name="T20" fmla="*/ 69 w 99"/>
                  <a:gd name="T21" fmla="*/ 92 h 205"/>
                  <a:gd name="T22" fmla="*/ 39 w 99"/>
                  <a:gd name="T23" fmla="*/ 55 h 205"/>
                  <a:gd name="T24" fmla="*/ 0 w 99"/>
                  <a:gd name="T25" fmla="*/ 9 h 205"/>
                  <a:gd name="T26" fmla="*/ 19 w 99"/>
                  <a:gd name="T27" fmla="*/ 0 h 2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w="9525" cap="rnd">
                <a:noFill/>
                <a:round/>
                <a:headEnd/>
                <a:tailEnd/>
              </a:ln>
            </p:spPr>
            <p:txBody>
              <a:bodyPr/>
              <a:lstStyle/>
              <a:p>
                <a:pPr>
                  <a:defRPr/>
                </a:pPr>
                <a:endParaRPr lang="en-US"/>
              </a:p>
            </p:txBody>
          </p:sp>
          <p:sp>
            <p:nvSpPr>
              <p:cNvPr id="60" name="Freeform 52"/>
              <p:cNvSpPr>
                <a:spLocks/>
              </p:cNvSpPr>
              <p:nvPr/>
            </p:nvSpPr>
            <p:spPr bwMode="ltGray">
              <a:xfrm>
                <a:off x="1782" y="3751"/>
                <a:ext cx="165" cy="204"/>
              </a:xfrm>
              <a:custGeom>
                <a:avLst/>
                <a:gdLst>
                  <a:gd name="T0" fmla="*/ 160 w 165"/>
                  <a:gd name="T1" fmla="*/ 32 h 204"/>
                  <a:gd name="T2" fmla="*/ 125 w 165"/>
                  <a:gd name="T3" fmla="*/ 0 h 204"/>
                  <a:gd name="T4" fmla="*/ 103 w 165"/>
                  <a:gd name="T5" fmla="*/ 0 h 204"/>
                  <a:gd name="T6" fmla="*/ 85 w 165"/>
                  <a:gd name="T7" fmla="*/ 2 h 204"/>
                  <a:gd name="T8" fmla="*/ 70 w 165"/>
                  <a:gd name="T9" fmla="*/ 11 h 204"/>
                  <a:gd name="T10" fmla="*/ 32 w 165"/>
                  <a:gd name="T11" fmla="*/ 37 h 204"/>
                  <a:gd name="T12" fmla="*/ 19 w 165"/>
                  <a:gd name="T13" fmla="*/ 48 h 204"/>
                  <a:gd name="T14" fmla="*/ 12 w 165"/>
                  <a:gd name="T15" fmla="*/ 60 h 204"/>
                  <a:gd name="T16" fmla="*/ 2 w 165"/>
                  <a:gd name="T17" fmla="*/ 95 h 204"/>
                  <a:gd name="T18" fmla="*/ 0 w 165"/>
                  <a:gd name="T19" fmla="*/ 106 h 204"/>
                  <a:gd name="T20" fmla="*/ 2 w 165"/>
                  <a:gd name="T21" fmla="*/ 118 h 204"/>
                  <a:gd name="T22" fmla="*/ 9 w 165"/>
                  <a:gd name="T23" fmla="*/ 133 h 204"/>
                  <a:gd name="T24" fmla="*/ 24 w 165"/>
                  <a:gd name="T25" fmla="*/ 154 h 204"/>
                  <a:gd name="T26" fmla="*/ 36 w 165"/>
                  <a:gd name="T27" fmla="*/ 169 h 204"/>
                  <a:gd name="T28" fmla="*/ 55 w 165"/>
                  <a:gd name="T29" fmla="*/ 184 h 204"/>
                  <a:gd name="T30" fmla="*/ 92 w 165"/>
                  <a:gd name="T31" fmla="*/ 203 h 204"/>
                  <a:gd name="T32" fmla="*/ 72 w 165"/>
                  <a:gd name="T33" fmla="*/ 179 h 204"/>
                  <a:gd name="T34" fmla="*/ 57 w 165"/>
                  <a:gd name="T35" fmla="*/ 158 h 204"/>
                  <a:gd name="T36" fmla="*/ 49 w 165"/>
                  <a:gd name="T37" fmla="*/ 138 h 204"/>
                  <a:gd name="T38" fmla="*/ 51 w 165"/>
                  <a:gd name="T39" fmla="*/ 118 h 204"/>
                  <a:gd name="T40" fmla="*/ 55 w 165"/>
                  <a:gd name="T41" fmla="*/ 106 h 204"/>
                  <a:gd name="T42" fmla="*/ 49 w 165"/>
                  <a:gd name="T43" fmla="*/ 89 h 204"/>
                  <a:gd name="T44" fmla="*/ 45 w 165"/>
                  <a:gd name="T45" fmla="*/ 75 h 204"/>
                  <a:gd name="T46" fmla="*/ 60 w 165"/>
                  <a:gd name="T47" fmla="*/ 48 h 204"/>
                  <a:gd name="T48" fmla="*/ 63 w 165"/>
                  <a:gd name="T49" fmla="*/ 34 h 204"/>
                  <a:gd name="T50" fmla="*/ 77 w 165"/>
                  <a:gd name="T51" fmla="*/ 23 h 204"/>
                  <a:gd name="T52" fmla="*/ 103 w 165"/>
                  <a:gd name="T53" fmla="*/ 8 h 204"/>
                  <a:gd name="T54" fmla="*/ 117 w 165"/>
                  <a:gd name="T55" fmla="*/ 19 h 204"/>
                  <a:gd name="T56" fmla="*/ 164 w 165"/>
                  <a:gd name="T57" fmla="*/ 38 h 204"/>
                  <a:gd name="T58" fmla="*/ 160 w 165"/>
                  <a:gd name="T59" fmla="*/ 32 h 2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w="9525" cap="rnd">
                <a:noFill/>
                <a:round/>
                <a:headEnd/>
                <a:tailEnd/>
              </a:ln>
            </p:spPr>
            <p:txBody>
              <a:bodyPr/>
              <a:lstStyle/>
              <a:p>
                <a:pPr>
                  <a:defRPr/>
                </a:pPr>
                <a:endParaRPr lang="en-US"/>
              </a:p>
            </p:txBody>
          </p:sp>
          <p:sp>
            <p:nvSpPr>
              <p:cNvPr id="61" name="Freeform 53"/>
              <p:cNvSpPr>
                <a:spLocks/>
              </p:cNvSpPr>
              <p:nvPr/>
            </p:nvSpPr>
            <p:spPr bwMode="ltGray">
              <a:xfrm>
                <a:off x="866" y="3767"/>
                <a:ext cx="307" cy="273"/>
              </a:xfrm>
              <a:custGeom>
                <a:avLst/>
                <a:gdLst>
                  <a:gd name="T0" fmla="*/ 139 w 307"/>
                  <a:gd name="T1" fmla="*/ 7 h 273"/>
                  <a:gd name="T2" fmla="*/ 21 w 307"/>
                  <a:gd name="T3" fmla="*/ 12 h 273"/>
                  <a:gd name="T4" fmla="*/ 130 w 307"/>
                  <a:gd name="T5" fmla="*/ 12 h 273"/>
                  <a:gd name="T6" fmla="*/ 113 w 307"/>
                  <a:gd name="T7" fmla="*/ 23 h 273"/>
                  <a:gd name="T8" fmla="*/ 113 w 307"/>
                  <a:gd name="T9" fmla="*/ 28 h 273"/>
                  <a:gd name="T10" fmla="*/ 60 w 307"/>
                  <a:gd name="T11" fmla="*/ 40 h 273"/>
                  <a:gd name="T12" fmla="*/ 99 w 307"/>
                  <a:gd name="T13" fmla="*/ 36 h 273"/>
                  <a:gd name="T14" fmla="*/ 99 w 307"/>
                  <a:gd name="T15" fmla="*/ 43 h 273"/>
                  <a:gd name="T16" fmla="*/ 110 w 307"/>
                  <a:gd name="T17" fmla="*/ 45 h 273"/>
                  <a:gd name="T18" fmla="*/ 12 w 307"/>
                  <a:gd name="T19" fmla="*/ 74 h 273"/>
                  <a:gd name="T20" fmla="*/ 104 w 307"/>
                  <a:gd name="T21" fmla="*/ 59 h 273"/>
                  <a:gd name="T22" fmla="*/ 82 w 307"/>
                  <a:gd name="T23" fmla="*/ 79 h 273"/>
                  <a:gd name="T24" fmla="*/ 12 w 307"/>
                  <a:gd name="T25" fmla="*/ 90 h 273"/>
                  <a:gd name="T26" fmla="*/ 87 w 307"/>
                  <a:gd name="T27" fmla="*/ 80 h 273"/>
                  <a:gd name="T28" fmla="*/ 29 w 307"/>
                  <a:gd name="T29" fmla="*/ 103 h 273"/>
                  <a:gd name="T30" fmla="*/ 64 w 307"/>
                  <a:gd name="T31" fmla="*/ 93 h 273"/>
                  <a:gd name="T32" fmla="*/ 87 w 307"/>
                  <a:gd name="T33" fmla="*/ 90 h 273"/>
                  <a:gd name="T34" fmla="*/ 87 w 307"/>
                  <a:gd name="T35" fmla="*/ 98 h 273"/>
                  <a:gd name="T36" fmla="*/ 73 w 307"/>
                  <a:gd name="T37" fmla="*/ 111 h 273"/>
                  <a:gd name="T38" fmla="*/ 8 w 307"/>
                  <a:gd name="T39" fmla="*/ 129 h 273"/>
                  <a:gd name="T40" fmla="*/ 82 w 307"/>
                  <a:gd name="T41" fmla="*/ 114 h 273"/>
                  <a:gd name="T42" fmla="*/ 69 w 307"/>
                  <a:gd name="T43" fmla="*/ 134 h 273"/>
                  <a:gd name="T44" fmla="*/ 52 w 307"/>
                  <a:gd name="T45" fmla="*/ 145 h 273"/>
                  <a:gd name="T46" fmla="*/ 60 w 307"/>
                  <a:gd name="T47" fmla="*/ 145 h 273"/>
                  <a:gd name="T48" fmla="*/ 60 w 307"/>
                  <a:gd name="T49" fmla="*/ 152 h 273"/>
                  <a:gd name="T50" fmla="*/ 12 w 307"/>
                  <a:gd name="T51" fmla="*/ 168 h 273"/>
                  <a:gd name="T52" fmla="*/ 52 w 307"/>
                  <a:gd name="T53" fmla="*/ 167 h 273"/>
                  <a:gd name="T54" fmla="*/ 52 w 307"/>
                  <a:gd name="T55" fmla="*/ 168 h 273"/>
                  <a:gd name="T56" fmla="*/ 56 w 307"/>
                  <a:gd name="T57" fmla="*/ 176 h 273"/>
                  <a:gd name="T58" fmla="*/ 46 w 307"/>
                  <a:gd name="T59" fmla="*/ 191 h 273"/>
                  <a:gd name="T60" fmla="*/ 56 w 307"/>
                  <a:gd name="T61" fmla="*/ 198 h 273"/>
                  <a:gd name="T62" fmla="*/ 60 w 307"/>
                  <a:gd name="T63" fmla="*/ 229 h 273"/>
                  <a:gd name="T64" fmla="*/ 69 w 307"/>
                  <a:gd name="T65" fmla="*/ 191 h 273"/>
                  <a:gd name="T66" fmla="*/ 143 w 307"/>
                  <a:gd name="T67" fmla="*/ 272 h 273"/>
                  <a:gd name="T68" fmla="*/ 99 w 307"/>
                  <a:gd name="T69" fmla="*/ 176 h 273"/>
                  <a:gd name="T70" fmla="*/ 99 w 307"/>
                  <a:gd name="T71" fmla="*/ 175 h 273"/>
                  <a:gd name="T72" fmla="*/ 104 w 307"/>
                  <a:gd name="T73" fmla="*/ 167 h 273"/>
                  <a:gd name="T74" fmla="*/ 166 w 307"/>
                  <a:gd name="T75" fmla="*/ 214 h 273"/>
                  <a:gd name="T76" fmla="*/ 126 w 307"/>
                  <a:gd name="T77" fmla="*/ 188 h 273"/>
                  <a:gd name="T78" fmla="*/ 113 w 307"/>
                  <a:gd name="T79" fmla="*/ 145 h 273"/>
                  <a:gd name="T80" fmla="*/ 116 w 307"/>
                  <a:gd name="T81" fmla="*/ 134 h 273"/>
                  <a:gd name="T82" fmla="*/ 139 w 307"/>
                  <a:gd name="T83" fmla="*/ 162 h 273"/>
                  <a:gd name="T84" fmla="*/ 126 w 307"/>
                  <a:gd name="T85" fmla="*/ 119 h 273"/>
                  <a:gd name="T86" fmla="*/ 148 w 307"/>
                  <a:gd name="T87" fmla="*/ 111 h 273"/>
                  <a:gd name="T88" fmla="*/ 166 w 307"/>
                  <a:gd name="T89" fmla="*/ 141 h 273"/>
                  <a:gd name="T90" fmla="*/ 143 w 307"/>
                  <a:gd name="T91" fmla="*/ 90 h 273"/>
                  <a:gd name="T92" fmla="*/ 148 w 307"/>
                  <a:gd name="T93" fmla="*/ 85 h 273"/>
                  <a:gd name="T94" fmla="*/ 152 w 307"/>
                  <a:gd name="T95" fmla="*/ 62 h 273"/>
                  <a:gd name="T96" fmla="*/ 174 w 307"/>
                  <a:gd name="T97" fmla="*/ 64 h 273"/>
                  <a:gd name="T98" fmla="*/ 253 w 307"/>
                  <a:gd name="T99" fmla="*/ 126 h 273"/>
                  <a:gd name="T100" fmla="*/ 195 w 307"/>
                  <a:gd name="T101" fmla="*/ 90 h 273"/>
                  <a:gd name="T102" fmla="*/ 166 w 307"/>
                  <a:gd name="T103" fmla="*/ 40 h 273"/>
                  <a:gd name="T104" fmla="*/ 174 w 307"/>
                  <a:gd name="T105" fmla="*/ 31 h 273"/>
                  <a:gd name="T106" fmla="*/ 213 w 307"/>
                  <a:gd name="T107" fmla="*/ 59 h 273"/>
                  <a:gd name="T108" fmla="*/ 205 w 307"/>
                  <a:gd name="T109" fmla="*/ 57 h 273"/>
                  <a:gd name="T110" fmla="*/ 187 w 307"/>
                  <a:gd name="T111" fmla="*/ 18 h 273"/>
                  <a:gd name="T112" fmla="*/ 236 w 307"/>
                  <a:gd name="T113" fmla="*/ 57 h 273"/>
                  <a:gd name="T114" fmla="*/ 204 w 307"/>
                  <a:gd name="T115" fmla="*/ 38 h 273"/>
                  <a:gd name="T116" fmla="*/ 179 w 307"/>
                  <a:gd name="T117" fmla="*/ 2 h 27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w="9525" cap="rnd">
                <a:noFill/>
                <a:round/>
                <a:headEnd/>
                <a:tailEnd/>
              </a:ln>
            </p:spPr>
            <p:txBody>
              <a:bodyPr/>
              <a:lstStyle/>
              <a:p>
                <a:pPr>
                  <a:defRPr/>
                </a:pPr>
                <a:endParaRPr lang="en-US"/>
              </a:p>
            </p:txBody>
          </p:sp>
          <p:sp>
            <p:nvSpPr>
              <p:cNvPr id="62" name="Freeform 54"/>
              <p:cNvSpPr>
                <a:spLocks/>
              </p:cNvSpPr>
              <p:nvPr/>
            </p:nvSpPr>
            <p:spPr bwMode="ltGray">
              <a:xfrm>
                <a:off x="1375" y="3880"/>
                <a:ext cx="232" cy="268"/>
              </a:xfrm>
              <a:custGeom>
                <a:avLst/>
                <a:gdLst>
                  <a:gd name="T0" fmla="*/ 54 w 232"/>
                  <a:gd name="T1" fmla="*/ 267 h 268"/>
                  <a:gd name="T2" fmla="*/ 8 w 232"/>
                  <a:gd name="T3" fmla="*/ 153 h 268"/>
                  <a:gd name="T4" fmla="*/ 4 w 232"/>
                  <a:gd name="T5" fmla="*/ 148 h 268"/>
                  <a:gd name="T6" fmla="*/ 1 w 232"/>
                  <a:gd name="T7" fmla="*/ 139 h 268"/>
                  <a:gd name="T8" fmla="*/ 1 w 232"/>
                  <a:gd name="T9" fmla="*/ 129 h 268"/>
                  <a:gd name="T10" fmla="*/ 0 w 232"/>
                  <a:gd name="T11" fmla="*/ 119 h 268"/>
                  <a:gd name="T12" fmla="*/ 1 w 232"/>
                  <a:gd name="T13" fmla="*/ 108 h 268"/>
                  <a:gd name="T14" fmla="*/ 6 w 232"/>
                  <a:gd name="T15" fmla="*/ 92 h 268"/>
                  <a:gd name="T16" fmla="*/ 32 w 232"/>
                  <a:gd name="T17" fmla="*/ 29 h 268"/>
                  <a:gd name="T18" fmla="*/ 39 w 232"/>
                  <a:gd name="T19" fmla="*/ 24 h 268"/>
                  <a:gd name="T20" fmla="*/ 49 w 232"/>
                  <a:gd name="T21" fmla="*/ 13 h 268"/>
                  <a:gd name="T22" fmla="*/ 62 w 232"/>
                  <a:gd name="T23" fmla="*/ 6 h 268"/>
                  <a:gd name="T24" fmla="*/ 81 w 232"/>
                  <a:gd name="T25" fmla="*/ 1 h 268"/>
                  <a:gd name="T26" fmla="*/ 96 w 232"/>
                  <a:gd name="T27" fmla="*/ 0 h 268"/>
                  <a:gd name="T28" fmla="*/ 109 w 232"/>
                  <a:gd name="T29" fmla="*/ 3 h 268"/>
                  <a:gd name="T30" fmla="*/ 125 w 232"/>
                  <a:gd name="T31" fmla="*/ 8 h 268"/>
                  <a:gd name="T32" fmla="*/ 144 w 232"/>
                  <a:gd name="T33" fmla="*/ 19 h 268"/>
                  <a:gd name="T34" fmla="*/ 166 w 232"/>
                  <a:gd name="T35" fmla="*/ 31 h 268"/>
                  <a:gd name="T36" fmla="*/ 179 w 232"/>
                  <a:gd name="T37" fmla="*/ 41 h 268"/>
                  <a:gd name="T38" fmla="*/ 189 w 232"/>
                  <a:gd name="T39" fmla="*/ 52 h 268"/>
                  <a:gd name="T40" fmla="*/ 194 w 232"/>
                  <a:gd name="T41" fmla="*/ 60 h 268"/>
                  <a:gd name="T42" fmla="*/ 213 w 232"/>
                  <a:gd name="T43" fmla="*/ 93 h 268"/>
                  <a:gd name="T44" fmla="*/ 214 w 232"/>
                  <a:gd name="T45" fmla="*/ 95 h 268"/>
                  <a:gd name="T46" fmla="*/ 219 w 232"/>
                  <a:gd name="T47" fmla="*/ 109 h 268"/>
                  <a:gd name="T48" fmla="*/ 221 w 232"/>
                  <a:gd name="T49" fmla="*/ 119 h 268"/>
                  <a:gd name="T50" fmla="*/ 231 w 232"/>
                  <a:gd name="T51" fmla="*/ 169 h 268"/>
                  <a:gd name="T52" fmla="*/ 218 w 232"/>
                  <a:gd name="T53" fmla="*/ 140 h 268"/>
                  <a:gd name="T54" fmla="*/ 206 w 232"/>
                  <a:gd name="T55" fmla="*/ 118 h 268"/>
                  <a:gd name="T56" fmla="*/ 194 w 232"/>
                  <a:gd name="T57" fmla="*/ 95 h 268"/>
                  <a:gd name="T58" fmla="*/ 178 w 232"/>
                  <a:gd name="T59" fmla="*/ 72 h 268"/>
                  <a:gd name="T60" fmla="*/ 122 w 232"/>
                  <a:gd name="T61" fmla="*/ 20 h 268"/>
                  <a:gd name="T62" fmla="*/ 109 w 232"/>
                  <a:gd name="T63" fmla="*/ 14 h 268"/>
                  <a:gd name="T64" fmla="*/ 96 w 232"/>
                  <a:gd name="T65" fmla="*/ 11 h 268"/>
                  <a:gd name="T66" fmla="*/ 86 w 232"/>
                  <a:gd name="T67" fmla="*/ 11 h 268"/>
                  <a:gd name="T68" fmla="*/ 75 w 232"/>
                  <a:gd name="T69" fmla="*/ 17 h 268"/>
                  <a:gd name="T70" fmla="*/ 60 w 232"/>
                  <a:gd name="T71" fmla="*/ 35 h 268"/>
                  <a:gd name="T72" fmla="*/ 44 w 232"/>
                  <a:gd name="T73" fmla="*/ 97 h 268"/>
                  <a:gd name="T74" fmla="*/ 28 w 232"/>
                  <a:gd name="T75" fmla="*/ 139 h 268"/>
                  <a:gd name="T76" fmla="*/ 27 w 232"/>
                  <a:gd name="T77" fmla="*/ 148 h 268"/>
                  <a:gd name="T78" fmla="*/ 28 w 232"/>
                  <a:gd name="T79" fmla="*/ 158 h 268"/>
                  <a:gd name="T80" fmla="*/ 31 w 232"/>
                  <a:gd name="T81" fmla="*/ 168 h 268"/>
                  <a:gd name="T82" fmla="*/ 43 w 232"/>
                  <a:gd name="T83" fmla="*/ 189 h 268"/>
                  <a:gd name="T84" fmla="*/ 35 w 232"/>
                  <a:gd name="T85" fmla="*/ 169 h 268"/>
                  <a:gd name="T86" fmla="*/ 51 w 232"/>
                  <a:gd name="T87" fmla="*/ 210 h 268"/>
                  <a:gd name="T88" fmla="*/ 59 w 232"/>
                  <a:gd name="T89" fmla="*/ 231 h 268"/>
                  <a:gd name="T90" fmla="*/ 62 w 232"/>
                  <a:gd name="T91" fmla="*/ 247 h 268"/>
                  <a:gd name="T92" fmla="*/ 56 w 232"/>
                  <a:gd name="T93" fmla="*/ 263 h 268"/>
                  <a:gd name="T94" fmla="*/ 54 w 232"/>
                  <a:gd name="T95" fmla="*/ 267 h 2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w="9525" cap="rnd">
                <a:noFill/>
                <a:round/>
                <a:headEnd/>
                <a:tailEnd/>
              </a:ln>
            </p:spPr>
            <p:txBody>
              <a:bodyPr/>
              <a:lstStyle/>
              <a:p>
                <a:pPr>
                  <a:defRPr/>
                </a:pPr>
                <a:endParaRPr lang="en-US"/>
              </a:p>
            </p:txBody>
          </p:sp>
          <p:sp>
            <p:nvSpPr>
              <p:cNvPr id="63" name="Freeform 55"/>
              <p:cNvSpPr>
                <a:spLocks/>
              </p:cNvSpPr>
              <p:nvPr/>
            </p:nvSpPr>
            <p:spPr bwMode="ltGray">
              <a:xfrm>
                <a:off x="1254" y="3784"/>
                <a:ext cx="257" cy="256"/>
              </a:xfrm>
              <a:custGeom>
                <a:avLst/>
                <a:gdLst>
                  <a:gd name="T0" fmla="*/ 252 w 257"/>
                  <a:gd name="T1" fmla="*/ 39 h 256"/>
                  <a:gd name="T2" fmla="*/ 234 w 257"/>
                  <a:gd name="T3" fmla="*/ 22 h 256"/>
                  <a:gd name="T4" fmla="*/ 225 w 257"/>
                  <a:gd name="T5" fmla="*/ 16 h 256"/>
                  <a:gd name="T6" fmla="*/ 206 w 257"/>
                  <a:gd name="T7" fmla="*/ 11 h 256"/>
                  <a:gd name="T8" fmla="*/ 189 w 257"/>
                  <a:gd name="T9" fmla="*/ 6 h 256"/>
                  <a:gd name="T10" fmla="*/ 165 w 257"/>
                  <a:gd name="T11" fmla="*/ 1 h 256"/>
                  <a:gd name="T12" fmla="*/ 145 w 257"/>
                  <a:gd name="T13" fmla="*/ 0 h 256"/>
                  <a:gd name="T14" fmla="*/ 126 w 257"/>
                  <a:gd name="T15" fmla="*/ 2 h 256"/>
                  <a:gd name="T16" fmla="*/ 105 w 257"/>
                  <a:gd name="T17" fmla="*/ 4 h 256"/>
                  <a:gd name="T18" fmla="*/ 81 w 257"/>
                  <a:gd name="T19" fmla="*/ 9 h 256"/>
                  <a:gd name="T20" fmla="*/ 66 w 257"/>
                  <a:gd name="T21" fmla="*/ 18 h 256"/>
                  <a:gd name="T22" fmla="*/ 51 w 257"/>
                  <a:gd name="T23" fmla="*/ 33 h 256"/>
                  <a:gd name="T24" fmla="*/ 35 w 257"/>
                  <a:gd name="T25" fmla="*/ 43 h 256"/>
                  <a:gd name="T26" fmla="*/ 24 w 257"/>
                  <a:gd name="T27" fmla="*/ 54 h 256"/>
                  <a:gd name="T28" fmla="*/ 9 w 257"/>
                  <a:gd name="T29" fmla="*/ 69 h 256"/>
                  <a:gd name="T30" fmla="*/ 0 w 257"/>
                  <a:gd name="T31" fmla="*/ 99 h 256"/>
                  <a:gd name="T32" fmla="*/ 3 w 257"/>
                  <a:gd name="T33" fmla="*/ 122 h 256"/>
                  <a:gd name="T34" fmla="*/ 14 w 257"/>
                  <a:gd name="T35" fmla="*/ 155 h 256"/>
                  <a:gd name="T36" fmla="*/ 35 w 257"/>
                  <a:gd name="T37" fmla="*/ 185 h 256"/>
                  <a:gd name="T38" fmla="*/ 81 w 257"/>
                  <a:gd name="T39" fmla="*/ 255 h 256"/>
                  <a:gd name="T40" fmla="*/ 64 w 257"/>
                  <a:gd name="T41" fmla="*/ 180 h 256"/>
                  <a:gd name="T42" fmla="*/ 53 w 257"/>
                  <a:gd name="T43" fmla="*/ 154 h 256"/>
                  <a:gd name="T44" fmla="*/ 48 w 257"/>
                  <a:gd name="T45" fmla="*/ 132 h 256"/>
                  <a:gd name="T46" fmla="*/ 44 w 257"/>
                  <a:gd name="T47" fmla="*/ 107 h 256"/>
                  <a:gd name="T48" fmla="*/ 51 w 257"/>
                  <a:gd name="T49" fmla="*/ 81 h 256"/>
                  <a:gd name="T50" fmla="*/ 57 w 257"/>
                  <a:gd name="T51" fmla="*/ 60 h 256"/>
                  <a:gd name="T52" fmla="*/ 69 w 257"/>
                  <a:gd name="T53" fmla="*/ 34 h 256"/>
                  <a:gd name="T54" fmla="*/ 88 w 257"/>
                  <a:gd name="T55" fmla="*/ 22 h 256"/>
                  <a:gd name="T56" fmla="*/ 112 w 257"/>
                  <a:gd name="T57" fmla="*/ 18 h 256"/>
                  <a:gd name="T58" fmla="*/ 174 w 257"/>
                  <a:gd name="T59" fmla="*/ 16 h 256"/>
                  <a:gd name="T60" fmla="*/ 213 w 257"/>
                  <a:gd name="T61" fmla="*/ 24 h 256"/>
                  <a:gd name="T62" fmla="*/ 256 w 257"/>
                  <a:gd name="T63" fmla="*/ 43 h 256"/>
                  <a:gd name="T64" fmla="*/ 252 w 257"/>
                  <a:gd name="T65" fmla="*/ 39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w="9525" cap="rnd">
                <a:noFill/>
                <a:round/>
                <a:headEnd/>
                <a:tailEnd/>
              </a:ln>
            </p:spPr>
            <p:txBody>
              <a:bodyPr/>
              <a:lstStyle/>
              <a:p>
                <a:pPr>
                  <a:defRPr/>
                </a:pPr>
                <a:endParaRPr lang="en-US"/>
              </a:p>
            </p:txBody>
          </p:sp>
          <p:sp>
            <p:nvSpPr>
              <p:cNvPr id="64" name="Freeform 56"/>
              <p:cNvSpPr>
                <a:spLocks/>
              </p:cNvSpPr>
              <p:nvPr/>
            </p:nvSpPr>
            <p:spPr bwMode="ltGray">
              <a:xfrm>
                <a:off x="1437" y="3598"/>
                <a:ext cx="267" cy="252"/>
              </a:xfrm>
              <a:custGeom>
                <a:avLst/>
                <a:gdLst>
                  <a:gd name="T0" fmla="*/ 77 w 267"/>
                  <a:gd name="T1" fmla="*/ 251 h 252"/>
                  <a:gd name="T2" fmla="*/ 59 w 267"/>
                  <a:gd name="T3" fmla="*/ 207 h 252"/>
                  <a:gd name="T4" fmla="*/ 51 w 267"/>
                  <a:gd name="T5" fmla="*/ 190 h 252"/>
                  <a:gd name="T6" fmla="*/ 32 w 267"/>
                  <a:gd name="T7" fmla="*/ 166 h 252"/>
                  <a:gd name="T8" fmla="*/ 12 w 267"/>
                  <a:gd name="T9" fmla="*/ 145 h 252"/>
                  <a:gd name="T10" fmla="*/ 2 w 267"/>
                  <a:gd name="T11" fmla="*/ 132 h 252"/>
                  <a:gd name="T12" fmla="*/ 0 w 267"/>
                  <a:gd name="T13" fmla="*/ 119 h 252"/>
                  <a:gd name="T14" fmla="*/ 4 w 267"/>
                  <a:gd name="T15" fmla="*/ 100 h 252"/>
                  <a:gd name="T16" fmla="*/ 8 w 267"/>
                  <a:gd name="T17" fmla="*/ 82 h 252"/>
                  <a:gd name="T18" fmla="*/ 37 w 267"/>
                  <a:gd name="T19" fmla="*/ 34 h 252"/>
                  <a:gd name="T20" fmla="*/ 51 w 267"/>
                  <a:gd name="T21" fmla="*/ 23 h 252"/>
                  <a:gd name="T22" fmla="*/ 75 w 267"/>
                  <a:gd name="T23" fmla="*/ 11 h 252"/>
                  <a:gd name="T24" fmla="*/ 96 w 267"/>
                  <a:gd name="T25" fmla="*/ 2 h 252"/>
                  <a:gd name="T26" fmla="*/ 123 w 267"/>
                  <a:gd name="T27" fmla="*/ 0 h 252"/>
                  <a:gd name="T28" fmla="*/ 145 w 267"/>
                  <a:gd name="T29" fmla="*/ 4 h 252"/>
                  <a:gd name="T30" fmla="*/ 173 w 267"/>
                  <a:gd name="T31" fmla="*/ 11 h 252"/>
                  <a:gd name="T32" fmla="*/ 199 w 267"/>
                  <a:gd name="T33" fmla="*/ 26 h 252"/>
                  <a:gd name="T34" fmla="*/ 208 w 267"/>
                  <a:gd name="T35" fmla="*/ 36 h 252"/>
                  <a:gd name="T36" fmla="*/ 225 w 267"/>
                  <a:gd name="T37" fmla="*/ 50 h 252"/>
                  <a:gd name="T38" fmla="*/ 239 w 267"/>
                  <a:gd name="T39" fmla="*/ 64 h 252"/>
                  <a:gd name="T40" fmla="*/ 263 w 267"/>
                  <a:gd name="T41" fmla="*/ 130 h 252"/>
                  <a:gd name="T42" fmla="*/ 266 w 267"/>
                  <a:gd name="T43" fmla="*/ 142 h 252"/>
                  <a:gd name="T44" fmla="*/ 261 w 267"/>
                  <a:gd name="T45" fmla="*/ 164 h 252"/>
                  <a:gd name="T46" fmla="*/ 246 w 267"/>
                  <a:gd name="T47" fmla="*/ 226 h 252"/>
                  <a:gd name="T48" fmla="*/ 247 w 267"/>
                  <a:gd name="T49" fmla="*/ 165 h 252"/>
                  <a:gd name="T50" fmla="*/ 239 w 267"/>
                  <a:gd name="T51" fmla="*/ 139 h 252"/>
                  <a:gd name="T52" fmla="*/ 233 w 267"/>
                  <a:gd name="T53" fmla="*/ 123 h 252"/>
                  <a:gd name="T54" fmla="*/ 223 w 267"/>
                  <a:gd name="T55" fmla="*/ 100 h 252"/>
                  <a:gd name="T56" fmla="*/ 212 w 267"/>
                  <a:gd name="T57" fmla="*/ 79 h 252"/>
                  <a:gd name="T58" fmla="*/ 196 w 267"/>
                  <a:gd name="T59" fmla="*/ 58 h 252"/>
                  <a:gd name="T60" fmla="*/ 177 w 267"/>
                  <a:gd name="T61" fmla="*/ 38 h 252"/>
                  <a:gd name="T62" fmla="*/ 161 w 267"/>
                  <a:gd name="T63" fmla="*/ 21 h 252"/>
                  <a:gd name="T64" fmla="*/ 145 w 267"/>
                  <a:gd name="T65" fmla="*/ 11 h 252"/>
                  <a:gd name="T66" fmla="*/ 126 w 267"/>
                  <a:gd name="T67" fmla="*/ 7 h 252"/>
                  <a:gd name="T68" fmla="*/ 107 w 267"/>
                  <a:gd name="T69" fmla="*/ 11 h 252"/>
                  <a:gd name="T70" fmla="*/ 94 w 267"/>
                  <a:gd name="T71" fmla="*/ 19 h 252"/>
                  <a:gd name="T72" fmla="*/ 85 w 267"/>
                  <a:gd name="T73" fmla="*/ 36 h 252"/>
                  <a:gd name="T74" fmla="*/ 85 w 267"/>
                  <a:gd name="T75" fmla="*/ 48 h 252"/>
                  <a:gd name="T76" fmla="*/ 80 w 267"/>
                  <a:gd name="T77" fmla="*/ 72 h 252"/>
                  <a:gd name="T78" fmla="*/ 72 w 267"/>
                  <a:gd name="T79" fmla="*/ 85 h 252"/>
                  <a:gd name="T80" fmla="*/ 53 w 267"/>
                  <a:gd name="T81" fmla="*/ 108 h 252"/>
                  <a:gd name="T82" fmla="*/ 51 w 267"/>
                  <a:gd name="T83" fmla="*/ 119 h 252"/>
                  <a:gd name="T84" fmla="*/ 48 w 267"/>
                  <a:gd name="T85" fmla="*/ 131 h 252"/>
                  <a:gd name="T86" fmla="*/ 48 w 267"/>
                  <a:gd name="T87" fmla="*/ 147 h 252"/>
                  <a:gd name="T88" fmla="*/ 80 w 267"/>
                  <a:gd name="T89" fmla="*/ 203 h 252"/>
                  <a:gd name="T90" fmla="*/ 77 w 267"/>
                  <a:gd name="T91" fmla="*/ 251 h 2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w="9525" cap="rnd">
                <a:noFill/>
                <a:round/>
                <a:headEnd/>
                <a:tailEnd/>
              </a:ln>
            </p:spPr>
            <p:txBody>
              <a:bodyPr/>
              <a:lstStyle/>
              <a:p>
                <a:pPr>
                  <a:defRPr/>
                </a:pPr>
                <a:endParaRPr lang="en-US"/>
              </a:p>
            </p:txBody>
          </p:sp>
          <p:sp>
            <p:nvSpPr>
              <p:cNvPr id="65" name="Freeform 57"/>
              <p:cNvSpPr>
                <a:spLocks/>
              </p:cNvSpPr>
              <p:nvPr/>
            </p:nvSpPr>
            <p:spPr bwMode="ltGray">
              <a:xfrm>
                <a:off x="1580" y="3347"/>
                <a:ext cx="352" cy="364"/>
              </a:xfrm>
              <a:custGeom>
                <a:avLst/>
                <a:gdLst>
                  <a:gd name="T0" fmla="*/ 330 w 352"/>
                  <a:gd name="T1" fmla="*/ 8 h 364"/>
                  <a:gd name="T2" fmla="*/ 328 w 352"/>
                  <a:gd name="T3" fmla="*/ 0 h 364"/>
                  <a:gd name="T4" fmla="*/ 302 w 352"/>
                  <a:gd name="T5" fmla="*/ 3 h 364"/>
                  <a:gd name="T6" fmla="*/ 289 w 352"/>
                  <a:gd name="T7" fmla="*/ 12 h 364"/>
                  <a:gd name="T8" fmla="*/ 9 w 352"/>
                  <a:gd name="T9" fmla="*/ 79 h 364"/>
                  <a:gd name="T10" fmla="*/ 258 w 352"/>
                  <a:gd name="T11" fmla="*/ 32 h 364"/>
                  <a:gd name="T12" fmla="*/ 261 w 352"/>
                  <a:gd name="T13" fmla="*/ 40 h 364"/>
                  <a:gd name="T14" fmla="*/ 139 w 352"/>
                  <a:gd name="T15" fmla="*/ 97 h 364"/>
                  <a:gd name="T16" fmla="*/ 290 w 352"/>
                  <a:gd name="T17" fmla="*/ 53 h 364"/>
                  <a:gd name="T18" fmla="*/ 270 w 352"/>
                  <a:gd name="T19" fmla="*/ 71 h 364"/>
                  <a:gd name="T20" fmla="*/ 223 w 352"/>
                  <a:gd name="T21" fmla="*/ 102 h 364"/>
                  <a:gd name="T22" fmla="*/ 76 w 352"/>
                  <a:gd name="T23" fmla="*/ 185 h 364"/>
                  <a:gd name="T24" fmla="*/ 82 w 352"/>
                  <a:gd name="T25" fmla="*/ 178 h 364"/>
                  <a:gd name="T26" fmla="*/ 177 w 352"/>
                  <a:gd name="T27" fmla="*/ 127 h 364"/>
                  <a:gd name="T28" fmla="*/ 253 w 352"/>
                  <a:gd name="T29" fmla="*/ 87 h 364"/>
                  <a:gd name="T30" fmla="*/ 289 w 352"/>
                  <a:gd name="T31" fmla="*/ 68 h 364"/>
                  <a:gd name="T32" fmla="*/ 294 w 352"/>
                  <a:gd name="T33" fmla="*/ 75 h 364"/>
                  <a:gd name="T34" fmla="*/ 253 w 352"/>
                  <a:gd name="T35" fmla="*/ 100 h 364"/>
                  <a:gd name="T36" fmla="*/ 195 w 352"/>
                  <a:gd name="T37" fmla="*/ 135 h 364"/>
                  <a:gd name="T38" fmla="*/ 270 w 352"/>
                  <a:gd name="T39" fmla="*/ 87 h 364"/>
                  <a:gd name="T40" fmla="*/ 294 w 352"/>
                  <a:gd name="T41" fmla="*/ 75 h 364"/>
                  <a:gd name="T42" fmla="*/ 298 w 352"/>
                  <a:gd name="T43" fmla="*/ 89 h 364"/>
                  <a:gd name="T44" fmla="*/ 270 w 352"/>
                  <a:gd name="T45" fmla="*/ 112 h 364"/>
                  <a:gd name="T46" fmla="*/ 195 w 352"/>
                  <a:gd name="T47" fmla="*/ 144 h 364"/>
                  <a:gd name="T48" fmla="*/ 129 w 352"/>
                  <a:gd name="T49" fmla="*/ 173 h 364"/>
                  <a:gd name="T50" fmla="*/ 205 w 352"/>
                  <a:gd name="T51" fmla="*/ 143 h 364"/>
                  <a:gd name="T52" fmla="*/ 282 w 352"/>
                  <a:gd name="T53" fmla="*/ 109 h 364"/>
                  <a:gd name="T54" fmla="*/ 279 w 352"/>
                  <a:gd name="T55" fmla="*/ 121 h 364"/>
                  <a:gd name="T56" fmla="*/ 282 w 352"/>
                  <a:gd name="T57" fmla="*/ 141 h 364"/>
                  <a:gd name="T58" fmla="*/ 270 w 352"/>
                  <a:gd name="T59" fmla="*/ 151 h 364"/>
                  <a:gd name="T60" fmla="*/ 207 w 352"/>
                  <a:gd name="T61" fmla="*/ 179 h 364"/>
                  <a:gd name="T62" fmla="*/ 88 w 352"/>
                  <a:gd name="T63" fmla="*/ 226 h 364"/>
                  <a:gd name="T64" fmla="*/ 105 w 352"/>
                  <a:gd name="T65" fmla="*/ 216 h 364"/>
                  <a:gd name="T66" fmla="*/ 253 w 352"/>
                  <a:gd name="T67" fmla="*/ 159 h 364"/>
                  <a:gd name="T68" fmla="*/ 300 w 352"/>
                  <a:gd name="T69" fmla="*/ 136 h 364"/>
                  <a:gd name="T70" fmla="*/ 181 w 352"/>
                  <a:gd name="T71" fmla="*/ 208 h 364"/>
                  <a:gd name="T72" fmla="*/ 298 w 352"/>
                  <a:gd name="T73" fmla="*/ 157 h 364"/>
                  <a:gd name="T74" fmla="*/ 294 w 352"/>
                  <a:gd name="T75" fmla="*/ 178 h 364"/>
                  <a:gd name="T76" fmla="*/ 236 w 352"/>
                  <a:gd name="T77" fmla="*/ 226 h 364"/>
                  <a:gd name="T78" fmla="*/ 135 w 352"/>
                  <a:gd name="T79" fmla="*/ 261 h 364"/>
                  <a:gd name="T80" fmla="*/ 41 w 352"/>
                  <a:gd name="T81" fmla="*/ 292 h 364"/>
                  <a:gd name="T82" fmla="*/ 183 w 352"/>
                  <a:gd name="T83" fmla="*/ 249 h 364"/>
                  <a:gd name="T84" fmla="*/ 240 w 352"/>
                  <a:gd name="T85" fmla="*/ 223 h 364"/>
                  <a:gd name="T86" fmla="*/ 294 w 352"/>
                  <a:gd name="T87" fmla="*/ 185 h 364"/>
                  <a:gd name="T88" fmla="*/ 289 w 352"/>
                  <a:gd name="T89" fmla="*/ 203 h 364"/>
                  <a:gd name="T90" fmla="*/ 285 w 352"/>
                  <a:gd name="T91" fmla="*/ 219 h 364"/>
                  <a:gd name="T92" fmla="*/ 289 w 352"/>
                  <a:gd name="T93" fmla="*/ 235 h 364"/>
                  <a:gd name="T94" fmla="*/ 236 w 352"/>
                  <a:gd name="T95" fmla="*/ 267 h 364"/>
                  <a:gd name="T96" fmla="*/ 138 w 352"/>
                  <a:gd name="T97" fmla="*/ 296 h 364"/>
                  <a:gd name="T98" fmla="*/ 145 w 352"/>
                  <a:gd name="T99" fmla="*/ 293 h 364"/>
                  <a:gd name="T100" fmla="*/ 264 w 352"/>
                  <a:gd name="T101" fmla="*/ 255 h 364"/>
                  <a:gd name="T102" fmla="*/ 259 w 352"/>
                  <a:gd name="T103" fmla="*/ 265 h 364"/>
                  <a:gd name="T104" fmla="*/ 266 w 352"/>
                  <a:gd name="T105" fmla="*/ 270 h 364"/>
                  <a:gd name="T106" fmla="*/ 270 w 352"/>
                  <a:gd name="T107" fmla="*/ 279 h 364"/>
                  <a:gd name="T108" fmla="*/ 212 w 352"/>
                  <a:gd name="T109" fmla="*/ 308 h 364"/>
                  <a:gd name="T110" fmla="*/ 146 w 352"/>
                  <a:gd name="T111" fmla="*/ 314 h 364"/>
                  <a:gd name="T112" fmla="*/ 264 w 352"/>
                  <a:gd name="T113" fmla="*/ 289 h 364"/>
                  <a:gd name="T114" fmla="*/ 259 w 352"/>
                  <a:gd name="T115" fmla="*/ 303 h 364"/>
                  <a:gd name="T116" fmla="*/ 267 w 352"/>
                  <a:gd name="T117" fmla="*/ 312 h 364"/>
                  <a:gd name="T118" fmla="*/ 129 w 352"/>
                  <a:gd name="T119" fmla="*/ 363 h 364"/>
                  <a:gd name="T120" fmla="*/ 260 w 352"/>
                  <a:gd name="T121" fmla="*/ 324 h 364"/>
                  <a:gd name="T122" fmla="*/ 286 w 352"/>
                  <a:gd name="T123" fmla="*/ 309 h 364"/>
                  <a:gd name="T124" fmla="*/ 305 w 352"/>
                  <a:gd name="T125" fmla="*/ 297 h 3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w="9525" cap="rnd">
                <a:noFill/>
                <a:round/>
                <a:headEnd/>
                <a:tailEnd/>
              </a:ln>
            </p:spPr>
            <p:txBody>
              <a:bodyPr/>
              <a:lstStyle/>
              <a:p>
                <a:pPr>
                  <a:defRPr/>
                </a:pPr>
                <a:endParaRPr lang="en-US"/>
              </a:p>
            </p:txBody>
          </p:sp>
          <p:sp>
            <p:nvSpPr>
              <p:cNvPr id="66" name="Freeform 58"/>
              <p:cNvSpPr>
                <a:spLocks/>
              </p:cNvSpPr>
              <p:nvPr/>
            </p:nvSpPr>
            <p:spPr bwMode="ltGray">
              <a:xfrm>
                <a:off x="1879" y="3347"/>
                <a:ext cx="339" cy="366"/>
              </a:xfrm>
              <a:custGeom>
                <a:avLst/>
                <a:gdLst>
                  <a:gd name="T0" fmla="*/ 2 w 339"/>
                  <a:gd name="T1" fmla="*/ 301 h 366"/>
                  <a:gd name="T2" fmla="*/ 13 w 339"/>
                  <a:gd name="T3" fmla="*/ 289 h 366"/>
                  <a:gd name="T4" fmla="*/ 97 w 339"/>
                  <a:gd name="T5" fmla="*/ 365 h 366"/>
                  <a:gd name="T6" fmla="*/ 30 w 339"/>
                  <a:gd name="T7" fmla="*/ 290 h 366"/>
                  <a:gd name="T8" fmla="*/ 37 w 339"/>
                  <a:gd name="T9" fmla="*/ 283 h 366"/>
                  <a:gd name="T10" fmla="*/ 119 w 339"/>
                  <a:gd name="T11" fmla="*/ 336 h 366"/>
                  <a:gd name="T12" fmla="*/ 34 w 339"/>
                  <a:gd name="T13" fmla="*/ 279 h 366"/>
                  <a:gd name="T14" fmla="*/ 45 w 339"/>
                  <a:gd name="T15" fmla="*/ 268 h 366"/>
                  <a:gd name="T16" fmla="*/ 55 w 339"/>
                  <a:gd name="T17" fmla="*/ 254 h 366"/>
                  <a:gd name="T18" fmla="*/ 50 w 339"/>
                  <a:gd name="T19" fmla="*/ 244 h 366"/>
                  <a:gd name="T20" fmla="*/ 61 w 339"/>
                  <a:gd name="T21" fmla="*/ 240 h 366"/>
                  <a:gd name="T22" fmla="*/ 55 w 339"/>
                  <a:gd name="T23" fmla="*/ 238 h 366"/>
                  <a:gd name="T24" fmla="*/ 55 w 339"/>
                  <a:gd name="T25" fmla="*/ 226 h 366"/>
                  <a:gd name="T26" fmla="*/ 61 w 339"/>
                  <a:gd name="T27" fmla="*/ 216 h 366"/>
                  <a:gd name="T28" fmla="*/ 161 w 339"/>
                  <a:gd name="T29" fmla="*/ 280 h 366"/>
                  <a:gd name="T30" fmla="*/ 55 w 339"/>
                  <a:gd name="T31" fmla="*/ 214 h 366"/>
                  <a:gd name="T32" fmla="*/ 66 w 339"/>
                  <a:gd name="T33" fmla="*/ 214 h 366"/>
                  <a:gd name="T34" fmla="*/ 66 w 339"/>
                  <a:gd name="T35" fmla="*/ 194 h 366"/>
                  <a:gd name="T36" fmla="*/ 192 w 339"/>
                  <a:gd name="T37" fmla="*/ 238 h 366"/>
                  <a:gd name="T38" fmla="*/ 93 w 339"/>
                  <a:gd name="T39" fmla="*/ 207 h 366"/>
                  <a:gd name="T40" fmla="*/ 58 w 339"/>
                  <a:gd name="T41" fmla="*/ 181 h 366"/>
                  <a:gd name="T42" fmla="*/ 61 w 339"/>
                  <a:gd name="T43" fmla="*/ 171 h 366"/>
                  <a:gd name="T44" fmla="*/ 83 w 339"/>
                  <a:gd name="T45" fmla="*/ 180 h 366"/>
                  <a:gd name="T46" fmla="*/ 84 w 339"/>
                  <a:gd name="T47" fmla="*/ 169 h 366"/>
                  <a:gd name="T48" fmla="*/ 176 w 339"/>
                  <a:gd name="T49" fmla="*/ 189 h 366"/>
                  <a:gd name="T50" fmla="*/ 143 w 339"/>
                  <a:gd name="T51" fmla="*/ 178 h 366"/>
                  <a:gd name="T52" fmla="*/ 70 w 339"/>
                  <a:gd name="T53" fmla="*/ 153 h 366"/>
                  <a:gd name="T54" fmla="*/ 66 w 339"/>
                  <a:gd name="T55" fmla="*/ 137 h 366"/>
                  <a:gd name="T56" fmla="*/ 73 w 339"/>
                  <a:gd name="T57" fmla="*/ 127 h 366"/>
                  <a:gd name="T58" fmla="*/ 98 w 339"/>
                  <a:gd name="T59" fmla="*/ 134 h 366"/>
                  <a:gd name="T60" fmla="*/ 93 w 339"/>
                  <a:gd name="T61" fmla="*/ 117 h 366"/>
                  <a:gd name="T62" fmla="*/ 84 w 339"/>
                  <a:gd name="T63" fmla="*/ 106 h 366"/>
                  <a:gd name="T64" fmla="*/ 91 w 339"/>
                  <a:gd name="T65" fmla="*/ 98 h 366"/>
                  <a:gd name="T66" fmla="*/ 188 w 339"/>
                  <a:gd name="T67" fmla="*/ 129 h 366"/>
                  <a:gd name="T68" fmla="*/ 302 w 339"/>
                  <a:gd name="T69" fmla="*/ 153 h 366"/>
                  <a:gd name="T70" fmla="*/ 143 w 339"/>
                  <a:gd name="T71" fmla="*/ 115 h 366"/>
                  <a:gd name="T72" fmla="*/ 91 w 339"/>
                  <a:gd name="T73" fmla="*/ 98 h 366"/>
                  <a:gd name="T74" fmla="*/ 97 w 339"/>
                  <a:gd name="T75" fmla="*/ 90 h 366"/>
                  <a:gd name="T76" fmla="*/ 87 w 339"/>
                  <a:gd name="T77" fmla="*/ 70 h 366"/>
                  <a:gd name="T78" fmla="*/ 91 w 339"/>
                  <a:gd name="T79" fmla="*/ 55 h 366"/>
                  <a:gd name="T80" fmla="*/ 143 w 339"/>
                  <a:gd name="T81" fmla="*/ 73 h 366"/>
                  <a:gd name="T82" fmla="*/ 132 w 339"/>
                  <a:gd name="T83" fmla="*/ 68 h 366"/>
                  <a:gd name="T84" fmla="*/ 97 w 339"/>
                  <a:gd name="T85" fmla="*/ 55 h 366"/>
                  <a:gd name="T86" fmla="*/ 91 w 339"/>
                  <a:gd name="T87" fmla="*/ 49 h 366"/>
                  <a:gd name="T88" fmla="*/ 73 w 339"/>
                  <a:gd name="T89" fmla="*/ 39 h 366"/>
                  <a:gd name="T90" fmla="*/ 176 w 339"/>
                  <a:gd name="T91" fmla="*/ 56 h 366"/>
                  <a:gd name="T92" fmla="*/ 73 w 339"/>
                  <a:gd name="T93" fmla="*/ 27 h 366"/>
                  <a:gd name="T94" fmla="*/ 196 w 339"/>
                  <a:gd name="T95" fmla="*/ 27 h 366"/>
                  <a:gd name="T96" fmla="*/ 250 w 339"/>
                  <a:gd name="T97" fmla="*/ 23 h 366"/>
                  <a:gd name="T98" fmla="*/ 91 w 339"/>
                  <a:gd name="T99" fmla="*/ 27 h 366"/>
                  <a:gd name="T100" fmla="*/ 66 w 339"/>
                  <a:gd name="T101" fmla="*/ 11 h 366"/>
                  <a:gd name="T102" fmla="*/ 31 w 339"/>
                  <a:gd name="T103" fmla="*/ 4 h 366"/>
                  <a:gd name="T104" fmla="*/ 0 w 339"/>
                  <a:gd name="T105" fmla="*/ 317 h 3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w="9525" cap="rnd">
                <a:noFill/>
                <a:round/>
                <a:headEnd/>
                <a:tailEnd/>
              </a:ln>
            </p:spPr>
            <p:txBody>
              <a:bodyPr/>
              <a:lstStyle/>
              <a:p>
                <a:pPr>
                  <a:defRPr/>
                </a:pPr>
                <a:endParaRPr lang="en-US"/>
              </a:p>
            </p:txBody>
          </p:sp>
          <p:sp>
            <p:nvSpPr>
              <p:cNvPr id="67" name="Freeform 59"/>
              <p:cNvSpPr>
                <a:spLocks/>
              </p:cNvSpPr>
              <p:nvPr/>
            </p:nvSpPr>
            <p:spPr bwMode="ltGray">
              <a:xfrm>
                <a:off x="1883" y="3715"/>
                <a:ext cx="91" cy="277"/>
              </a:xfrm>
              <a:custGeom>
                <a:avLst/>
                <a:gdLst>
                  <a:gd name="T0" fmla="*/ 18 w 91"/>
                  <a:gd name="T1" fmla="*/ 0 h 277"/>
                  <a:gd name="T2" fmla="*/ 35 w 91"/>
                  <a:gd name="T3" fmla="*/ 21 h 277"/>
                  <a:gd name="T4" fmla="*/ 54 w 91"/>
                  <a:gd name="T5" fmla="*/ 54 h 277"/>
                  <a:gd name="T6" fmla="*/ 72 w 91"/>
                  <a:gd name="T7" fmla="*/ 100 h 277"/>
                  <a:gd name="T8" fmla="*/ 90 w 91"/>
                  <a:gd name="T9" fmla="*/ 159 h 277"/>
                  <a:gd name="T10" fmla="*/ 90 w 91"/>
                  <a:gd name="T11" fmla="*/ 221 h 277"/>
                  <a:gd name="T12" fmla="*/ 80 w 91"/>
                  <a:gd name="T13" fmla="*/ 276 h 277"/>
                  <a:gd name="T14" fmla="*/ 72 w 91"/>
                  <a:gd name="T15" fmla="*/ 276 h 277"/>
                  <a:gd name="T16" fmla="*/ 80 w 91"/>
                  <a:gd name="T17" fmla="*/ 221 h 277"/>
                  <a:gd name="T18" fmla="*/ 80 w 91"/>
                  <a:gd name="T19" fmla="*/ 175 h 277"/>
                  <a:gd name="T20" fmla="*/ 62 w 91"/>
                  <a:gd name="T21" fmla="*/ 125 h 277"/>
                  <a:gd name="T22" fmla="*/ 35 w 91"/>
                  <a:gd name="T23" fmla="*/ 75 h 277"/>
                  <a:gd name="T24" fmla="*/ 0 w 91"/>
                  <a:gd name="T25" fmla="*/ 12 h 277"/>
                  <a:gd name="T26" fmla="*/ 18 w 91"/>
                  <a:gd name="T27" fmla="*/ 0 h 2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w="9525" cap="rnd">
                <a:noFill/>
                <a:round/>
                <a:headEnd/>
                <a:tailEnd/>
              </a:ln>
            </p:spPr>
            <p:txBody>
              <a:bodyPr/>
              <a:lstStyle/>
              <a:p>
                <a:pPr>
                  <a:defRPr/>
                </a:pPr>
                <a:endParaRPr lang="en-US"/>
              </a:p>
            </p:txBody>
          </p:sp>
          <p:sp>
            <p:nvSpPr>
              <p:cNvPr id="68" name="Freeform 60"/>
              <p:cNvSpPr>
                <a:spLocks/>
              </p:cNvSpPr>
              <p:nvPr/>
            </p:nvSpPr>
            <p:spPr bwMode="ltGray">
              <a:xfrm>
                <a:off x="383" y="3434"/>
                <a:ext cx="244" cy="521"/>
              </a:xfrm>
              <a:custGeom>
                <a:avLst/>
                <a:gdLst>
                  <a:gd name="T0" fmla="*/ 239 w 244"/>
                  <a:gd name="T1" fmla="*/ 80 h 521"/>
                  <a:gd name="T2" fmla="*/ 222 w 244"/>
                  <a:gd name="T3" fmla="*/ 47 h 521"/>
                  <a:gd name="T4" fmla="*/ 214 w 244"/>
                  <a:gd name="T5" fmla="*/ 33 h 521"/>
                  <a:gd name="T6" fmla="*/ 197 w 244"/>
                  <a:gd name="T7" fmla="*/ 22 h 521"/>
                  <a:gd name="T8" fmla="*/ 179 w 244"/>
                  <a:gd name="T9" fmla="*/ 12 h 521"/>
                  <a:gd name="T10" fmla="*/ 157 w 244"/>
                  <a:gd name="T11" fmla="*/ 2 h 521"/>
                  <a:gd name="T12" fmla="*/ 137 w 244"/>
                  <a:gd name="T13" fmla="*/ 0 h 521"/>
                  <a:gd name="T14" fmla="*/ 120 w 244"/>
                  <a:gd name="T15" fmla="*/ 4 h 521"/>
                  <a:gd name="T16" fmla="*/ 99 w 244"/>
                  <a:gd name="T17" fmla="*/ 9 h 521"/>
                  <a:gd name="T18" fmla="*/ 76 w 244"/>
                  <a:gd name="T19" fmla="*/ 19 h 521"/>
                  <a:gd name="T20" fmla="*/ 63 w 244"/>
                  <a:gd name="T21" fmla="*/ 39 h 521"/>
                  <a:gd name="T22" fmla="*/ 48 w 244"/>
                  <a:gd name="T23" fmla="*/ 66 h 521"/>
                  <a:gd name="T24" fmla="*/ 34 w 244"/>
                  <a:gd name="T25" fmla="*/ 87 h 521"/>
                  <a:gd name="T26" fmla="*/ 22 w 244"/>
                  <a:gd name="T27" fmla="*/ 110 h 521"/>
                  <a:gd name="T28" fmla="*/ 9 w 244"/>
                  <a:gd name="T29" fmla="*/ 139 h 521"/>
                  <a:gd name="T30" fmla="*/ 0 w 244"/>
                  <a:gd name="T31" fmla="*/ 203 h 521"/>
                  <a:gd name="T32" fmla="*/ 3 w 244"/>
                  <a:gd name="T33" fmla="*/ 250 h 521"/>
                  <a:gd name="T34" fmla="*/ 14 w 244"/>
                  <a:gd name="T35" fmla="*/ 319 h 521"/>
                  <a:gd name="T36" fmla="*/ 34 w 244"/>
                  <a:gd name="T37" fmla="*/ 378 h 521"/>
                  <a:gd name="T38" fmla="*/ 76 w 244"/>
                  <a:gd name="T39" fmla="*/ 520 h 521"/>
                  <a:gd name="T40" fmla="*/ 60 w 244"/>
                  <a:gd name="T41" fmla="*/ 368 h 521"/>
                  <a:gd name="T42" fmla="*/ 51 w 244"/>
                  <a:gd name="T43" fmla="*/ 315 h 521"/>
                  <a:gd name="T44" fmla="*/ 45 w 244"/>
                  <a:gd name="T45" fmla="*/ 269 h 521"/>
                  <a:gd name="T46" fmla="*/ 42 w 244"/>
                  <a:gd name="T47" fmla="*/ 220 h 521"/>
                  <a:gd name="T48" fmla="*/ 48 w 244"/>
                  <a:gd name="T49" fmla="*/ 165 h 521"/>
                  <a:gd name="T50" fmla="*/ 55 w 244"/>
                  <a:gd name="T51" fmla="*/ 123 h 521"/>
                  <a:gd name="T52" fmla="*/ 65 w 244"/>
                  <a:gd name="T53" fmla="*/ 71 h 521"/>
                  <a:gd name="T54" fmla="*/ 83 w 244"/>
                  <a:gd name="T55" fmla="*/ 47 h 521"/>
                  <a:gd name="T56" fmla="*/ 105 w 244"/>
                  <a:gd name="T57" fmla="*/ 37 h 521"/>
                  <a:gd name="T58" fmla="*/ 166 w 244"/>
                  <a:gd name="T59" fmla="*/ 32 h 521"/>
                  <a:gd name="T60" fmla="*/ 202 w 244"/>
                  <a:gd name="T61" fmla="*/ 49 h 521"/>
                  <a:gd name="T62" fmla="*/ 243 w 244"/>
                  <a:gd name="T63" fmla="*/ 87 h 521"/>
                  <a:gd name="T64" fmla="*/ 239 w 244"/>
                  <a:gd name="T65" fmla="*/ 80 h 5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w="9525" cap="rnd">
                <a:noFill/>
                <a:round/>
                <a:headEnd/>
                <a:tailEnd/>
              </a:ln>
            </p:spPr>
            <p:txBody>
              <a:bodyPr/>
              <a:lstStyle/>
              <a:p>
                <a:pPr>
                  <a:defRPr/>
                </a:pPr>
                <a:endParaRPr lang="en-US"/>
              </a:p>
            </p:txBody>
          </p:sp>
          <p:sp>
            <p:nvSpPr>
              <p:cNvPr id="69" name="Freeform 61"/>
              <p:cNvSpPr>
                <a:spLocks/>
              </p:cNvSpPr>
              <p:nvPr/>
            </p:nvSpPr>
            <p:spPr bwMode="ltGray">
              <a:xfrm>
                <a:off x="558" y="3063"/>
                <a:ext cx="250" cy="509"/>
              </a:xfrm>
              <a:custGeom>
                <a:avLst/>
                <a:gdLst>
                  <a:gd name="T0" fmla="*/ 73 w 250"/>
                  <a:gd name="T1" fmla="*/ 508 h 509"/>
                  <a:gd name="T2" fmla="*/ 55 w 250"/>
                  <a:gd name="T3" fmla="*/ 420 h 509"/>
                  <a:gd name="T4" fmla="*/ 48 w 250"/>
                  <a:gd name="T5" fmla="*/ 383 h 509"/>
                  <a:gd name="T6" fmla="*/ 29 w 250"/>
                  <a:gd name="T7" fmla="*/ 337 h 509"/>
                  <a:gd name="T8" fmla="*/ 12 w 250"/>
                  <a:gd name="T9" fmla="*/ 294 h 509"/>
                  <a:gd name="T10" fmla="*/ 2 w 250"/>
                  <a:gd name="T11" fmla="*/ 268 h 509"/>
                  <a:gd name="T12" fmla="*/ 0 w 250"/>
                  <a:gd name="T13" fmla="*/ 242 h 509"/>
                  <a:gd name="T14" fmla="*/ 4 w 250"/>
                  <a:gd name="T15" fmla="*/ 203 h 509"/>
                  <a:gd name="T16" fmla="*/ 8 w 250"/>
                  <a:gd name="T17" fmla="*/ 165 h 509"/>
                  <a:gd name="T18" fmla="*/ 34 w 250"/>
                  <a:gd name="T19" fmla="*/ 70 h 509"/>
                  <a:gd name="T20" fmla="*/ 48 w 250"/>
                  <a:gd name="T21" fmla="*/ 46 h 509"/>
                  <a:gd name="T22" fmla="*/ 71 w 250"/>
                  <a:gd name="T23" fmla="*/ 21 h 509"/>
                  <a:gd name="T24" fmla="*/ 90 w 250"/>
                  <a:gd name="T25" fmla="*/ 6 h 509"/>
                  <a:gd name="T26" fmla="*/ 115 w 250"/>
                  <a:gd name="T27" fmla="*/ 0 h 509"/>
                  <a:gd name="T28" fmla="*/ 135 w 250"/>
                  <a:gd name="T29" fmla="*/ 11 h 509"/>
                  <a:gd name="T30" fmla="*/ 161 w 250"/>
                  <a:gd name="T31" fmla="*/ 21 h 509"/>
                  <a:gd name="T32" fmla="*/ 187 w 250"/>
                  <a:gd name="T33" fmla="*/ 51 h 509"/>
                  <a:gd name="T34" fmla="*/ 196 w 250"/>
                  <a:gd name="T35" fmla="*/ 72 h 509"/>
                  <a:gd name="T36" fmla="*/ 212 w 250"/>
                  <a:gd name="T37" fmla="*/ 103 h 509"/>
                  <a:gd name="T38" fmla="*/ 224 w 250"/>
                  <a:gd name="T39" fmla="*/ 129 h 509"/>
                  <a:gd name="T40" fmla="*/ 246 w 250"/>
                  <a:gd name="T41" fmla="*/ 263 h 509"/>
                  <a:gd name="T42" fmla="*/ 249 w 250"/>
                  <a:gd name="T43" fmla="*/ 287 h 509"/>
                  <a:gd name="T44" fmla="*/ 244 w 250"/>
                  <a:gd name="T45" fmla="*/ 332 h 509"/>
                  <a:gd name="T46" fmla="*/ 230 w 250"/>
                  <a:gd name="T47" fmla="*/ 456 h 509"/>
                  <a:gd name="T48" fmla="*/ 231 w 250"/>
                  <a:gd name="T49" fmla="*/ 334 h 509"/>
                  <a:gd name="T50" fmla="*/ 224 w 250"/>
                  <a:gd name="T51" fmla="*/ 280 h 509"/>
                  <a:gd name="T52" fmla="*/ 219 w 250"/>
                  <a:gd name="T53" fmla="*/ 248 h 509"/>
                  <a:gd name="T54" fmla="*/ 208 w 250"/>
                  <a:gd name="T55" fmla="*/ 203 h 509"/>
                  <a:gd name="T56" fmla="*/ 198 w 250"/>
                  <a:gd name="T57" fmla="*/ 159 h 509"/>
                  <a:gd name="T58" fmla="*/ 183 w 250"/>
                  <a:gd name="T59" fmla="*/ 117 h 509"/>
                  <a:gd name="T60" fmla="*/ 166 w 250"/>
                  <a:gd name="T61" fmla="*/ 77 h 509"/>
                  <a:gd name="T62" fmla="*/ 151 w 250"/>
                  <a:gd name="T63" fmla="*/ 42 h 509"/>
                  <a:gd name="T64" fmla="*/ 135 w 250"/>
                  <a:gd name="T65" fmla="*/ 21 h 509"/>
                  <a:gd name="T66" fmla="*/ 118 w 250"/>
                  <a:gd name="T67" fmla="*/ 13 h 509"/>
                  <a:gd name="T68" fmla="*/ 100 w 250"/>
                  <a:gd name="T69" fmla="*/ 21 h 509"/>
                  <a:gd name="T70" fmla="*/ 88 w 250"/>
                  <a:gd name="T71" fmla="*/ 40 h 509"/>
                  <a:gd name="T72" fmla="*/ 80 w 250"/>
                  <a:gd name="T73" fmla="*/ 72 h 509"/>
                  <a:gd name="T74" fmla="*/ 80 w 250"/>
                  <a:gd name="T75" fmla="*/ 97 h 509"/>
                  <a:gd name="T76" fmla="*/ 74 w 250"/>
                  <a:gd name="T77" fmla="*/ 144 h 509"/>
                  <a:gd name="T78" fmla="*/ 67 w 250"/>
                  <a:gd name="T79" fmla="*/ 173 h 509"/>
                  <a:gd name="T80" fmla="*/ 50 w 250"/>
                  <a:gd name="T81" fmla="*/ 218 h 509"/>
                  <a:gd name="T82" fmla="*/ 48 w 250"/>
                  <a:gd name="T83" fmla="*/ 242 h 509"/>
                  <a:gd name="T84" fmla="*/ 44 w 250"/>
                  <a:gd name="T85" fmla="*/ 265 h 509"/>
                  <a:gd name="T86" fmla="*/ 44 w 250"/>
                  <a:gd name="T87" fmla="*/ 299 h 509"/>
                  <a:gd name="T88" fmla="*/ 74 w 250"/>
                  <a:gd name="T89" fmla="*/ 412 h 509"/>
                  <a:gd name="T90" fmla="*/ 73 w 250"/>
                  <a:gd name="T91" fmla="*/ 508 h 5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w="9525" cap="rnd">
                <a:noFill/>
                <a:round/>
                <a:headEnd/>
                <a:tailEnd/>
              </a:ln>
            </p:spPr>
            <p:txBody>
              <a:bodyPr/>
              <a:lstStyle/>
              <a:p>
                <a:pPr>
                  <a:defRPr/>
                </a:pPr>
                <a:endParaRPr lang="en-US"/>
              </a:p>
            </p:txBody>
          </p:sp>
          <p:grpSp>
            <p:nvGrpSpPr>
              <p:cNvPr id="70" name="Group 62"/>
              <p:cNvGrpSpPr>
                <a:grpSpLocks/>
              </p:cNvGrpSpPr>
              <p:nvPr/>
            </p:nvGrpSpPr>
            <p:grpSpPr bwMode="auto">
              <a:xfrm>
                <a:off x="697" y="2551"/>
                <a:ext cx="602" cy="744"/>
                <a:chOff x="697" y="2551"/>
                <a:chExt cx="602" cy="744"/>
              </a:xfrm>
            </p:grpSpPr>
            <p:sp>
              <p:nvSpPr>
                <p:cNvPr id="76" name="Freeform 63"/>
                <p:cNvSpPr>
                  <a:spLocks/>
                </p:cNvSpPr>
                <p:nvPr/>
              </p:nvSpPr>
              <p:spPr bwMode="ltGray">
                <a:xfrm>
                  <a:off x="697" y="2551"/>
                  <a:ext cx="331" cy="740"/>
                </a:xfrm>
                <a:custGeom>
                  <a:avLst/>
                  <a:gdLst>
                    <a:gd name="T0" fmla="*/ 310 w 331"/>
                    <a:gd name="T1" fmla="*/ 17 h 740"/>
                    <a:gd name="T2" fmla="*/ 308 w 331"/>
                    <a:gd name="T3" fmla="*/ 0 h 740"/>
                    <a:gd name="T4" fmla="*/ 285 w 331"/>
                    <a:gd name="T5" fmla="*/ 6 h 740"/>
                    <a:gd name="T6" fmla="*/ 271 w 331"/>
                    <a:gd name="T7" fmla="*/ 25 h 740"/>
                    <a:gd name="T8" fmla="*/ 9 w 331"/>
                    <a:gd name="T9" fmla="*/ 162 h 740"/>
                    <a:gd name="T10" fmla="*/ 242 w 331"/>
                    <a:gd name="T11" fmla="*/ 65 h 740"/>
                    <a:gd name="T12" fmla="*/ 246 w 331"/>
                    <a:gd name="T13" fmla="*/ 84 h 740"/>
                    <a:gd name="T14" fmla="*/ 131 w 331"/>
                    <a:gd name="T15" fmla="*/ 200 h 740"/>
                    <a:gd name="T16" fmla="*/ 272 w 331"/>
                    <a:gd name="T17" fmla="*/ 107 h 740"/>
                    <a:gd name="T18" fmla="*/ 254 w 331"/>
                    <a:gd name="T19" fmla="*/ 146 h 740"/>
                    <a:gd name="T20" fmla="*/ 209 w 331"/>
                    <a:gd name="T21" fmla="*/ 209 h 740"/>
                    <a:gd name="T22" fmla="*/ 72 w 331"/>
                    <a:gd name="T23" fmla="*/ 377 h 740"/>
                    <a:gd name="T24" fmla="*/ 77 w 331"/>
                    <a:gd name="T25" fmla="*/ 363 h 740"/>
                    <a:gd name="T26" fmla="*/ 167 w 331"/>
                    <a:gd name="T27" fmla="*/ 259 h 740"/>
                    <a:gd name="T28" fmla="*/ 238 w 331"/>
                    <a:gd name="T29" fmla="*/ 178 h 740"/>
                    <a:gd name="T30" fmla="*/ 271 w 331"/>
                    <a:gd name="T31" fmla="*/ 139 h 740"/>
                    <a:gd name="T32" fmla="*/ 277 w 331"/>
                    <a:gd name="T33" fmla="*/ 152 h 740"/>
                    <a:gd name="T34" fmla="*/ 238 w 331"/>
                    <a:gd name="T35" fmla="*/ 203 h 740"/>
                    <a:gd name="T36" fmla="*/ 183 w 331"/>
                    <a:gd name="T37" fmla="*/ 274 h 740"/>
                    <a:gd name="T38" fmla="*/ 254 w 331"/>
                    <a:gd name="T39" fmla="*/ 178 h 740"/>
                    <a:gd name="T40" fmla="*/ 277 w 331"/>
                    <a:gd name="T41" fmla="*/ 152 h 740"/>
                    <a:gd name="T42" fmla="*/ 279 w 331"/>
                    <a:gd name="T43" fmla="*/ 180 h 740"/>
                    <a:gd name="T44" fmla="*/ 254 w 331"/>
                    <a:gd name="T45" fmla="*/ 229 h 740"/>
                    <a:gd name="T46" fmla="*/ 183 w 331"/>
                    <a:gd name="T47" fmla="*/ 294 h 740"/>
                    <a:gd name="T48" fmla="*/ 121 w 331"/>
                    <a:gd name="T49" fmla="*/ 352 h 740"/>
                    <a:gd name="T50" fmla="*/ 192 w 331"/>
                    <a:gd name="T51" fmla="*/ 292 h 740"/>
                    <a:gd name="T52" fmla="*/ 265 w 331"/>
                    <a:gd name="T53" fmla="*/ 222 h 740"/>
                    <a:gd name="T54" fmla="*/ 263 w 331"/>
                    <a:gd name="T55" fmla="*/ 246 h 740"/>
                    <a:gd name="T56" fmla="*/ 265 w 331"/>
                    <a:gd name="T57" fmla="*/ 287 h 740"/>
                    <a:gd name="T58" fmla="*/ 254 w 331"/>
                    <a:gd name="T59" fmla="*/ 306 h 740"/>
                    <a:gd name="T60" fmla="*/ 194 w 331"/>
                    <a:gd name="T61" fmla="*/ 366 h 740"/>
                    <a:gd name="T62" fmla="*/ 82 w 331"/>
                    <a:gd name="T63" fmla="*/ 460 h 740"/>
                    <a:gd name="T64" fmla="*/ 99 w 331"/>
                    <a:gd name="T65" fmla="*/ 440 h 740"/>
                    <a:gd name="T66" fmla="*/ 238 w 331"/>
                    <a:gd name="T67" fmla="*/ 325 h 740"/>
                    <a:gd name="T68" fmla="*/ 281 w 331"/>
                    <a:gd name="T69" fmla="*/ 276 h 740"/>
                    <a:gd name="T70" fmla="*/ 170 w 331"/>
                    <a:gd name="T71" fmla="*/ 424 h 740"/>
                    <a:gd name="T72" fmla="*/ 280 w 331"/>
                    <a:gd name="T73" fmla="*/ 320 h 740"/>
                    <a:gd name="T74" fmla="*/ 277 w 331"/>
                    <a:gd name="T75" fmla="*/ 362 h 740"/>
                    <a:gd name="T76" fmla="*/ 222 w 331"/>
                    <a:gd name="T77" fmla="*/ 460 h 740"/>
                    <a:gd name="T78" fmla="*/ 127 w 331"/>
                    <a:gd name="T79" fmla="*/ 531 h 740"/>
                    <a:gd name="T80" fmla="*/ 38 w 331"/>
                    <a:gd name="T81" fmla="*/ 595 h 740"/>
                    <a:gd name="T82" fmla="*/ 171 w 331"/>
                    <a:gd name="T83" fmla="*/ 506 h 740"/>
                    <a:gd name="T84" fmla="*/ 226 w 331"/>
                    <a:gd name="T85" fmla="*/ 454 h 740"/>
                    <a:gd name="T86" fmla="*/ 277 w 331"/>
                    <a:gd name="T87" fmla="*/ 378 h 740"/>
                    <a:gd name="T88" fmla="*/ 271 w 331"/>
                    <a:gd name="T89" fmla="*/ 413 h 740"/>
                    <a:gd name="T90" fmla="*/ 268 w 331"/>
                    <a:gd name="T91" fmla="*/ 446 h 740"/>
                    <a:gd name="T92" fmla="*/ 271 w 331"/>
                    <a:gd name="T93" fmla="*/ 479 h 740"/>
                    <a:gd name="T94" fmla="*/ 222 w 331"/>
                    <a:gd name="T95" fmla="*/ 544 h 740"/>
                    <a:gd name="T96" fmla="*/ 130 w 331"/>
                    <a:gd name="T97" fmla="*/ 602 h 740"/>
                    <a:gd name="T98" fmla="*/ 136 w 331"/>
                    <a:gd name="T99" fmla="*/ 597 h 740"/>
                    <a:gd name="T100" fmla="*/ 249 w 331"/>
                    <a:gd name="T101" fmla="*/ 518 h 740"/>
                    <a:gd name="T102" fmla="*/ 244 w 331"/>
                    <a:gd name="T103" fmla="*/ 538 h 740"/>
                    <a:gd name="T104" fmla="*/ 249 w 331"/>
                    <a:gd name="T105" fmla="*/ 550 h 740"/>
                    <a:gd name="T106" fmla="*/ 254 w 331"/>
                    <a:gd name="T107" fmla="*/ 569 h 740"/>
                    <a:gd name="T108" fmla="*/ 199 w 331"/>
                    <a:gd name="T109" fmla="*/ 628 h 740"/>
                    <a:gd name="T110" fmla="*/ 137 w 331"/>
                    <a:gd name="T111" fmla="*/ 641 h 740"/>
                    <a:gd name="T112" fmla="*/ 249 w 331"/>
                    <a:gd name="T113" fmla="*/ 589 h 740"/>
                    <a:gd name="T114" fmla="*/ 244 w 331"/>
                    <a:gd name="T115" fmla="*/ 618 h 740"/>
                    <a:gd name="T116" fmla="*/ 250 w 331"/>
                    <a:gd name="T117" fmla="*/ 635 h 740"/>
                    <a:gd name="T118" fmla="*/ 121 w 331"/>
                    <a:gd name="T119" fmla="*/ 739 h 740"/>
                    <a:gd name="T120" fmla="*/ 244 w 331"/>
                    <a:gd name="T121" fmla="*/ 659 h 740"/>
                    <a:gd name="T122" fmla="*/ 270 w 331"/>
                    <a:gd name="T123" fmla="*/ 631 h 740"/>
                    <a:gd name="T124" fmla="*/ 286 w 331"/>
                    <a:gd name="T125" fmla="*/ 605 h 7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w="9525" cap="rnd">
                  <a:noFill/>
                  <a:round/>
                  <a:headEnd/>
                  <a:tailEnd/>
                </a:ln>
              </p:spPr>
              <p:txBody>
                <a:bodyPr/>
                <a:lstStyle/>
                <a:p>
                  <a:pPr>
                    <a:defRPr/>
                  </a:pPr>
                  <a:endParaRPr lang="en-US"/>
                </a:p>
              </p:txBody>
            </p:sp>
            <p:sp>
              <p:nvSpPr>
                <p:cNvPr id="77" name="Freeform 64"/>
                <p:cNvSpPr>
                  <a:spLocks/>
                </p:cNvSpPr>
                <p:nvPr/>
              </p:nvSpPr>
              <p:spPr bwMode="ltGray">
                <a:xfrm>
                  <a:off x="977" y="2551"/>
                  <a:ext cx="322" cy="744"/>
                </a:xfrm>
                <a:custGeom>
                  <a:avLst/>
                  <a:gdLst>
                    <a:gd name="T0" fmla="*/ 2 w 322"/>
                    <a:gd name="T1" fmla="*/ 614 h 744"/>
                    <a:gd name="T2" fmla="*/ 12 w 322"/>
                    <a:gd name="T3" fmla="*/ 588 h 744"/>
                    <a:gd name="T4" fmla="*/ 91 w 322"/>
                    <a:gd name="T5" fmla="*/ 743 h 744"/>
                    <a:gd name="T6" fmla="*/ 28 w 322"/>
                    <a:gd name="T7" fmla="*/ 593 h 744"/>
                    <a:gd name="T8" fmla="*/ 35 w 322"/>
                    <a:gd name="T9" fmla="*/ 575 h 744"/>
                    <a:gd name="T10" fmla="*/ 113 w 322"/>
                    <a:gd name="T11" fmla="*/ 686 h 744"/>
                    <a:gd name="T12" fmla="*/ 33 w 322"/>
                    <a:gd name="T13" fmla="*/ 569 h 744"/>
                    <a:gd name="T14" fmla="*/ 43 w 322"/>
                    <a:gd name="T15" fmla="*/ 544 h 744"/>
                    <a:gd name="T16" fmla="*/ 52 w 322"/>
                    <a:gd name="T17" fmla="*/ 517 h 744"/>
                    <a:gd name="T18" fmla="*/ 47 w 322"/>
                    <a:gd name="T19" fmla="*/ 499 h 744"/>
                    <a:gd name="T20" fmla="*/ 58 w 322"/>
                    <a:gd name="T21" fmla="*/ 487 h 744"/>
                    <a:gd name="T22" fmla="*/ 52 w 322"/>
                    <a:gd name="T23" fmla="*/ 486 h 744"/>
                    <a:gd name="T24" fmla="*/ 52 w 322"/>
                    <a:gd name="T25" fmla="*/ 460 h 744"/>
                    <a:gd name="T26" fmla="*/ 58 w 322"/>
                    <a:gd name="T27" fmla="*/ 440 h 744"/>
                    <a:gd name="T28" fmla="*/ 152 w 322"/>
                    <a:gd name="T29" fmla="*/ 570 h 744"/>
                    <a:gd name="T30" fmla="*/ 52 w 322"/>
                    <a:gd name="T31" fmla="*/ 434 h 744"/>
                    <a:gd name="T32" fmla="*/ 63 w 322"/>
                    <a:gd name="T33" fmla="*/ 434 h 744"/>
                    <a:gd name="T34" fmla="*/ 63 w 322"/>
                    <a:gd name="T35" fmla="*/ 395 h 744"/>
                    <a:gd name="T36" fmla="*/ 183 w 322"/>
                    <a:gd name="T37" fmla="*/ 486 h 744"/>
                    <a:gd name="T38" fmla="*/ 89 w 322"/>
                    <a:gd name="T39" fmla="*/ 423 h 744"/>
                    <a:gd name="T40" fmla="*/ 55 w 322"/>
                    <a:gd name="T41" fmla="*/ 370 h 744"/>
                    <a:gd name="T42" fmla="*/ 58 w 322"/>
                    <a:gd name="T43" fmla="*/ 350 h 744"/>
                    <a:gd name="T44" fmla="*/ 79 w 322"/>
                    <a:gd name="T45" fmla="*/ 367 h 744"/>
                    <a:gd name="T46" fmla="*/ 80 w 322"/>
                    <a:gd name="T47" fmla="*/ 344 h 744"/>
                    <a:gd name="T48" fmla="*/ 168 w 322"/>
                    <a:gd name="T49" fmla="*/ 383 h 744"/>
                    <a:gd name="T50" fmla="*/ 136 w 322"/>
                    <a:gd name="T51" fmla="*/ 364 h 744"/>
                    <a:gd name="T52" fmla="*/ 67 w 322"/>
                    <a:gd name="T53" fmla="*/ 313 h 744"/>
                    <a:gd name="T54" fmla="*/ 63 w 322"/>
                    <a:gd name="T55" fmla="*/ 278 h 744"/>
                    <a:gd name="T56" fmla="*/ 69 w 322"/>
                    <a:gd name="T57" fmla="*/ 258 h 744"/>
                    <a:gd name="T58" fmla="*/ 92 w 322"/>
                    <a:gd name="T59" fmla="*/ 273 h 744"/>
                    <a:gd name="T60" fmla="*/ 88 w 322"/>
                    <a:gd name="T61" fmla="*/ 238 h 744"/>
                    <a:gd name="T62" fmla="*/ 80 w 322"/>
                    <a:gd name="T63" fmla="*/ 215 h 744"/>
                    <a:gd name="T64" fmla="*/ 85 w 322"/>
                    <a:gd name="T65" fmla="*/ 201 h 744"/>
                    <a:gd name="T66" fmla="*/ 178 w 322"/>
                    <a:gd name="T67" fmla="*/ 265 h 744"/>
                    <a:gd name="T68" fmla="*/ 287 w 322"/>
                    <a:gd name="T69" fmla="*/ 313 h 744"/>
                    <a:gd name="T70" fmla="*/ 136 w 322"/>
                    <a:gd name="T71" fmla="*/ 235 h 744"/>
                    <a:gd name="T72" fmla="*/ 85 w 322"/>
                    <a:gd name="T73" fmla="*/ 201 h 744"/>
                    <a:gd name="T74" fmla="*/ 91 w 322"/>
                    <a:gd name="T75" fmla="*/ 183 h 744"/>
                    <a:gd name="T76" fmla="*/ 83 w 322"/>
                    <a:gd name="T77" fmla="*/ 142 h 744"/>
                    <a:gd name="T78" fmla="*/ 85 w 322"/>
                    <a:gd name="T79" fmla="*/ 113 h 744"/>
                    <a:gd name="T80" fmla="*/ 136 w 322"/>
                    <a:gd name="T81" fmla="*/ 148 h 744"/>
                    <a:gd name="T82" fmla="*/ 124 w 322"/>
                    <a:gd name="T83" fmla="*/ 138 h 744"/>
                    <a:gd name="T84" fmla="*/ 91 w 322"/>
                    <a:gd name="T85" fmla="*/ 113 h 744"/>
                    <a:gd name="T86" fmla="*/ 85 w 322"/>
                    <a:gd name="T87" fmla="*/ 100 h 744"/>
                    <a:gd name="T88" fmla="*/ 69 w 322"/>
                    <a:gd name="T89" fmla="*/ 81 h 744"/>
                    <a:gd name="T90" fmla="*/ 168 w 322"/>
                    <a:gd name="T91" fmla="*/ 115 h 744"/>
                    <a:gd name="T92" fmla="*/ 69 w 322"/>
                    <a:gd name="T93" fmla="*/ 55 h 744"/>
                    <a:gd name="T94" fmla="*/ 186 w 322"/>
                    <a:gd name="T95" fmla="*/ 55 h 744"/>
                    <a:gd name="T96" fmla="*/ 237 w 322"/>
                    <a:gd name="T97" fmla="*/ 48 h 744"/>
                    <a:gd name="T98" fmla="*/ 85 w 322"/>
                    <a:gd name="T99" fmla="*/ 55 h 744"/>
                    <a:gd name="T100" fmla="*/ 63 w 322"/>
                    <a:gd name="T101" fmla="*/ 22 h 744"/>
                    <a:gd name="T102" fmla="*/ 30 w 322"/>
                    <a:gd name="T103" fmla="*/ 9 h 744"/>
                    <a:gd name="T104" fmla="*/ 0 w 322"/>
                    <a:gd name="T105" fmla="*/ 646 h 7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w="9525" cap="rnd">
                  <a:noFill/>
                  <a:round/>
                  <a:headEnd/>
                  <a:tailEnd/>
                </a:ln>
              </p:spPr>
              <p:txBody>
                <a:bodyPr/>
                <a:lstStyle/>
                <a:p>
                  <a:pPr>
                    <a:defRPr/>
                  </a:pPr>
                  <a:endParaRPr lang="en-US"/>
                </a:p>
              </p:txBody>
            </p:sp>
          </p:grpSp>
          <p:sp>
            <p:nvSpPr>
              <p:cNvPr id="71" name="Freeform 65"/>
              <p:cNvSpPr>
                <a:spLocks/>
              </p:cNvSpPr>
              <p:nvPr/>
            </p:nvSpPr>
            <p:spPr bwMode="ltGray">
              <a:xfrm>
                <a:off x="982" y="3297"/>
                <a:ext cx="83" cy="568"/>
              </a:xfrm>
              <a:custGeom>
                <a:avLst/>
                <a:gdLst>
                  <a:gd name="T0" fmla="*/ 17 w 83"/>
                  <a:gd name="T1" fmla="*/ 0 h 568"/>
                  <a:gd name="T2" fmla="*/ 33 w 83"/>
                  <a:gd name="T3" fmla="*/ 43 h 568"/>
                  <a:gd name="T4" fmla="*/ 48 w 83"/>
                  <a:gd name="T5" fmla="*/ 111 h 568"/>
                  <a:gd name="T6" fmla="*/ 65 w 83"/>
                  <a:gd name="T7" fmla="*/ 206 h 568"/>
                  <a:gd name="T8" fmla="*/ 82 w 83"/>
                  <a:gd name="T9" fmla="*/ 326 h 568"/>
                  <a:gd name="T10" fmla="*/ 82 w 83"/>
                  <a:gd name="T11" fmla="*/ 455 h 568"/>
                  <a:gd name="T12" fmla="*/ 73 w 83"/>
                  <a:gd name="T13" fmla="*/ 567 h 568"/>
                  <a:gd name="T14" fmla="*/ 65 w 83"/>
                  <a:gd name="T15" fmla="*/ 567 h 568"/>
                  <a:gd name="T16" fmla="*/ 73 w 83"/>
                  <a:gd name="T17" fmla="*/ 455 h 568"/>
                  <a:gd name="T18" fmla="*/ 73 w 83"/>
                  <a:gd name="T19" fmla="*/ 361 h 568"/>
                  <a:gd name="T20" fmla="*/ 56 w 83"/>
                  <a:gd name="T21" fmla="*/ 257 h 568"/>
                  <a:gd name="T22" fmla="*/ 33 w 83"/>
                  <a:gd name="T23" fmla="*/ 154 h 568"/>
                  <a:gd name="T24" fmla="*/ 0 w 83"/>
                  <a:gd name="T25" fmla="*/ 25 h 568"/>
                  <a:gd name="T26" fmla="*/ 17 w 83"/>
                  <a:gd name="T27" fmla="*/ 0 h 5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w="9525" cap="rnd">
                <a:noFill/>
                <a:round/>
                <a:headEnd/>
                <a:tailEnd/>
              </a:ln>
            </p:spPr>
            <p:txBody>
              <a:bodyPr/>
              <a:lstStyle/>
              <a:p>
                <a:pPr>
                  <a:defRPr/>
                </a:pPr>
                <a:endParaRPr lang="en-US"/>
              </a:p>
            </p:txBody>
          </p:sp>
          <p:sp>
            <p:nvSpPr>
              <p:cNvPr id="72" name="Freeform 66"/>
              <p:cNvSpPr>
                <a:spLocks/>
              </p:cNvSpPr>
              <p:nvPr/>
            </p:nvSpPr>
            <p:spPr bwMode="ltGray">
              <a:xfrm>
                <a:off x="706" y="3863"/>
                <a:ext cx="214" cy="272"/>
              </a:xfrm>
              <a:custGeom>
                <a:avLst/>
                <a:gdLst>
                  <a:gd name="T0" fmla="*/ 213 w 214"/>
                  <a:gd name="T1" fmla="*/ 271 h 272"/>
                  <a:gd name="T2" fmla="*/ 180 w 214"/>
                  <a:gd name="T3" fmla="*/ 210 h 272"/>
                  <a:gd name="T4" fmla="*/ 154 w 214"/>
                  <a:gd name="T5" fmla="*/ 144 h 272"/>
                  <a:gd name="T6" fmla="*/ 140 w 214"/>
                  <a:gd name="T7" fmla="*/ 114 h 272"/>
                  <a:gd name="T8" fmla="*/ 120 w 214"/>
                  <a:gd name="T9" fmla="*/ 81 h 272"/>
                  <a:gd name="T10" fmla="*/ 95 w 214"/>
                  <a:gd name="T11" fmla="*/ 45 h 272"/>
                  <a:gd name="T12" fmla="*/ 76 w 214"/>
                  <a:gd name="T13" fmla="*/ 22 h 272"/>
                  <a:gd name="T14" fmla="*/ 61 w 214"/>
                  <a:gd name="T15" fmla="*/ 12 h 272"/>
                  <a:gd name="T16" fmla="*/ 42 w 214"/>
                  <a:gd name="T17" fmla="*/ 3 h 272"/>
                  <a:gd name="T18" fmla="*/ 19 w 214"/>
                  <a:gd name="T19" fmla="*/ 0 h 272"/>
                  <a:gd name="T20" fmla="*/ 10 w 214"/>
                  <a:gd name="T21" fmla="*/ 7 h 272"/>
                  <a:gd name="T22" fmla="*/ 0 w 214"/>
                  <a:gd name="T23" fmla="*/ 24 h 2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w="9525" cap="rnd">
                <a:noFill/>
                <a:round/>
                <a:headEnd type="none" w="sm" len="sm"/>
                <a:tailEnd type="none" w="sm" len="sm"/>
              </a:ln>
            </p:spPr>
            <p:txBody>
              <a:bodyPr/>
              <a:lstStyle/>
              <a:p>
                <a:pPr>
                  <a:defRPr/>
                </a:pPr>
                <a:endParaRPr lang="en-US"/>
              </a:p>
            </p:txBody>
          </p:sp>
          <p:sp>
            <p:nvSpPr>
              <p:cNvPr id="73" name="Freeform 67"/>
              <p:cNvSpPr>
                <a:spLocks/>
              </p:cNvSpPr>
              <p:nvPr/>
            </p:nvSpPr>
            <p:spPr bwMode="ltGray">
              <a:xfrm>
                <a:off x="882" y="2866"/>
                <a:ext cx="668" cy="976"/>
              </a:xfrm>
              <a:custGeom>
                <a:avLst/>
                <a:gdLst>
                  <a:gd name="T0" fmla="*/ 450 w 668"/>
                  <a:gd name="T1" fmla="*/ 11 h 976"/>
                  <a:gd name="T2" fmla="*/ 430 w 668"/>
                  <a:gd name="T3" fmla="*/ 42 h 976"/>
                  <a:gd name="T4" fmla="*/ 284 w 668"/>
                  <a:gd name="T5" fmla="*/ 35 h 976"/>
                  <a:gd name="T6" fmla="*/ 342 w 668"/>
                  <a:gd name="T7" fmla="*/ 48 h 976"/>
                  <a:gd name="T8" fmla="*/ 405 w 668"/>
                  <a:gd name="T9" fmla="*/ 66 h 976"/>
                  <a:gd name="T10" fmla="*/ 265 w 668"/>
                  <a:gd name="T11" fmla="*/ 91 h 976"/>
                  <a:gd name="T12" fmla="*/ 373 w 668"/>
                  <a:gd name="T13" fmla="*/ 98 h 976"/>
                  <a:gd name="T14" fmla="*/ 385 w 668"/>
                  <a:gd name="T15" fmla="*/ 128 h 976"/>
                  <a:gd name="T16" fmla="*/ 67 w 668"/>
                  <a:gd name="T17" fmla="*/ 267 h 976"/>
                  <a:gd name="T18" fmla="*/ 361 w 668"/>
                  <a:gd name="T19" fmla="*/ 165 h 976"/>
                  <a:gd name="T20" fmla="*/ 297 w 668"/>
                  <a:gd name="T21" fmla="*/ 221 h 976"/>
                  <a:gd name="T22" fmla="*/ 338 w 668"/>
                  <a:gd name="T23" fmla="*/ 227 h 976"/>
                  <a:gd name="T24" fmla="*/ 284 w 668"/>
                  <a:gd name="T25" fmla="*/ 304 h 976"/>
                  <a:gd name="T26" fmla="*/ 167 w 668"/>
                  <a:gd name="T27" fmla="*/ 388 h 976"/>
                  <a:gd name="T28" fmla="*/ 297 w 668"/>
                  <a:gd name="T29" fmla="*/ 326 h 976"/>
                  <a:gd name="T30" fmla="*/ 190 w 668"/>
                  <a:gd name="T31" fmla="*/ 449 h 976"/>
                  <a:gd name="T32" fmla="*/ 288 w 668"/>
                  <a:gd name="T33" fmla="*/ 369 h 976"/>
                  <a:gd name="T34" fmla="*/ 312 w 668"/>
                  <a:gd name="T35" fmla="*/ 369 h 976"/>
                  <a:gd name="T36" fmla="*/ 273 w 668"/>
                  <a:gd name="T37" fmla="*/ 441 h 976"/>
                  <a:gd name="T38" fmla="*/ 305 w 668"/>
                  <a:gd name="T39" fmla="*/ 441 h 976"/>
                  <a:gd name="T40" fmla="*/ 244 w 668"/>
                  <a:gd name="T41" fmla="*/ 525 h 976"/>
                  <a:gd name="T42" fmla="*/ 278 w 668"/>
                  <a:gd name="T43" fmla="*/ 504 h 976"/>
                  <a:gd name="T44" fmla="*/ 248 w 668"/>
                  <a:gd name="T45" fmla="*/ 582 h 976"/>
                  <a:gd name="T46" fmla="*/ 273 w 668"/>
                  <a:gd name="T47" fmla="*/ 558 h 976"/>
                  <a:gd name="T48" fmla="*/ 302 w 668"/>
                  <a:gd name="T49" fmla="*/ 550 h 976"/>
                  <a:gd name="T50" fmla="*/ 284 w 668"/>
                  <a:gd name="T51" fmla="*/ 608 h 976"/>
                  <a:gd name="T52" fmla="*/ 221 w 668"/>
                  <a:gd name="T53" fmla="*/ 716 h 976"/>
                  <a:gd name="T54" fmla="*/ 302 w 668"/>
                  <a:gd name="T55" fmla="*/ 633 h 976"/>
                  <a:gd name="T56" fmla="*/ 320 w 668"/>
                  <a:gd name="T57" fmla="*/ 618 h 976"/>
                  <a:gd name="T58" fmla="*/ 316 w 668"/>
                  <a:gd name="T59" fmla="*/ 707 h 976"/>
                  <a:gd name="T60" fmla="*/ 342 w 668"/>
                  <a:gd name="T61" fmla="*/ 752 h 976"/>
                  <a:gd name="T62" fmla="*/ 352 w 668"/>
                  <a:gd name="T63" fmla="*/ 701 h 976"/>
                  <a:gd name="T64" fmla="*/ 590 w 668"/>
                  <a:gd name="T65" fmla="*/ 836 h 976"/>
                  <a:gd name="T66" fmla="*/ 373 w 668"/>
                  <a:gd name="T67" fmla="*/ 640 h 976"/>
                  <a:gd name="T68" fmla="*/ 420 w 668"/>
                  <a:gd name="T69" fmla="*/ 681 h 976"/>
                  <a:gd name="T70" fmla="*/ 357 w 668"/>
                  <a:gd name="T71" fmla="*/ 574 h 976"/>
                  <a:gd name="T72" fmla="*/ 617 w 668"/>
                  <a:gd name="T73" fmla="*/ 660 h 976"/>
                  <a:gd name="T74" fmla="*/ 357 w 668"/>
                  <a:gd name="T75" fmla="*/ 540 h 976"/>
                  <a:gd name="T76" fmla="*/ 393 w 668"/>
                  <a:gd name="T77" fmla="*/ 512 h 976"/>
                  <a:gd name="T78" fmla="*/ 364 w 668"/>
                  <a:gd name="T79" fmla="*/ 468 h 976"/>
                  <a:gd name="T80" fmla="*/ 405 w 668"/>
                  <a:gd name="T81" fmla="*/ 468 h 976"/>
                  <a:gd name="T82" fmla="*/ 522 w 668"/>
                  <a:gd name="T83" fmla="*/ 551 h 976"/>
                  <a:gd name="T84" fmla="*/ 410 w 668"/>
                  <a:gd name="T85" fmla="*/ 393 h 976"/>
                  <a:gd name="T86" fmla="*/ 388 w 668"/>
                  <a:gd name="T87" fmla="*/ 335 h 976"/>
                  <a:gd name="T88" fmla="*/ 420 w 668"/>
                  <a:gd name="T89" fmla="*/ 325 h 976"/>
                  <a:gd name="T90" fmla="*/ 414 w 668"/>
                  <a:gd name="T91" fmla="*/ 269 h 976"/>
                  <a:gd name="T92" fmla="*/ 428 w 668"/>
                  <a:gd name="T93" fmla="*/ 263 h 976"/>
                  <a:gd name="T94" fmla="*/ 507 w 668"/>
                  <a:gd name="T95" fmla="*/ 314 h 976"/>
                  <a:gd name="T96" fmla="*/ 445 w 668"/>
                  <a:gd name="T97" fmla="*/ 232 h 976"/>
                  <a:gd name="T98" fmla="*/ 450 w 668"/>
                  <a:gd name="T99" fmla="*/ 163 h 976"/>
                  <a:gd name="T100" fmla="*/ 445 w 668"/>
                  <a:gd name="T101" fmla="*/ 124 h 976"/>
                  <a:gd name="T102" fmla="*/ 513 w 668"/>
                  <a:gd name="T103" fmla="*/ 122 h 976"/>
                  <a:gd name="T104" fmla="*/ 497 w 668"/>
                  <a:gd name="T105" fmla="*/ 66 h 976"/>
                  <a:gd name="T106" fmla="*/ 527 w 668"/>
                  <a:gd name="T107" fmla="*/ 51 h 976"/>
                  <a:gd name="T108" fmla="*/ 518 w 668"/>
                  <a:gd name="T109" fmla="*/ 0 h 97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w="9525" cap="rnd">
                <a:noFill/>
                <a:round/>
                <a:headEnd/>
                <a:tailEnd/>
              </a:ln>
            </p:spPr>
            <p:txBody>
              <a:bodyPr/>
              <a:lstStyle/>
              <a:p>
                <a:pPr>
                  <a:defRPr/>
                </a:pPr>
                <a:endParaRPr lang="en-US"/>
              </a:p>
            </p:txBody>
          </p:sp>
          <p:sp>
            <p:nvSpPr>
              <p:cNvPr id="74" name="Freeform 68"/>
              <p:cNvSpPr>
                <a:spLocks/>
              </p:cNvSpPr>
              <p:nvPr/>
            </p:nvSpPr>
            <p:spPr bwMode="ltGray">
              <a:xfrm>
                <a:off x="1305" y="3384"/>
                <a:ext cx="249" cy="445"/>
              </a:xfrm>
              <a:custGeom>
                <a:avLst/>
                <a:gdLst>
                  <a:gd name="T0" fmla="*/ 248 w 249"/>
                  <a:gd name="T1" fmla="*/ 159 h 445"/>
                  <a:gd name="T2" fmla="*/ 222 w 249"/>
                  <a:gd name="T3" fmla="*/ 16 h 445"/>
                  <a:gd name="T4" fmla="*/ 189 w 249"/>
                  <a:gd name="T5" fmla="*/ 2 h 445"/>
                  <a:gd name="T6" fmla="*/ 161 w 249"/>
                  <a:gd name="T7" fmla="*/ 0 h 445"/>
                  <a:gd name="T8" fmla="*/ 119 w 249"/>
                  <a:gd name="T9" fmla="*/ 6 h 445"/>
                  <a:gd name="T10" fmla="*/ 93 w 249"/>
                  <a:gd name="T11" fmla="*/ 22 h 445"/>
                  <a:gd name="T12" fmla="*/ 64 w 249"/>
                  <a:gd name="T13" fmla="*/ 44 h 445"/>
                  <a:gd name="T14" fmla="*/ 35 w 249"/>
                  <a:gd name="T15" fmla="*/ 84 h 445"/>
                  <a:gd name="T16" fmla="*/ 19 w 249"/>
                  <a:gd name="T17" fmla="*/ 140 h 445"/>
                  <a:gd name="T18" fmla="*/ 11 w 249"/>
                  <a:gd name="T19" fmla="*/ 187 h 445"/>
                  <a:gd name="T20" fmla="*/ 0 w 249"/>
                  <a:gd name="T21" fmla="*/ 253 h 445"/>
                  <a:gd name="T22" fmla="*/ 0 w 249"/>
                  <a:gd name="T23" fmla="*/ 296 h 445"/>
                  <a:gd name="T24" fmla="*/ 19 w 249"/>
                  <a:gd name="T25" fmla="*/ 354 h 445"/>
                  <a:gd name="T26" fmla="*/ 56 w 249"/>
                  <a:gd name="T27" fmla="*/ 404 h 445"/>
                  <a:gd name="T28" fmla="*/ 93 w 249"/>
                  <a:gd name="T29" fmla="*/ 444 h 445"/>
                  <a:gd name="T30" fmla="*/ 72 w 249"/>
                  <a:gd name="T31" fmla="*/ 384 h 445"/>
                  <a:gd name="T32" fmla="*/ 64 w 249"/>
                  <a:gd name="T33" fmla="*/ 327 h 445"/>
                  <a:gd name="T34" fmla="*/ 68 w 249"/>
                  <a:gd name="T35" fmla="*/ 269 h 445"/>
                  <a:gd name="T36" fmla="*/ 72 w 249"/>
                  <a:gd name="T37" fmla="*/ 217 h 445"/>
                  <a:gd name="T38" fmla="*/ 80 w 249"/>
                  <a:gd name="T39" fmla="*/ 164 h 445"/>
                  <a:gd name="T40" fmla="*/ 93 w 249"/>
                  <a:gd name="T41" fmla="*/ 119 h 445"/>
                  <a:gd name="T42" fmla="*/ 96 w 249"/>
                  <a:gd name="T43" fmla="*/ 83 h 445"/>
                  <a:gd name="T44" fmla="*/ 113 w 249"/>
                  <a:gd name="T45" fmla="*/ 45 h 445"/>
                  <a:gd name="T46" fmla="*/ 149 w 249"/>
                  <a:gd name="T47" fmla="*/ 17 h 445"/>
                  <a:gd name="T48" fmla="*/ 181 w 249"/>
                  <a:gd name="T49" fmla="*/ 19 h 445"/>
                  <a:gd name="T50" fmla="*/ 213 w 249"/>
                  <a:gd name="T51" fmla="*/ 100 h 445"/>
                  <a:gd name="T52" fmla="*/ 237 w 249"/>
                  <a:gd name="T53" fmla="*/ 119 h 445"/>
                  <a:gd name="T54" fmla="*/ 248 w 249"/>
                  <a:gd name="T55" fmla="*/ 159 h 44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w="9525" cap="rnd">
                <a:noFill/>
                <a:round/>
                <a:headEnd/>
                <a:tailEnd/>
              </a:ln>
            </p:spPr>
            <p:txBody>
              <a:bodyPr/>
              <a:lstStyle/>
              <a:p>
                <a:pPr>
                  <a:defRPr/>
                </a:pPr>
                <a:endParaRPr lang="en-US"/>
              </a:p>
            </p:txBody>
          </p:sp>
          <p:sp>
            <p:nvSpPr>
              <p:cNvPr id="75" name="Freeform 69"/>
              <p:cNvSpPr>
                <a:spLocks/>
              </p:cNvSpPr>
              <p:nvPr/>
            </p:nvSpPr>
            <p:spPr bwMode="ltGray">
              <a:xfrm>
                <a:off x="1502" y="3062"/>
                <a:ext cx="276" cy="543"/>
              </a:xfrm>
              <a:custGeom>
                <a:avLst/>
                <a:gdLst>
                  <a:gd name="T0" fmla="*/ 5 w 276"/>
                  <a:gd name="T1" fmla="*/ 86 h 543"/>
                  <a:gd name="T2" fmla="*/ 64 w 276"/>
                  <a:gd name="T3" fmla="*/ 0 h 543"/>
                  <a:gd name="T4" fmla="*/ 99 w 276"/>
                  <a:gd name="T5" fmla="*/ 2 h 543"/>
                  <a:gd name="T6" fmla="*/ 130 w 276"/>
                  <a:gd name="T7" fmla="*/ 7 h 543"/>
                  <a:gd name="T8" fmla="*/ 155 w 276"/>
                  <a:gd name="T9" fmla="*/ 30 h 543"/>
                  <a:gd name="T10" fmla="*/ 218 w 276"/>
                  <a:gd name="T11" fmla="*/ 100 h 543"/>
                  <a:gd name="T12" fmla="*/ 239 w 276"/>
                  <a:gd name="T13" fmla="*/ 131 h 543"/>
                  <a:gd name="T14" fmla="*/ 254 w 276"/>
                  <a:gd name="T15" fmla="*/ 162 h 543"/>
                  <a:gd name="T16" fmla="*/ 269 w 276"/>
                  <a:gd name="T17" fmla="*/ 254 h 543"/>
                  <a:gd name="T18" fmla="*/ 275 w 276"/>
                  <a:gd name="T19" fmla="*/ 282 h 543"/>
                  <a:gd name="T20" fmla="*/ 269 w 276"/>
                  <a:gd name="T21" fmla="*/ 318 h 543"/>
                  <a:gd name="T22" fmla="*/ 258 w 276"/>
                  <a:gd name="T23" fmla="*/ 355 h 543"/>
                  <a:gd name="T24" fmla="*/ 233 w 276"/>
                  <a:gd name="T25" fmla="*/ 413 h 543"/>
                  <a:gd name="T26" fmla="*/ 214 w 276"/>
                  <a:gd name="T27" fmla="*/ 451 h 543"/>
                  <a:gd name="T28" fmla="*/ 182 w 276"/>
                  <a:gd name="T29" fmla="*/ 492 h 543"/>
                  <a:gd name="T30" fmla="*/ 120 w 276"/>
                  <a:gd name="T31" fmla="*/ 542 h 543"/>
                  <a:gd name="T32" fmla="*/ 151 w 276"/>
                  <a:gd name="T33" fmla="*/ 478 h 543"/>
                  <a:gd name="T34" fmla="*/ 177 w 276"/>
                  <a:gd name="T35" fmla="*/ 420 h 543"/>
                  <a:gd name="T36" fmla="*/ 193 w 276"/>
                  <a:gd name="T37" fmla="*/ 367 h 543"/>
                  <a:gd name="T38" fmla="*/ 186 w 276"/>
                  <a:gd name="T39" fmla="*/ 318 h 543"/>
                  <a:gd name="T40" fmla="*/ 182 w 276"/>
                  <a:gd name="T41" fmla="*/ 282 h 543"/>
                  <a:gd name="T42" fmla="*/ 193 w 276"/>
                  <a:gd name="T43" fmla="*/ 238 h 543"/>
                  <a:gd name="T44" fmla="*/ 198 w 276"/>
                  <a:gd name="T45" fmla="*/ 201 h 543"/>
                  <a:gd name="T46" fmla="*/ 171 w 276"/>
                  <a:gd name="T47" fmla="*/ 131 h 543"/>
                  <a:gd name="T48" fmla="*/ 167 w 276"/>
                  <a:gd name="T49" fmla="*/ 92 h 543"/>
                  <a:gd name="T50" fmla="*/ 145 w 276"/>
                  <a:gd name="T51" fmla="*/ 63 h 543"/>
                  <a:gd name="T52" fmla="*/ 99 w 276"/>
                  <a:gd name="T53" fmla="*/ 23 h 543"/>
                  <a:gd name="T54" fmla="*/ 77 w 276"/>
                  <a:gd name="T55" fmla="*/ 54 h 543"/>
                  <a:gd name="T56" fmla="*/ 0 w 276"/>
                  <a:gd name="T57" fmla="*/ 103 h 543"/>
                  <a:gd name="T58" fmla="*/ 5 w 276"/>
                  <a:gd name="T59" fmla="*/ 86 h 5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w="9525" cap="rnd">
                <a:noFill/>
                <a:round/>
                <a:headEnd/>
                <a:tailEnd/>
              </a:ln>
            </p:spPr>
            <p:txBody>
              <a:bodyPr/>
              <a:lstStyle/>
              <a:p>
                <a:pPr>
                  <a:defRPr/>
                </a:pPr>
                <a:endParaRPr lang="en-US"/>
              </a:p>
            </p:txBody>
          </p:sp>
        </p:grpSp>
        <p:grpSp>
          <p:nvGrpSpPr>
            <p:cNvPr id="7" name="Group 70"/>
            <p:cNvGrpSpPr>
              <a:grpSpLocks/>
            </p:cNvGrpSpPr>
            <p:nvPr/>
          </p:nvGrpSpPr>
          <p:grpSpPr bwMode="auto">
            <a:xfrm>
              <a:off x="4368" y="2592"/>
              <a:ext cx="1385" cy="1738"/>
              <a:chOff x="4368" y="2592"/>
              <a:chExt cx="1385" cy="1738"/>
            </a:xfrm>
          </p:grpSpPr>
          <p:grpSp>
            <p:nvGrpSpPr>
              <p:cNvPr id="8" name="Group 71"/>
              <p:cNvGrpSpPr>
                <a:grpSpLocks/>
              </p:cNvGrpSpPr>
              <p:nvPr/>
            </p:nvGrpSpPr>
            <p:grpSpPr bwMode="auto">
              <a:xfrm>
                <a:off x="4521" y="2592"/>
                <a:ext cx="1142" cy="1733"/>
                <a:chOff x="4521" y="2592"/>
                <a:chExt cx="1142" cy="1733"/>
              </a:xfrm>
            </p:grpSpPr>
            <p:sp>
              <p:nvSpPr>
                <p:cNvPr id="35" name="Freeform 72"/>
                <p:cNvSpPr>
                  <a:spLocks/>
                </p:cNvSpPr>
                <p:nvPr/>
              </p:nvSpPr>
              <p:spPr bwMode="ltGray">
                <a:xfrm>
                  <a:off x="5503" y="3575"/>
                  <a:ext cx="160" cy="401"/>
                </a:xfrm>
                <a:custGeom>
                  <a:avLst/>
                  <a:gdLst>
                    <a:gd name="T0" fmla="*/ 0 w 160"/>
                    <a:gd name="T1" fmla="*/ 400 h 401"/>
                    <a:gd name="T2" fmla="*/ 23 w 160"/>
                    <a:gd name="T3" fmla="*/ 310 h 401"/>
                    <a:gd name="T4" fmla="*/ 43 w 160"/>
                    <a:gd name="T5" fmla="*/ 212 h 401"/>
                    <a:gd name="T6" fmla="*/ 53 w 160"/>
                    <a:gd name="T7" fmla="*/ 168 h 401"/>
                    <a:gd name="T8" fmla="*/ 67 w 160"/>
                    <a:gd name="T9" fmla="*/ 119 h 401"/>
                    <a:gd name="T10" fmla="*/ 87 w 160"/>
                    <a:gd name="T11" fmla="*/ 66 h 401"/>
                    <a:gd name="T12" fmla="*/ 101 w 160"/>
                    <a:gd name="T13" fmla="*/ 33 h 401"/>
                    <a:gd name="T14" fmla="*/ 113 w 160"/>
                    <a:gd name="T15" fmla="*/ 17 h 401"/>
                    <a:gd name="T16" fmla="*/ 127 w 160"/>
                    <a:gd name="T17" fmla="*/ 4 h 401"/>
                    <a:gd name="T18" fmla="*/ 143 w 160"/>
                    <a:gd name="T19" fmla="*/ 0 h 401"/>
                    <a:gd name="T20" fmla="*/ 150 w 160"/>
                    <a:gd name="T21" fmla="*/ 11 h 401"/>
                    <a:gd name="T22" fmla="*/ 159 w 160"/>
                    <a:gd name="T23" fmla="*/ 37 h 4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36" name="Freeform 73"/>
                <p:cNvSpPr>
                  <a:spLocks/>
                </p:cNvSpPr>
                <p:nvPr/>
              </p:nvSpPr>
              <p:spPr bwMode="ltGray">
                <a:xfrm>
                  <a:off x="4992" y="3468"/>
                  <a:ext cx="128" cy="681"/>
                </a:xfrm>
                <a:custGeom>
                  <a:avLst/>
                  <a:gdLst>
                    <a:gd name="T0" fmla="*/ 127 w 128"/>
                    <a:gd name="T1" fmla="*/ 680 h 681"/>
                    <a:gd name="T2" fmla="*/ 101 w 128"/>
                    <a:gd name="T3" fmla="*/ 273 h 681"/>
                    <a:gd name="T4" fmla="*/ 82 w 128"/>
                    <a:gd name="T5" fmla="*/ 70 h 681"/>
                    <a:gd name="T6" fmla="*/ 76 w 128"/>
                    <a:gd name="T7" fmla="*/ 28 h 681"/>
                    <a:gd name="T8" fmla="*/ 66 w 128"/>
                    <a:gd name="T9" fmla="*/ 7 h 681"/>
                    <a:gd name="T10" fmla="*/ 47 w 128"/>
                    <a:gd name="T11" fmla="*/ 0 h 681"/>
                    <a:gd name="T12" fmla="*/ 31 w 128"/>
                    <a:gd name="T13" fmla="*/ 8 h 681"/>
                    <a:gd name="T14" fmla="*/ 15 w 128"/>
                    <a:gd name="T15" fmla="*/ 30 h 681"/>
                    <a:gd name="T16" fmla="*/ 0 w 128"/>
                    <a:gd name="T17" fmla="*/ 69 h 6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37" name="Freeform 74"/>
                <p:cNvSpPr>
                  <a:spLocks/>
                </p:cNvSpPr>
                <p:nvPr/>
              </p:nvSpPr>
              <p:spPr bwMode="ltGray">
                <a:xfrm>
                  <a:off x="5007" y="2592"/>
                  <a:ext cx="172" cy="1724"/>
                </a:xfrm>
                <a:custGeom>
                  <a:avLst/>
                  <a:gdLst>
                    <a:gd name="T0" fmla="*/ 170 w 172"/>
                    <a:gd name="T1" fmla="*/ 1723 h 1724"/>
                    <a:gd name="T2" fmla="*/ 171 w 172"/>
                    <a:gd name="T3" fmla="*/ 1473 h 1724"/>
                    <a:gd name="T4" fmla="*/ 171 w 172"/>
                    <a:gd name="T5" fmla="*/ 1358 h 1724"/>
                    <a:gd name="T6" fmla="*/ 167 w 172"/>
                    <a:gd name="T7" fmla="*/ 1278 h 1724"/>
                    <a:gd name="T8" fmla="*/ 164 w 172"/>
                    <a:gd name="T9" fmla="*/ 1181 h 1724"/>
                    <a:gd name="T10" fmla="*/ 165 w 172"/>
                    <a:gd name="T11" fmla="*/ 1079 h 1724"/>
                    <a:gd name="T12" fmla="*/ 163 w 172"/>
                    <a:gd name="T13" fmla="*/ 994 h 1724"/>
                    <a:gd name="T14" fmla="*/ 159 w 172"/>
                    <a:gd name="T15" fmla="*/ 918 h 1724"/>
                    <a:gd name="T16" fmla="*/ 153 w 172"/>
                    <a:gd name="T17" fmla="*/ 783 h 1724"/>
                    <a:gd name="T18" fmla="*/ 145 w 172"/>
                    <a:gd name="T19" fmla="*/ 634 h 1724"/>
                    <a:gd name="T20" fmla="*/ 135 w 172"/>
                    <a:gd name="T21" fmla="*/ 485 h 1724"/>
                    <a:gd name="T22" fmla="*/ 126 w 172"/>
                    <a:gd name="T23" fmla="*/ 323 h 1724"/>
                    <a:gd name="T24" fmla="*/ 118 w 172"/>
                    <a:gd name="T25" fmla="*/ 228 h 1724"/>
                    <a:gd name="T26" fmla="*/ 112 w 172"/>
                    <a:gd name="T27" fmla="*/ 191 h 1724"/>
                    <a:gd name="T28" fmla="*/ 96 w 172"/>
                    <a:gd name="T29" fmla="*/ 126 h 1724"/>
                    <a:gd name="T30" fmla="*/ 82 w 172"/>
                    <a:gd name="T31" fmla="*/ 79 h 1724"/>
                    <a:gd name="T32" fmla="*/ 65 w 172"/>
                    <a:gd name="T33" fmla="*/ 40 h 1724"/>
                    <a:gd name="T34" fmla="*/ 48 w 172"/>
                    <a:gd name="T35" fmla="*/ 10 h 1724"/>
                    <a:gd name="T36" fmla="*/ 36 w 172"/>
                    <a:gd name="T37" fmla="*/ 1 h 1724"/>
                    <a:gd name="T38" fmla="*/ 19 w 172"/>
                    <a:gd name="T39" fmla="*/ 0 h 1724"/>
                    <a:gd name="T40" fmla="*/ 7 w 172"/>
                    <a:gd name="T41" fmla="*/ 10 h 1724"/>
                    <a:gd name="T42" fmla="*/ 0 w 172"/>
                    <a:gd name="T43" fmla="*/ 28 h 17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38" name="Freeform 75"/>
                <p:cNvSpPr>
                  <a:spLocks/>
                </p:cNvSpPr>
                <p:nvPr/>
              </p:nvSpPr>
              <p:spPr bwMode="ltGray">
                <a:xfrm>
                  <a:off x="4992" y="3229"/>
                  <a:ext cx="177" cy="552"/>
                </a:xfrm>
                <a:custGeom>
                  <a:avLst/>
                  <a:gdLst>
                    <a:gd name="T0" fmla="*/ 176 w 177"/>
                    <a:gd name="T1" fmla="*/ 551 h 552"/>
                    <a:gd name="T2" fmla="*/ 150 w 177"/>
                    <a:gd name="T3" fmla="*/ 428 h 552"/>
                    <a:gd name="T4" fmla="*/ 127 w 177"/>
                    <a:gd name="T5" fmla="*/ 292 h 552"/>
                    <a:gd name="T6" fmla="*/ 116 w 177"/>
                    <a:gd name="T7" fmla="*/ 233 h 552"/>
                    <a:gd name="T8" fmla="*/ 100 w 177"/>
                    <a:gd name="T9" fmla="*/ 164 h 552"/>
                    <a:gd name="T10" fmla="*/ 78 w 177"/>
                    <a:gd name="T11" fmla="*/ 92 h 552"/>
                    <a:gd name="T12" fmla="*/ 62 w 177"/>
                    <a:gd name="T13" fmla="*/ 46 h 552"/>
                    <a:gd name="T14" fmla="*/ 50 w 177"/>
                    <a:gd name="T15" fmla="*/ 24 h 552"/>
                    <a:gd name="T16" fmla="*/ 34 w 177"/>
                    <a:gd name="T17" fmla="*/ 7 h 552"/>
                    <a:gd name="T18" fmla="*/ 16 w 177"/>
                    <a:gd name="T19" fmla="*/ 0 h 552"/>
                    <a:gd name="T20" fmla="*/ 8 w 177"/>
                    <a:gd name="T21" fmla="*/ 15 h 552"/>
                    <a:gd name="T22" fmla="*/ 0 w 177"/>
                    <a:gd name="T23" fmla="*/ 50 h 5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39" name="Freeform 76"/>
                <p:cNvSpPr>
                  <a:spLocks/>
                </p:cNvSpPr>
                <p:nvPr/>
              </p:nvSpPr>
              <p:spPr bwMode="ltGray">
                <a:xfrm>
                  <a:off x="5300" y="3721"/>
                  <a:ext cx="171" cy="604"/>
                </a:xfrm>
                <a:custGeom>
                  <a:avLst/>
                  <a:gdLst>
                    <a:gd name="T0" fmla="*/ 170 w 171"/>
                    <a:gd name="T1" fmla="*/ 603 h 604"/>
                    <a:gd name="T2" fmla="*/ 144 w 171"/>
                    <a:gd name="T3" fmla="*/ 545 h 604"/>
                    <a:gd name="T4" fmla="*/ 135 w 171"/>
                    <a:gd name="T5" fmla="*/ 509 h 604"/>
                    <a:gd name="T6" fmla="*/ 127 w 171"/>
                    <a:gd name="T7" fmla="*/ 480 h 604"/>
                    <a:gd name="T8" fmla="*/ 90 w 171"/>
                    <a:gd name="T9" fmla="*/ 202 h 604"/>
                    <a:gd name="T10" fmla="*/ 70 w 171"/>
                    <a:gd name="T11" fmla="*/ 113 h 604"/>
                    <a:gd name="T12" fmla="*/ 54 w 171"/>
                    <a:gd name="T13" fmla="*/ 57 h 604"/>
                    <a:gd name="T14" fmla="*/ 42 w 171"/>
                    <a:gd name="T15" fmla="*/ 30 h 604"/>
                    <a:gd name="T16" fmla="*/ 29 w 171"/>
                    <a:gd name="T17" fmla="*/ 8 h 604"/>
                    <a:gd name="T18" fmla="*/ 15 w 171"/>
                    <a:gd name="T19" fmla="*/ 0 h 604"/>
                    <a:gd name="T20" fmla="*/ 5 w 171"/>
                    <a:gd name="T21" fmla="*/ 5 h 604"/>
                    <a:gd name="T22" fmla="*/ 0 w 171"/>
                    <a:gd name="T23" fmla="*/ 41 h 6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0" name="Freeform 77"/>
                <p:cNvSpPr>
                  <a:spLocks/>
                </p:cNvSpPr>
                <p:nvPr/>
              </p:nvSpPr>
              <p:spPr bwMode="ltGray">
                <a:xfrm>
                  <a:off x="4859" y="3229"/>
                  <a:ext cx="367" cy="915"/>
                </a:xfrm>
                <a:custGeom>
                  <a:avLst/>
                  <a:gdLst>
                    <a:gd name="T0" fmla="*/ 366 w 367"/>
                    <a:gd name="T1" fmla="*/ 914 h 915"/>
                    <a:gd name="T2" fmla="*/ 356 w 367"/>
                    <a:gd name="T3" fmla="*/ 842 h 915"/>
                    <a:gd name="T4" fmla="*/ 240 w 367"/>
                    <a:gd name="T5" fmla="*/ 344 h 915"/>
                    <a:gd name="T6" fmla="*/ 189 w 367"/>
                    <a:gd name="T7" fmla="*/ 192 h 915"/>
                    <a:gd name="T8" fmla="*/ 174 w 367"/>
                    <a:gd name="T9" fmla="*/ 140 h 915"/>
                    <a:gd name="T10" fmla="*/ 154 w 367"/>
                    <a:gd name="T11" fmla="*/ 83 h 915"/>
                    <a:gd name="T12" fmla="*/ 131 w 367"/>
                    <a:gd name="T13" fmla="*/ 40 h 915"/>
                    <a:gd name="T14" fmla="*/ 110 w 367"/>
                    <a:gd name="T15" fmla="*/ 17 h 915"/>
                    <a:gd name="T16" fmla="*/ 84 w 367"/>
                    <a:gd name="T17" fmla="*/ 1 h 915"/>
                    <a:gd name="T18" fmla="*/ 57 w 367"/>
                    <a:gd name="T19" fmla="*/ 0 h 915"/>
                    <a:gd name="T20" fmla="*/ 38 w 367"/>
                    <a:gd name="T21" fmla="*/ 17 h 915"/>
                    <a:gd name="T22" fmla="*/ 0 w 367"/>
                    <a:gd name="T23" fmla="*/ 102 h 9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1" name="Freeform 78"/>
                <p:cNvSpPr>
                  <a:spLocks/>
                </p:cNvSpPr>
                <p:nvPr/>
              </p:nvSpPr>
              <p:spPr bwMode="ltGray">
                <a:xfrm>
                  <a:off x="5114" y="2618"/>
                  <a:ext cx="364" cy="1519"/>
                </a:xfrm>
                <a:custGeom>
                  <a:avLst/>
                  <a:gdLst>
                    <a:gd name="T0" fmla="*/ 0 w 364"/>
                    <a:gd name="T1" fmla="*/ 1518 h 1519"/>
                    <a:gd name="T2" fmla="*/ 96 w 364"/>
                    <a:gd name="T3" fmla="*/ 1087 h 1519"/>
                    <a:gd name="T4" fmla="*/ 148 w 364"/>
                    <a:gd name="T5" fmla="*/ 871 h 1519"/>
                    <a:gd name="T6" fmla="*/ 193 w 364"/>
                    <a:gd name="T7" fmla="*/ 666 h 1519"/>
                    <a:gd name="T8" fmla="*/ 221 w 364"/>
                    <a:gd name="T9" fmla="*/ 523 h 1519"/>
                    <a:gd name="T10" fmla="*/ 234 w 364"/>
                    <a:gd name="T11" fmla="*/ 447 h 1519"/>
                    <a:gd name="T12" fmla="*/ 242 w 364"/>
                    <a:gd name="T13" fmla="*/ 365 h 1519"/>
                    <a:gd name="T14" fmla="*/ 253 w 364"/>
                    <a:gd name="T15" fmla="*/ 290 h 1519"/>
                    <a:gd name="T16" fmla="*/ 271 w 364"/>
                    <a:gd name="T17" fmla="*/ 200 h 1519"/>
                    <a:gd name="T18" fmla="*/ 289 w 364"/>
                    <a:gd name="T19" fmla="*/ 119 h 1519"/>
                    <a:gd name="T20" fmla="*/ 314 w 364"/>
                    <a:gd name="T21" fmla="*/ 47 h 1519"/>
                    <a:gd name="T22" fmla="*/ 333 w 364"/>
                    <a:gd name="T23" fmla="*/ 4 h 1519"/>
                    <a:gd name="T24" fmla="*/ 345 w 364"/>
                    <a:gd name="T25" fmla="*/ 0 h 1519"/>
                    <a:gd name="T26" fmla="*/ 356 w 364"/>
                    <a:gd name="T27" fmla="*/ 21 h 1519"/>
                    <a:gd name="T28" fmla="*/ 363 w 364"/>
                    <a:gd name="T29" fmla="*/ 102 h 15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2" name="Freeform 79"/>
                <p:cNvSpPr>
                  <a:spLocks/>
                </p:cNvSpPr>
                <p:nvPr/>
              </p:nvSpPr>
              <p:spPr bwMode="ltGray">
                <a:xfrm>
                  <a:off x="5201" y="3248"/>
                  <a:ext cx="269" cy="520"/>
                </a:xfrm>
                <a:custGeom>
                  <a:avLst/>
                  <a:gdLst>
                    <a:gd name="T0" fmla="*/ 0 w 269"/>
                    <a:gd name="T1" fmla="*/ 519 h 520"/>
                    <a:gd name="T2" fmla="*/ 50 w 269"/>
                    <a:gd name="T3" fmla="*/ 406 h 520"/>
                    <a:gd name="T4" fmla="*/ 81 w 269"/>
                    <a:gd name="T5" fmla="*/ 277 h 520"/>
                    <a:gd name="T6" fmla="*/ 98 w 269"/>
                    <a:gd name="T7" fmla="*/ 219 h 520"/>
                    <a:gd name="T8" fmla="*/ 121 w 269"/>
                    <a:gd name="T9" fmla="*/ 152 h 520"/>
                    <a:gd name="T10" fmla="*/ 152 w 269"/>
                    <a:gd name="T11" fmla="*/ 83 h 520"/>
                    <a:gd name="T12" fmla="*/ 174 w 269"/>
                    <a:gd name="T13" fmla="*/ 41 h 520"/>
                    <a:gd name="T14" fmla="*/ 191 w 269"/>
                    <a:gd name="T15" fmla="*/ 20 h 520"/>
                    <a:gd name="T16" fmla="*/ 216 w 269"/>
                    <a:gd name="T17" fmla="*/ 2 h 520"/>
                    <a:gd name="T18" fmla="*/ 242 w 269"/>
                    <a:gd name="T19" fmla="*/ 0 h 520"/>
                    <a:gd name="T20" fmla="*/ 253 w 269"/>
                    <a:gd name="T21" fmla="*/ 24 h 520"/>
                    <a:gd name="T22" fmla="*/ 268 w 269"/>
                    <a:gd name="T23" fmla="*/ 63 h 5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3" name="Freeform 80"/>
                <p:cNvSpPr>
                  <a:spLocks/>
                </p:cNvSpPr>
                <p:nvPr/>
              </p:nvSpPr>
              <p:spPr bwMode="ltGray">
                <a:xfrm>
                  <a:off x="5092" y="3433"/>
                  <a:ext cx="128" cy="253"/>
                </a:xfrm>
                <a:custGeom>
                  <a:avLst/>
                  <a:gdLst>
                    <a:gd name="T0" fmla="*/ 0 w 128"/>
                    <a:gd name="T1" fmla="*/ 0 h 253"/>
                    <a:gd name="T2" fmla="*/ 21 w 128"/>
                    <a:gd name="T3" fmla="*/ 15 h 253"/>
                    <a:gd name="T4" fmla="*/ 47 w 128"/>
                    <a:gd name="T5" fmla="*/ 34 h 253"/>
                    <a:gd name="T6" fmla="*/ 70 w 128"/>
                    <a:gd name="T7" fmla="*/ 70 h 253"/>
                    <a:gd name="T8" fmla="*/ 92 w 128"/>
                    <a:gd name="T9" fmla="*/ 99 h 253"/>
                    <a:gd name="T10" fmla="*/ 109 w 128"/>
                    <a:gd name="T11" fmla="*/ 131 h 253"/>
                    <a:gd name="T12" fmla="*/ 118 w 128"/>
                    <a:gd name="T13" fmla="*/ 158 h 253"/>
                    <a:gd name="T14" fmla="*/ 124 w 128"/>
                    <a:gd name="T15" fmla="*/ 182 h 253"/>
                    <a:gd name="T16" fmla="*/ 127 w 128"/>
                    <a:gd name="T17" fmla="*/ 217 h 253"/>
                    <a:gd name="T18" fmla="*/ 127 w 128"/>
                    <a:gd name="T19" fmla="*/ 252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4" name="Freeform 81"/>
                <p:cNvSpPr>
                  <a:spLocks/>
                </p:cNvSpPr>
                <p:nvPr/>
              </p:nvSpPr>
              <p:spPr bwMode="ltGray">
                <a:xfrm>
                  <a:off x="5503" y="3094"/>
                  <a:ext cx="110" cy="1001"/>
                </a:xfrm>
                <a:custGeom>
                  <a:avLst/>
                  <a:gdLst>
                    <a:gd name="T0" fmla="*/ 0 w 110"/>
                    <a:gd name="T1" fmla="*/ 1000 h 1001"/>
                    <a:gd name="T2" fmla="*/ 0 w 110"/>
                    <a:gd name="T3" fmla="*/ 906 h 1001"/>
                    <a:gd name="T4" fmla="*/ 0 w 110"/>
                    <a:gd name="T5" fmla="*/ 835 h 1001"/>
                    <a:gd name="T6" fmla="*/ 2 w 110"/>
                    <a:gd name="T7" fmla="*/ 787 h 1001"/>
                    <a:gd name="T8" fmla="*/ 3 w 110"/>
                    <a:gd name="T9" fmla="*/ 726 h 1001"/>
                    <a:gd name="T10" fmla="*/ 3 w 110"/>
                    <a:gd name="T11" fmla="*/ 664 h 1001"/>
                    <a:gd name="T12" fmla="*/ 4 w 110"/>
                    <a:gd name="T13" fmla="*/ 612 h 1001"/>
                    <a:gd name="T14" fmla="*/ 7 w 110"/>
                    <a:gd name="T15" fmla="*/ 564 h 1001"/>
                    <a:gd name="T16" fmla="*/ 10 w 110"/>
                    <a:gd name="T17" fmla="*/ 482 h 1001"/>
                    <a:gd name="T18" fmla="*/ 16 w 110"/>
                    <a:gd name="T19" fmla="*/ 389 h 1001"/>
                    <a:gd name="T20" fmla="*/ 23 w 110"/>
                    <a:gd name="T21" fmla="*/ 297 h 1001"/>
                    <a:gd name="T22" fmla="*/ 28 w 110"/>
                    <a:gd name="T23" fmla="*/ 200 h 1001"/>
                    <a:gd name="T24" fmla="*/ 33 w 110"/>
                    <a:gd name="T25" fmla="*/ 141 h 1001"/>
                    <a:gd name="T26" fmla="*/ 36 w 110"/>
                    <a:gd name="T27" fmla="*/ 117 h 1001"/>
                    <a:gd name="T28" fmla="*/ 46 w 110"/>
                    <a:gd name="T29" fmla="*/ 77 h 1001"/>
                    <a:gd name="T30" fmla="*/ 56 w 110"/>
                    <a:gd name="T31" fmla="*/ 48 h 1001"/>
                    <a:gd name="T32" fmla="*/ 67 w 110"/>
                    <a:gd name="T33" fmla="*/ 25 h 1001"/>
                    <a:gd name="T34" fmla="*/ 78 w 110"/>
                    <a:gd name="T35" fmla="*/ 5 h 1001"/>
                    <a:gd name="T36" fmla="*/ 85 w 110"/>
                    <a:gd name="T37" fmla="*/ 0 h 1001"/>
                    <a:gd name="T38" fmla="*/ 96 w 110"/>
                    <a:gd name="T39" fmla="*/ 0 h 1001"/>
                    <a:gd name="T40" fmla="*/ 105 w 110"/>
                    <a:gd name="T41" fmla="*/ 7 h 1001"/>
                    <a:gd name="T42" fmla="*/ 109 w 110"/>
                    <a:gd name="T43" fmla="*/ 17 h 10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5" name="Freeform 82"/>
                <p:cNvSpPr>
                  <a:spLocks/>
                </p:cNvSpPr>
                <p:nvPr/>
              </p:nvSpPr>
              <p:spPr bwMode="ltGray">
                <a:xfrm>
                  <a:off x="5384" y="3741"/>
                  <a:ext cx="132" cy="279"/>
                </a:xfrm>
                <a:custGeom>
                  <a:avLst/>
                  <a:gdLst>
                    <a:gd name="T0" fmla="*/ 131 w 132"/>
                    <a:gd name="T1" fmla="*/ 278 h 279"/>
                    <a:gd name="T2" fmla="*/ 111 w 132"/>
                    <a:gd name="T3" fmla="*/ 216 h 279"/>
                    <a:gd name="T4" fmla="*/ 95 w 132"/>
                    <a:gd name="T5" fmla="*/ 147 h 279"/>
                    <a:gd name="T6" fmla="*/ 86 w 132"/>
                    <a:gd name="T7" fmla="*/ 117 h 279"/>
                    <a:gd name="T8" fmla="*/ 74 w 132"/>
                    <a:gd name="T9" fmla="*/ 83 h 279"/>
                    <a:gd name="T10" fmla="*/ 58 w 132"/>
                    <a:gd name="T11" fmla="*/ 45 h 279"/>
                    <a:gd name="T12" fmla="*/ 47 w 132"/>
                    <a:gd name="T13" fmla="*/ 22 h 279"/>
                    <a:gd name="T14" fmla="*/ 37 w 132"/>
                    <a:gd name="T15" fmla="*/ 12 h 279"/>
                    <a:gd name="T16" fmla="*/ 25 w 132"/>
                    <a:gd name="T17" fmla="*/ 2 h 279"/>
                    <a:gd name="T18" fmla="*/ 12 w 132"/>
                    <a:gd name="T19" fmla="*/ 0 h 279"/>
                    <a:gd name="T20" fmla="*/ 6 w 132"/>
                    <a:gd name="T21" fmla="*/ 7 h 279"/>
                    <a:gd name="T22" fmla="*/ 0 w 132"/>
                    <a:gd name="T23" fmla="*/ 25 h 2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6" name="Freeform 83"/>
                <p:cNvSpPr>
                  <a:spLocks/>
                </p:cNvSpPr>
                <p:nvPr/>
              </p:nvSpPr>
              <p:spPr bwMode="ltGray">
                <a:xfrm>
                  <a:off x="5426" y="3405"/>
                  <a:ext cx="89" cy="698"/>
                </a:xfrm>
                <a:custGeom>
                  <a:avLst/>
                  <a:gdLst>
                    <a:gd name="T0" fmla="*/ 87 w 89"/>
                    <a:gd name="T1" fmla="*/ 697 h 698"/>
                    <a:gd name="T2" fmla="*/ 88 w 89"/>
                    <a:gd name="T3" fmla="*/ 632 h 698"/>
                    <a:gd name="T4" fmla="*/ 88 w 89"/>
                    <a:gd name="T5" fmla="*/ 582 h 698"/>
                    <a:gd name="T6" fmla="*/ 86 w 89"/>
                    <a:gd name="T7" fmla="*/ 548 h 698"/>
                    <a:gd name="T8" fmla="*/ 85 w 89"/>
                    <a:gd name="T9" fmla="*/ 505 h 698"/>
                    <a:gd name="T10" fmla="*/ 85 w 89"/>
                    <a:gd name="T11" fmla="*/ 462 h 698"/>
                    <a:gd name="T12" fmla="*/ 84 w 89"/>
                    <a:gd name="T13" fmla="*/ 426 h 698"/>
                    <a:gd name="T14" fmla="*/ 81 w 89"/>
                    <a:gd name="T15" fmla="*/ 393 h 698"/>
                    <a:gd name="T16" fmla="*/ 79 w 89"/>
                    <a:gd name="T17" fmla="*/ 334 h 698"/>
                    <a:gd name="T18" fmla="*/ 74 w 89"/>
                    <a:gd name="T19" fmla="*/ 271 h 698"/>
                    <a:gd name="T20" fmla="*/ 69 w 89"/>
                    <a:gd name="T21" fmla="*/ 208 h 698"/>
                    <a:gd name="T22" fmla="*/ 65 w 89"/>
                    <a:gd name="T23" fmla="*/ 139 h 698"/>
                    <a:gd name="T24" fmla="*/ 60 w 89"/>
                    <a:gd name="T25" fmla="*/ 97 h 698"/>
                    <a:gd name="T26" fmla="*/ 58 w 89"/>
                    <a:gd name="T27" fmla="*/ 81 h 698"/>
                    <a:gd name="T28" fmla="*/ 50 w 89"/>
                    <a:gd name="T29" fmla="*/ 54 h 698"/>
                    <a:gd name="T30" fmla="*/ 42 w 89"/>
                    <a:gd name="T31" fmla="*/ 34 h 698"/>
                    <a:gd name="T32" fmla="*/ 33 w 89"/>
                    <a:gd name="T33" fmla="*/ 18 h 698"/>
                    <a:gd name="T34" fmla="*/ 24 w 89"/>
                    <a:gd name="T35" fmla="*/ 4 h 698"/>
                    <a:gd name="T36" fmla="*/ 18 w 89"/>
                    <a:gd name="T37" fmla="*/ 0 h 698"/>
                    <a:gd name="T38" fmla="*/ 10 w 89"/>
                    <a:gd name="T39" fmla="*/ 0 h 698"/>
                    <a:gd name="T40" fmla="*/ 2 w 89"/>
                    <a:gd name="T41" fmla="*/ 5 h 698"/>
                    <a:gd name="T42" fmla="*/ 0 w 89"/>
                    <a:gd name="T43" fmla="*/ 11 h 69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7" name="Freeform 84"/>
                <p:cNvSpPr>
                  <a:spLocks/>
                </p:cNvSpPr>
                <p:nvPr/>
              </p:nvSpPr>
              <p:spPr bwMode="ltGray">
                <a:xfrm>
                  <a:off x="5507" y="3841"/>
                  <a:ext cx="140" cy="262"/>
                </a:xfrm>
                <a:custGeom>
                  <a:avLst/>
                  <a:gdLst>
                    <a:gd name="T0" fmla="*/ 0 w 140"/>
                    <a:gd name="T1" fmla="*/ 261 h 262"/>
                    <a:gd name="T2" fmla="*/ 20 w 140"/>
                    <a:gd name="T3" fmla="*/ 236 h 262"/>
                    <a:gd name="T4" fmla="*/ 28 w 140"/>
                    <a:gd name="T5" fmla="*/ 220 h 262"/>
                    <a:gd name="T6" fmla="*/ 34 w 140"/>
                    <a:gd name="T7" fmla="*/ 207 h 262"/>
                    <a:gd name="T8" fmla="*/ 64 w 140"/>
                    <a:gd name="T9" fmla="*/ 87 h 262"/>
                    <a:gd name="T10" fmla="*/ 81 w 140"/>
                    <a:gd name="T11" fmla="*/ 48 h 262"/>
                    <a:gd name="T12" fmla="*/ 93 w 140"/>
                    <a:gd name="T13" fmla="*/ 24 h 262"/>
                    <a:gd name="T14" fmla="*/ 103 w 140"/>
                    <a:gd name="T15" fmla="*/ 12 h 262"/>
                    <a:gd name="T16" fmla="*/ 115 w 140"/>
                    <a:gd name="T17" fmla="*/ 4 h 262"/>
                    <a:gd name="T18" fmla="*/ 126 w 140"/>
                    <a:gd name="T19" fmla="*/ 0 h 262"/>
                    <a:gd name="T20" fmla="*/ 134 w 140"/>
                    <a:gd name="T21" fmla="*/ 2 h 262"/>
                    <a:gd name="T22" fmla="*/ 139 w 140"/>
                    <a:gd name="T23" fmla="*/ 17 h 2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8" name="Freeform 85"/>
                <p:cNvSpPr>
                  <a:spLocks/>
                </p:cNvSpPr>
                <p:nvPr/>
              </p:nvSpPr>
              <p:spPr bwMode="ltGray">
                <a:xfrm>
                  <a:off x="4521" y="3260"/>
                  <a:ext cx="329" cy="915"/>
                </a:xfrm>
                <a:custGeom>
                  <a:avLst/>
                  <a:gdLst>
                    <a:gd name="T0" fmla="*/ 328 w 329"/>
                    <a:gd name="T1" fmla="*/ 914 h 915"/>
                    <a:gd name="T2" fmla="*/ 316 w 329"/>
                    <a:gd name="T3" fmla="*/ 807 h 915"/>
                    <a:gd name="T4" fmla="*/ 301 w 329"/>
                    <a:gd name="T5" fmla="*/ 690 h 915"/>
                    <a:gd name="T6" fmla="*/ 288 w 329"/>
                    <a:gd name="T7" fmla="*/ 600 h 915"/>
                    <a:gd name="T8" fmla="*/ 274 w 329"/>
                    <a:gd name="T9" fmla="*/ 519 h 915"/>
                    <a:gd name="T10" fmla="*/ 256 w 329"/>
                    <a:gd name="T11" fmla="*/ 449 h 915"/>
                    <a:gd name="T12" fmla="*/ 238 w 329"/>
                    <a:gd name="T13" fmla="*/ 372 h 915"/>
                    <a:gd name="T14" fmla="*/ 213 w 329"/>
                    <a:gd name="T15" fmla="*/ 308 h 915"/>
                    <a:gd name="T16" fmla="*/ 160 w 329"/>
                    <a:gd name="T17" fmla="*/ 178 h 915"/>
                    <a:gd name="T18" fmla="*/ 145 w 329"/>
                    <a:gd name="T19" fmla="*/ 141 h 915"/>
                    <a:gd name="T20" fmla="*/ 134 w 329"/>
                    <a:gd name="T21" fmla="*/ 122 h 915"/>
                    <a:gd name="T22" fmla="*/ 109 w 329"/>
                    <a:gd name="T23" fmla="*/ 73 h 915"/>
                    <a:gd name="T24" fmla="*/ 94 w 329"/>
                    <a:gd name="T25" fmla="*/ 50 h 915"/>
                    <a:gd name="T26" fmla="*/ 77 w 329"/>
                    <a:gd name="T27" fmla="*/ 31 h 915"/>
                    <a:gd name="T28" fmla="*/ 50 w 329"/>
                    <a:gd name="T29" fmla="*/ 11 h 915"/>
                    <a:gd name="T30" fmla="*/ 33 w 329"/>
                    <a:gd name="T31" fmla="*/ 1 h 915"/>
                    <a:gd name="T32" fmla="*/ 20 w 329"/>
                    <a:gd name="T33" fmla="*/ 0 h 915"/>
                    <a:gd name="T34" fmla="*/ 8 w 329"/>
                    <a:gd name="T35" fmla="*/ 5 h 915"/>
                    <a:gd name="T36" fmla="*/ 0 w 329"/>
                    <a:gd name="T37" fmla="*/ 18 h 9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49" name="Freeform 86"/>
                <p:cNvSpPr>
                  <a:spLocks/>
                </p:cNvSpPr>
                <p:nvPr/>
              </p:nvSpPr>
              <p:spPr bwMode="ltGray">
                <a:xfrm>
                  <a:off x="4735" y="3361"/>
                  <a:ext cx="136" cy="754"/>
                </a:xfrm>
                <a:custGeom>
                  <a:avLst/>
                  <a:gdLst>
                    <a:gd name="T0" fmla="*/ 135 w 136"/>
                    <a:gd name="T1" fmla="*/ 753 h 754"/>
                    <a:gd name="T2" fmla="*/ 62 w 136"/>
                    <a:gd name="T3" fmla="*/ 28 h 754"/>
                    <a:gd name="T4" fmla="*/ 56 w 136"/>
                    <a:gd name="T5" fmla="*/ 18 h 754"/>
                    <a:gd name="T6" fmla="*/ 48 w 136"/>
                    <a:gd name="T7" fmla="*/ 5 h 754"/>
                    <a:gd name="T8" fmla="*/ 41 w 136"/>
                    <a:gd name="T9" fmla="*/ 2 h 754"/>
                    <a:gd name="T10" fmla="*/ 29 w 136"/>
                    <a:gd name="T11" fmla="*/ 0 h 754"/>
                    <a:gd name="T12" fmla="*/ 21 w 136"/>
                    <a:gd name="T13" fmla="*/ 2 h 754"/>
                    <a:gd name="T14" fmla="*/ 13 w 136"/>
                    <a:gd name="T15" fmla="*/ 11 h 754"/>
                    <a:gd name="T16" fmla="*/ 5 w 136"/>
                    <a:gd name="T17" fmla="*/ 24 h 754"/>
                    <a:gd name="T18" fmla="*/ 0 w 136"/>
                    <a:gd name="T19" fmla="*/ 47 h 7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sp>
            <p:nvSpPr>
              <p:cNvPr id="9" name="Freeform 87"/>
              <p:cNvSpPr>
                <a:spLocks/>
              </p:cNvSpPr>
              <p:nvPr/>
            </p:nvSpPr>
            <p:spPr bwMode="ltGray">
              <a:xfrm>
                <a:off x="4948" y="3263"/>
                <a:ext cx="48" cy="470"/>
              </a:xfrm>
              <a:custGeom>
                <a:avLst/>
                <a:gdLst>
                  <a:gd name="T0" fmla="*/ 47 w 48"/>
                  <a:gd name="T1" fmla="*/ 0 h 470"/>
                  <a:gd name="T2" fmla="*/ 29 w 48"/>
                  <a:gd name="T3" fmla="*/ 30 h 470"/>
                  <a:gd name="T4" fmla="*/ 20 w 48"/>
                  <a:gd name="T5" fmla="*/ 89 h 470"/>
                  <a:gd name="T6" fmla="*/ 9 w 48"/>
                  <a:gd name="T7" fmla="*/ 168 h 470"/>
                  <a:gd name="T8" fmla="*/ 0 w 48"/>
                  <a:gd name="T9" fmla="*/ 267 h 470"/>
                  <a:gd name="T10" fmla="*/ 0 w 48"/>
                  <a:gd name="T11" fmla="*/ 375 h 470"/>
                  <a:gd name="T12" fmla="*/ 5 w 48"/>
                  <a:gd name="T13" fmla="*/ 469 h 470"/>
                  <a:gd name="T14" fmla="*/ 9 w 48"/>
                  <a:gd name="T15" fmla="*/ 469 h 470"/>
                  <a:gd name="T16" fmla="*/ 5 w 48"/>
                  <a:gd name="T17" fmla="*/ 375 h 470"/>
                  <a:gd name="T18" fmla="*/ 5 w 48"/>
                  <a:gd name="T19" fmla="*/ 296 h 470"/>
                  <a:gd name="T20" fmla="*/ 14 w 48"/>
                  <a:gd name="T21" fmla="*/ 211 h 470"/>
                  <a:gd name="T22" fmla="*/ 29 w 48"/>
                  <a:gd name="T23" fmla="*/ 125 h 470"/>
                  <a:gd name="T24" fmla="*/ 46 w 48"/>
                  <a:gd name="T25" fmla="*/ 12 h 470"/>
                  <a:gd name="T26" fmla="*/ 47 w 48"/>
                  <a:gd name="T27" fmla="*/ 0 h 4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w="9525" cap="rnd">
                <a:noFill/>
                <a:round/>
                <a:headEnd/>
                <a:tailEnd/>
              </a:ln>
            </p:spPr>
            <p:txBody>
              <a:bodyPr/>
              <a:lstStyle/>
              <a:p>
                <a:pPr>
                  <a:defRPr/>
                </a:pPr>
                <a:endParaRPr lang="en-US"/>
              </a:p>
            </p:txBody>
          </p:sp>
          <p:sp>
            <p:nvSpPr>
              <p:cNvPr id="10" name="Freeform 88"/>
              <p:cNvSpPr>
                <a:spLocks/>
              </p:cNvSpPr>
              <p:nvPr/>
            </p:nvSpPr>
            <p:spPr bwMode="ltGray">
              <a:xfrm>
                <a:off x="5455" y="3275"/>
                <a:ext cx="77" cy="486"/>
              </a:xfrm>
              <a:custGeom>
                <a:avLst/>
                <a:gdLst>
                  <a:gd name="T0" fmla="*/ 15 w 77"/>
                  <a:gd name="T1" fmla="*/ 0 h 486"/>
                  <a:gd name="T2" fmla="*/ 30 w 77"/>
                  <a:gd name="T3" fmla="*/ 37 h 486"/>
                  <a:gd name="T4" fmla="*/ 45 w 77"/>
                  <a:gd name="T5" fmla="*/ 96 h 486"/>
                  <a:gd name="T6" fmla="*/ 60 w 77"/>
                  <a:gd name="T7" fmla="*/ 177 h 486"/>
                  <a:gd name="T8" fmla="*/ 76 w 77"/>
                  <a:gd name="T9" fmla="*/ 279 h 486"/>
                  <a:gd name="T10" fmla="*/ 76 w 77"/>
                  <a:gd name="T11" fmla="*/ 390 h 486"/>
                  <a:gd name="T12" fmla="*/ 68 w 77"/>
                  <a:gd name="T13" fmla="*/ 485 h 486"/>
                  <a:gd name="T14" fmla="*/ 60 w 77"/>
                  <a:gd name="T15" fmla="*/ 485 h 486"/>
                  <a:gd name="T16" fmla="*/ 68 w 77"/>
                  <a:gd name="T17" fmla="*/ 390 h 486"/>
                  <a:gd name="T18" fmla="*/ 68 w 77"/>
                  <a:gd name="T19" fmla="*/ 309 h 486"/>
                  <a:gd name="T20" fmla="*/ 53 w 77"/>
                  <a:gd name="T21" fmla="*/ 220 h 486"/>
                  <a:gd name="T22" fmla="*/ 30 w 77"/>
                  <a:gd name="T23" fmla="*/ 132 h 486"/>
                  <a:gd name="T24" fmla="*/ 0 w 77"/>
                  <a:gd name="T25" fmla="*/ 23 h 486"/>
                  <a:gd name="T26" fmla="*/ 15 w 77"/>
                  <a:gd name="T27" fmla="*/ 0 h 48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w="9525" cap="rnd">
                <a:noFill/>
                <a:round/>
                <a:headEnd/>
                <a:tailEnd/>
              </a:ln>
            </p:spPr>
            <p:txBody>
              <a:bodyPr/>
              <a:lstStyle/>
              <a:p>
                <a:pPr>
                  <a:defRPr/>
                </a:pPr>
                <a:endParaRPr lang="en-US"/>
              </a:p>
            </p:txBody>
          </p:sp>
          <p:sp>
            <p:nvSpPr>
              <p:cNvPr id="11" name="Freeform 89"/>
              <p:cNvSpPr>
                <a:spLocks/>
              </p:cNvSpPr>
              <p:nvPr/>
            </p:nvSpPr>
            <p:spPr bwMode="ltGray">
              <a:xfrm>
                <a:off x="4866" y="3492"/>
                <a:ext cx="213" cy="578"/>
              </a:xfrm>
              <a:custGeom>
                <a:avLst/>
                <a:gdLst>
                  <a:gd name="T0" fmla="*/ 124 w 213"/>
                  <a:gd name="T1" fmla="*/ 14 h 578"/>
                  <a:gd name="T2" fmla="*/ 106 w 213"/>
                  <a:gd name="T3" fmla="*/ 37 h 578"/>
                  <a:gd name="T4" fmla="*/ 67 w 213"/>
                  <a:gd name="T5" fmla="*/ 61 h 578"/>
                  <a:gd name="T6" fmla="*/ 82 w 213"/>
                  <a:gd name="T7" fmla="*/ 56 h 578"/>
                  <a:gd name="T8" fmla="*/ 87 w 213"/>
                  <a:gd name="T9" fmla="*/ 71 h 578"/>
                  <a:gd name="T10" fmla="*/ 82 w 213"/>
                  <a:gd name="T11" fmla="*/ 84 h 578"/>
                  <a:gd name="T12" fmla="*/ 60 w 213"/>
                  <a:gd name="T13" fmla="*/ 112 h 578"/>
                  <a:gd name="T14" fmla="*/ 60 w 213"/>
                  <a:gd name="T15" fmla="*/ 119 h 578"/>
                  <a:gd name="T16" fmla="*/ 76 w 213"/>
                  <a:gd name="T17" fmla="*/ 119 h 578"/>
                  <a:gd name="T18" fmla="*/ 69 w 213"/>
                  <a:gd name="T19" fmla="*/ 128 h 578"/>
                  <a:gd name="T20" fmla="*/ 60 w 213"/>
                  <a:gd name="T21" fmla="*/ 156 h 578"/>
                  <a:gd name="T22" fmla="*/ 69 w 213"/>
                  <a:gd name="T23" fmla="*/ 151 h 578"/>
                  <a:gd name="T24" fmla="*/ 73 w 213"/>
                  <a:gd name="T25" fmla="*/ 169 h 578"/>
                  <a:gd name="T26" fmla="*/ 21 w 213"/>
                  <a:gd name="T27" fmla="*/ 217 h 578"/>
                  <a:gd name="T28" fmla="*/ 54 w 213"/>
                  <a:gd name="T29" fmla="*/ 202 h 578"/>
                  <a:gd name="T30" fmla="*/ 42 w 213"/>
                  <a:gd name="T31" fmla="*/ 231 h 578"/>
                  <a:gd name="T32" fmla="*/ 27 w 213"/>
                  <a:gd name="T33" fmla="*/ 235 h 578"/>
                  <a:gd name="T34" fmla="*/ 63 w 213"/>
                  <a:gd name="T35" fmla="*/ 202 h 578"/>
                  <a:gd name="T36" fmla="*/ 73 w 213"/>
                  <a:gd name="T37" fmla="*/ 217 h 578"/>
                  <a:gd name="T38" fmla="*/ 45 w 213"/>
                  <a:gd name="T39" fmla="*/ 260 h 578"/>
                  <a:gd name="T40" fmla="*/ 24 w 213"/>
                  <a:gd name="T41" fmla="*/ 289 h 578"/>
                  <a:gd name="T42" fmla="*/ 49 w 213"/>
                  <a:gd name="T43" fmla="*/ 270 h 578"/>
                  <a:gd name="T44" fmla="*/ 57 w 213"/>
                  <a:gd name="T45" fmla="*/ 283 h 578"/>
                  <a:gd name="T46" fmla="*/ 45 w 213"/>
                  <a:gd name="T47" fmla="*/ 316 h 578"/>
                  <a:gd name="T48" fmla="*/ 27 w 213"/>
                  <a:gd name="T49" fmla="*/ 336 h 578"/>
                  <a:gd name="T50" fmla="*/ 33 w 213"/>
                  <a:gd name="T51" fmla="*/ 345 h 578"/>
                  <a:gd name="T52" fmla="*/ 36 w 213"/>
                  <a:gd name="T53" fmla="*/ 359 h 578"/>
                  <a:gd name="T54" fmla="*/ 33 w 213"/>
                  <a:gd name="T55" fmla="*/ 364 h 578"/>
                  <a:gd name="T56" fmla="*/ 30 w 213"/>
                  <a:gd name="T57" fmla="*/ 378 h 578"/>
                  <a:gd name="T58" fmla="*/ 33 w 213"/>
                  <a:gd name="T59" fmla="*/ 392 h 578"/>
                  <a:gd name="T60" fmla="*/ 6 w 213"/>
                  <a:gd name="T61" fmla="*/ 448 h 578"/>
                  <a:gd name="T62" fmla="*/ 39 w 213"/>
                  <a:gd name="T63" fmla="*/ 415 h 578"/>
                  <a:gd name="T64" fmla="*/ 69 w 213"/>
                  <a:gd name="T65" fmla="*/ 577 h 578"/>
                  <a:gd name="T66" fmla="*/ 45 w 213"/>
                  <a:gd name="T67" fmla="*/ 434 h 578"/>
                  <a:gd name="T68" fmla="*/ 60 w 213"/>
                  <a:gd name="T69" fmla="*/ 397 h 578"/>
                  <a:gd name="T70" fmla="*/ 63 w 213"/>
                  <a:gd name="T71" fmla="*/ 378 h 578"/>
                  <a:gd name="T72" fmla="*/ 73 w 213"/>
                  <a:gd name="T73" fmla="*/ 411 h 578"/>
                  <a:gd name="T74" fmla="*/ 69 w 213"/>
                  <a:gd name="T75" fmla="*/ 349 h 578"/>
                  <a:gd name="T76" fmla="*/ 91 w 213"/>
                  <a:gd name="T77" fmla="*/ 430 h 578"/>
                  <a:gd name="T78" fmla="*/ 100 w 213"/>
                  <a:gd name="T79" fmla="*/ 434 h 578"/>
                  <a:gd name="T80" fmla="*/ 76 w 213"/>
                  <a:gd name="T81" fmla="*/ 378 h 578"/>
                  <a:gd name="T82" fmla="*/ 82 w 213"/>
                  <a:gd name="T83" fmla="*/ 312 h 578"/>
                  <a:gd name="T84" fmla="*/ 145 w 213"/>
                  <a:gd name="T85" fmla="*/ 500 h 578"/>
                  <a:gd name="T86" fmla="*/ 87 w 213"/>
                  <a:gd name="T87" fmla="*/ 326 h 578"/>
                  <a:gd name="T88" fmla="*/ 93 w 213"/>
                  <a:gd name="T89" fmla="*/ 250 h 578"/>
                  <a:gd name="T90" fmla="*/ 124 w 213"/>
                  <a:gd name="T91" fmla="*/ 359 h 578"/>
                  <a:gd name="T92" fmla="*/ 102 w 213"/>
                  <a:gd name="T93" fmla="*/ 256 h 578"/>
                  <a:gd name="T94" fmla="*/ 129 w 213"/>
                  <a:gd name="T95" fmla="*/ 415 h 578"/>
                  <a:gd name="T96" fmla="*/ 106 w 213"/>
                  <a:gd name="T97" fmla="*/ 202 h 578"/>
                  <a:gd name="T98" fmla="*/ 111 w 213"/>
                  <a:gd name="T99" fmla="*/ 151 h 578"/>
                  <a:gd name="T100" fmla="*/ 148 w 213"/>
                  <a:gd name="T101" fmla="*/ 240 h 578"/>
                  <a:gd name="T102" fmla="*/ 148 w 213"/>
                  <a:gd name="T103" fmla="*/ 240 h 578"/>
                  <a:gd name="T104" fmla="*/ 120 w 213"/>
                  <a:gd name="T105" fmla="*/ 161 h 578"/>
                  <a:gd name="T106" fmla="*/ 124 w 213"/>
                  <a:gd name="T107" fmla="*/ 119 h 578"/>
                  <a:gd name="T108" fmla="*/ 133 w 213"/>
                  <a:gd name="T109" fmla="*/ 138 h 578"/>
                  <a:gd name="T110" fmla="*/ 212 w 213"/>
                  <a:gd name="T111" fmla="*/ 223 h 578"/>
                  <a:gd name="T112" fmla="*/ 129 w 213"/>
                  <a:gd name="T113" fmla="*/ 123 h 578"/>
                  <a:gd name="T114" fmla="*/ 145 w 213"/>
                  <a:gd name="T115" fmla="*/ 112 h 578"/>
                  <a:gd name="T116" fmla="*/ 194 w 213"/>
                  <a:gd name="T117" fmla="*/ 208 h 578"/>
                  <a:gd name="T118" fmla="*/ 139 w 213"/>
                  <a:gd name="T119" fmla="*/ 56 h 578"/>
                  <a:gd name="T120" fmla="*/ 135 w 213"/>
                  <a:gd name="T121" fmla="*/ 28 h 578"/>
                  <a:gd name="T122" fmla="*/ 151 w 213"/>
                  <a:gd name="T123" fmla="*/ 0 h 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w="9525" cap="rnd">
                <a:noFill/>
                <a:round/>
                <a:headEnd/>
                <a:tailEnd/>
              </a:ln>
            </p:spPr>
            <p:txBody>
              <a:bodyPr/>
              <a:lstStyle/>
              <a:p>
                <a:pPr>
                  <a:defRPr/>
                </a:pPr>
                <a:endParaRPr lang="en-US"/>
              </a:p>
            </p:txBody>
          </p:sp>
          <p:sp>
            <p:nvSpPr>
              <p:cNvPr id="12" name="Freeform 90"/>
              <p:cNvSpPr>
                <a:spLocks/>
              </p:cNvSpPr>
              <p:nvPr/>
            </p:nvSpPr>
            <p:spPr bwMode="ltGray">
              <a:xfrm>
                <a:off x="5013" y="2909"/>
                <a:ext cx="132" cy="502"/>
              </a:xfrm>
              <a:custGeom>
                <a:avLst/>
                <a:gdLst>
                  <a:gd name="T0" fmla="*/ 131 w 132"/>
                  <a:gd name="T1" fmla="*/ 179 h 502"/>
                  <a:gd name="T2" fmla="*/ 117 w 132"/>
                  <a:gd name="T3" fmla="*/ 18 h 502"/>
                  <a:gd name="T4" fmla="*/ 99 w 132"/>
                  <a:gd name="T5" fmla="*/ 2 h 502"/>
                  <a:gd name="T6" fmla="*/ 85 w 132"/>
                  <a:gd name="T7" fmla="*/ 0 h 502"/>
                  <a:gd name="T8" fmla="*/ 63 w 132"/>
                  <a:gd name="T9" fmla="*/ 7 h 502"/>
                  <a:gd name="T10" fmla="*/ 49 w 132"/>
                  <a:gd name="T11" fmla="*/ 25 h 502"/>
                  <a:gd name="T12" fmla="*/ 33 w 132"/>
                  <a:gd name="T13" fmla="*/ 50 h 502"/>
                  <a:gd name="T14" fmla="*/ 18 w 132"/>
                  <a:gd name="T15" fmla="*/ 94 h 502"/>
                  <a:gd name="T16" fmla="*/ 10 w 132"/>
                  <a:gd name="T17" fmla="*/ 157 h 502"/>
                  <a:gd name="T18" fmla="*/ 6 w 132"/>
                  <a:gd name="T19" fmla="*/ 211 h 502"/>
                  <a:gd name="T20" fmla="*/ 0 w 132"/>
                  <a:gd name="T21" fmla="*/ 285 h 502"/>
                  <a:gd name="T22" fmla="*/ 0 w 132"/>
                  <a:gd name="T23" fmla="*/ 334 h 502"/>
                  <a:gd name="T24" fmla="*/ 10 w 132"/>
                  <a:gd name="T25" fmla="*/ 400 h 502"/>
                  <a:gd name="T26" fmla="*/ 30 w 132"/>
                  <a:gd name="T27" fmla="*/ 456 h 502"/>
                  <a:gd name="T28" fmla="*/ 49 w 132"/>
                  <a:gd name="T29" fmla="*/ 501 h 502"/>
                  <a:gd name="T30" fmla="*/ 38 w 132"/>
                  <a:gd name="T31" fmla="*/ 433 h 502"/>
                  <a:gd name="T32" fmla="*/ 33 w 132"/>
                  <a:gd name="T33" fmla="*/ 370 h 502"/>
                  <a:gd name="T34" fmla="*/ 36 w 132"/>
                  <a:gd name="T35" fmla="*/ 304 h 502"/>
                  <a:gd name="T36" fmla="*/ 38 w 132"/>
                  <a:gd name="T37" fmla="*/ 245 h 502"/>
                  <a:gd name="T38" fmla="*/ 42 w 132"/>
                  <a:gd name="T39" fmla="*/ 186 h 502"/>
                  <a:gd name="T40" fmla="*/ 49 w 132"/>
                  <a:gd name="T41" fmla="*/ 133 h 502"/>
                  <a:gd name="T42" fmla="*/ 51 w 132"/>
                  <a:gd name="T43" fmla="*/ 93 h 502"/>
                  <a:gd name="T44" fmla="*/ 59 w 132"/>
                  <a:gd name="T45" fmla="*/ 53 h 502"/>
                  <a:gd name="T46" fmla="*/ 79 w 132"/>
                  <a:gd name="T47" fmla="*/ 20 h 502"/>
                  <a:gd name="T48" fmla="*/ 96 w 132"/>
                  <a:gd name="T49" fmla="*/ 22 h 502"/>
                  <a:gd name="T50" fmla="*/ 112 w 132"/>
                  <a:gd name="T51" fmla="*/ 113 h 502"/>
                  <a:gd name="T52" fmla="*/ 125 w 132"/>
                  <a:gd name="T53" fmla="*/ 133 h 502"/>
                  <a:gd name="T54" fmla="*/ 131 w 132"/>
                  <a:gd name="T55" fmla="*/ 179 h 5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w="9525" cap="rnd">
                <a:noFill/>
                <a:round/>
                <a:headEnd/>
                <a:tailEnd/>
              </a:ln>
            </p:spPr>
            <p:txBody>
              <a:bodyPr/>
              <a:lstStyle/>
              <a:p>
                <a:pPr>
                  <a:defRPr/>
                </a:pPr>
                <a:endParaRPr lang="en-US"/>
              </a:p>
            </p:txBody>
          </p:sp>
          <p:sp>
            <p:nvSpPr>
              <p:cNvPr id="13" name="Freeform 91"/>
              <p:cNvSpPr>
                <a:spLocks/>
              </p:cNvSpPr>
              <p:nvPr/>
            </p:nvSpPr>
            <p:spPr bwMode="ltGray">
              <a:xfrm>
                <a:off x="4787" y="2599"/>
                <a:ext cx="288" cy="1029"/>
              </a:xfrm>
              <a:custGeom>
                <a:avLst/>
                <a:gdLst>
                  <a:gd name="T0" fmla="*/ 193 w 288"/>
                  <a:gd name="T1" fmla="*/ 11 h 1029"/>
                  <a:gd name="T2" fmla="*/ 185 w 288"/>
                  <a:gd name="T3" fmla="*/ 44 h 1029"/>
                  <a:gd name="T4" fmla="*/ 122 w 288"/>
                  <a:gd name="T5" fmla="*/ 37 h 1029"/>
                  <a:gd name="T6" fmla="*/ 147 w 288"/>
                  <a:gd name="T7" fmla="*/ 51 h 1029"/>
                  <a:gd name="T8" fmla="*/ 174 w 288"/>
                  <a:gd name="T9" fmla="*/ 70 h 1029"/>
                  <a:gd name="T10" fmla="*/ 114 w 288"/>
                  <a:gd name="T11" fmla="*/ 96 h 1029"/>
                  <a:gd name="T12" fmla="*/ 161 w 288"/>
                  <a:gd name="T13" fmla="*/ 104 h 1029"/>
                  <a:gd name="T14" fmla="*/ 164 w 288"/>
                  <a:gd name="T15" fmla="*/ 135 h 1029"/>
                  <a:gd name="T16" fmla="*/ 28 w 288"/>
                  <a:gd name="T17" fmla="*/ 280 h 1029"/>
                  <a:gd name="T18" fmla="*/ 155 w 288"/>
                  <a:gd name="T19" fmla="*/ 175 h 1029"/>
                  <a:gd name="T20" fmla="*/ 128 w 288"/>
                  <a:gd name="T21" fmla="*/ 234 h 1029"/>
                  <a:gd name="T22" fmla="*/ 145 w 288"/>
                  <a:gd name="T23" fmla="*/ 240 h 1029"/>
                  <a:gd name="T24" fmla="*/ 122 w 288"/>
                  <a:gd name="T25" fmla="*/ 322 h 1029"/>
                  <a:gd name="T26" fmla="*/ 72 w 288"/>
                  <a:gd name="T27" fmla="*/ 409 h 1029"/>
                  <a:gd name="T28" fmla="*/ 128 w 288"/>
                  <a:gd name="T29" fmla="*/ 345 h 1029"/>
                  <a:gd name="T30" fmla="*/ 82 w 288"/>
                  <a:gd name="T31" fmla="*/ 474 h 1029"/>
                  <a:gd name="T32" fmla="*/ 124 w 288"/>
                  <a:gd name="T33" fmla="*/ 389 h 1029"/>
                  <a:gd name="T34" fmla="*/ 134 w 288"/>
                  <a:gd name="T35" fmla="*/ 389 h 1029"/>
                  <a:gd name="T36" fmla="*/ 117 w 288"/>
                  <a:gd name="T37" fmla="*/ 465 h 1029"/>
                  <a:gd name="T38" fmla="*/ 131 w 288"/>
                  <a:gd name="T39" fmla="*/ 465 h 1029"/>
                  <a:gd name="T40" fmla="*/ 105 w 288"/>
                  <a:gd name="T41" fmla="*/ 553 h 1029"/>
                  <a:gd name="T42" fmla="*/ 120 w 288"/>
                  <a:gd name="T43" fmla="*/ 531 h 1029"/>
                  <a:gd name="T44" fmla="*/ 106 w 288"/>
                  <a:gd name="T45" fmla="*/ 615 h 1029"/>
                  <a:gd name="T46" fmla="*/ 117 w 288"/>
                  <a:gd name="T47" fmla="*/ 588 h 1029"/>
                  <a:gd name="T48" fmla="*/ 130 w 288"/>
                  <a:gd name="T49" fmla="*/ 579 h 1029"/>
                  <a:gd name="T50" fmla="*/ 122 w 288"/>
                  <a:gd name="T51" fmla="*/ 641 h 1029"/>
                  <a:gd name="T52" fmla="*/ 95 w 288"/>
                  <a:gd name="T53" fmla="*/ 754 h 1029"/>
                  <a:gd name="T54" fmla="*/ 130 w 288"/>
                  <a:gd name="T55" fmla="*/ 667 h 1029"/>
                  <a:gd name="T56" fmla="*/ 138 w 288"/>
                  <a:gd name="T57" fmla="*/ 652 h 1029"/>
                  <a:gd name="T58" fmla="*/ 135 w 288"/>
                  <a:gd name="T59" fmla="*/ 746 h 1029"/>
                  <a:gd name="T60" fmla="*/ 147 w 288"/>
                  <a:gd name="T61" fmla="*/ 793 h 1029"/>
                  <a:gd name="T62" fmla="*/ 151 w 288"/>
                  <a:gd name="T63" fmla="*/ 740 h 1029"/>
                  <a:gd name="T64" fmla="*/ 254 w 288"/>
                  <a:gd name="T65" fmla="*/ 881 h 1029"/>
                  <a:gd name="T66" fmla="*/ 161 w 288"/>
                  <a:gd name="T67" fmla="*/ 677 h 1029"/>
                  <a:gd name="T68" fmla="*/ 180 w 288"/>
                  <a:gd name="T69" fmla="*/ 720 h 1029"/>
                  <a:gd name="T70" fmla="*/ 153 w 288"/>
                  <a:gd name="T71" fmla="*/ 605 h 1029"/>
                  <a:gd name="T72" fmla="*/ 265 w 288"/>
                  <a:gd name="T73" fmla="*/ 695 h 1029"/>
                  <a:gd name="T74" fmla="*/ 153 w 288"/>
                  <a:gd name="T75" fmla="*/ 570 h 1029"/>
                  <a:gd name="T76" fmla="*/ 169 w 288"/>
                  <a:gd name="T77" fmla="*/ 542 h 1029"/>
                  <a:gd name="T78" fmla="*/ 156 w 288"/>
                  <a:gd name="T79" fmla="*/ 494 h 1029"/>
                  <a:gd name="T80" fmla="*/ 174 w 288"/>
                  <a:gd name="T81" fmla="*/ 494 h 1029"/>
                  <a:gd name="T82" fmla="*/ 225 w 288"/>
                  <a:gd name="T83" fmla="*/ 582 h 1029"/>
                  <a:gd name="T84" fmla="*/ 176 w 288"/>
                  <a:gd name="T85" fmla="*/ 415 h 1029"/>
                  <a:gd name="T86" fmla="*/ 166 w 288"/>
                  <a:gd name="T87" fmla="*/ 353 h 1029"/>
                  <a:gd name="T88" fmla="*/ 180 w 288"/>
                  <a:gd name="T89" fmla="*/ 342 h 1029"/>
                  <a:gd name="T90" fmla="*/ 178 w 288"/>
                  <a:gd name="T91" fmla="*/ 284 h 1029"/>
                  <a:gd name="T92" fmla="*/ 184 w 288"/>
                  <a:gd name="T93" fmla="*/ 277 h 1029"/>
                  <a:gd name="T94" fmla="*/ 218 w 288"/>
                  <a:gd name="T95" fmla="*/ 330 h 1029"/>
                  <a:gd name="T96" fmla="*/ 191 w 288"/>
                  <a:gd name="T97" fmla="*/ 245 h 1029"/>
                  <a:gd name="T98" fmla="*/ 193 w 288"/>
                  <a:gd name="T99" fmla="*/ 172 h 1029"/>
                  <a:gd name="T100" fmla="*/ 191 w 288"/>
                  <a:gd name="T101" fmla="*/ 132 h 1029"/>
                  <a:gd name="T102" fmla="*/ 221 w 288"/>
                  <a:gd name="T103" fmla="*/ 129 h 1029"/>
                  <a:gd name="T104" fmla="*/ 213 w 288"/>
                  <a:gd name="T105" fmla="*/ 70 h 1029"/>
                  <a:gd name="T106" fmla="*/ 226 w 288"/>
                  <a:gd name="T107" fmla="*/ 56 h 1029"/>
                  <a:gd name="T108" fmla="*/ 222 w 288"/>
                  <a:gd name="T109" fmla="*/ 0 h 10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w="9525" cap="rnd">
                <a:noFill/>
                <a:round/>
                <a:headEnd/>
                <a:tailEnd/>
              </a:ln>
            </p:spPr>
            <p:txBody>
              <a:bodyPr/>
              <a:lstStyle/>
              <a:p>
                <a:pPr>
                  <a:defRPr/>
                </a:pPr>
                <a:endParaRPr lang="en-US"/>
              </a:p>
            </p:txBody>
          </p:sp>
          <p:sp>
            <p:nvSpPr>
              <p:cNvPr id="14" name="Freeform 92"/>
              <p:cNvSpPr>
                <a:spLocks/>
              </p:cNvSpPr>
              <p:nvPr/>
            </p:nvSpPr>
            <p:spPr bwMode="ltGray">
              <a:xfrm>
                <a:off x="5132" y="2790"/>
                <a:ext cx="120" cy="573"/>
              </a:xfrm>
              <a:custGeom>
                <a:avLst/>
                <a:gdLst>
                  <a:gd name="T0" fmla="*/ 2 w 120"/>
                  <a:gd name="T1" fmla="*/ 91 h 573"/>
                  <a:gd name="T2" fmla="*/ 27 w 120"/>
                  <a:gd name="T3" fmla="*/ 0 h 573"/>
                  <a:gd name="T4" fmla="*/ 43 w 120"/>
                  <a:gd name="T5" fmla="*/ 2 h 573"/>
                  <a:gd name="T6" fmla="*/ 56 w 120"/>
                  <a:gd name="T7" fmla="*/ 8 h 573"/>
                  <a:gd name="T8" fmla="*/ 67 w 120"/>
                  <a:gd name="T9" fmla="*/ 33 h 573"/>
                  <a:gd name="T10" fmla="*/ 94 w 120"/>
                  <a:gd name="T11" fmla="*/ 106 h 573"/>
                  <a:gd name="T12" fmla="*/ 103 w 120"/>
                  <a:gd name="T13" fmla="*/ 139 h 573"/>
                  <a:gd name="T14" fmla="*/ 110 w 120"/>
                  <a:gd name="T15" fmla="*/ 171 h 573"/>
                  <a:gd name="T16" fmla="*/ 116 w 120"/>
                  <a:gd name="T17" fmla="*/ 268 h 573"/>
                  <a:gd name="T18" fmla="*/ 119 w 120"/>
                  <a:gd name="T19" fmla="*/ 297 h 573"/>
                  <a:gd name="T20" fmla="*/ 116 w 120"/>
                  <a:gd name="T21" fmla="*/ 336 h 573"/>
                  <a:gd name="T22" fmla="*/ 111 w 120"/>
                  <a:gd name="T23" fmla="*/ 375 h 573"/>
                  <a:gd name="T24" fmla="*/ 101 w 120"/>
                  <a:gd name="T25" fmla="*/ 436 h 573"/>
                  <a:gd name="T26" fmla="*/ 92 w 120"/>
                  <a:gd name="T27" fmla="*/ 475 h 573"/>
                  <a:gd name="T28" fmla="*/ 79 w 120"/>
                  <a:gd name="T29" fmla="*/ 518 h 573"/>
                  <a:gd name="T30" fmla="*/ 52 w 120"/>
                  <a:gd name="T31" fmla="*/ 572 h 573"/>
                  <a:gd name="T32" fmla="*/ 65 w 120"/>
                  <a:gd name="T33" fmla="*/ 505 h 573"/>
                  <a:gd name="T34" fmla="*/ 77 w 120"/>
                  <a:gd name="T35" fmla="*/ 444 h 573"/>
                  <a:gd name="T36" fmla="*/ 83 w 120"/>
                  <a:gd name="T37" fmla="*/ 388 h 573"/>
                  <a:gd name="T38" fmla="*/ 80 w 120"/>
                  <a:gd name="T39" fmla="*/ 336 h 573"/>
                  <a:gd name="T40" fmla="*/ 79 w 120"/>
                  <a:gd name="T41" fmla="*/ 297 h 573"/>
                  <a:gd name="T42" fmla="*/ 83 w 120"/>
                  <a:gd name="T43" fmla="*/ 251 h 573"/>
                  <a:gd name="T44" fmla="*/ 86 w 120"/>
                  <a:gd name="T45" fmla="*/ 214 h 573"/>
                  <a:gd name="T46" fmla="*/ 74 w 120"/>
                  <a:gd name="T47" fmla="*/ 139 h 573"/>
                  <a:gd name="T48" fmla="*/ 71 w 120"/>
                  <a:gd name="T49" fmla="*/ 97 h 573"/>
                  <a:gd name="T50" fmla="*/ 63 w 120"/>
                  <a:gd name="T51" fmla="*/ 66 h 573"/>
                  <a:gd name="T52" fmla="*/ 43 w 120"/>
                  <a:gd name="T53" fmla="*/ 24 h 573"/>
                  <a:gd name="T54" fmla="*/ 33 w 120"/>
                  <a:gd name="T55" fmla="*/ 57 h 573"/>
                  <a:gd name="T56" fmla="*/ 0 w 120"/>
                  <a:gd name="T57" fmla="*/ 109 h 573"/>
                  <a:gd name="T58" fmla="*/ 2 w 120"/>
                  <a:gd name="T59" fmla="*/ 91 h 5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w="9525" cap="rnd">
                <a:noFill/>
                <a:round/>
                <a:headEnd/>
                <a:tailEnd/>
              </a:ln>
            </p:spPr>
            <p:txBody>
              <a:bodyPr/>
              <a:lstStyle/>
              <a:p>
                <a:pPr>
                  <a:defRPr/>
                </a:pPr>
                <a:endParaRPr lang="en-US"/>
              </a:p>
            </p:txBody>
          </p:sp>
          <p:sp>
            <p:nvSpPr>
              <p:cNvPr id="15" name="Freeform 93"/>
              <p:cNvSpPr>
                <a:spLocks/>
              </p:cNvSpPr>
              <p:nvPr/>
            </p:nvSpPr>
            <p:spPr bwMode="ltGray">
              <a:xfrm>
                <a:off x="5256" y="3745"/>
                <a:ext cx="50" cy="585"/>
              </a:xfrm>
              <a:custGeom>
                <a:avLst/>
                <a:gdLst>
                  <a:gd name="T0" fmla="*/ 39 w 50"/>
                  <a:gd name="T1" fmla="*/ 0 h 585"/>
                  <a:gd name="T2" fmla="*/ 35 w 50"/>
                  <a:gd name="T3" fmla="*/ 11 h 585"/>
                  <a:gd name="T4" fmla="*/ 19 w 50"/>
                  <a:gd name="T5" fmla="*/ 115 h 585"/>
                  <a:gd name="T6" fmla="*/ 9 w 50"/>
                  <a:gd name="T7" fmla="*/ 212 h 585"/>
                  <a:gd name="T8" fmla="*/ 0 w 50"/>
                  <a:gd name="T9" fmla="*/ 335 h 585"/>
                  <a:gd name="T10" fmla="*/ 0 w 50"/>
                  <a:gd name="T11" fmla="*/ 467 h 585"/>
                  <a:gd name="T12" fmla="*/ 4 w 50"/>
                  <a:gd name="T13" fmla="*/ 584 h 585"/>
                  <a:gd name="T14" fmla="*/ 9 w 50"/>
                  <a:gd name="T15" fmla="*/ 584 h 585"/>
                  <a:gd name="T16" fmla="*/ 4 w 50"/>
                  <a:gd name="T17" fmla="*/ 467 h 585"/>
                  <a:gd name="T18" fmla="*/ 4 w 50"/>
                  <a:gd name="T19" fmla="*/ 371 h 585"/>
                  <a:gd name="T20" fmla="*/ 14 w 50"/>
                  <a:gd name="T21" fmla="*/ 264 h 585"/>
                  <a:gd name="T22" fmla="*/ 29 w 50"/>
                  <a:gd name="T23" fmla="*/ 159 h 585"/>
                  <a:gd name="T24" fmla="*/ 49 w 50"/>
                  <a:gd name="T25" fmla="*/ 25 h 585"/>
                  <a:gd name="T26" fmla="*/ 39 w 50"/>
                  <a:gd name="T27" fmla="*/ 0 h 5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w="9525" cap="rnd">
                <a:noFill/>
                <a:round/>
                <a:headEnd/>
                <a:tailEnd/>
              </a:ln>
            </p:spPr>
            <p:txBody>
              <a:bodyPr/>
              <a:lstStyle/>
              <a:p>
                <a:pPr>
                  <a:defRPr/>
                </a:pPr>
                <a:endParaRPr lang="en-US"/>
              </a:p>
            </p:txBody>
          </p:sp>
          <p:sp>
            <p:nvSpPr>
              <p:cNvPr id="16" name="Freeform 94"/>
              <p:cNvSpPr>
                <a:spLocks/>
              </p:cNvSpPr>
              <p:nvPr/>
            </p:nvSpPr>
            <p:spPr bwMode="ltGray">
              <a:xfrm>
                <a:off x="5661" y="3596"/>
                <a:ext cx="45" cy="354"/>
              </a:xfrm>
              <a:custGeom>
                <a:avLst/>
                <a:gdLst>
                  <a:gd name="T0" fmla="*/ 8 w 45"/>
                  <a:gd name="T1" fmla="*/ 0 h 354"/>
                  <a:gd name="T2" fmla="*/ 17 w 45"/>
                  <a:gd name="T3" fmla="*/ 25 h 354"/>
                  <a:gd name="T4" fmla="*/ 26 w 45"/>
                  <a:gd name="T5" fmla="*/ 69 h 354"/>
                  <a:gd name="T6" fmla="*/ 35 w 45"/>
                  <a:gd name="T7" fmla="*/ 128 h 354"/>
                  <a:gd name="T8" fmla="*/ 44 w 45"/>
                  <a:gd name="T9" fmla="*/ 203 h 354"/>
                  <a:gd name="T10" fmla="*/ 44 w 45"/>
                  <a:gd name="T11" fmla="*/ 282 h 354"/>
                  <a:gd name="T12" fmla="*/ 39 w 45"/>
                  <a:gd name="T13" fmla="*/ 353 h 354"/>
                  <a:gd name="T14" fmla="*/ 35 w 45"/>
                  <a:gd name="T15" fmla="*/ 353 h 354"/>
                  <a:gd name="T16" fmla="*/ 39 w 45"/>
                  <a:gd name="T17" fmla="*/ 282 h 354"/>
                  <a:gd name="T18" fmla="*/ 39 w 45"/>
                  <a:gd name="T19" fmla="*/ 224 h 354"/>
                  <a:gd name="T20" fmla="*/ 30 w 45"/>
                  <a:gd name="T21" fmla="*/ 159 h 354"/>
                  <a:gd name="T22" fmla="*/ 17 w 45"/>
                  <a:gd name="T23" fmla="*/ 96 h 354"/>
                  <a:gd name="T24" fmla="*/ 0 w 45"/>
                  <a:gd name="T25" fmla="*/ 15 h 354"/>
                  <a:gd name="T26" fmla="*/ 8 w 45"/>
                  <a:gd name="T27" fmla="*/ 0 h 3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w="9525" cap="rnd">
                <a:noFill/>
                <a:round/>
                <a:headEnd/>
                <a:tailEnd/>
              </a:ln>
            </p:spPr>
            <p:txBody>
              <a:bodyPr/>
              <a:lstStyle/>
              <a:p>
                <a:pPr>
                  <a:defRPr/>
                </a:pPr>
                <a:endParaRPr lang="en-US"/>
              </a:p>
            </p:txBody>
          </p:sp>
          <p:sp>
            <p:nvSpPr>
              <p:cNvPr id="17" name="Freeform 95"/>
              <p:cNvSpPr>
                <a:spLocks/>
              </p:cNvSpPr>
              <p:nvPr/>
            </p:nvSpPr>
            <p:spPr bwMode="ltGray">
              <a:xfrm>
                <a:off x="5439" y="3408"/>
                <a:ext cx="76" cy="353"/>
              </a:xfrm>
              <a:custGeom>
                <a:avLst/>
                <a:gdLst>
                  <a:gd name="T0" fmla="*/ 73 w 76"/>
                  <a:gd name="T1" fmla="*/ 54 h 353"/>
                  <a:gd name="T2" fmla="*/ 57 w 76"/>
                  <a:gd name="T3" fmla="*/ 0 h 353"/>
                  <a:gd name="T4" fmla="*/ 47 w 76"/>
                  <a:gd name="T5" fmla="*/ 1 h 353"/>
                  <a:gd name="T6" fmla="*/ 38 w 76"/>
                  <a:gd name="T7" fmla="*/ 4 h 353"/>
                  <a:gd name="T8" fmla="*/ 32 w 76"/>
                  <a:gd name="T9" fmla="*/ 18 h 353"/>
                  <a:gd name="T10" fmla="*/ 15 w 76"/>
                  <a:gd name="T11" fmla="*/ 64 h 353"/>
                  <a:gd name="T12" fmla="*/ 8 w 76"/>
                  <a:gd name="T13" fmla="*/ 85 h 353"/>
                  <a:gd name="T14" fmla="*/ 6 w 76"/>
                  <a:gd name="T15" fmla="*/ 105 h 353"/>
                  <a:gd name="T16" fmla="*/ 0 w 76"/>
                  <a:gd name="T17" fmla="*/ 165 h 353"/>
                  <a:gd name="T18" fmla="*/ 0 w 76"/>
                  <a:gd name="T19" fmla="*/ 183 h 353"/>
                  <a:gd name="T20" fmla="*/ 0 w 76"/>
                  <a:gd name="T21" fmla="*/ 206 h 353"/>
                  <a:gd name="T22" fmla="*/ 4 w 76"/>
                  <a:gd name="T23" fmla="*/ 230 h 353"/>
                  <a:gd name="T24" fmla="*/ 10 w 76"/>
                  <a:gd name="T25" fmla="*/ 268 h 353"/>
                  <a:gd name="T26" fmla="*/ 16 w 76"/>
                  <a:gd name="T27" fmla="*/ 292 h 353"/>
                  <a:gd name="T28" fmla="*/ 25 w 76"/>
                  <a:gd name="T29" fmla="*/ 320 h 353"/>
                  <a:gd name="T30" fmla="*/ 42 w 76"/>
                  <a:gd name="T31" fmla="*/ 352 h 353"/>
                  <a:gd name="T32" fmla="*/ 33 w 76"/>
                  <a:gd name="T33" fmla="*/ 311 h 353"/>
                  <a:gd name="T34" fmla="*/ 26 w 76"/>
                  <a:gd name="T35" fmla="*/ 274 h 353"/>
                  <a:gd name="T36" fmla="*/ 22 w 76"/>
                  <a:gd name="T37" fmla="*/ 239 h 353"/>
                  <a:gd name="T38" fmla="*/ 23 w 76"/>
                  <a:gd name="T39" fmla="*/ 206 h 353"/>
                  <a:gd name="T40" fmla="*/ 25 w 76"/>
                  <a:gd name="T41" fmla="*/ 183 h 353"/>
                  <a:gd name="T42" fmla="*/ 22 w 76"/>
                  <a:gd name="T43" fmla="*/ 154 h 353"/>
                  <a:gd name="T44" fmla="*/ 21 w 76"/>
                  <a:gd name="T45" fmla="*/ 131 h 353"/>
                  <a:gd name="T46" fmla="*/ 27 w 76"/>
                  <a:gd name="T47" fmla="*/ 85 h 353"/>
                  <a:gd name="T48" fmla="*/ 29 w 76"/>
                  <a:gd name="T49" fmla="*/ 60 h 353"/>
                  <a:gd name="T50" fmla="*/ 35 w 76"/>
                  <a:gd name="T51" fmla="*/ 40 h 353"/>
                  <a:gd name="T52" fmla="*/ 47 w 76"/>
                  <a:gd name="T53" fmla="*/ 14 h 353"/>
                  <a:gd name="T54" fmla="*/ 53 w 76"/>
                  <a:gd name="T55" fmla="*/ 34 h 353"/>
                  <a:gd name="T56" fmla="*/ 75 w 76"/>
                  <a:gd name="T57" fmla="*/ 66 h 353"/>
                  <a:gd name="T58" fmla="*/ 73 w 76"/>
                  <a:gd name="T59" fmla="*/ 54 h 3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w="9525" cap="rnd">
                <a:noFill/>
                <a:round/>
                <a:headEnd/>
                <a:tailEnd/>
              </a:ln>
            </p:spPr>
            <p:txBody>
              <a:bodyPr/>
              <a:lstStyle/>
              <a:p>
                <a:pPr>
                  <a:defRPr/>
                </a:pPr>
                <a:endParaRPr lang="en-US"/>
              </a:p>
            </p:txBody>
          </p:sp>
          <p:sp>
            <p:nvSpPr>
              <p:cNvPr id="18" name="Freeform 96"/>
              <p:cNvSpPr>
                <a:spLocks/>
              </p:cNvSpPr>
              <p:nvPr/>
            </p:nvSpPr>
            <p:spPr bwMode="ltGray">
              <a:xfrm>
                <a:off x="5568" y="3094"/>
                <a:ext cx="185" cy="636"/>
              </a:xfrm>
              <a:custGeom>
                <a:avLst/>
                <a:gdLst>
                  <a:gd name="T0" fmla="*/ 60 w 185"/>
                  <a:gd name="T1" fmla="*/ 7 h 636"/>
                  <a:gd name="T2" fmla="*/ 64 w 185"/>
                  <a:gd name="T3" fmla="*/ 27 h 636"/>
                  <a:gd name="T4" fmla="*/ 105 w 185"/>
                  <a:gd name="T5" fmla="*/ 24 h 636"/>
                  <a:gd name="T6" fmla="*/ 89 w 185"/>
                  <a:gd name="T7" fmla="*/ 33 h 636"/>
                  <a:gd name="T8" fmla="*/ 72 w 185"/>
                  <a:gd name="T9" fmla="*/ 43 h 636"/>
                  <a:gd name="T10" fmla="*/ 111 w 185"/>
                  <a:gd name="T11" fmla="*/ 59 h 636"/>
                  <a:gd name="T12" fmla="*/ 80 w 185"/>
                  <a:gd name="T13" fmla="*/ 64 h 636"/>
                  <a:gd name="T14" fmla="*/ 78 w 185"/>
                  <a:gd name="T15" fmla="*/ 83 h 636"/>
                  <a:gd name="T16" fmla="*/ 165 w 185"/>
                  <a:gd name="T17" fmla="*/ 172 h 636"/>
                  <a:gd name="T18" fmla="*/ 85 w 185"/>
                  <a:gd name="T19" fmla="*/ 107 h 636"/>
                  <a:gd name="T20" fmla="*/ 102 w 185"/>
                  <a:gd name="T21" fmla="*/ 145 h 636"/>
                  <a:gd name="T22" fmla="*/ 90 w 185"/>
                  <a:gd name="T23" fmla="*/ 148 h 636"/>
                  <a:gd name="T24" fmla="*/ 105 w 185"/>
                  <a:gd name="T25" fmla="*/ 198 h 636"/>
                  <a:gd name="T26" fmla="*/ 137 w 185"/>
                  <a:gd name="T27" fmla="*/ 251 h 636"/>
                  <a:gd name="T28" fmla="*/ 102 w 185"/>
                  <a:gd name="T29" fmla="*/ 213 h 636"/>
                  <a:gd name="T30" fmla="*/ 132 w 185"/>
                  <a:gd name="T31" fmla="*/ 293 h 636"/>
                  <a:gd name="T32" fmla="*/ 104 w 185"/>
                  <a:gd name="T33" fmla="*/ 240 h 636"/>
                  <a:gd name="T34" fmla="*/ 98 w 185"/>
                  <a:gd name="T35" fmla="*/ 240 h 636"/>
                  <a:gd name="T36" fmla="*/ 108 w 185"/>
                  <a:gd name="T37" fmla="*/ 287 h 636"/>
                  <a:gd name="T38" fmla="*/ 99 w 185"/>
                  <a:gd name="T39" fmla="*/ 287 h 636"/>
                  <a:gd name="T40" fmla="*/ 117 w 185"/>
                  <a:gd name="T41" fmla="*/ 342 h 636"/>
                  <a:gd name="T42" fmla="*/ 107 w 185"/>
                  <a:gd name="T43" fmla="*/ 328 h 636"/>
                  <a:gd name="T44" fmla="*/ 115 w 185"/>
                  <a:gd name="T45" fmla="*/ 380 h 636"/>
                  <a:gd name="T46" fmla="*/ 108 w 185"/>
                  <a:gd name="T47" fmla="*/ 362 h 636"/>
                  <a:gd name="T48" fmla="*/ 100 w 185"/>
                  <a:gd name="T49" fmla="*/ 358 h 636"/>
                  <a:gd name="T50" fmla="*/ 105 w 185"/>
                  <a:gd name="T51" fmla="*/ 395 h 636"/>
                  <a:gd name="T52" fmla="*/ 123 w 185"/>
                  <a:gd name="T53" fmla="*/ 465 h 636"/>
                  <a:gd name="T54" fmla="*/ 100 w 185"/>
                  <a:gd name="T55" fmla="*/ 411 h 636"/>
                  <a:gd name="T56" fmla="*/ 95 w 185"/>
                  <a:gd name="T57" fmla="*/ 403 h 636"/>
                  <a:gd name="T58" fmla="*/ 96 w 185"/>
                  <a:gd name="T59" fmla="*/ 460 h 636"/>
                  <a:gd name="T60" fmla="*/ 89 w 185"/>
                  <a:gd name="T61" fmla="*/ 489 h 636"/>
                  <a:gd name="T62" fmla="*/ 87 w 185"/>
                  <a:gd name="T63" fmla="*/ 456 h 636"/>
                  <a:gd name="T64" fmla="*/ 21 w 185"/>
                  <a:gd name="T65" fmla="*/ 544 h 636"/>
                  <a:gd name="T66" fmla="*/ 80 w 185"/>
                  <a:gd name="T67" fmla="*/ 417 h 636"/>
                  <a:gd name="T68" fmla="*/ 69 w 185"/>
                  <a:gd name="T69" fmla="*/ 444 h 636"/>
                  <a:gd name="T70" fmla="*/ 86 w 185"/>
                  <a:gd name="T71" fmla="*/ 374 h 636"/>
                  <a:gd name="T72" fmla="*/ 13 w 185"/>
                  <a:gd name="T73" fmla="*/ 429 h 636"/>
                  <a:gd name="T74" fmla="*/ 86 w 185"/>
                  <a:gd name="T75" fmla="*/ 351 h 636"/>
                  <a:gd name="T76" fmla="*/ 76 w 185"/>
                  <a:gd name="T77" fmla="*/ 334 h 636"/>
                  <a:gd name="T78" fmla="*/ 83 w 185"/>
                  <a:gd name="T79" fmla="*/ 305 h 636"/>
                  <a:gd name="T80" fmla="*/ 72 w 185"/>
                  <a:gd name="T81" fmla="*/ 305 h 636"/>
                  <a:gd name="T82" fmla="*/ 40 w 185"/>
                  <a:gd name="T83" fmla="*/ 359 h 636"/>
                  <a:gd name="T84" fmla="*/ 71 w 185"/>
                  <a:gd name="T85" fmla="*/ 256 h 636"/>
                  <a:gd name="T86" fmla="*/ 77 w 185"/>
                  <a:gd name="T87" fmla="*/ 218 h 636"/>
                  <a:gd name="T88" fmla="*/ 69 w 185"/>
                  <a:gd name="T89" fmla="*/ 211 h 636"/>
                  <a:gd name="T90" fmla="*/ 70 w 185"/>
                  <a:gd name="T91" fmla="*/ 175 h 636"/>
                  <a:gd name="T92" fmla="*/ 65 w 185"/>
                  <a:gd name="T93" fmla="*/ 171 h 636"/>
                  <a:gd name="T94" fmla="*/ 43 w 185"/>
                  <a:gd name="T95" fmla="*/ 203 h 636"/>
                  <a:gd name="T96" fmla="*/ 61 w 185"/>
                  <a:gd name="T97" fmla="*/ 152 h 636"/>
                  <a:gd name="T98" fmla="*/ 60 w 185"/>
                  <a:gd name="T99" fmla="*/ 106 h 636"/>
                  <a:gd name="T100" fmla="*/ 61 w 185"/>
                  <a:gd name="T101" fmla="*/ 80 h 636"/>
                  <a:gd name="T102" fmla="*/ 42 w 185"/>
                  <a:gd name="T103" fmla="*/ 79 h 636"/>
                  <a:gd name="T104" fmla="*/ 48 w 185"/>
                  <a:gd name="T105" fmla="*/ 43 h 636"/>
                  <a:gd name="T106" fmla="*/ 39 w 185"/>
                  <a:gd name="T107" fmla="*/ 34 h 636"/>
                  <a:gd name="T108" fmla="*/ 40 w 185"/>
                  <a:gd name="T109" fmla="*/ 0 h 6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w="9525" cap="rnd">
                <a:noFill/>
                <a:round/>
                <a:headEnd/>
                <a:tailEnd/>
              </a:ln>
            </p:spPr>
            <p:txBody>
              <a:bodyPr/>
              <a:lstStyle/>
              <a:p>
                <a:pPr>
                  <a:defRPr/>
                </a:pPr>
                <a:endParaRPr lang="en-US"/>
              </a:p>
            </p:txBody>
          </p:sp>
          <p:sp>
            <p:nvSpPr>
              <p:cNvPr id="19" name="Freeform 97"/>
              <p:cNvSpPr>
                <a:spLocks/>
              </p:cNvSpPr>
              <p:nvPr/>
            </p:nvSpPr>
            <p:spPr bwMode="ltGray">
              <a:xfrm>
                <a:off x="5348" y="3757"/>
                <a:ext cx="38" cy="246"/>
              </a:xfrm>
              <a:custGeom>
                <a:avLst/>
                <a:gdLst>
                  <a:gd name="T0" fmla="*/ 29 w 38"/>
                  <a:gd name="T1" fmla="*/ 0 h 246"/>
                  <a:gd name="T2" fmla="*/ 22 w 38"/>
                  <a:gd name="T3" fmla="*/ 18 h 246"/>
                  <a:gd name="T4" fmla="*/ 14 w 38"/>
                  <a:gd name="T5" fmla="*/ 48 h 246"/>
                  <a:gd name="T6" fmla="*/ 7 w 38"/>
                  <a:gd name="T7" fmla="*/ 88 h 246"/>
                  <a:gd name="T8" fmla="*/ 0 w 38"/>
                  <a:gd name="T9" fmla="*/ 140 h 246"/>
                  <a:gd name="T10" fmla="*/ 0 w 38"/>
                  <a:gd name="T11" fmla="*/ 196 h 246"/>
                  <a:gd name="T12" fmla="*/ 3 w 38"/>
                  <a:gd name="T13" fmla="*/ 245 h 246"/>
                  <a:gd name="T14" fmla="*/ 7 w 38"/>
                  <a:gd name="T15" fmla="*/ 245 h 246"/>
                  <a:gd name="T16" fmla="*/ 3 w 38"/>
                  <a:gd name="T17" fmla="*/ 196 h 246"/>
                  <a:gd name="T18" fmla="*/ 3 w 38"/>
                  <a:gd name="T19" fmla="*/ 156 h 246"/>
                  <a:gd name="T20" fmla="*/ 10 w 38"/>
                  <a:gd name="T21" fmla="*/ 111 h 246"/>
                  <a:gd name="T22" fmla="*/ 22 w 38"/>
                  <a:gd name="T23" fmla="*/ 67 h 246"/>
                  <a:gd name="T24" fmla="*/ 37 w 38"/>
                  <a:gd name="T25" fmla="*/ 11 h 246"/>
                  <a:gd name="T26" fmla="*/ 29 w 38"/>
                  <a:gd name="T27" fmla="*/ 0 h 2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w="9525" cap="rnd">
                <a:noFill/>
                <a:round/>
                <a:headEnd/>
                <a:tailEnd/>
              </a:ln>
            </p:spPr>
            <p:txBody>
              <a:bodyPr/>
              <a:lstStyle/>
              <a:p>
                <a:pPr>
                  <a:defRPr/>
                </a:pPr>
                <a:endParaRPr lang="en-US"/>
              </a:p>
            </p:txBody>
          </p:sp>
          <p:sp>
            <p:nvSpPr>
              <p:cNvPr id="20" name="Freeform 98"/>
              <p:cNvSpPr>
                <a:spLocks/>
              </p:cNvSpPr>
              <p:nvPr/>
            </p:nvSpPr>
            <p:spPr bwMode="ltGray">
              <a:xfrm>
                <a:off x="5507" y="3623"/>
                <a:ext cx="63" cy="247"/>
              </a:xfrm>
              <a:custGeom>
                <a:avLst/>
                <a:gdLst>
                  <a:gd name="T0" fmla="*/ 1 w 63"/>
                  <a:gd name="T1" fmla="*/ 39 h 247"/>
                  <a:gd name="T2" fmla="*/ 14 w 63"/>
                  <a:gd name="T3" fmla="*/ 0 h 247"/>
                  <a:gd name="T4" fmla="*/ 23 w 63"/>
                  <a:gd name="T5" fmla="*/ 0 h 247"/>
                  <a:gd name="T6" fmla="*/ 29 w 63"/>
                  <a:gd name="T7" fmla="*/ 2 h 247"/>
                  <a:gd name="T8" fmla="*/ 35 w 63"/>
                  <a:gd name="T9" fmla="*/ 13 h 247"/>
                  <a:gd name="T10" fmla="*/ 49 w 63"/>
                  <a:gd name="T11" fmla="*/ 44 h 247"/>
                  <a:gd name="T12" fmla="*/ 54 w 63"/>
                  <a:gd name="T13" fmla="*/ 59 h 247"/>
                  <a:gd name="T14" fmla="*/ 57 w 63"/>
                  <a:gd name="T15" fmla="*/ 73 h 247"/>
                  <a:gd name="T16" fmla="*/ 61 w 63"/>
                  <a:gd name="T17" fmla="*/ 115 h 247"/>
                  <a:gd name="T18" fmla="*/ 62 w 63"/>
                  <a:gd name="T19" fmla="*/ 128 h 247"/>
                  <a:gd name="T20" fmla="*/ 61 w 63"/>
                  <a:gd name="T21" fmla="*/ 144 h 247"/>
                  <a:gd name="T22" fmla="*/ 58 w 63"/>
                  <a:gd name="T23" fmla="*/ 162 h 247"/>
                  <a:gd name="T24" fmla="*/ 53 w 63"/>
                  <a:gd name="T25" fmla="*/ 188 h 247"/>
                  <a:gd name="T26" fmla="*/ 47 w 63"/>
                  <a:gd name="T27" fmla="*/ 205 h 247"/>
                  <a:gd name="T28" fmla="*/ 40 w 63"/>
                  <a:gd name="T29" fmla="*/ 222 h 247"/>
                  <a:gd name="T30" fmla="*/ 27 w 63"/>
                  <a:gd name="T31" fmla="*/ 246 h 247"/>
                  <a:gd name="T32" fmla="*/ 34 w 63"/>
                  <a:gd name="T33" fmla="*/ 217 h 247"/>
                  <a:gd name="T34" fmla="*/ 39 w 63"/>
                  <a:gd name="T35" fmla="*/ 191 h 247"/>
                  <a:gd name="T36" fmla="*/ 43 w 63"/>
                  <a:gd name="T37" fmla="*/ 167 h 247"/>
                  <a:gd name="T38" fmla="*/ 42 w 63"/>
                  <a:gd name="T39" fmla="*/ 144 h 247"/>
                  <a:gd name="T40" fmla="*/ 40 w 63"/>
                  <a:gd name="T41" fmla="*/ 128 h 247"/>
                  <a:gd name="T42" fmla="*/ 43 w 63"/>
                  <a:gd name="T43" fmla="*/ 108 h 247"/>
                  <a:gd name="T44" fmla="*/ 45 w 63"/>
                  <a:gd name="T45" fmla="*/ 91 h 247"/>
                  <a:gd name="T46" fmla="*/ 38 w 63"/>
                  <a:gd name="T47" fmla="*/ 59 h 247"/>
                  <a:gd name="T48" fmla="*/ 38 w 63"/>
                  <a:gd name="T49" fmla="*/ 41 h 247"/>
                  <a:gd name="T50" fmla="*/ 32 w 63"/>
                  <a:gd name="T51" fmla="*/ 27 h 247"/>
                  <a:gd name="T52" fmla="*/ 23 w 63"/>
                  <a:gd name="T53" fmla="*/ 10 h 247"/>
                  <a:gd name="T54" fmla="*/ 17 w 63"/>
                  <a:gd name="T55" fmla="*/ 24 h 247"/>
                  <a:gd name="T56" fmla="*/ 0 w 63"/>
                  <a:gd name="T57" fmla="*/ 46 h 247"/>
                  <a:gd name="T58" fmla="*/ 1 w 63"/>
                  <a:gd name="T59" fmla="*/ 39 h 2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w="9525" cap="rnd">
                <a:noFill/>
                <a:round/>
                <a:headEnd/>
                <a:tailEnd/>
              </a:ln>
            </p:spPr>
            <p:txBody>
              <a:bodyPr/>
              <a:lstStyle/>
              <a:p>
                <a:pPr>
                  <a:defRPr/>
                </a:pPr>
                <a:endParaRPr lang="en-US"/>
              </a:p>
            </p:txBody>
          </p:sp>
          <p:sp>
            <p:nvSpPr>
              <p:cNvPr id="21" name="Freeform 99"/>
              <p:cNvSpPr>
                <a:spLocks/>
              </p:cNvSpPr>
              <p:nvPr/>
            </p:nvSpPr>
            <p:spPr bwMode="ltGray">
              <a:xfrm>
                <a:off x="5309" y="3405"/>
                <a:ext cx="154" cy="444"/>
              </a:xfrm>
              <a:custGeom>
                <a:avLst/>
                <a:gdLst>
                  <a:gd name="T0" fmla="*/ 103 w 154"/>
                  <a:gd name="T1" fmla="*/ 5 h 444"/>
                  <a:gd name="T2" fmla="*/ 98 w 154"/>
                  <a:gd name="T3" fmla="*/ 18 h 444"/>
                  <a:gd name="T4" fmla="*/ 64 w 154"/>
                  <a:gd name="T5" fmla="*/ 17 h 444"/>
                  <a:gd name="T6" fmla="*/ 78 w 154"/>
                  <a:gd name="T7" fmla="*/ 23 h 444"/>
                  <a:gd name="T8" fmla="*/ 92 w 154"/>
                  <a:gd name="T9" fmla="*/ 30 h 444"/>
                  <a:gd name="T10" fmla="*/ 60 w 154"/>
                  <a:gd name="T11" fmla="*/ 41 h 444"/>
                  <a:gd name="T12" fmla="*/ 85 w 154"/>
                  <a:gd name="T13" fmla="*/ 46 h 444"/>
                  <a:gd name="T14" fmla="*/ 88 w 154"/>
                  <a:gd name="T15" fmla="*/ 57 h 444"/>
                  <a:gd name="T16" fmla="*/ 16 w 154"/>
                  <a:gd name="T17" fmla="*/ 120 h 444"/>
                  <a:gd name="T18" fmla="*/ 82 w 154"/>
                  <a:gd name="T19" fmla="*/ 74 h 444"/>
                  <a:gd name="T20" fmla="*/ 68 w 154"/>
                  <a:gd name="T21" fmla="*/ 102 h 444"/>
                  <a:gd name="T22" fmla="*/ 77 w 154"/>
                  <a:gd name="T23" fmla="*/ 103 h 444"/>
                  <a:gd name="T24" fmla="*/ 64 w 154"/>
                  <a:gd name="T25" fmla="*/ 138 h 444"/>
                  <a:gd name="T26" fmla="*/ 38 w 154"/>
                  <a:gd name="T27" fmla="*/ 175 h 444"/>
                  <a:gd name="T28" fmla="*/ 68 w 154"/>
                  <a:gd name="T29" fmla="*/ 148 h 444"/>
                  <a:gd name="T30" fmla="*/ 43 w 154"/>
                  <a:gd name="T31" fmla="*/ 204 h 444"/>
                  <a:gd name="T32" fmla="*/ 65 w 154"/>
                  <a:gd name="T33" fmla="*/ 166 h 444"/>
                  <a:gd name="T34" fmla="*/ 71 w 154"/>
                  <a:gd name="T35" fmla="*/ 166 h 444"/>
                  <a:gd name="T36" fmla="*/ 63 w 154"/>
                  <a:gd name="T37" fmla="*/ 201 h 444"/>
                  <a:gd name="T38" fmla="*/ 70 w 154"/>
                  <a:gd name="T39" fmla="*/ 201 h 444"/>
                  <a:gd name="T40" fmla="*/ 55 w 154"/>
                  <a:gd name="T41" fmla="*/ 238 h 444"/>
                  <a:gd name="T42" fmla="*/ 64 w 154"/>
                  <a:gd name="T43" fmla="*/ 230 h 444"/>
                  <a:gd name="T44" fmla="*/ 56 w 154"/>
                  <a:gd name="T45" fmla="*/ 264 h 444"/>
                  <a:gd name="T46" fmla="*/ 63 w 154"/>
                  <a:gd name="T47" fmla="*/ 253 h 444"/>
                  <a:gd name="T48" fmla="*/ 69 w 154"/>
                  <a:gd name="T49" fmla="*/ 250 h 444"/>
                  <a:gd name="T50" fmla="*/ 64 w 154"/>
                  <a:gd name="T51" fmla="*/ 276 h 444"/>
                  <a:gd name="T52" fmla="*/ 50 w 154"/>
                  <a:gd name="T53" fmla="*/ 325 h 444"/>
                  <a:gd name="T54" fmla="*/ 69 w 154"/>
                  <a:gd name="T55" fmla="*/ 287 h 444"/>
                  <a:gd name="T56" fmla="*/ 73 w 154"/>
                  <a:gd name="T57" fmla="*/ 280 h 444"/>
                  <a:gd name="T58" fmla="*/ 72 w 154"/>
                  <a:gd name="T59" fmla="*/ 322 h 444"/>
                  <a:gd name="T60" fmla="*/ 78 w 154"/>
                  <a:gd name="T61" fmla="*/ 340 h 444"/>
                  <a:gd name="T62" fmla="*/ 80 w 154"/>
                  <a:gd name="T63" fmla="*/ 319 h 444"/>
                  <a:gd name="T64" fmla="*/ 135 w 154"/>
                  <a:gd name="T65" fmla="*/ 379 h 444"/>
                  <a:gd name="T66" fmla="*/ 85 w 154"/>
                  <a:gd name="T67" fmla="*/ 290 h 444"/>
                  <a:gd name="T68" fmla="*/ 96 w 154"/>
                  <a:gd name="T69" fmla="*/ 310 h 444"/>
                  <a:gd name="T70" fmla="*/ 81 w 154"/>
                  <a:gd name="T71" fmla="*/ 260 h 444"/>
                  <a:gd name="T72" fmla="*/ 141 w 154"/>
                  <a:gd name="T73" fmla="*/ 299 h 444"/>
                  <a:gd name="T74" fmla="*/ 81 w 154"/>
                  <a:gd name="T75" fmla="*/ 245 h 444"/>
                  <a:gd name="T76" fmla="*/ 89 w 154"/>
                  <a:gd name="T77" fmla="*/ 233 h 444"/>
                  <a:gd name="T78" fmla="*/ 83 w 154"/>
                  <a:gd name="T79" fmla="*/ 212 h 444"/>
                  <a:gd name="T80" fmla="*/ 92 w 154"/>
                  <a:gd name="T81" fmla="*/ 212 h 444"/>
                  <a:gd name="T82" fmla="*/ 120 w 154"/>
                  <a:gd name="T83" fmla="*/ 250 h 444"/>
                  <a:gd name="T84" fmla="*/ 93 w 154"/>
                  <a:gd name="T85" fmla="*/ 178 h 444"/>
                  <a:gd name="T86" fmla="*/ 88 w 154"/>
                  <a:gd name="T87" fmla="*/ 152 h 444"/>
                  <a:gd name="T88" fmla="*/ 96 w 154"/>
                  <a:gd name="T89" fmla="*/ 148 h 444"/>
                  <a:gd name="T90" fmla="*/ 94 w 154"/>
                  <a:gd name="T91" fmla="*/ 122 h 444"/>
                  <a:gd name="T92" fmla="*/ 97 w 154"/>
                  <a:gd name="T93" fmla="*/ 119 h 444"/>
                  <a:gd name="T94" fmla="*/ 116 w 154"/>
                  <a:gd name="T95" fmla="*/ 142 h 444"/>
                  <a:gd name="T96" fmla="*/ 102 w 154"/>
                  <a:gd name="T97" fmla="*/ 106 h 444"/>
                  <a:gd name="T98" fmla="*/ 103 w 154"/>
                  <a:gd name="T99" fmla="*/ 74 h 444"/>
                  <a:gd name="T100" fmla="*/ 102 w 154"/>
                  <a:gd name="T101" fmla="*/ 56 h 444"/>
                  <a:gd name="T102" fmla="*/ 117 w 154"/>
                  <a:gd name="T103" fmla="*/ 56 h 444"/>
                  <a:gd name="T104" fmla="*/ 112 w 154"/>
                  <a:gd name="T105" fmla="*/ 30 h 444"/>
                  <a:gd name="T106" fmla="*/ 120 w 154"/>
                  <a:gd name="T107" fmla="*/ 24 h 444"/>
                  <a:gd name="T108" fmla="*/ 118 w 154"/>
                  <a:gd name="T109" fmla="*/ 0 h 4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w="9525" cap="rnd">
                <a:noFill/>
                <a:round/>
                <a:headEnd/>
                <a:tailEnd/>
              </a:ln>
            </p:spPr>
            <p:txBody>
              <a:bodyPr/>
              <a:lstStyle/>
              <a:p>
                <a:pPr>
                  <a:defRPr/>
                </a:pPr>
                <a:endParaRPr lang="en-US"/>
              </a:p>
            </p:txBody>
          </p:sp>
          <p:sp>
            <p:nvSpPr>
              <p:cNvPr id="22" name="Freeform 100"/>
              <p:cNvSpPr>
                <a:spLocks/>
              </p:cNvSpPr>
              <p:nvPr/>
            </p:nvSpPr>
            <p:spPr bwMode="ltGray">
              <a:xfrm>
                <a:off x="5642" y="3851"/>
                <a:ext cx="42" cy="254"/>
              </a:xfrm>
              <a:custGeom>
                <a:avLst/>
                <a:gdLst>
                  <a:gd name="T0" fmla="*/ 8 w 42"/>
                  <a:gd name="T1" fmla="*/ 0 h 254"/>
                  <a:gd name="T2" fmla="*/ 10 w 42"/>
                  <a:gd name="T3" fmla="*/ 4 h 254"/>
                  <a:gd name="T4" fmla="*/ 24 w 42"/>
                  <a:gd name="T5" fmla="*/ 50 h 254"/>
                  <a:gd name="T6" fmla="*/ 32 w 42"/>
                  <a:gd name="T7" fmla="*/ 92 h 254"/>
                  <a:gd name="T8" fmla="*/ 41 w 42"/>
                  <a:gd name="T9" fmla="*/ 145 h 254"/>
                  <a:gd name="T10" fmla="*/ 41 w 42"/>
                  <a:gd name="T11" fmla="*/ 202 h 254"/>
                  <a:gd name="T12" fmla="*/ 36 w 42"/>
                  <a:gd name="T13" fmla="*/ 253 h 254"/>
                  <a:gd name="T14" fmla="*/ 32 w 42"/>
                  <a:gd name="T15" fmla="*/ 253 h 254"/>
                  <a:gd name="T16" fmla="*/ 36 w 42"/>
                  <a:gd name="T17" fmla="*/ 202 h 254"/>
                  <a:gd name="T18" fmla="*/ 36 w 42"/>
                  <a:gd name="T19" fmla="*/ 161 h 254"/>
                  <a:gd name="T20" fmla="*/ 28 w 42"/>
                  <a:gd name="T21" fmla="*/ 115 h 254"/>
                  <a:gd name="T22" fmla="*/ 16 w 42"/>
                  <a:gd name="T23" fmla="*/ 69 h 254"/>
                  <a:gd name="T24" fmla="*/ 0 w 42"/>
                  <a:gd name="T25" fmla="*/ 11 h 254"/>
                  <a:gd name="T26" fmla="*/ 8 w 42"/>
                  <a:gd name="T27" fmla="*/ 0 h 2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w="9525" cap="rnd">
                <a:noFill/>
                <a:round/>
                <a:headEnd/>
                <a:tailEnd/>
              </a:ln>
            </p:spPr>
            <p:txBody>
              <a:bodyPr/>
              <a:lstStyle/>
              <a:p>
                <a:pPr>
                  <a:defRPr/>
                </a:pPr>
                <a:endParaRPr lang="en-US"/>
              </a:p>
            </p:txBody>
          </p:sp>
          <p:sp>
            <p:nvSpPr>
              <p:cNvPr id="23" name="Freeform 101"/>
              <p:cNvSpPr>
                <a:spLocks/>
              </p:cNvSpPr>
              <p:nvPr/>
            </p:nvSpPr>
            <p:spPr bwMode="ltGray">
              <a:xfrm>
                <a:off x="4706" y="3391"/>
                <a:ext cx="37" cy="433"/>
              </a:xfrm>
              <a:custGeom>
                <a:avLst/>
                <a:gdLst>
                  <a:gd name="T0" fmla="*/ 28 w 37"/>
                  <a:gd name="T1" fmla="*/ 0 h 433"/>
                  <a:gd name="T2" fmla="*/ 36 w 37"/>
                  <a:gd name="T3" fmla="*/ 15 h 433"/>
                  <a:gd name="T4" fmla="*/ 25 w 37"/>
                  <a:gd name="T5" fmla="*/ 180 h 433"/>
                  <a:gd name="T6" fmla="*/ 27 w 37"/>
                  <a:gd name="T7" fmla="*/ 227 h 433"/>
                  <a:gd name="T8" fmla="*/ 31 w 37"/>
                  <a:gd name="T9" fmla="*/ 432 h 433"/>
                  <a:gd name="T10" fmla="*/ 9 w 37"/>
                  <a:gd name="T11" fmla="*/ 269 h 433"/>
                  <a:gd name="T12" fmla="*/ 5 w 37"/>
                  <a:gd name="T13" fmla="*/ 221 h 433"/>
                  <a:gd name="T14" fmla="*/ 1 w 37"/>
                  <a:gd name="T15" fmla="*/ 184 h 433"/>
                  <a:gd name="T16" fmla="*/ 0 w 37"/>
                  <a:gd name="T17" fmla="*/ 146 h 433"/>
                  <a:gd name="T18" fmla="*/ 4 w 37"/>
                  <a:gd name="T19" fmla="*/ 109 h 433"/>
                  <a:gd name="T20" fmla="*/ 8 w 37"/>
                  <a:gd name="T21" fmla="*/ 61 h 433"/>
                  <a:gd name="T22" fmla="*/ 28 w 37"/>
                  <a:gd name="T23" fmla="*/ 0 h 4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w="9525" cap="rnd">
                <a:noFill/>
                <a:round/>
                <a:headEnd/>
                <a:tailEnd/>
              </a:ln>
            </p:spPr>
            <p:txBody>
              <a:bodyPr/>
              <a:lstStyle/>
              <a:p>
                <a:pPr>
                  <a:defRPr/>
                </a:pPr>
                <a:endParaRPr lang="en-US"/>
              </a:p>
            </p:txBody>
          </p:sp>
          <p:sp>
            <p:nvSpPr>
              <p:cNvPr id="24" name="Freeform 102"/>
              <p:cNvSpPr>
                <a:spLocks/>
              </p:cNvSpPr>
              <p:nvPr/>
            </p:nvSpPr>
            <p:spPr bwMode="ltGray">
              <a:xfrm>
                <a:off x="4368" y="3258"/>
                <a:ext cx="224" cy="609"/>
              </a:xfrm>
              <a:custGeom>
                <a:avLst/>
                <a:gdLst>
                  <a:gd name="T0" fmla="*/ 124 w 224"/>
                  <a:gd name="T1" fmla="*/ 24 h 609"/>
                  <a:gd name="T2" fmla="*/ 115 w 224"/>
                  <a:gd name="T3" fmla="*/ 45 h 609"/>
                  <a:gd name="T4" fmla="*/ 41 w 224"/>
                  <a:gd name="T5" fmla="*/ 61 h 609"/>
                  <a:gd name="T6" fmla="*/ 110 w 224"/>
                  <a:gd name="T7" fmla="*/ 61 h 609"/>
                  <a:gd name="T8" fmla="*/ 90 w 224"/>
                  <a:gd name="T9" fmla="*/ 106 h 609"/>
                  <a:gd name="T10" fmla="*/ 79 w 224"/>
                  <a:gd name="T11" fmla="*/ 129 h 609"/>
                  <a:gd name="T12" fmla="*/ 89 w 224"/>
                  <a:gd name="T13" fmla="*/ 132 h 609"/>
                  <a:gd name="T14" fmla="*/ 54 w 224"/>
                  <a:gd name="T15" fmla="*/ 168 h 609"/>
                  <a:gd name="T16" fmla="*/ 81 w 224"/>
                  <a:gd name="T17" fmla="*/ 168 h 609"/>
                  <a:gd name="T18" fmla="*/ 73 w 224"/>
                  <a:gd name="T19" fmla="*/ 183 h 609"/>
                  <a:gd name="T20" fmla="*/ 79 w 224"/>
                  <a:gd name="T21" fmla="*/ 195 h 609"/>
                  <a:gd name="T22" fmla="*/ 14 w 224"/>
                  <a:gd name="T23" fmla="*/ 258 h 609"/>
                  <a:gd name="T24" fmla="*/ 74 w 224"/>
                  <a:gd name="T25" fmla="*/ 242 h 609"/>
                  <a:gd name="T26" fmla="*/ 80 w 224"/>
                  <a:gd name="T27" fmla="*/ 263 h 609"/>
                  <a:gd name="T28" fmla="*/ 31 w 224"/>
                  <a:gd name="T29" fmla="*/ 321 h 609"/>
                  <a:gd name="T30" fmla="*/ 49 w 224"/>
                  <a:gd name="T31" fmla="*/ 311 h 609"/>
                  <a:gd name="T32" fmla="*/ 64 w 224"/>
                  <a:gd name="T33" fmla="*/ 326 h 609"/>
                  <a:gd name="T34" fmla="*/ 0 w 224"/>
                  <a:gd name="T35" fmla="*/ 439 h 609"/>
                  <a:gd name="T36" fmla="*/ 55 w 224"/>
                  <a:gd name="T37" fmla="*/ 376 h 609"/>
                  <a:gd name="T38" fmla="*/ 63 w 224"/>
                  <a:gd name="T39" fmla="*/ 399 h 609"/>
                  <a:gd name="T40" fmla="*/ 49 w 224"/>
                  <a:gd name="T41" fmla="*/ 425 h 609"/>
                  <a:gd name="T42" fmla="*/ 57 w 224"/>
                  <a:gd name="T43" fmla="*/ 444 h 609"/>
                  <a:gd name="T44" fmla="*/ 50 w 224"/>
                  <a:gd name="T45" fmla="*/ 487 h 609"/>
                  <a:gd name="T46" fmla="*/ 42 w 224"/>
                  <a:gd name="T47" fmla="*/ 573 h 609"/>
                  <a:gd name="T48" fmla="*/ 63 w 224"/>
                  <a:gd name="T49" fmla="*/ 503 h 609"/>
                  <a:gd name="T50" fmla="*/ 103 w 224"/>
                  <a:gd name="T51" fmla="*/ 606 h 609"/>
                  <a:gd name="T52" fmla="*/ 89 w 224"/>
                  <a:gd name="T53" fmla="*/ 461 h 609"/>
                  <a:gd name="T54" fmla="*/ 83 w 224"/>
                  <a:gd name="T55" fmla="*/ 412 h 609"/>
                  <a:gd name="T56" fmla="*/ 178 w 224"/>
                  <a:gd name="T57" fmla="*/ 606 h 609"/>
                  <a:gd name="T58" fmla="*/ 91 w 224"/>
                  <a:gd name="T59" fmla="*/ 385 h 609"/>
                  <a:gd name="T60" fmla="*/ 103 w 224"/>
                  <a:gd name="T61" fmla="*/ 376 h 609"/>
                  <a:gd name="T62" fmla="*/ 113 w 224"/>
                  <a:gd name="T63" fmla="*/ 419 h 609"/>
                  <a:gd name="T64" fmla="*/ 107 w 224"/>
                  <a:gd name="T65" fmla="*/ 337 h 609"/>
                  <a:gd name="T66" fmla="*/ 158 w 224"/>
                  <a:gd name="T67" fmla="*/ 526 h 609"/>
                  <a:gd name="T68" fmla="*/ 121 w 224"/>
                  <a:gd name="T69" fmla="*/ 274 h 609"/>
                  <a:gd name="T70" fmla="*/ 115 w 224"/>
                  <a:gd name="T71" fmla="*/ 234 h 609"/>
                  <a:gd name="T72" fmla="*/ 118 w 224"/>
                  <a:gd name="T73" fmla="*/ 199 h 609"/>
                  <a:gd name="T74" fmla="*/ 124 w 224"/>
                  <a:gd name="T75" fmla="*/ 168 h 609"/>
                  <a:gd name="T76" fmla="*/ 189 w 224"/>
                  <a:gd name="T77" fmla="*/ 336 h 609"/>
                  <a:gd name="T78" fmla="*/ 148 w 224"/>
                  <a:gd name="T79" fmla="*/ 240 h 609"/>
                  <a:gd name="T80" fmla="*/ 139 w 224"/>
                  <a:gd name="T81" fmla="*/ 148 h 609"/>
                  <a:gd name="T82" fmla="*/ 149 w 224"/>
                  <a:gd name="T83" fmla="*/ 163 h 609"/>
                  <a:gd name="T84" fmla="*/ 144 w 224"/>
                  <a:gd name="T85" fmla="*/ 132 h 609"/>
                  <a:gd name="T86" fmla="*/ 158 w 224"/>
                  <a:gd name="T87" fmla="*/ 132 h 609"/>
                  <a:gd name="T88" fmla="*/ 151 w 224"/>
                  <a:gd name="T89" fmla="*/ 87 h 609"/>
                  <a:gd name="T90" fmla="*/ 156 w 224"/>
                  <a:gd name="T91" fmla="*/ 47 h 609"/>
                  <a:gd name="T92" fmla="*/ 145 w 224"/>
                  <a:gd name="T93" fmla="*/ 18 h 60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w="9525" cap="rnd">
                <a:noFill/>
                <a:round/>
                <a:headEnd/>
                <a:tailEnd/>
              </a:ln>
            </p:spPr>
            <p:txBody>
              <a:bodyPr/>
              <a:lstStyle/>
              <a:p>
                <a:pPr>
                  <a:defRPr/>
                </a:pPr>
                <a:endParaRPr lang="en-US"/>
              </a:p>
            </p:txBody>
          </p:sp>
          <p:sp>
            <p:nvSpPr>
              <p:cNvPr id="25" name="Freeform 103"/>
              <p:cNvSpPr>
                <a:spLocks/>
              </p:cNvSpPr>
              <p:nvPr/>
            </p:nvSpPr>
            <p:spPr bwMode="ltGray">
              <a:xfrm>
                <a:off x="4566" y="3358"/>
                <a:ext cx="109" cy="423"/>
              </a:xfrm>
              <a:custGeom>
                <a:avLst/>
                <a:gdLst>
                  <a:gd name="T0" fmla="*/ 106 w 109"/>
                  <a:gd name="T1" fmla="*/ 44 h 423"/>
                  <a:gd name="T2" fmla="*/ 68 w 109"/>
                  <a:gd name="T3" fmla="*/ 0 h 423"/>
                  <a:gd name="T4" fmla="*/ 56 w 109"/>
                  <a:gd name="T5" fmla="*/ 1 h 423"/>
                  <a:gd name="T6" fmla="*/ 46 w 109"/>
                  <a:gd name="T7" fmla="*/ 5 h 423"/>
                  <a:gd name="T8" fmla="*/ 38 w 109"/>
                  <a:gd name="T9" fmla="*/ 23 h 423"/>
                  <a:gd name="T10" fmla="*/ 18 w 109"/>
                  <a:gd name="T11" fmla="*/ 79 h 423"/>
                  <a:gd name="T12" fmla="*/ 11 w 109"/>
                  <a:gd name="T13" fmla="*/ 102 h 423"/>
                  <a:gd name="T14" fmla="*/ 6 w 109"/>
                  <a:gd name="T15" fmla="*/ 125 h 423"/>
                  <a:gd name="T16" fmla="*/ 1 w 109"/>
                  <a:gd name="T17" fmla="*/ 198 h 423"/>
                  <a:gd name="T18" fmla="*/ 0 w 109"/>
                  <a:gd name="T19" fmla="*/ 220 h 423"/>
                  <a:gd name="T20" fmla="*/ 1 w 109"/>
                  <a:gd name="T21" fmla="*/ 247 h 423"/>
                  <a:gd name="T22" fmla="*/ 4 w 109"/>
                  <a:gd name="T23" fmla="*/ 276 h 423"/>
                  <a:gd name="T24" fmla="*/ 12 w 109"/>
                  <a:gd name="T25" fmla="*/ 322 h 423"/>
                  <a:gd name="T26" fmla="*/ 19 w 109"/>
                  <a:gd name="T27" fmla="*/ 351 h 423"/>
                  <a:gd name="T28" fmla="*/ 29 w 109"/>
                  <a:gd name="T29" fmla="*/ 383 h 423"/>
                  <a:gd name="T30" fmla="*/ 49 w 109"/>
                  <a:gd name="T31" fmla="*/ 422 h 423"/>
                  <a:gd name="T32" fmla="*/ 39 w 109"/>
                  <a:gd name="T33" fmla="*/ 373 h 423"/>
                  <a:gd name="T34" fmla="*/ 31 w 109"/>
                  <a:gd name="T35" fmla="*/ 326 h 423"/>
                  <a:gd name="T36" fmla="*/ 26 w 109"/>
                  <a:gd name="T37" fmla="*/ 286 h 423"/>
                  <a:gd name="T38" fmla="*/ 28 w 109"/>
                  <a:gd name="T39" fmla="*/ 247 h 423"/>
                  <a:gd name="T40" fmla="*/ 29 w 109"/>
                  <a:gd name="T41" fmla="*/ 220 h 423"/>
                  <a:gd name="T42" fmla="*/ 26 w 109"/>
                  <a:gd name="T43" fmla="*/ 187 h 423"/>
                  <a:gd name="T44" fmla="*/ 24 w 109"/>
                  <a:gd name="T45" fmla="*/ 158 h 423"/>
                  <a:gd name="T46" fmla="*/ 32 w 109"/>
                  <a:gd name="T47" fmla="*/ 102 h 423"/>
                  <a:gd name="T48" fmla="*/ 34 w 109"/>
                  <a:gd name="T49" fmla="*/ 73 h 423"/>
                  <a:gd name="T50" fmla="*/ 41 w 109"/>
                  <a:gd name="T51" fmla="*/ 48 h 423"/>
                  <a:gd name="T52" fmla="*/ 56 w 109"/>
                  <a:gd name="T53" fmla="*/ 18 h 423"/>
                  <a:gd name="T54" fmla="*/ 71 w 109"/>
                  <a:gd name="T55" fmla="*/ 18 h 423"/>
                  <a:gd name="T56" fmla="*/ 108 w 109"/>
                  <a:gd name="T57" fmla="*/ 59 h 423"/>
                  <a:gd name="T58" fmla="*/ 106 w 109"/>
                  <a:gd name="T59" fmla="*/ 44 h 4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w="9525" cap="rnd">
                <a:noFill/>
                <a:round/>
                <a:headEnd/>
                <a:tailEnd/>
              </a:ln>
            </p:spPr>
            <p:txBody>
              <a:bodyPr/>
              <a:lstStyle/>
              <a:p>
                <a:pPr>
                  <a:defRPr/>
                </a:pPr>
                <a:endParaRPr lang="en-US"/>
              </a:p>
            </p:txBody>
          </p:sp>
          <p:sp>
            <p:nvSpPr>
              <p:cNvPr id="26" name="Freeform 104"/>
              <p:cNvSpPr>
                <a:spLocks/>
              </p:cNvSpPr>
              <p:nvPr/>
            </p:nvSpPr>
            <p:spPr bwMode="ltGray">
              <a:xfrm>
                <a:off x="4808" y="3156"/>
                <a:ext cx="194" cy="455"/>
              </a:xfrm>
              <a:custGeom>
                <a:avLst/>
                <a:gdLst>
                  <a:gd name="T0" fmla="*/ 135 w 194"/>
                  <a:gd name="T1" fmla="*/ 454 h 455"/>
                  <a:gd name="T2" fmla="*/ 150 w 194"/>
                  <a:gd name="T3" fmla="*/ 376 h 455"/>
                  <a:gd name="T4" fmla="*/ 155 w 194"/>
                  <a:gd name="T5" fmla="*/ 343 h 455"/>
                  <a:gd name="T6" fmla="*/ 168 w 194"/>
                  <a:gd name="T7" fmla="*/ 301 h 455"/>
                  <a:gd name="T8" fmla="*/ 183 w 194"/>
                  <a:gd name="T9" fmla="*/ 262 h 455"/>
                  <a:gd name="T10" fmla="*/ 191 w 194"/>
                  <a:gd name="T11" fmla="*/ 239 h 455"/>
                  <a:gd name="T12" fmla="*/ 193 w 194"/>
                  <a:gd name="T13" fmla="*/ 216 h 455"/>
                  <a:gd name="T14" fmla="*/ 188 w 194"/>
                  <a:gd name="T15" fmla="*/ 182 h 455"/>
                  <a:gd name="T16" fmla="*/ 186 w 194"/>
                  <a:gd name="T17" fmla="*/ 147 h 455"/>
                  <a:gd name="T18" fmla="*/ 165 w 194"/>
                  <a:gd name="T19" fmla="*/ 61 h 455"/>
                  <a:gd name="T20" fmla="*/ 155 w 194"/>
                  <a:gd name="T21" fmla="*/ 41 h 455"/>
                  <a:gd name="T22" fmla="*/ 138 w 194"/>
                  <a:gd name="T23" fmla="*/ 18 h 455"/>
                  <a:gd name="T24" fmla="*/ 122 w 194"/>
                  <a:gd name="T25" fmla="*/ 4 h 455"/>
                  <a:gd name="T26" fmla="*/ 103 w 194"/>
                  <a:gd name="T27" fmla="*/ 0 h 455"/>
                  <a:gd name="T28" fmla="*/ 87 w 194"/>
                  <a:gd name="T29" fmla="*/ 10 h 455"/>
                  <a:gd name="T30" fmla="*/ 68 w 194"/>
                  <a:gd name="T31" fmla="*/ 18 h 455"/>
                  <a:gd name="T32" fmla="*/ 48 w 194"/>
                  <a:gd name="T33" fmla="*/ 45 h 455"/>
                  <a:gd name="T34" fmla="*/ 41 w 194"/>
                  <a:gd name="T35" fmla="*/ 64 h 455"/>
                  <a:gd name="T36" fmla="*/ 29 w 194"/>
                  <a:gd name="T37" fmla="*/ 91 h 455"/>
                  <a:gd name="T38" fmla="*/ 19 w 194"/>
                  <a:gd name="T39" fmla="*/ 116 h 455"/>
                  <a:gd name="T40" fmla="*/ 1 w 194"/>
                  <a:gd name="T41" fmla="*/ 235 h 455"/>
                  <a:gd name="T42" fmla="*/ 0 w 194"/>
                  <a:gd name="T43" fmla="*/ 258 h 455"/>
                  <a:gd name="T44" fmla="*/ 4 w 194"/>
                  <a:gd name="T45" fmla="*/ 297 h 455"/>
                  <a:gd name="T46" fmla="*/ 14 w 194"/>
                  <a:gd name="T47" fmla="*/ 409 h 455"/>
                  <a:gd name="T48" fmla="*/ 13 w 194"/>
                  <a:gd name="T49" fmla="*/ 298 h 455"/>
                  <a:gd name="T50" fmla="*/ 19 w 194"/>
                  <a:gd name="T51" fmla="*/ 251 h 455"/>
                  <a:gd name="T52" fmla="*/ 23 w 194"/>
                  <a:gd name="T53" fmla="*/ 221 h 455"/>
                  <a:gd name="T54" fmla="*/ 31 w 194"/>
                  <a:gd name="T55" fmla="*/ 182 h 455"/>
                  <a:gd name="T56" fmla="*/ 38 w 194"/>
                  <a:gd name="T57" fmla="*/ 143 h 455"/>
                  <a:gd name="T58" fmla="*/ 50 w 194"/>
                  <a:gd name="T59" fmla="*/ 103 h 455"/>
                  <a:gd name="T60" fmla="*/ 64 w 194"/>
                  <a:gd name="T61" fmla="*/ 68 h 455"/>
                  <a:gd name="T62" fmla="*/ 75 w 194"/>
                  <a:gd name="T63" fmla="*/ 37 h 455"/>
                  <a:gd name="T64" fmla="*/ 87 w 194"/>
                  <a:gd name="T65" fmla="*/ 18 h 455"/>
                  <a:gd name="T66" fmla="*/ 101 w 194"/>
                  <a:gd name="T67" fmla="*/ 11 h 455"/>
                  <a:gd name="T68" fmla="*/ 115 w 194"/>
                  <a:gd name="T69" fmla="*/ 18 h 455"/>
                  <a:gd name="T70" fmla="*/ 124 w 194"/>
                  <a:gd name="T71" fmla="*/ 34 h 455"/>
                  <a:gd name="T72" fmla="*/ 130 w 194"/>
                  <a:gd name="T73" fmla="*/ 64 h 455"/>
                  <a:gd name="T74" fmla="*/ 130 w 194"/>
                  <a:gd name="T75" fmla="*/ 87 h 455"/>
                  <a:gd name="T76" fmla="*/ 134 w 194"/>
                  <a:gd name="T77" fmla="*/ 129 h 455"/>
                  <a:gd name="T78" fmla="*/ 140 w 194"/>
                  <a:gd name="T79" fmla="*/ 155 h 455"/>
                  <a:gd name="T80" fmla="*/ 153 w 194"/>
                  <a:gd name="T81" fmla="*/ 195 h 455"/>
                  <a:gd name="T82" fmla="*/ 155 w 194"/>
                  <a:gd name="T83" fmla="*/ 216 h 455"/>
                  <a:gd name="T84" fmla="*/ 158 w 194"/>
                  <a:gd name="T85" fmla="*/ 237 h 455"/>
                  <a:gd name="T86" fmla="*/ 158 w 194"/>
                  <a:gd name="T87" fmla="*/ 267 h 455"/>
                  <a:gd name="T88" fmla="*/ 134 w 194"/>
                  <a:gd name="T89" fmla="*/ 369 h 455"/>
                  <a:gd name="T90" fmla="*/ 135 w 194"/>
                  <a:gd name="T91" fmla="*/ 454 h 4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w="9525" cap="rnd">
                <a:noFill/>
                <a:round/>
                <a:headEnd/>
                <a:tailEnd/>
              </a:ln>
            </p:spPr>
            <p:txBody>
              <a:bodyPr/>
              <a:lstStyle/>
              <a:p>
                <a:pPr>
                  <a:defRPr/>
                </a:pPr>
                <a:endParaRPr lang="en-US"/>
              </a:p>
            </p:txBody>
          </p:sp>
          <p:sp>
            <p:nvSpPr>
              <p:cNvPr id="27" name="Freeform 105"/>
              <p:cNvSpPr>
                <a:spLocks/>
              </p:cNvSpPr>
              <p:nvPr/>
            </p:nvSpPr>
            <p:spPr bwMode="ltGray">
              <a:xfrm>
                <a:off x="4624" y="3675"/>
                <a:ext cx="162" cy="414"/>
              </a:xfrm>
              <a:custGeom>
                <a:avLst/>
                <a:gdLst>
                  <a:gd name="T0" fmla="*/ 157 w 162"/>
                  <a:gd name="T1" fmla="*/ 66 h 414"/>
                  <a:gd name="T2" fmla="*/ 124 w 162"/>
                  <a:gd name="T3" fmla="*/ 0 h 414"/>
                  <a:gd name="T4" fmla="*/ 102 w 162"/>
                  <a:gd name="T5" fmla="*/ 1 h 414"/>
                  <a:gd name="T6" fmla="*/ 84 w 162"/>
                  <a:gd name="T7" fmla="*/ 5 h 414"/>
                  <a:gd name="T8" fmla="*/ 69 w 162"/>
                  <a:gd name="T9" fmla="*/ 23 h 414"/>
                  <a:gd name="T10" fmla="*/ 33 w 162"/>
                  <a:gd name="T11" fmla="*/ 76 h 414"/>
                  <a:gd name="T12" fmla="*/ 20 w 162"/>
                  <a:gd name="T13" fmla="*/ 100 h 414"/>
                  <a:gd name="T14" fmla="*/ 11 w 162"/>
                  <a:gd name="T15" fmla="*/ 123 h 414"/>
                  <a:gd name="T16" fmla="*/ 3 w 162"/>
                  <a:gd name="T17" fmla="*/ 194 h 414"/>
                  <a:gd name="T18" fmla="*/ 0 w 162"/>
                  <a:gd name="T19" fmla="*/ 214 h 414"/>
                  <a:gd name="T20" fmla="*/ 3 w 162"/>
                  <a:gd name="T21" fmla="*/ 241 h 414"/>
                  <a:gd name="T22" fmla="*/ 8 w 162"/>
                  <a:gd name="T23" fmla="*/ 270 h 414"/>
                  <a:gd name="T24" fmla="*/ 24 w 162"/>
                  <a:gd name="T25" fmla="*/ 315 h 414"/>
                  <a:gd name="T26" fmla="*/ 35 w 162"/>
                  <a:gd name="T27" fmla="*/ 343 h 414"/>
                  <a:gd name="T28" fmla="*/ 53 w 162"/>
                  <a:gd name="T29" fmla="*/ 375 h 414"/>
                  <a:gd name="T30" fmla="*/ 90 w 162"/>
                  <a:gd name="T31" fmla="*/ 413 h 414"/>
                  <a:gd name="T32" fmla="*/ 72 w 162"/>
                  <a:gd name="T33" fmla="*/ 364 h 414"/>
                  <a:gd name="T34" fmla="*/ 56 w 162"/>
                  <a:gd name="T35" fmla="*/ 320 h 414"/>
                  <a:gd name="T36" fmla="*/ 47 w 162"/>
                  <a:gd name="T37" fmla="*/ 280 h 414"/>
                  <a:gd name="T38" fmla="*/ 51 w 162"/>
                  <a:gd name="T39" fmla="*/ 241 h 414"/>
                  <a:gd name="T40" fmla="*/ 53 w 162"/>
                  <a:gd name="T41" fmla="*/ 214 h 414"/>
                  <a:gd name="T42" fmla="*/ 47 w 162"/>
                  <a:gd name="T43" fmla="*/ 182 h 414"/>
                  <a:gd name="T44" fmla="*/ 44 w 162"/>
                  <a:gd name="T45" fmla="*/ 153 h 414"/>
                  <a:gd name="T46" fmla="*/ 60 w 162"/>
                  <a:gd name="T47" fmla="*/ 100 h 414"/>
                  <a:gd name="T48" fmla="*/ 62 w 162"/>
                  <a:gd name="T49" fmla="*/ 70 h 414"/>
                  <a:gd name="T50" fmla="*/ 75 w 162"/>
                  <a:gd name="T51" fmla="*/ 48 h 414"/>
                  <a:gd name="T52" fmla="*/ 102 w 162"/>
                  <a:gd name="T53" fmla="*/ 17 h 414"/>
                  <a:gd name="T54" fmla="*/ 115 w 162"/>
                  <a:gd name="T55" fmla="*/ 41 h 414"/>
                  <a:gd name="T56" fmla="*/ 161 w 162"/>
                  <a:gd name="T57" fmla="*/ 79 h 414"/>
                  <a:gd name="T58" fmla="*/ 157 w 162"/>
                  <a:gd name="T59" fmla="*/ 66 h 4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w="9525" cap="rnd">
                <a:noFill/>
                <a:round/>
                <a:headEnd/>
                <a:tailEnd/>
              </a:ln>
            </p:spPr>
            <p:txBody>
              <a:bodyPr/>
              <a:lstStyle/>
              <a:p>
                <a:pPr>
                  <a:defRPr/>
                </a:pPr>
                <a:endParaRPr lang="en-US"/>
              </a:p>
            </p:txBody>
          </p:sp>
          <p:sp>
            <p:nvSpPr>
              <p:cNvPr id="28" name="Freeform 106"/>
              <p:cNvSpPr>
                <a:spLocks/>
              </p:cNvSpPr>
              <p:nvPr/>
            </p:nvSpPr>
            <p:spPr bwMode="ltGray">
              <a:xfrm>
                <a:off x="4815" y="3813"/>
                <a:ext cx="163" cy="279"/>
              </a:xfrm>
              <a:custGeom>
                <a:avLst/>
                <a:gdLst>
                  <a:gd name="T0" fmla="*/ 3 w 163"/>
                  <a:gd name="T1" fmla="*/ 44 h 279"/>
                  <a:gd name="T2" fmla="*/ 37 w 163"/>
                  <a:gd name="T3" fmla="*/ 0 h 279"/>
                  <a:gd name="T4" fmla="*/ 58 w 163"/>
                  <a:gd name="T5" fmla="*/ 1 h 279"/>
                  <a:gd name="T6" fmla="*/ 77 w 163"/>
                  <a:gd name="T7" fmla="*/ 4 h 279"/>
                  <a:gd name="T8" fmla="*/ 91 w 163"/>
                  <a:gd name="T9" fmla="*/ 15 h 279"/>
                  <a:gd name="T10" fmla="*/ 129 w 163"/>
                  <a:gd name="T11" fmla="*/ 51 h 279"/>
                  <a:gd name="T12" fmla="*/ 140 w 163"/>
                  <a:gd name="T13" fmla="*/ 67 h 279"/>
                  <a:gd name="T14" fmla="*/ 149 w 163"/>
                  <a:gd name="T15" fmla="*/ 83 h 279"/>
                  <a:gd name="T16" fmla="*/ 158 w 163"/>
                  <a:gd name="T17" fmla="*/ 130 h 279"/>
                  <a:gd name="T18" fmla="*/ 162 w 163"/>
                  <a:gd name="T19" fmla="*/ 144 h 279"/>
                  <a:gd name="T20" fmla="*/ 158 w 163"/>
                  <a:gd name="T21" fmla="*/ 163 h 279"/>
                  <a:gd name="T22" fmla="*/ 153 w 163"/>
                  <a:gd name="T23" fmla="*/ 181 h 279"/>
                  <a:gd name="T24" fmla="*/ 137 w 163"/>
                  <a:gd name="T25" fmla="*/ 212 h 279"/>
                  <a:gd name="T26" fmla="*/ 125 w 163"/>
                  <a:gd name="T27" fmla="*/ 232 h 279"/>
                  <a:gd name="T28" fmla="*/ 107 w 163"/>
                  <a:gd name="T29" fmla="*/ 252 h 279"/>
                  <a:gd name="T30" fmla="*/ 70 w 163"/>
                  <a:gd name="T31" fmla="*/ 278 h 279"/>
                  <a:gd name="T32" fmla="*/ 89 w 163"/>
                  <a:gd name="T33" fmla="*/ 245 h 279"/>
                  <a:gd name="T34" fmla="*/ 105 w 163"/>
                  <a:gd name="T35" fmla="*/ 216 h 279"/>
                  <a:gd name="T36" fmla="*/ 113 w 163"/>
                  <a:gd name="T37" fmla="*/ 189 h 279"/>
                  <a:gd name="T38" fmla="*/ 110 w 163"/>
                  <a:gd name="T39" fmla="*/ 163 h 279"/>
                  <a:gd name="T40" fmla="*/ 107 w 163"/>
                  <a:gd name="T41" fmla="*/ 144 h 279"/>
                  <a:gd name="T42" fmla="*/ 113 w 163"/>
                  <a:gd name="T43" fmla="*/ 123 h 279"/>
                  <a:gd name="T44" fmla="*/ 116 w 163"/>
                  <a:gd name="T45" fmla="*/ 103 h 279"/>
                  <a:gd name="T46" fmla="*/ 101 w 163"/>
                  <a:gd name="T47" fmla="*/ 67 h 279"/>
                  <a:gd name="T48" fmla="*/ 97 w 163"/>
                  <a:gd name="T49" fmla="*/ 47 h 279"/>
                  <a:gd name="T50" fmla="*/ 85 w 163"/>
                  <a:gd name="T51" fmla="*/ 32 h 279"/>
                  <a:gd name="T52" fmla="*/ 58 w 163"/>
                  <a:gd name="T53" fmla="*/ 11 h 279"/>
                  <a:gd name="T54" fmla="*/ 46 w 163"/>
                  <a:gd name="T55" fmla="*/ 27 h 279"/>
                  <a:gd name="T56" fmla="*/ 0 w 163"/>
                  <a:gd name="T57" fmla="*/ 53 h 279"/>
                  <a:gd name="T58" fmla="*/ 3 w 163"/>
                  <a:gd name="T59" fmla="*/ 44 h 2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w="9525" cap="rnd">
                <a:noFill/>
                <a:round/>
                <a:headEnd/>
                <a:tailEnd/>
              </a:ln>
            </p:spPr>
            <p:txBody>
              <a:bodyPr/>
              <a:lstStyle/>
              <a:p>
                <a:pPr>
                  <a:defRPr/>
                </a:pPr>
                <a:endParaRPr lang="en-US"/>
              </a:p>
            </p:txBody>
          </p:sp>
          <p:sp>
            <p:nvSpPr>
              <p:cNvPr id="29" name="Freeform 107"/>
              <p:cNvSpPr>
                <a:spLocks/>
              </p:cNvSpPr>
              <p:nvPr/>
            </p:nvSpPr>
            <p:spPr bwMode="ltGray">
              <a:xfrm>
                <a:off x="5184" y="2633"/>
                <a:ext cx="313" cy="637"/>
              </a:xfrm>
              <a:custGeom>
                <a:avLst/>
                <a:gdLst>
                  <a:gd name="T0" fmla="*/ 294 w 313"/>
                  <a:gd name="T1" fmla="*/ 14 h 637"/>
                  <a:gd name="T2" fmla="*/ 292 w 313"/>
                  <a:gd name="T3" fmla="*/ 0 h 637"/>
                  <a:gd name="T4" fmla="*/ 269 w 313"/>
                  <a:gd name="T5" fmla="*/ 5 h 637"/>
                  <a:gd name="T6" fmla="*/ 256 w 313"/>
                  <a:gd name="T7" fmla="*/ 23 h 637"/>
                  <a:gd name="T8" fmla="*/ 8 w 313"/>
                  <a:gd name="T9" fmla="*/ 139 h 637"/>
                  <a:gd name="T10" fmla="*/ 229 w 313"/>
                  <a:gd name="T11" fmla="*/ 56 h 637"/>
                  <a:gd name="T12" fmla="*/ 232 w 313"/>
                  <a:gd name="T13" fmla="*/ 71 h 637"/>
                  <a:gd name="T14" fmla="*/ 124 w 313"/>
                  <a:gd name="T15" fmla="*/ 172 h 637"/>
                  <a:gd name="T16" fmla="*/ 258 w 313"/>
                  <a:gd name="T17" fmla="*/ 92 h 637"/>
                  <a:gd name="T18" fmla="*/ 241 w 313"/>
                  <a:gd name="T19" fmla="*/ 125 h 637"/>
                  <a:gd name="T20" fmla="*/ 198 w 313"/>
                  <a:gd name="T21" fmla="*/ 179 h 637"/>
                  <a:gd name="T22" fmla="*/ 67 w 313"/>
                  <a:gd name="T23" fmla="*/ 325 h 637"/>
                  <a:gd name="T24" fmla="*/ 73 w 313"/>
                  <a:gd name="T25" fmla="*/ 313 h 637"/>
                  <a:gd name="T26" fmla="*/ 158 w 313"/>
                  <a:gd name="T27" fmla="*/ 223 h 637"/>
                  <a:gd name="T28" fmla="*/ 225 w 313"/>
                  <a:gd name="T29" fmla="*/ 152 h 637"/>
                  <a:gd name="T30" fmla="*/ 256 w 313"/>
                  <a:gd name="T31" fmla="*/ 119 h 637"/>
                  <a:gd name="T32" fmla="*/ 261 w 313"/>
                  <a:gd name="T33" fmla="*/ 130 h 637"/>
                  <a:gd name="T34" fmla="*/ 225 w 313"/>
                  <a:gd name="T35" fmla="*/ 175 h 637"/>
                  <a:gd name="T36" fmla="*/ 172 w 313"/>
                  <a:gd name="T37" fmla="*/ 235 h 637"/>
                  <a:gd name="T38" fmla="*/ 241 w 313"/>
                  <a:gd name="T39" fmla="*/ 152 h 637"/>
                  <a:gd name="T40" fmla="*/ 261 w 313"/>
                  <a:gd name="T41" fmla="*/ 130 h 637"/>
                  <a:gd name="T42" fmla="*/ 264 w 313"/>
                  <a:gd name="T43" fmla="*/ 155 h 637"/>
                  <a:gd name="T44" fmla="*/ 241 w 313"/>
                  <a:gd name="T45" fmla="*/ 197 h 637"/>
                  <a:gd name="T46" fmla="*/ 172 w 313"/>
                  <a:gd name="T47" fmla="*/ 253 h 637"/>
                  <a:gd name="T48" fmla="*/ 114 w 313"/>
                  <a:gd name="T49" fmla="*/ 303 h 637"/>
                  <a:gd name="T50" fmla="*/ 182 w 313"/>
                  <a:gd name="T51" fmla="*/ 251 h 637"/>
                  <a:gd name="T52" fmla="*/ 251 w 313"/>
                  <a:gd name="T53" fmla="*/ 191 h 637"/>
                  <a:gd name="T54" fmla="*/ 248 w 313"/>
                  <a:gd name="T55" fmla="*/ 211 h 637"/>
                  <a:gd name="T56" fmla="*/ 251 w 313"/>
                  <a:gd name="T57" fmla="*/ 247 h 637"/>
                  <a:gd name="T58" fmla="*/ 240 w 313"/>
                  <a:gd name="T59" fmla="*/ 264 h 637"/>
                  <a:gd name="T60" fmla="*/ 184 w 313"/>
                  <a:gd name="T61" fmla="*/ 315 h 637"/>
                  <a:gd name="T62" fmla="*/ 77 w 313"/>
                  <a:gd name="T63" fmla="*/ 397 h 637"/>
                  <a:gd name="T64" fmla="*/ 93 w 313"/>
                  <a:gd name="T65" fmla="*/ 379 h 637"/>
                  <a:gd name="T66" fmla="*/ 225 w 313"/>
                  <a:gd name="T67" fmla="*/ 280 h 637"/>
                  <a:gd name="T68" fmla="*/ 266 w 313"/>
                  <a:gd name="T69" fmla="*/ 237 h 637"/>
                  <a:gd name="T70" fmla="*/ 161 w 313"/>
                  <a:gd name="T71" fmla="*/ 365 h 637"/>
                  <a:gd name="T72" fmla="*/ 265 w 313"/>
                  <a:gd name="T73" fmla="*/ 276 h 637"/>
                  <a:gd name="T74" fmla="*/ 262 w 313"/>
                  <a:gd name="T75" fmla="*/ 312 h 637"/>
                  <a:gd name="T76" fmla="*/ 210 w 313"/>
                  <a:gd name="T77" fmla="*/ 397 h 637"/>
                  <a:gd name="T78" fmla="*/ 120 w 313"/>
                  <a:gd name="T79" fmla="*/ 457 h 637"/>
                  <a:gd name="T80" fmla="*/ 36 w 313"/>
                  <a:gd name="T81" fmla="*/ 512 h 637"/>
                  <a:gd name="T82" fmla="*/ 162 w 313"/>
                  <a:gd name="T83" fmla="*/ 435 h 637"/>
                  <a:gd name="T84" fmla="*/ 214 w 313"/>
                  <a:gd name="T85" fmla="*/ 391 h 637"/>
                  <a:gd name="T86" fmla="*/ 261 w 313"/>
                  <a:gd name="T87" fmla="*/ 326 h 637"/>
                  <a:gd name="T88" fmla="*/ 256 w 313"/>
                  <a:gd name="T89" fmla="*/ 355 h 637"/>
                  <a:gd name="T90" fmla="*/ 253 w 313"/>
                  <a:gd name="T91" fmla="*/ 384 h 637"/>
                  <a:gd name="T92" fmla="*/ 256 w 313"/>
                  <a:gd name="T93" fmla="*/ 412 h 637"/>
                  <a:gd name="T94" fmla="*/ 210 w 313"/>
                  <a:gd name="T95" fmla="*/ 467 h 637"/>
                  <a:gd name="T96" fmla="*/ 123 w 313"/>
                  <a:gd name="T97" fmla="*/ 518 h 637"/>
                  <a:gd name="T98" fmla="*/ 128 w 313"/>
                  <a:gd name="T99" fmla="*/ 513 h 637"/>
                  <a:gd name="T100" fmla="*/ 236 w 313"/>
                  <a:gd name="T101" fmla="*/ 446 h 637"/>
                  <a:gd name="T102" fmla="*/ 230 w 313"/>
                  <a:gd name="T103" fmla="*/ 463 h 637"/>
                  <a:gd name="T104" fmla="*/ 236 w 313"/>
                  <a:gd name="T105" fmla="*/ 473 h 637"/>
                  <a:gd name="T106" fmla="*/ 241 w 313"/>
                  <a:gd name="T107" fmla="*/ 490 h 637"/>
                  <a:gd name="T108" fmla="*/ 188 w 313"/>
                  <a:gd name="T109" fmla="*/ 541 h 637"/>
                  <a:gd name="T110" fmla="*/ 130 w 313"/>
                  <a:gd name="T111" fmla="*/ 551 h 637"/>
                  <a:gd name="T112" fmla="*/ 236 w 313"/>
                  <a:gd name="T113" fmla="*/ 506 h 637"/>
                  <a:gd name="T114" fmla="*/ 230 w 313"/>
                  <a:gd name="T115" fmla="*/ 532 h 637"/>
                  <a:gd name="T116" fmla="*/ 237 w 313"/>
                  <a:gd name="T117" fmla="*/ 546 h 637"/>
                  <a:gd name="T118" fmla="*/ 114 w 313"/>
                  <a:gd name="T119" fmla="*/ 636 h 637"/>
                  <a:gd name="T120" fmla="*/ 230 w 313"/>
                  <a:gd name="T121" fmla="*/ 568 h 637"/>
                  <a:gd name="T122" fmla="*/ 255 w 313"/>
                  <a:gd name="T123" fmla="*/ 543 h 637"/>
                  <a:gd name="T124" fmla="*/ 270 w 313"/>
                  <a:gd name="T125" fmla="*/ 520 h 6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w="9525" cap="rnd">
                <a:noFill/>
                <a:round/>
                <a:headEnd/>
                <a:tailEnd/>
              </a:ln>
            </p:spPr>
            <p:txBody>
              <a:bodyPr/>
              <a:lstStyle/>
              <a:p>
                <a:pPr>
                  <a:defRPr/>
                </a:pPr>
                <a:endParaRPr lang="en-US"/>
              </a:p>
            </p:txBody>
          </p:sp>
          <p:sp>
            <p:nvSpPr>
              <p:cNvPr id="30" name="Freeform 108"/>
              <p:cNvSpPr>
                <a:spLocks/>
              </p:cNvSpPr>
              <p:nvPr/>
            </p:nvSpPr>
            <p:spPr bwMode="ltGray">
              <a:xfrm>
                <a:off x="4701" y="3326"/>
                <a:ext cx="277" cy="472"/>
              </a:xfrm>
              <a:custGeom>
                <a:avLst/>
                <a:gdLst>
                  <a:gd name="T0" fmla="*/ 126 w 277"/>
                  <a:gd name="T1" fmla="*/ 12 h 472"/>
                  <a:gd name="T2" fmla="*/ 19 w 277"/>
                  <a:gd name="T3" fmla="*/ 21 h 472"/>
                  <a:gd name="T4" fmla="*/ 118 w 277"/>
                  <a:gd name="T5" fmla="*/ 21 h 472"/>
                  <a:gd name="T6" fmla="*/ 102 w 277"/>
                  <a:gd name="T7" fmla="*/ 41 h 472"/>
                  <a:gd name="T8" fmla="*/ 102 w 277"/>
                  <a:gd name="T9" fmla="*/ 50 h 472"/>
                  <a:gd name="T10" fmla="*/ 54 w 277"/>
                  <a:gd name="T11" fmla="*/ 70 h 472"/>
                  <a:gd name="T12" fmla="*/ 90 w 277"/>
                  <a:gd name="T13" fmla="*/ 63 h 472"/>
                  <a:gd name="T14" fmla="*/ 90 w 277"/>
                  <a:gd name="T15" fmla="*/ 74 h 472"/>
                  <a:gd name="T16" fmla="*/ 98 w 277"/>
                  <a:gd name="T17" fmla="*/ 79 h 472"/>
                  <a:gd name="T18" fmla="*/ 11 w 277"/>
                  <a:gd name="T19" fmla="*/ 128 h 472"/>
                  <a:gd name="T20" fmla="*/ 94 w 277"/>
                  <a:gd name="T21" fmla="*/ 103 h 472"/>
                  <a:gd name="T22" fmla="*/ 74 w 277"/>
                  <a:gd name="T23" fmla="*/ 136 h 472"/>
                  <a:gd name="T24" fmla="*/ 11 w 277"/>
                  <a:gd name="T25" fmla="*/ 157 h 472"/>
                  <a:gd name="T26" fmla="*/ 78 w 277"/>
                  <a:gd name="T27" fmla="*/ 141 h 472"/>
                  <a:gd name="T28" fmla="*/ 27 w 277"/>
                  <a:gd name="T29" fmla="*/ 178 h 472"/>
                  <a:gd name="T30" fmla="*/ 58 w 277"/>
                  <a:gd name="T31" fmla="*/ 161 h 472"/>
                  <a:gd name="T32" fmla="*/ 78 w 277"/>
                  <a:gd name="T33" fmla="*/ 157 h 472"/>
                  <a:gd name="T34" fmla="*/ 78 w 277"/>
                  <a:gd name="T35" fmla="*/ 169 h 472"/>
                  <a:gd name="T36" fmla="*/ 66 w 277"/>
                  <a:gd name="T37" fmla="*/ 194 h 472"/>
                  <a:gd name="T38" fmla="*/ 7 w 277"/>
                  <a:gd name="T39" fmla="*/ 223 h 472"/>
                  <a:gd name="T40" fmla="*/ 74 w 277"/>
                  <a:gd name="T41" fmla="*/ 198 h 472"/>
                  <a:gd name="T42" fmla="*/ 62 w 277"/>
                  <a:gd name="T43" fmla="*/ 231 h 472"/>
                  <a:gd name="T44" fmla="*/ 47 w 277"/>
                  <a:gd name="T45" fmla="*/ 252 h 472"/>
                  <a:gd name="T46" fmla="*/ 54 w 277"/>
                  <a:gd name="T47" fmla="*/ 252 h 472"/>
                  <a:gd name="T48" fmla="*/ 54 w 277"/>
                  <a:gd name="T49" fmla="*/ 265 h 472"/>
                  <a:gd name="T50" fmla="*/ 11 w 277"/>
                  <a:gd name="T51" fmla="*/ 293 h 472"/>
                  <a:gd name="T52" fmla="*/ 47 w 277"/>
                  <a:gd name="T53" fmla="*/ 289 h 472"/>
                  <a:gd name="T54" fmla="*/ 47 w 277"/>
                  <a:gd name="T55" fmla="*/ 293 h 472"/>
                  <a:gd name="T56" fmla="*/ 51 w 277"/>
                  <a:gd name="T57" fmla="*/ 306 h 472"/>
                  <a:gd name="T58" fmla="*/ 42 w 277"/>
                  <a:gd name="T59" fmla="*/ 331 h 472"/>
                  <a:gd name="T60" fmla="*/ 51 w 277"/>
                  <a:gd name="T61" fmla="*/ 342 h 472"/>
                  <a:gd name="T62" fmla="*/ 54 w 277"/>
                  <a:gd name="T63" fmla="*/ 397 h 472"/>
                  <a:gd name="T64" fmla="*/ 62 w 277"/>
                  <a:gd name="T65" fmla="*/ 331 h 472"/>
                  <a:gd name="T66" fmla="*/ 129 w 277"/>
                  <a:gd name="T67" fmla="*/ 471 h 472"/>
                  <a:gd name="T68" fmla="*/ 90 w 277"/>
                  <a:gd name="T69" fmla="*/ 306 h 472"/>
                  <a:gd name="T70" fmla="*/ 90 w 277"/>
                  <a:gd name="T71" fmla="*/ 302 h 472"/>
                  <a:gd name="T72" fmla="*/ 94 w 277"/>
                  <a:gd name="T73" fmla="*/ 289 h 472"/>
                  <a:gd name="T74" fmla="*/ 149 w 277"/>
                  <a:gd name="T75" fmla="*/ 371 h 472"/>
                  <a:gd name="T76" fmla="*/ 113 w 277"/>
                  <a:gd name="T77" fmla="*/ 326 h 472"/>
                  <a:gd name="T78" fmla="*/ 102 w 277"/>
                  <a:gd name="T79" fmla="*/ 252 h 472"/>
                  <a:gd name="T80" fmla="*/ 105 w 277"/>
                  <a:gd name="T81" fmla="*/ 231 h 472"/>
                  <a:gd name="T82" fmla="*/ 126 w 277"/>
                  <a:gd name="T83" fmla="*/ 280 h 472"/>
                  <a:gd name="T84" fmla="*/ 113 w 277"/>
                  <a:gd name="T85" fmla="*/ 205 h 472"/>
                  <a:gd name="T86" fmla="*/ 134 w 277"/>
                  <a:gd name="T87" fmla="*/ 194 h 472"/>
                  <a:gd name="T88" fmla="*/ 149 w 277"/>
                  <a:gd name="T89" fmla="*/ 244 h 472"/>
                  <a:gd name="T90" fmla="*/ 129 w 277"/>
                  <a:gd name="T91" fmla="*/ 157 h 472"/>
                  <a:gd name="T92" fmla="*/ 134 w 277"/>
                  <a:gd name="T93" fmla="*/ 148 h 472"/>
                  <a:gd name="T94" fmla="*/ 138 w 277"/>
                  <a:gd name="T95" fmla="*/ 108 h 472"/>
                  <a:gd name="T96" fmla="*/ 156 w 277"/>
                  <a:gd name="T97" fmla="*/ 112 h 472"/>
                  <a:gd name="T98" fmla="*/ 228 w 277"/>
                  <a:gd name="T99" fmla="*/ 218 h 472"/>
                  <a:gd name="T100" fmla="*/ 177 w 277"/>
                  <a:gd name="T101" fmla="*/ 157 h 472"/>
                  <a:gd name="T102" fmla="*/ 149 w 277"/>
                  <a:gd name="T103" fmla="*/ 70 h 472"/>
                  <a:gd name="T104" fmla="*/ 156 w 277"/>
                  <a:gd name="T105" fmla="*/ 54 h 472"/>
                  <a:gd name="T106" fmla="*/ 192 w 277"/>
                  <a:gd name="T107" fmla="*/ 103 h 472"/>
                  <a:gd name="T108" fmla="*/ 185 w 277"/>
                  <a:gd name="T109" fmla="*/ 99 h 472"/>
                  <a:gd name="T110" fmla="*/ 169 w 277"/>
                  <a:gd name="T111" fmla="*/ 33 h 472"/>
                  <a:gd name="T112" fmla="*/ 212 w 277"/>
                  <a:gd name="T113" fmla="*/ 99 h 472"/>
                  <a:gd name="T114" fmla="*/ 184 w 277"/>
                  <a:gd name="T115" fmla="*/ 66 h 472"/>
                  <a:gd name="T116" fmla="*/ 162 w 277"/>
                  <a:gd name="T117" fmla="*/ 4 h 4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w="9525" cap="rnd">
                <a:noFill/>
                <a:round/>
                <a:headEnd/>
                <a:tailEnd/>
              </a:ln>
            </p:spPr>
            <p:txBody>
              <a:bodyPr/>
              <a:lstStyle/>
              <a:p>
                <a:pPr>
                  <a:defRPr/>
                </a:pPr>
                <a:endParaRPr lang="en-US"/>
              </a:p>
            </p:txBody>
          </p:sp>
          <p:sp>
            <p:nvSpPr>
              <p:cNvPr id="31" name="Freeform 109"/>
              <p:cNvSpPr>
                <a:spLocks/>
              </p:cNvSpPr>
              <p:nvPr/>
            </p:nvSpPr>
            <p:spPr bwMode="ltGray">
              <a:xfrm>
                <a:off x="4891" y="3391"/>
                <a:ext cx="229" cy="448"/>
              </a:xfrm>
              <a:custGeom>
                <a:avLst/>
                <a:gdLst>
                  <a:gd name="T0" fmla="*/ 225 w 229"/>
                  <a:gd name="T1" fmla="*/ 68 h 448"/>
                  <a:gd name="T2" fmla="*/ 208 w 229"/>
                  <a:gd name="T3" fmla="*/ 40 h 448"/>
                  <a:gd name="T4" fmla="*/ 201 w 229"/>
                  <a:gd name="T5" fmla="*/ 28 h 448"/>
                  <a:gd name="T6" fmla="*/ 184 w 229"/>
                  <a:gd name="T7" fmla="*/ 18 h 448"/>
                  <a:gd name="T8" fmla="*/ 169 w 229"/>
                  <a:gd name="T9" fmla="*/ 10 h 448"/>
                  <a:gd name="T10" fmla="*/ 147 w 229"/>
                  <a:gd name="T11" fmla="*/ 1 h 448"/>
                  <a:gd name="T12" fmla="*/ 129 w 229"/>
                  <a:gd name="T13" fmla="*/ 0 h 448"/>
                  <a:gd name="T14" fmla="*/ 113 w 229"/>
                  <a:gd name="T15" fmla="*/ 4 h 448"/>
                  <a:gd name="T16" fmla="*/ 93 w 229"/>
                  <a:gd name="T17" fmla="*/ 8 h 448"/>
                  <a:gd name="T18" fmla="*/ 72 w 229"/>
                  <a:gd name="T19" fmla="*/ 17 h 448"/>
                  <a:gd name="T20" fmla="*/ 58 w 229"/>
                  <a:gd name="T21" fmla="*/ 33 h 448"/>
                  <a:gd name="T22" fmla="*/ 45 w 229"/>
                  <a:gd name="T23" fmla="*/ 57 h 448"/>
                  <a:gd name="T24" fmla="*/ 32 w 229"/>
                  <a:gd name="T25" fmla="*/ 76 h 448"/>
                  <a:gd name="T26" fmla="*/ 21 w 229"/>
                  <a:gd name="T27" fmla="*/ 94 h 448"/>
                  <a:gd name="T28" fmla="*/ 8 w 229"/>
                  <a:gd name="T29" fmla="*/ 120 h 448"/>
                  <a:gd name="T30" fmla="*/ 0 w 229"/>
                  <a:gd name="T31" fmla="*/ 173 h 448"/>
                  <a:gd name="T32" fmla="*/ 2 w 229"/>
                  <a:gd name="T33" fmla="*/ 215 h 448"/>
                  <a:gd name="T34" fmla="*/ 13 w 229"/>
                  <a:gd name="T35" fmla="*/ 274 h 448"/>
                  <a:gd name="T36" fmla="*/ 32 w 229"/>
                  <a:gd name="T37" fmla="*/ 324 h 448"/>
                  <a:gd name="T38" fmla="*/ 72 w 229"/>
                  <a:gd name="T39" fmla="*/ 447 h 448"/>
                  <a:gd name="T40" fmla="*/ 57 w 229"/>
                  <a:gd name="T41" fmla="*/ 316 h 448"/>
                  <a:gd name="T42" fmla="*/ 48 w 229"/>
                  <a:gd name="T43" fmla="*/ 271 h 448"/>
                  <a:gd name="T44" fmla="*/ 42 w 229"/>
                  <a:gd name="T45" fmla="*/ 231 h 448"/>
                  <a:gd name="T46" fmla="*/ 40 w 229"/>
                  <a:gd name="T47" fmla="*/ 189 h 448"/>
                  <a:gd name="T48" fmla="*/ 45 w 229"/>
                  <a:gd name="T49" fmla="*/ 142 h 448"/>
                  <a:gd name="T50" fmla="*/ 50 w 229"/>
                  <a:gd name="T51" fmla="*/ 106 h 448"/>
                  <a:gd name="T52" fmla="*/ 61 w 229"/>
                  <a:gd name="T53" fmla="*/ 61 h 448"/>
                  <a:gd name="T54" fmla="*/ 78 w 229"/>
                  <a:gd name="T55" fmla="*/ 40 h 448"/>
                  <a:gd name="T56" fmla="*/ 99 w 229"/>
                  <a:gd name="T57" fmla="*/ 31 h 448"/>
                  <a:gd name="T58" fmla="*/ 155 w 229"/>
                  <a:gd name="T59" fmla="*/ 27 h 448"/>
                  <a:gd name="T60" fmla="*/ 190 w 229"/>
                  <a:gd name="T61" fmla="*/ 41 h 448"/>
                  <a:gd name="T62" fmla="*/ 228 w 229"/>
                  <a:gd name="T63" fmla="*/ 74 h 448"/>
                  <a:gd name="T64" fmla="*/ 225 w 229"/>
                  <a:gd name="T65" fmla="*/ 68 h 4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w="9525" cap="rnd">
                <a:noFill/>
                <a:round/>
                <a:headEnd/>
                <a:tailEnd/>
              </a:ln>
            </p:spPr>
            <p:txBody>
              <a:bodyPr/>
              <a:lstStyle/>
              <a:p>
                <a:pPr>
                  <a:defRPr/>
                </a:pPr>
                <a:endParaRPr lang="en-US"/>
              </a:p>
            </p:txBody>
          </p:sp>
          <p:sp>
            <p:nvSpPr>
              <p:cNvPr id="32" name="Freeform 110"/>
              <p:cNvSpPr>
                <a:spLocks/>
              </p:cNvSpPr>
              <p:nvPr/>
            </p:nvSpPr>
            <p:spPr bwMode="ltGray">
              <a:xfrm>
                <a:off x="5056" y="3073"/>
                <a:ext cx="234" cy="439"/>
              </a:xfrm>
              <a:custGeom>
                <a:avLst/>
                <a:gdLst>
                  <a:gd name="T0" fmla="*/ 68 w 234"/>
                  <a:gd name="T1" fmla="*/ 438 h 439"/>
                  <a:gd name="T2" fmla="*/ 51 w 234"/>
                  <a:gd name="T3" fmla="*/ 361 h 439"/>
                  <a:gd name="T4" fmla="*/ 44 w 234"/>
                  <a:gd name="T5" fmla="*/ 331 h 439"/>
                  <a:gd name="T6" fmla="*/ 28 w 234"/>
                  <a:gd name="T7" fmla="*/ 291 h 439"/>
                  <a:gd name="T8" fmla="*/ 11 w 234"/>
                  <a:gd name="T9" fmla="*/ 253 h 439"/>
                  <a:gd name="T10" fmla="*/ 1 w 234"/>
                  <a:gd name="T11" fmla="*/ 231 h 439"/>
                  <a:gd name="T12" fmla="*/ 0 w 234"/>
                  <a:gd name="T13" fmla="*/ 208 h 439"/>
                  <a:gd name="T14" fmla="*/ 4 w 234"/>
                  <a:gd name="T15" fmla="*/ 175 h 439"/>
                  <a:gd name="T16" fmla="*/ 7 w 234"/>
                  <a:gd name="T17" fmla="*/ 142 h 439"/>
                  <a:gd name="T18" fmla="*/ 32 w 234"/>
                  <a:gd name="T19" fmla="*/ 60 h 439"/>
                  <a:gd name="T20" fmla="*/ 44 w 234"/>
                  <a:gd name="T21" fmla="*/ 40 h 439"/>
                  <a:gd name="T22" fmla="*/ 65 w 234"/>
                  <a:gd name="T23" fmla="*/ 18 h 439"/>
                  <a:gd name="T24" fmla="*/ 84 w 234"/>
                  <a:gd name="T25" fmla="*/ 4 h 439"/>
                  <a:gd name="T26" fmla="*/ 107 w 234"/>
                  <a:gd name="T27" fmla="*/ 0 h 439"/>
                  <a:gd name="T28" fmla="*/ 127 w 234"/>
                  <a:gd name="T29" fmla="*/ 10 h 439"/>
                  <a:gd name="T30" fmla="*/ 151 w 234"/>
                  <a:gd name="T31" fmla="*/ 18 h 439"/>
                  <a:gd name="T32" fmla="*/ 175 w 234"/>
                  <a:gd name="T33" fmla="*/ 44 h 439"/>
                  <a:gd name="T34" fmla="*/ 183 w 234"/>
                  <a:gd name="T35" fmla="*/ 63 h 439"/>
                  <a:gd name="T36" fmla="*/ 198 w 234"/>
                  <a:gd name="T37" fmla="*/ 89 h 439"/>
                  <a:gd name="T38" fmla="*/ 209 w 234"/>
                  <a:gd name="T39" fmla="*/ 112 h 439"/>
                  <a:gd name="T40" fmla="*/ 231 w 234"/>
                  <a:gd name="T41" fmla="*/ 226 h 439"/>
                  <a:gd name="T42" fmla="*/ 233 w 234"/>
                  <a:gd name="T43" fmla="*/ 247 h 439"/>
                  <a:gd name="T44" fmla="*/ 228 w 234"/>
                  <a:gd name="T45" fmla="*/ 286 h 439"/>
                  <a:gd name="T46" fmla="*/ 216 w 234"/>
                  <a:gd name="T47" fmla="*/ 393 h 439"/>
                  <a:gd name="T48" fmla="*/ 216 w 234"/>
                  <a:gd name="T49" fmla="*/ 288 h 439"/>
                  <a:gd name="T50" fmla="*/ 209 w 234"/>
                  <a:gd name="T51" fmla="*/ 242 h 439"/>
                  <a:gd name="T52" fmla="*/ 204 w 234"/>
                  <a:gd name="T53" fmla="*/ 213 h 439"/>
                  <a:gd name="T54" fmla="*/ 195 w 234"/>
                  <a:gd name="T55" fmla="*/ 175 h 439"/>
                  <a:gd name="T56" fmla="*/ 185 w 234"/>
                  <a:gd name="T57" fmla="*/ 138 h 439"/>
                  <a:gd name="T58" fmla="*/ 171 w 234"/>
                  <a:gd name="T59" fmla="*/ 100 h 439"/>
                  <a:gd name="T60" fmla="*/ 155 w 234"/>
                  <a:gd name="T61" fmla="*/ 66 h 439"/>
                  <a:gd name="T62" fmla="*/ 141 w 234"/>
                  <a:gd name="T63" fmla="*/ 36 h 439"/>
                  <a:gd name="T64" fmla="*/ 127 w 234"/>
                  <a:gd name="T65" fmla="*/ 18 h 439"/>
                  <a:gd name="T66" fmla="*/ 111 w 234"/>
                  <a:gd name="T67" fmla="*/ 11 h 439"/>
                  <a:gd name="T68" fmla="*/ 94 w 234"/>
                  <a:gd name="T69" fmla="*/ 18 h 439"/>
                  <a:gd name="T70" fmla="*/ 82 w 234"/>
                  <a:gd name="T71" fmla="*/ 34 h 439"/>
                  <a:gd name="T72" fmla="*/ 75 w 234"/>
                  <a:gd name="T73" fmla="*/ 63 h 439"/>
                  <a:gd name="T74" fmla="*/ 75 w 234"/>
                  <a:gd name="T75" fmla="*/ 85 h 439"/>
                  <a:gd name="T76" fmla="*/ 70 w 234"/>
                  <a:gd name="T77" fmla="*/ 125 h 439"/>
                  <a:gd name="T78" fmla="*/ 63 w 234"/>
                  <a:gd name="T79" fmla="*/ 149 h 439"/>
                  <a:gd name="T80" fmla="*/ 47 w 234"/>
                  <a:gd name="T81" fmla="*/ 188 h 439"/>
                  <a:gd name="T82" fmla="*/ 44 w 234"/>
                  <a:gd name="T83" fmla="*/ 208 h 439"/>
                  <a:gd name="T84" fmla="*/ 41 w 234"/>
                  <a:gd name="T85" fmla="*/ 229 h 439"/>
                  <a:gd name="T86" fmla="*/ 41 w 234"/>
                  <a:gd name="T87" fmla="*/ 257 h 439"/>
                  <a:gd name="T88" fmla="*/ 70 w 234"/>
                  <a:gd name="T89" fmla="*/ 355 h 439"/>
                  <a:gd name="T90" fmla="*/ 68 w 234"/>
                  <a:gd name="T91" fmla="*/ 438 h 43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w="9525" cap="rnd">
                <a:noFill/>
                <a:round/>
                <a:headEnd/>
                <a:tailEnd/>
              </a:ln>
            </p:spPr>
            <p:txBody>
              <a:bodyPr/>
              <a:lstStyle/>
              <a:p>
                <a:pPr>
                  <a:defRPr/>
                </a:pPr>
                <a:endParaRPr lang="en-US"/>
              </a:p>
            </p:txBody>
          </p:sp>
          <p:sp>
            <p:nvSpPr>
              <p:cNvPr id="33" name="Freeform 111"/>
              <p:cNvSpPr>
                <a:spLocks/>
              </p:cNvSpPr>
              <p:nvPr/>
            </p:nvSpPr>
            <p:spPr bwMode="ltGray">
              <a:xfrm>
                <a:off x="5450" y="2633"/>
                <a:ext cx="303" cy="638"/>
              </a:xfrm>
              <a:custGeom>
                <a:avLst/>
                <a:gdLst>
                  <a:gd name="T0" fmla="*/ 1 w 303"/>
                  <a:gd name="T1" fmla="*/ 526 h 638"/>
                  <a:gd name="T2" fmla="*/ 12 w 303"/>
                  <a:gd name="T3" fmla="*/ 504 h 638"/>
                  <a:gd name="T4" fmla="*/ 86 w 303"/>
                  <a:gd name="T5" fmla="*/ 637 h 638"/>
                  <a:gd name="T6" fmla="*/ 27 w 303"/>
                  <a:gd name="T7" fmla="*/ 509 h 638"/>
                  <a:gd name="T8" fmla="*/ 33 w 303"/>
                  <a:gd name="T9" fmla="*/ 494 h 638"/>
                  <a:gd name="T10" fmla="*/ 107 w 303"/>
                  <a:gd name="T11" fmla="*/ 588 h 638"/>
                  <a:gd name="T12" fmla="*/ 31 w 303"/>
                  <a:gd name="T13" fmla="*/ 488 h 638"/>
                  <a:gd name="T14" fmla="*/ 41 w 303"/>
                  <a:gd name="T15" fmla="*/ 467 h 638"/>
                  <a:gd name="T16" fmla="*/ 50 w 303"/>
                  <a:gd name="T17" fmla="*/ 444 h 638"/>
                  <a:gd name="T18" fmla="*/ 44 w 303"/>
                  <a:gd name="T19" fmla="*/ 428 h 638"/>
                  <a:gd name="T20" fmla="*/ 54 w 303"/>
                  <a:gd name="T21" fmla="*/ 418 h 638"/>
                  <a:gd name="T22" fmla="*/ 50 w 303"/>
                  <a:gd name="T23" fmla="*/ 416 h 638"/>
                  <a:gd name="T24" fmla="*/ 50 w 303"/>
                  <a:gd name="T25" fmla="*/ 393 h 638"/>
                  <a:gd name="T26" fmla="*/ 54 w 303"/>
                  <a:gd name="T27" fmla="*/ 378 h 638"/>
                  <a:gd name="T28" fmla="*/ 143 w 303"/>
                  <a:gd name="T29" fmla="*/ 488 h 638"/>
                  <a:gd name="T30" fmla="*/ 50 w 303"/>
                  <a:gd name="T31" fmla="*/ 372 h 638"/>
                  <a:gd name="T32" fmla="*/ 59 w 303"/>
                  <a:gd name="T33" fmla="*/ 372 h 638"/>
                  <a:gd name="T34" fmla="*/ 59 w 303"/>
                  <a:gd name="T35" fmla="*/ 339 h 638"/>
                  <a:gd name="T36" fmla="*/ 172 w 303"/>
                  <a:gd name="T37" fmla="*/ 416 h 638"/>
                  <a:gd name="T38" fmla="*/ 83 w 303"/>
                  <a:gd name="T39" fmla="*/ 363 h 638"/>
                  <a:gd name="T40" fmla="*/ 51 w 303"/>
                  <a:gd name="T41" fmla="*/ 317 h 638"/>
                  <a:gd name="T42" fmla="*/ 54 w 303"/>
                  <a:gd name="T43" fmla="*/ 300 h 638"/>
                  <a:gd name="T44" fmla="*/ 74 w 303"/>
                  <a:gd name="T45" fmla="*/ 314 h 638"/>
                  <a:gd name="T46" fmla="*/ 75 w 303"/>
                  <a:gd name="T47" fmla="*/ 294 h 638"/>
                  <a:gd name="T48" fmla="*/ 158 w 303"/>
                  <a:gd name="T49" fmla="*/ 329 h 638"/>
                  <a:gd name="T50" fmla="*/ 128 w 303"/>
                  <a:gd name="T51" fmla="*/ 312 h 638"/>
                  <a:gd name="T52" fmla="*/ 63 w 303"/>
                  <a:gd name="T53" fmla="*/ 268 h 638"/>
                  <a:gd name="T54" fmla="*/ 59 w 303"/>
                  <a:gd name="T55" fmla="*/ 238 h 638"/>
                  <a:gd name="T56" fmla="*/ 65 w 303"/>
                  <a:gd name="T57" fmla="*/ 221 h 638"/>
                  <a:gd name="T58" fmla="*/ 87 w 303"/>
                  <a:gd name="T59" fmla="*/ 234 h 638"/>
                  <a:gd name="T60" fmla="*/ 83 w 303"/>
                  <a:gd name="T61" fmla="*/ 204 h 638"/>
                  <a:gd name="T62" fmla="*/ 75 w 303"/>
                  <a:gd name="T63" fmla="*/ 184 h 638"/>
                  <a:gd name="T64" fmla="*/ 81 w 303"/>
                  <a:gd name="T65" fmla="*/ 173 h 638"/>
                  <a:gd name="T66" fmla="*/ 167 w 303"/>
                  <a:gd name="T67" fmla="*/ 227 h 638"/>
                  <a:gd name="T68" fmla="*/ 270 w 303"/>
                  <a:gd name="T69" fmla="*/ 268 h 638"/>
                  <a:gd name="T70" fmla="*/ 128 w 303"/>
                  <a:gd name="T71" fmla="*/ 201 h 638"/>
                  <a:gd name="T72" fmla="*/ 81 w 303"/>
                  <a:gd name="T73" fmla="*/ 173 h 638"/>
                  <a:gd name="T74" fmla="*/ 86 w 303"/>
                  <a:gd name="T75" fmla="*/ 156 h 638"/>
                  <a:gd name="T76" fmla="*/ 78 w 303"/>
                  <a:gd name="T77" fmla="*/ 122 h 638"/>
                  <a:gd name="T78" fmla="*/ 81 w 303"/>
                  <a:gd name="T79" fmla="*/ 97 h 638"/>
                  <a:gd name="T80" fmla="*/ 128 w 303"/>
                  <a:gd name="T81" fmla="*/ 126 h 638"/>
                  <a:gd name="T82" fmla="*/ 117 w 303"/>
                  <a:gd name="T83" fmla="*/ 119 h 638"/>
                  <a:gd name="T84" fmla="*/ 86 w 303"/>
                  <a:gd name="T85" fmla="*/ 97 h 638"/>
                  <a:gd name="T86" fmla="*/ 81 w 303"/>
                  <a:gd name="T87" fmla="*/ 86 h 638"/>
                  <a:gd name="T88" fmla="*/ 65 w 303"/>
                  <a:gd name="T89" fmla="*/ 70 h 638"/>
                  <a:gd name="T90" fmla="*/ 158 w 303"/>
                  <a:gd name="T91" fmla="*/ 99 h 638"/>
                  <a:gd name="T92" fmla="*/ 65 w 303"/>
                  <a:gd name="T93" fmla="*/ 47 h 638"/>
                  <a:gd name="T94" fmla="*/ 175 w 303"/>
                  <a:gd name="T95" fmla="*/ 47 h 638"/>
                  <a:gd name="T96" fmla="*/ 223 w 303"/>
                  <a:gd name="T97" fmla="*/ 40 h 638"/>
                  <a:gd name="T98" fmla="*/ 81 w 303"/>
                  <a:gd name="T99" fmla="*/ 47 h 638"/>
                  <a:gd name="T100" fmla="*/ 59 w 303"/>
                  <a:gd name="T101" fmla="*/ 18 h 638"/>
                  <a:gd name="T102" fmla="*/ 28 w 303"/>
                  <a:gd name="T103" fmla="*/ 8 h 638"/>
                  <a:gd name="T104" fmla="*/ 0 w 303"/>
                  <a:gd name="T105" fmla="*/ 553 h 6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w="9525" cap="rnd">
                <a:noFill/>
                <a:round/>
                <a:headEnd/>
                <a:tailEnd/>
              </a:ln>
            </p:spPr>
            <p:txBody>
              <a:bodyPr/>
              <a:lstStyle/>
              <a:p>
                <a:pPr>
                  <a:defRPr/>
                </a:pPr>
                <a:endParaRPr lang="en-US"/>
              </a:p>
            </p:txBody>
          </p:sp>
          <p:sp>
            <p:nvSpPr>
              <p:cNvPr id="34" name="Freeform 112"/>
              <p:cNvSpPr>
                <a:spLocks/>
              </p:cNvSpPr>
              <p:nvPr/>
            </p:nvSpPr>
            <p:spPr bwMode="ltGray">
              <a:xfrm>
                <a:off x="4976" y="3652"/>
                <a:ext cx="163" cy="281"/>
              </a:xfrm>
              <a:custGeom>
                <a:avLst/>
                <a:gdLst>
                  <a:gd name="T0" fmla="*/ 158 w 163"/>
                  <a:gd name="T1" fmla="*/ 44 h 281"/>
                  <a:gd name="T2" fmla="*/ 124 w 163"/>
                  <a:gd name="T3" fmla="*/ 0 h 281"/>
                  <a:gd name="T4" fmla="*/ 103 w 163"/>
                  <a:gd name="T5" fmla="*/ 1 h 281"/>
                  <a:gd name="T6" fmla="*/ 84 w 163"/>
                  <a:gd name="T7" fmla="*/ 4 h 281"/>
                  <a:gd name="T8" fmla="*/ 70 w 163"/>
                  <a:gd name="T9" fmla="*/ 15 h 281"/>
                  <a:gd name="T10" fmla="*/ 32 w 163"/>
                  <a:gd name="T11" fmla="*/ 51 h 281"/>
                  <a:gd name="T12" fmla="*/ 21 w 163"/>
                  <a:gd name="T13" fmla="*/ 67 h 281"/>
                  <a:gd name="T14" fmla="*/ 12 w 163"/>
                  <a:gd name="T15" fmla="*/ 83 h 281"/>
                  <a:gd name="T16" fmla="*/ 3 w 163"/>
                  <a:gd name="T17" fmla="*/ 131 h 281"/>
                  <a:gd name="T18" fmla="*/ 0 w 163"/>
                  <a:gd name="T19" fmla="*/ 145 h 281"/>
                  <a:gd name="T20" fmla="*/ 3 w 163"/>
                  <a:gd name="T21" fmla="*/ 164 h 281"/>
                  <a:gd name="T22" fmla="*/ 8 w 163"/>
                  <a:gd name="T23" fmla="*/ 183 h 281"/>
                  <a:gd name="T24" fmla="*/ 24 w 163"/>
                  <a:gd name="T25" fmla="*/ 213 h 281"/>
                  <a:gd name="T26" fmla="*/ 36 w 163"/>
                  <a:gd name="T27" fmla="*/ 233 h 281"/>
                  <a:gd name="T28" fmla="*/ 54 w 163"/>
                  <a:gd name="T29" fmla="*/ 254 h 281"/>
                  <a:gd name="T30" fmla="*/ 91 w 163"/>
                  <a:gd name="T31" fmla="*/ 280 h 281"/>
                  <a:gd name="T32" fmla="*/ 72 w 163"/>
                  <a:gd name="T33" fmla="*/ 246 h 281"/>
                  <a:gd name="T34" fmla="*/ 56 w 163"/>
                  <a:gd name="T35" fmla="*/ 217 h 281"/>
                  <a:gd name="T36" fmla="*/ 48 w 163"/>
                  <a:gd name="T37" fmla="*/ 190 h 281"/>
                  <a:gd name="T38" fmla="*/ 51 w 163"/>
                  <a:gd name="T39" fmla="*/ 164 h 281"/>
                  <a:gd name="T40" fmla="*/ 54 w 163"/>
                  <a:gd name="T41" fmla="*/ 145 h 281"/>
                  <a:gd name="T42" fmla="*/ 48 w 163"/>
                  <a:gd name="T43" fmla="*/ 124 h 281"/>
                  <a:gd name="T44" fmla="*/ 45 w 163"/>
                  <a:gd name="T45" fmla="*/ 103 h 281"/>
                  <a:gd name="T46" fmla="*/ 60 w 163"/>
                  <a:gd name="T47" fmla="*/ 67 h 281"/>
                  <a:gd name="T48" fmla="*/ 64 w 163"/>
                  <a:gd name="T49" fmla="*/ 47 h 281"/>
                  <a:gd name="T50" fmla="*/ 76 w 163"/>
                  <a:gd name="T51" fmla="*/ 33 h 281"/>
                  <a:gd name="T52" fmla="*/ 103 w 163"/>
                  <a:gd name="T53" fmla="*/ 11 h 281"/>
                  <a:gd name="T54" fmla="*/ 115 w 163"/>
                  <a:gd name="T55" fmla="*/ 27 h 281"/>
                  <a:gd name="T56" fmla="*/ 162 w 163"/>
                  <a:gd name="T57" fmla="*/ 53 h 281"/>
                  <a:gd name="T58" fmla="*/ 158 w 163"/>
                  <a:gd name="T59" fmla="*/ 44 h 2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w="9525" cap="rnd">
                <a:noFill/>
                <a:round/>
                <a:headEnd/>
                <a:tailEnd/>
              </a:ln>
            </p:spPr>
            <p:txBody>
              <a:bodyPr/>
              <a:lstStyle/>
              <a:p>
                <a:pPr>
                  <a:defRPr/>
                </a:pPr>
                <a:endParaRPr lang="en-US"/>
              </a:p>
            </p:txBody>
          </p:sp>
        </p:grpSp>
      </p:grpSp>
      <p:sp>
        <p:nvSpPr>
          <p:cNvPr id="95345" name="Rectangle 113"/>
          <p:cNvSpPr>
            <a:spLocks noGrp="1" noChangeArrowheads="1"/>
          </p:cNvSpPr>
          <p:nvPr>
            <p:ph type="ctrTitle" sz="quarter"/>
          </p:nvPr>
        </p:nvSpPr>
        <p:spPr>
          <a:xfrm>
            <a:off x="685800" y="1524000"/>
            <a:ext cx="7772400" cy="1143000"/>
          </a:xfrm>
        </p:spPr>
        <p:txBody>
          <a:bodyPr/>
          <a:lstStyle>
            <a:lvl1pPr>
              <a:defRPr/>
            </a:lvl1pPr>
          </a:lstStyle>
          <a:p>
            <a:r>
              <a:rPr lang="en-US"/>
              <a:t>Click to edit Master title style</a:t>
            </a:r>
          </a:p>
        </p:txBody>
      </p:sp>
      <p:sp>
        <p:nvSpPr>
          <p:cNvPr id="95346"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r>
              <a:rPr lang="en-US"/>
              <a:t>Click to edit Master subtitle style</a:t>
            </a:r>
          </a:p>
        </p:txBody>
      </p:sp>
      <p:sp>
        <p:nvSpPr>
          <p:cNvPr id="115" name="Rectangle 115"/>
          <p:cNvSpPr>
            <a:spLocks noGrp="1" noChangeArrowheads="1"/>
          </p:cNvSpPr>
          <p:nvPr>
            <p:ph type="dt" sz="quarter" idx="10"/>
          </p:nvPr>
        </p:nvSpPr>
        <p:spPr>
          <a:xfrm>
            <a:off x="685800" y="6400800"/>
            <a:ext cx="1905000" cy="457200"/>
          </a:xfrm>
        </p:spPr>
        <p:txBody>
          <a:bodyPr/>
          <a:lstStyle>
            <a:lvl1pPr>
              <a:defRPr/>
            </a:lvl1pPr>
          </a:lstStyle>
          <a:p>
            <a:pPr>
              <a:defRPr/>
            </a:pPr>
            <a:endParaRPr lang="en-US"/>
          </a:p>
        </p:txBody>
      </p:sp>
      <p:sp>
        <p:nvSpPr>
          <p:cNvPr id="116" name="Rectangle 116"/>
          <p:cNvSpPr>
            <a:spLocks noGrp="1" noChangeArrowheads="1"/>
          </p:cNvSpPr>
          <p:nvPr>
            <p:ph type="ftr" sz="quarter" idx="11"/>
          </p:nvPr>
        </p:nvSpPr>
        <p:spPr>
          <a:xfrm>
            <a:off x="3124200" y="6400800"/>
            <a:ext cx="2895600" cy="457200"/>
          </a:xfrm>
        </p:spPr>
        <p:txBody>
          <a:bodyPr/>
          <a:lstStyle>
            <a:lvl1pPr>
              <a:defRPr/>
            </a:lvl1pPr>
          </a:lstStyle>
          <a:p>
            <a:pPr>
              <a:defRPr/>
            </a:pPr>
            <a:endParaRPr lang="en-US"/>
          </a:p>
        </p:txBody>
      </p:sp>
      <p:sp>
        <p:nvSpPr>
          <p:cNvPr id="117" name="Rectangle 117"/>
          <p:cNvSpPr>
            <a:spLocks noGrp="1" noChangeArrowheads="1"/>
          </p:cNvSpPr>
          <p:nvPr>
            <p:ph type="sldNum" sz="quarter" idx="12"/>
          </p:nvPr>
        </p:nvSpPr>
        <p:spPr>
          <a:xfrm>
            <a:off x="6553200" y="6400800"/>
            <a:ext cx="1905000" cy="457200"/>
          </a:xfrm>
        </p:spPr>
        <p:txBody>
          <a:bodyPr/>
          <a:lstStyle>
            <a:lvl1pPr>
              <a:defRPr/>
            </a:lvl1pPr>
          </a:lstStyle>
          <a:p>
            <a:pPr>
              <a:defRPr/>
            </a:pPr>
            <a:fld id="{44AEBA26-6163-4BB9-B943-3F14DE531932}" type="slidenum">
              <a:rPr lang="en-US"/>
              <a:pPr>
                <a:defRPr/>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5"/>
          <p:cNvSpPr>
            <a:spLocks noGrp="1" noChangeArrowheads="1"/>
          </p:cNvSpPr>
          <p:nvPr>
            <p:ph type="dt" sz="half" idx="10"/>
          </p:nvPr>
        </p:nvSpPr>
        <p:spPr>
          <a:ln/>
        </p:spPr>
        <p:txBody>
          <a:bodyPr/>
          <a:lstStyle>
            <a:lvl1pPr>
              <a:defRPr/>
            </a:lvl1pPr>
          </a:lstStyle>
          <a:p>
            <a:pPr>
              <a:defRPr/>
            </a:pPr>
            <a:endParaRPr lang="en-US"/>
          </a:p>
        </p:txBody>
      </p:sp>
      <p:sp>
        <p:nvSpPr>
          <p:cNvPr id="5" name="Rectangle 116"/>
          <p:cNvSpPr>
            <a:spLocks noGrp="1" noChangeArrowheads="1"/>
          </p:cNvSpPr>
          <p:nvPr>
            <p:ph type="ftr" sz="quarter" idx="11"/>
          </p:nvPr>
        </p:nvSpPr>
        <p:spPr>
          <a:ln/>
        </p:spPr>
        <p:txBody>
          <a:bodyPr/>
          <a:lstStyle>
            <a:lvl1pPr>
              <a:defRPr/>
            </a:lvl1pPr>
          </a:lstStyle>
          <a:p>
            <a:pPr>
              <a:defRPr/>
            </a:pPr>
            <a:endParaRPr lang="en-US"/>
          </a:p>
        </p:txBody>
      </p:sp>
      <p:sp>
        <p:nvSpPr>
          <p:cNvPr id="6" name="Rectangle 117"/>
          <p:cNvSpPr>
            <a:spLocks noGrp="1" noChangeArrowheads="1"/>
          </p:cNvSpPr>
          <p:nvPr>
            <p:ph type="sldNum" sz="quarter" idx="12"/>
          </p:nvPr>
        </p:nvSpPr>
        <p:spPr>
          <a:ln/>
        </p:spPr>
        <p:txBody>
          <a:bodyPr/>
          <a:lstStyle>
            <a:lvl1pPr>
              <a:defRPr/>
            </a:lvl1pPr>
          </a:lstStyle>
          <a:p>
            <a:pPr>
              <a:defRPr/>
            </a:pPr>
            <a:fld id="{D258F284-9BBF-4BAF-8F3D-4008669BB9EE}" type="slidenum">
              <a:rPr lang="en-US"/>
              <a:pPr>
                <a:defRPr/>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5"/>
          <p:cNvSpPr>
            <a:spLocks noGrp="1" noChangeArrowheads="1"/>
          </p:cNvSpPr>
          <p:nvPr>
            <p:ph type="dt" sz="half" idx="10"/>
          </p:nvPr>
        </p:nvSpPr>
        <p:spPr>
          <a:ln/>
        </p:spPr>
        <p:txBody>
          <a:bodyPr/>
          <a:lstStyle>
            <a:lvl1pPr>
              <a:defRPr/>
            </a:lvl1pPr>
          </a:lstStyle>
          <a:p>
            <a:pPr>
              <a:defRPr/>
            </a:pPr>
            <a:endParaRPr lang="en-US"/>
          </a:p>
        </p:txBody>
      </p:sp>
      <p:sp>
        <p:nvSpPr>
          <p:cNvPr id="5" name="Rectangle 116"/>
          <p:cNvSpPr>
            <a:spLocks noGrp="1" noChangeArrowheads="1"/>
          </p:cNvSpPr>
          <p:nvPr>
            <p:ph type="ftr" sz="quarter" idx="11"/>
          </p:nvPr>
        </p:nvSpPr>
        <p:spPr>
          <a:ln/>
        </p:spPr>
        <p:txBody>
          <a:bodyPr/>
          <a:lstStyle>
            <a:lvl1pPr>
              <a:defRPr/>
            </a:lvl1pPr>
          </a:lstStyle>
          <a:p>
            <a:pPr>
              <a:defRPr/>
            </a:pPr>
            <a:endParaRPr lang="en-US"/>
          </a:p>
        </p:txBody>
      </p:sp>
      <p:sp>
        <p:nvSpPr>
          <p:cNvPr id="6" name="Rectangle 117"/>
          <p:cNvSpPr>
            <a:spLocks noGrp="1" noChangeArrowheads="1"/>
          </p:cNvSpPr>
          <p:nvPr>
            <p:ph type="sldNum" sz="quarter" idx="12"/>
          </p:nvPr>
        </p:nvSpPr>
        <p:spPr>
          <a:ln/>
        </p:spPr>
        <p:txBody>
          <a:bodyPr/>
          <a:lstStyle>
            <a:lvl1pPr>
              <a:defRPr/>
            </a:lvl1pPr>
          </a:lstStyle>
          <a:p>
            <a:pPr>
              <a:defRPr/>
            </a:pPr>
            <a:fld id="{59221D61-0113-4D64-A16C-D85FD6E3CB23}" type="slidenum">
              <a:rPr lang="en-US"/>
              <a:pPr>
                <a:defRPr/>
              </a:pPr>
              <a:t>‹#›</a:t>
            </a:fld>
            <a:endParaRPr 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90700"/>
            <a:ext cx="7772400" cy="4114800"/>
          </a:xfrm>
        </p:spPr>
        <p:txBody>
          <a:bodyPr/>
          <a:lstStyle/>
          <a:p>
            <a:pPr lvl="0"/>
            <a:endParaRPr lang="en-US" noProof="0" smtClean="0"/>
          </a:p>
        </p:txBody>
      </p:sp>
      <p:sp>
        <p:nvSpPr>
          <p:cNvPr id="4" name="Rectangle 115"/>
          <p:cNvSpPr>
            <a:spLocks noGrp="1" noChangeArrowheads="1"/>
          </p:cNvSpPr>
          <p:nvPr>
            <p:ph type="dt" sz="half" idx="10"/>
          </p:nvPr>
        </p:nvSpPr>
        <p:spPr>
          <a:ln/>
        </p:spPr>
        <p:txBody>
          <a:bodyPr/>
          <a:lstStyle>
            <a:lvl1pPr>
              <a:defRPr/>
            </a:lvl1pPr>
          </a:lstStyle>
          <a:p>
            <a:pPr>
              <a:defRPr/>
            </a:pPr>
            <a:endParaRPr lang="en-US"/>
          </a:p>
        </p:txBody>
      </p:sp>
      <p:sp>
        <p:nvSpPr>
          <p:cNvPr id="5" name="Rectangle 116"/>
          <p:cNvSpPr>
            <a:spLocks noGrp="1" noChangeArrowheads="1"/>
          </p:cNvSpPr>
          <p:nvPr>
            <p:ph type="ftr" sz="quarter" idx="11"/>
          </p:nvPr>
        </p:nvSpPr>
        <p:spPr>
          <a:ln/>
        </p:spPr>
        <p:txBody>
          <a:bodyPr/>
          <a:lstStyle>
            <a:lvl1pPr>
              <a:defRPr/>
            </a:lvl1pPr>
          </a:lstStyle>
          <a:p>
            <a:pPr>
              <a:defRPr/>
            </a:pPr>
            <a:endParaRPr lang="en-US"/>
          </a:p>
        </p:txBody>
      </p:sp>
      <p:sp>
        <p:nvSpPr>
          <p:cNvPr id="6" name="Rectangle 117"/>
          <p:cNvSpPr>
            <a:spLocks noGrp="1" noChangeArrowheads="1"/>
          </p:cNvSpPr>
          <p:nvPr>
            <p:ph type="sldNum" sz="quarter" idx="12"/>
          </p:nvPr>
        </p:nvSpPr>
        <p:spPr>
          <a:ln/>
        </p:spPr>
        <p:txBody>
          <a:bodyPr/>
          <a:lstStyle>
            <a:lvl1pPr>
              <a:defRPr/>
            </a:lvl1pPr>
          </a:lstStyle>
          <a:p>
            <a:pPr>
              <a:defRPr/>
            </a:pPr>
            <a:fld id="{186784B6-027F-4012-AA92-8DA3BA6BDB3C}" type="slidenum">
              <a:rPr lang="en-US"/>
              <a:pPr>
                <a:defRPr/>
              </a:pPr>
              <a:t>‹#›</a:t>
            </a:fld>
            <a:endParaRPr lang="en-US"/>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191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5"/>
          <p:cNvSpPr>
            <a:spLocks noGrp="1" noChangeArrowheads="1"/>
          </p:cNvSpPr>
          <p:nvPr>
            <p:ph type="dt" sz="half" idx="10"/>
          </p:nvPr>
        </p:nvSpPr>
        <p:spPr>
          <a:ln/>
        </p:spPr>
        <p:txBody>
          <a:bodyPr/>
          <a:lstStyle>
            <a:lvl1pPr>
              <a:defRPr/>
            </a:lvl1pPr>
          </a:lstStyle>
          <a:p>
            <a:pPr>
              <a:defRPr/>
            </a:pPr>
            <a:endParaRPr lang="en-US"/>
          </a:p>
        </p:txBody>
      </p:sp>
      <p:sp>
        <p:nvSpPr>
          <p:cNvPr id="4" name="Rectangle 116"/>
          <p:cNvSpPr>
            <a:spLocks noGrp="1" noChangeArrowheads="1"/>
          </p:cNvSpPr>
          <p:nvPr>
            <p:ph type="ftr" sz="quarter" idx="11"/>
          </p:nvPr>
        </p:nvSpPr>
        <p:spPr>
          <a:ln/>
        </p:spPr>
        <p:txBody>
          <a:bodyPr/>
          <a:lstStyle>
            <a:lvl1pPr>
              <a:defRPr/>
            </a:lvl1pPr>
          </a:lstStyle>
          <a:p>
            <a:pPr>
              <a:defRPr/>
            </a:pPr>
            <a:endParaRPr lang="en-US"/>
          </a:p>
        </p:txBody>
      </p:sp>
      <p:sp>
        <p:nvSpPr>
          <p:cNvPr id="5" name="Rectangle 117"/>
          <p:cNvSpPr>
            <a:spLocks noGrp="1" noChangeArrowheads="1"/>
          </p:cNvSpPr>
          <p:nvPr>
            <p:ph type="sldNum" sz="quarter" idx="12"/>
          </p:nvPr>
        </p:nvSpPr>
        <p:spPr>
          <a:ln/>
        </p:spPr>
        <p:txBody>
          <a:bodyPr/>
          <a:lstStyle>
            <a:lvl1pPr>
              <a:defRPr/>
            </a:lvl1pPr>
          </a:lstStyle>
          <a:p>
            <a:pPr>
              <a:defRPr/>
            </a:pPr>
            <a:fld id="{AD7CC8DA-420D-4FFF-8AA1-7E9A3F65230F}" type="slidenum">
              <a:rPr lang="en-US"/>
              <a:pPr>
                <a:defRPr/>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5"/>
          <p:cNvSpPr>
            <a:spLocks noGrp="1" noChangeArrowheads="1"/>
          </p:cNvSpPr>
          <p:nvPr>
            <p:ph type="dt" sz="half" idx="10"/>
          </p:nvPr>
        </p:nvSpPr>
        <p:spPr>
          <a:ln/>
        </p:spPr>
        <p:txBody>
          <a:bodyPr/>
          <a:lstStyle>
            <a:lvl1pPr>
              <a:defRPr/>
            </a:lvl1pPr>
          </a:lstStyle>
          <a:p>
            <a:pPr>
              <a:defRPr/>
            </a:pPr>
            <a:endParaRPr lang="en-US"/>
          </a:p>
        </p:txBody>
      </p:sp>
      <p:sp>
        <p:nvSpPr>
          <p:cNvPr id="5" name="Rectangle 116"/>
          <p:cNvSpPr>
            <a:spLocks noGrp="1" noChangeArrowheads="1"/>
          </p:cNvSpPr>
          <p:nvPr>
            <p:ph type="ftr" sz="quarter" idx="11"/>
          </p:nvPr>
        </p:nvSpPr>
        <p:spPr>
          <a:ln/>
        </p:spPr>
        <p:txBody>
          <a:bodyPr/>
          <a:lstStyle>
            <a:lvl1pPr>
              <a:defRPr/>
            </a:lvl1pPr>
          </a:lstStyle>
          <a:p>
            <a:pPr>
              <a:defRPr/>
            </a:pPr>
            <a:endParaRPr lang="en-US"/>
          </a:p>
        </p:txBody>
      </p:sp>
      <p:sp>
        <p:nvSpPr>
          <p:cNvPr id="6" name="Rectangle 117"/>
          <p:cNvSpPr>
            <a:spLocks noGrp="1" noChangeArrowheads="1"/>
          </p:cNvSpPr>
          <p:nvPr>
            <p:ph type="sldNum" sz="quarter" idx="12"/>
          </p:nvPr>
        </p:nvSpPr>
        <p:spPr>
          <a:ln/>
        </p:spPr>
        <p:txBody>
          <a:bodyPr/>
          <a:lstStyle>
            <a:lvl1pPr>
              <a:defRPr/>
            </a:lvl1pPr>
          </a:lstStyle>
          <a:p>
            <a:pPr>
              <a:defRPr/>
            </a:pPr>
            <a:fld id="{EB6DA7D5-A912-4D68-ADE5-B907CC53AA0A}"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5"/>
          <p:cNvSpPr>
            <a:spLocks noGrp="1" noChangeArrowheads="1"/>
          </p:cNvSpPr>
          <p:nvPr>
            <p:ph type="dt" sz="half" idx="10"/>
          </p:nvPr>
        </p:nvSpPr>
        <p:spPr>
          <a:ln/>
        </p:spPr>
        <p:txBody>
          <a:bodyPr/>
          <a:lstStyle>
            <a:lvl1pPr>
              <a:defRPr/>
            </a:lvl1pPr>
          </a:lstStyle>
          <a:p>
            <a:pPr>
              <a:defRPr/>
            </a:pPr>
            <a:endParaRPr lang="en-US"/>
          </a:p>
        </p:txBody>
      </p:sp>
      <p:sp>
        <p:nvSpPr>
          <p:cNvPr id="5" name="Rectangle 116"/>
          <p:cNvSpPr>
            <a:spLocks noGrp="1" noChangeArrowheads="1"/>
          </p:cNvSpPr>
          <p:nvPr>
            <p:ph type="ftr" sz="quarter" idx="11"/>
          </p:nvPr>
        </p:nvSpPr>
        <p:spPr>
          <a:ln/>
        </p:spPr>
        <p:txBody>
          <a:bodyPr/>
          <a:lstStyle>
            <a:lvl1pPr>
              <a:defRPr/>
            </a:lvl1pPr>
          </a:lstStyle>
          <a:p>
            <a:pPr>
              <a:defRPr/>
            </a:pPr>
            <a:endParaRPr lang="en-US"/>
          </a:p>
        </p:txBody>
      </p:sp>
      <p:sp>
        <p:nvSpPr>
          <p:cNvPr id="6" name="Rectangle 117"/>
          <p:cNvSpPr>
            <a:spLocks noGrp="1" noChangeArrowheads="1"/>
          </p:cNvSpPr>
          <p:nvPr>
            <p:ph type="sldNum" sz="quarter" idx="12"/>
          </p:nvPr>
        </p:nvSpPr>
        <p:spPr>
          <a:ln/>
        </p:spPr>
        <p:txBody>
          <a:bodyPr/>
          <a:lstStyle>
            <a:lvl1pPr>
              <a:defRPr/>
            </a:lvl1pPr>
          </a:lstStyle>
          <a:p>
            <a:pPr>
              <a:defRPr/>
            </a:pPr>
            <a:fld id="{FB05BEBC-EC99-4F05-87C2-7EBF6A0D3BFD}"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5"/>
          <p:cNvSpPr>
            <a:spLocks noGrp="1" noChangeArrowheads="1"/>
          </p:cNvSpPr>
          <p:nvPr>
            <p:ph type="dt" sz="half" idx="10"/>
          </p:nvPr>
        </p:nvSpPr>
        <p:spPr>
          <a:ln/>
        </p:spPr>
        <p:txBody>
          <a:bodyPr/>
          <a:lstStyle>
            <a:lvl1pPr>
              <a:defRPr/>
            </a:lvl1pPr>
          </a:lstStyle>
          <a:p>
            <a:pPr>
              <a:defRPr/>
            </a:pPr>
            <a:endParaRPr lang="en-US"/>
          </a:p>
        </p:txBody>
      </p:sp>
      <p:sp>
        <p:nvSpPr>
          <p:cNvPr id="6" name="Rectangle 116"/>
          <p:cNvSpPr>
            <a:spLocks noGrp="1" noChangeArrowheads="1"/>
          </p:cNvSpPr>
          <p:nvPr>
            <p:ph type="ftr" sz="quarter" idx="11"/>
          </p:nvPr>
        </p:nvSpPr>
        <p:spPr>
          <a:ln/>
        </p:spPr>
        <p:txBody>
          <a:bodyPr/>
          <a:lstStyle>
            <a:lvl1pPr>
              <a:defRPr/>
            </a:lvl1pPr>
          </a:lstStyle>
          <a:p>
            <a:pPr>
              <a:defRPr/>
            </a:pPr>
            <a:endParaRPr lang="en-US"/>
          </a:p>
        </p:txBody>
      </p:sp>
      <p:sp>
        <p:nvSpPr>
          <p:cNvPr id="7" name="Rectangle 117"/>
          <p:cNvSpPr>
            <a:spLocks noGrp="1" noChangeArrowheads="1"/>
          </p:cNvSpPr>
          <p:nvPr>
            <p:ph type="sldNum" sz="quarter" idx="12"/>
          </p:nvPr>
        </p:nvSpPr>
        <p:spPr>
          <a:ln/>
        </p:spPr>
        <p:txBody>
          <a:bodyPr/>
          <a:lstStyle>
            <a:lvl1pPr>
              <a:defRPr/>
            </a:lvl1pPr>
          </a:lstStyle>
          <a:p>
            <a:pPr>
              <a:defRPr/>
            </a:pPr>
            <a:fld id="{92BE3F09-5670-48C5-B4B1-F3A25A01424A}" type="slidenum">
              <a:rPr lang="en-US"/>
              <a:pPr>
                <a:defRPr/>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5"/>
          <p:cNvSpPr>
            <a:spLocks noGrp="1" noChangeArrowheads="1"/>
          </p:cNvSpPr>
          <p:nvPr>
            <p:ph type="dt" sz="half" idx="10"/>
          </p:nvPr>
        </p:nvSpPr>
        <p:spPr>
          <a:ln/>
        </p:spPr>
        <p:txBody>
          <a:bodyPr/>
          <a:lstStyle>
            <a:lvl1pPr>
              <a:defRPr/>
            </a:lvl1pPr>
          </a:lstStyle>
          <a:p>
            <a:pPr>
              <a:defRPr/>
            </a:pPr>
            <a:endParaRPr lang="en-US"/>
          </a:p>
        </p:txBody>
      </p:sp>
      <p:sp>
        <p:nvSpPr>
          <p:cNvPr id="8" name="Rectangle 116"/>
          <p:cNvSpPr>
            <a:spLocks noGrp="1" noChangeArrowheads="1"/>
          </p:cNvSpPr>
          <p:nvPr>
            <p:ph type="ftr" sz="quarter" idx="11"/>
          </p:nvPr>
        </p:nvSpPr>
        <p:spPr>
          <a:ln/>
        </p:spPr>
        <p:txBody>
          <a:bodyPr/>
          <a:lstStyle>
            <a:lvl1pPr>
              <a:defRPr/>
            </a:lvl1pPr>
          </a:lstStyle>
          <a:p>
            <a:pPr>
              <a:defRPr/>
            </a:pPr>
            <a:endParaRPr lang="en-US"/>
          </a:p>
        </p:txBody>
      </p:sp>
      <p:sp>
        <p:nvSpPr>
          <p:cNvPr id="9" name="Rectangle 117"/>
          <p:cNvSpPr>
            <a:spLocks noGrp="1" noChangeArrowheads="1"/>
          </p:cNvSpPr>
          <p:nvPr>
            <p:ph type="sldNum" sz="quarter" idx="12"/>
          </p:nvPr>
        </p:nvSpPr>
        <p:spPr>
          <a:ln/>
        </p:spPr>
        <p:txBody>
          <a:bodyPr/>
          <a:lstStyle>
            <a:lvl1pPr>
              <a:defRPr/>
            </a:lvl1pPr>
          </a:lstStyle>
          <a:p>
            <a:pPr>
              <a:defRPr/>
            </a:pPr>
            <a:fld id="{FF977967-EA52-407D-A749-178B576D3193}" type="slidenum">
              <a:rPr lang="en-US"/>
              <a:pPr>
                <a:defRPr/>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5"/>
          <p:cNvSpPr>
            <a:spLocks noGrp="1" noChangeArrowheads="1"/>
          </p:cNvSpPr>
          <p:nvPr>
            <p:ph type="dt" sz="half" idx="10"/>
          </p:nvPr>
        </p:nvSpPr>
        <p:spPr>
          <a:ln/>
        </p:spPr>
        <p:txBody>
          <a:bodyPr/>
          <a:lstStyle>
            <a:lvl1pPr>
              <a:defRPr/>
            </a:lvl1pPr>
          </a:lstStyle>
          <a:p>
            <a:pPr>
              <a:defRPr/>
            </a:pPr>
            <a:endParaRPr lang="en-US"/>
          </a:p>
        </p:txBody>
      </p:sp>
      <p:sp>
        <p:nvSpPr>
          <p:cNvPr id="4" name="Rectangle 116"/>
          <p:cNvSpPr>
            <a:spLocks noGrp="1" noChangeArrowheads="1"/>
          </p:cNvSpPr>
          <p:nvPr>
            <p:ph type="ftr" sz="quarter" idx="11"/>
          </p:nvPr>
        </p:nvSpPr>
        <p:spPr>
          <a:ln/>
        </p:spPr>
        <p:txBody>
          <a:bodyPr/>
          <a:lstStyle>
            <a:lvl1pPr>
              <a:defRPr/>
            </a:lvl1pPr>
          </a:lstStyle>
          <a:p>
            <a:pPr>
              <a:defRPr/>
            </a:pPr>
            <a:endParaRPr lang="en-US"/>
          </a:p>
        </p:txBody>
      </p:sp>
      <p:sp>
        <p:nvSpPr>
          <p:cNvPr id="5" name="Rectangle 117"/>
          <p:cNvSpPr>
            <a:spLocks noGrp="1" noChangeArrowheads="1"/>
          </p:cNvSpPr>
          <p:nvPr>
            <p:ph type="sldNum" sz="quarter" idx="12"/>
          </p:nvPr>
        </p:nvSpPr>
        <p:spPr>
          <a:ln/>
        </p:spPr>
        <p:txBody>
          <a:bodyPr/>
          <a:lstStyle>
            <a:lvl1pPr>
              <a:defRPr/>
            </a:lvl1pPr>
          </a:lstStyle>
          <a:p>
            <a:pPr>
              <a:defRPr/>
            </a:pPr>
            <a:fld id="{34DAD96F-AE6E-4857-9AEB-606FD97C1061}" type="slidenum">
              <a:rPr lang="en-US"/>
              <a:pPr>
                <a:defRPr/>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5"/>
          <p:cNvSpPr>
            <a:spLocks noGrp="1" noChangeArrowheads="1"/>
          </p:cNvSpPr>
          <p:nvPr>
            <p:ph type="dt" sz="half" idx="10"/>
          </p:nvPr>
        </p:nvSpPr>
        <p:spPr>
          <a:ln/>
        </p:spPr>
        <p:txBody>
          <a:bodyPr/>
          <a:lstStyle>
            <a:lvl1pPr>
              <a:defRPr/>
            </a:lvl1pPr>
          </a:lstStyle>
          <a:p>
            <a:pPr>
              <a:defRPr/>
            </a:pPr>
            <a:endParaRPr lang="en-US"/>
          </a:p>
        </p:txBody>
      </p:sp>
      <p:sp>
        <p:nvSpPr>
          <p:cNvPr id="3" name="Rectangle 116"/>
          <p:cNvSpPr>
            <a:spLocks noGrp="1" noChangeArrowheads="1"/>
          </p:cNvSpPr>
          <p:nvPr>
            <p:ph type="ftr" sz="quarter" idx="11"/>
          </p:nvPr>
        </p:nvSpPr>
        <p:spPr>
          <a:ln/>
        </p:spPr>
        <p:txBody>
          <a:bodyPr/>
          <a:lstStyle>
            <a:lvl1pPr>
              <a:defRPr/>
            </a:lvl1pPr>
          </a:lstStyle>
          <a:p>
            <a:pPr>
              <a:defRPr/>
            </a:pPr>
            <a:endParaRPr lang="en-US"/>
          </a:p>
        </p:txBody>
      </p:sp>
      <p:sp>
        <p:nvSpPr>
          <p:cNvPr id="4" name="Rectangle 117"/>
          <p:cNvSpPr>
            <a:spLocks noGrp="1" noChangeArrowheads="1"/>
          </p:cNvSpPr>
          <p:nvPr>
            <p:ph type="sldNum" sz="quarter" idx="12"/>
          </p:nvPr>
        </p:nvSpPr>
        <p:spPr>
          <a:ln/>
        </p:spPr>
        <p:txBody>
          <a:bodyPr/>
          <a:lstStyle>
            <a:lvl1pPr>
              <a:defRPr/>
            </a:lvl1pPr>
          </a:lstStyle>
          <a:p>
            <a:pPr>
              <a:defRPr/>
            </a:pPr>
            <a:fld id="{F712767D-1C39-4FC5-8A06-32362A4CF4A0}" type="slidenum">
              <a:rPr lang="en-US"/>
              <a:pPr>
                <a:defRPr/>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5"/>
          <p:cNvSpPr>
            <a:spLocks noGrp="1" noChangeArrowheads="1"/>
          </p:cNvSpPr>
          <p:nvPr>
            <p:ph type="dt" sz="half" idx="10"/>
          </p:nvPr>
        </p:nvSpPr>
        <p:spPr>
          <a:ln/>
        </p:spPr>
        <p:txBody>
          <a:bodyPr/>
          <a:lstStyle>
            <a:lvl1pPr>
              <a:defRPr/>
            </a:lvl1pPr>
          </a:lstStyle>
          <a:p>
            <a:pPr>
              <a:defRPr/>
            </a:pPr>
            <a:endParaRPr lang="en-US"/>
          </a:p>
        </p:txBody>
      </p:sp>
      <p:sp>
        <p:nvSpPr>
          <p:cNvPr id="6" name="Rectangle 116"/>
          <p:cNvSpPr>
            <a:spLocks noGrp="1" noChangeArrowheads="1"/>
          </p:cNvSpPr>
          <p:nvPr>
            <p:ph type="ftr" sz="quarter" idx="11"/>
          </p:nvPr>
        </p:nvSpPr>
        <p:spPr>
          <a:ln/>
        </p:spPr>
        <p:txBody>
          <a:bodyPr/>
          <a:lstStyle>
            <a:lvl1pPr>
              <a:defRPr/>
            </a:lvl1pPr>
          </a:lstStyle>
          <a:p>
            <a:pPr>
              <a:defRPr/>
            </a:pPr>
            <a:endParaRPr lang="en-US"/>
          </a:p>
        </p:txBody>
      </p:sp>
      <p:sp>
        <p:nvSpPr>
          <p:cNvPr id="7" name="Rectangle 117"/>
          <p:cNvSpPr>
            <a:spLocks noGrp="1" noChangeArrowheads="1"/>
          </p:cNvSpPr>
          <p:nvPr>
            <p:ph type="sldNum" sz="quarter" idx="12"/>
          </p:nvPr>
        </p:nvSpPr>
        <p:spPr>
          <a:ln/>
        </p:spPr>
        <p:txBody>
          <a:bodyPr/>
          <a:lstStyle>
            <a:lvl1pPr>
              <a:defRPr/>
            </a:lvl1pPr>
          </a:lstStyle>
          <a:p>
            <a:pPr>
              <a:defRPr/>
            </a:pPr>
            <a:fld id="{DB10D757-A20E-425A-9FBB-CCC86561A49B}" type="slidenum">
              <a:rPr lang="en-US"/>
              <a:pPr>
                <a:defRPr/>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5"/>
          <p:cNvSpPr>
            <a:spLocks noGrp="1" noChangeArrowheads="1"/>
          </p:cNvSpPr>
          <p:nvPr>
            <p:ph type="dt" sz="half" idx="10"/>
          </p:nvPr>
        </p:nvSpPr>
        <p:spPr>
          <a:ln/>
        </p:spPr>
        <p:txBody>
          <a:bodyPr/>
          <a:lstStyle>
            <a:lvl1pPr>
              <a:defRPr/>
            </a:lvl1pPr>
          </a:lstStyle>
          <a:p>
            <a:pPr>
              <a:defRPr/>
            </a:pPr>
            <a:endParaRPr lang="en-US"/>
          </a:p>
        </p:txBody>
      </p:sp>
      <p:sp>
        <p:nvSpPr>
          <p:cNvPr id="6" name="Rectangle 116"/>
          <p:cNvSpPr>
            <a:spLocks noGrp="1" noChangeArrowheads="1"/>
          </p:cNvSpPr>
          <p:nvPr>
            <p:ph type="ftr" sz="quarter" idx="11"/>
          </p:nvPr>
        </p:nvSpPr>
        <p:spPr>
          <a:ln/>
        </p:spPr>
        <p:txBody>
          <a:bodyPr/>
          <a:lstStyle>
            <a:lvl1pPr>
              <a:defRPr/>
            </a:lvl1pPr>
          </a:lstStyle>
          <a:p>
            <a:pPr>
              <a:defRPr/>
            </a:pPr>
            <a:endParaRPr lang="en-US"/>
          </a:p>
        </p:txBody>
      </p:sp>
      <p:sp>
        <p:nvSpPr>
          <p:cNvPr id="7" name="Rectangle 117"/>
          <p:cNvSpPr>
            <a:spLocks noGrp="1" noChangeArrowheads="1"/>
          </p:cNvSpPr>
          <p:nvPr>
            <p:ph type="sldNum" sz="quarter" idx="12"/>
          </p:nvPr>
        </p:nvSpPr>
        <p:spPr>
          <a:ln/>
        </p:spPr>
        <p:txBody>
          <a:bodyPr/>
          <a:lstStyle>
            <a:lvl1pPr>
              <a:defRPr/>
            </a:lvl1pPr>
          </a:lstStyle>
          <a:p>
            <a:pPr>
              <a:defRPr/>
            </a:pPr>
            <a:fld id="{A7226641-6DBB-44A0-8B47-0F5A3527E9FB}" type="slidenum">
              <a:rPr lang="en-US"/>
              <a:pPr>
                <a:defRPr/>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1113" y="4291013"/>
            <a:ext cx="9156700" cy="2589212"/>
            <a:chOff x="7" y="2703"/>
            <a:chExt cx="5768" cy="1631"/>
          </a:xfrm>
        </p:grpSpPr>
        <p:sp>
          <p:nvSpPr>
            <p:cNvPr id="1032" name="Freeform 3"/>
            <p:cNvSpPr>
              <a:spLocks/>
            </p:cNvSpPr>
            <p:nvPr/>
          </p:nvSpPr>
          <p:spPr bwMode="ltGray">
            <a:xfrm>
              <a:off x="7" y="4067"/>
              <a:ext cx="5760" cy="267"/>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w="9525" cap="rnd">
              <a:noFill/>
              <a:round/>
              <a:headEnd/>
              <a:tailEnd/>
            </a:ln>
          </p:spPr>
          <p:txBody>
            <a:bodyPr/>
            <a:lstStyle/>
            <a:p>
              <a:pPr>
                <a:defRPr/>
              </a:pPr>
              <a:endParaRPr lang="en-US"/>
            </a:p>
          </p:txBody>
        </p:sp>
        <p:grpSp>
          <p:nvGrpSpPr>
            <p:cNvPr id="1033" name="Group 4"/>
            <p:cNvGrpSpPr>
              <a:grpSpLocks/>
            </p:cNvGrpSpPr>
            <p:nvPr/>
          </p:nvGrpSpPr>
          <p:grpSpPr bwMode="auto">
            <a:xfrm>
              <a:off x="43" y="2703"/>
              <a:ext cx="1502" cy="1542"/>
              <a:chOff x="43" y="2703"/>
              <a:chExt cx="1502" cy="1542"/>
            </a:xfrm>
          </p:grpSpPr>
          <p:grpSp>
            <p:nvGrpSpPr>
              <p:cNvPr id="1077" name="Group 5"/>
              <p:cNvGrpSpPr>
                <a:grpSpLocks/>
              </p:cNvGrpSpPr>
              <p:nvPr/>
            </p:nvGrpSpPr>
            <p:grpSpPr bwMode="auto">
              <a:xfrm>
                <a:off x="106" y="2703"/>
                <a:ext cx="1387" cy="1542"/>
                <a:chOff x="106" y="2703"/>
                <a:chExt cx="1387" cy="1542"/>
              </a:xfrm>
            </p:grpSpPr>
            <p:grpSp>
              <p:nvGrpSpPr>
                <p:cNvPr id="1117" name="Group 6"/>
                <p:cNvGrpSpPr>
                  <a:grpSpLocks/>
                </p:cNvGrpSpPr>
                <p:nvPr/>
              </p:nvGrpSpPr>
              <p:grpSpPr bwMode="auto">
                <a:xfrm>
                  <a:off x="506" y="3583"/>
                  <a:ext cx="135" cy="584"/>
                  <a:chOff x="506" y="3583"/>
                  <a:chExt cx="135" cy="584"/>
                </a:xfrm>
              </p:grpSpPr>
              <p:sp>
                <p:nvSpPr>
                  <p:cNvPr id="1140" name="Freeform 7"/>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41" name="Freeform 8"/>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grpSp>
              <p:nvGrpSpPr>
                <p:cNvPr id="1118" name="Group 9"/>
                <p:cNvGrpSpPr>
                  <a:grpSpLocks/>
                </p:cNvGrpSpPr>
                <p:nvPr/>
              </p:nvGrpSpPr>
              <p:grpSpPr bwMode="auto">
                <a:xfrm>
                  <a:off x="243" y="3542"/>
                  <a:ext cx="270" cy="631"/>
                  <a:chOff x="243" y="3542"/>
                  <a:chExt cx="270" cy="631"/>
                </a:xfrm>
              </p:grpSpPr>
              <p:sp>
                <p:nvSpPr>
                  <p:cNvPr id="1138" name="Freeform 10"/>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9" name="Freeform 11"/>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grpSp>
            <p:sp>
              <p:nvSpPr>
                <p:cNvPr id="1119" name="Freeform 12"/>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20" name="Freeform 13"/>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21" name="Freeform 14"/>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nvGrpSpPr>
                <p:cNvPr id="1122" name="Group 15"/>
                <p:cNvGrpSpPr>
                  <a:grpSpLocks/>
                </p:cNvGrpSpPr>
                <p:nvPr/>
              </p:nvGrpSpPr>
              <p:grpSpPr bwMode="auto">
                <a:xfrm>
                  <a:off x="193" y="2703"/>
                  <a:ext cx="152" cy="1529"/>
                  <a:chOff x="193" y="2703"/>
                  <a:chExt cx="152" cy="1529"/>
                </a:xfrm>
              </p:grpSpPr>
              <p:sp>
                <p:nvSpPr>
                  <p:cNvPr id="1134" name="Freeform 16"/>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5" name="Freeform 17"/>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36" name="Freeform 18"/>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7" name="Freeform 19"/>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grpSp>
            <p:sp>
              <p:nvSpPr>
                <p:cNvPr id="1123" name="Freeform 20"/>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24" name="Freeform 21"/>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25" name="Freeform 22"/>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26" name="Freeform 23"/>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27" name="Freeform 24"/>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28" name="Freeform 25"/>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29" name="Freeform 26"/>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0" name="Freeform 27"/>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131" name="Freeform 28"/>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2" name="Freeform 29"/>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133" name="Freeform 30"/>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sp>
            <p:nvSpPr>
              <p:cNvPr id="1078" name="Freeform 31"/>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w="9525" cap="rnd">
                <a:noFill/>
                <a:round/>
                <a:headEnd/>
                <a:tailEnd/>
              </a:ln>
            </p:spPr>
            <p:txBody>
              <a:bodyPr/>
              <a:lstStyle/>
              <a:p>
                <a:pPr>
                  <a:defRPr/>
                </a:pPr>
                <a:endParaRPr lang="en-US"/>
              </a:p>
            </p:txBody>
          </p:sp>
          <p:grpSp>
            <p:nvGrpSpPr>
              <p:cNvPr id="1079" name="Group 32"/>
              <p:cNvGrpSpPr>
                <a:grpSpLocks/>
              </p:cNvGrpSpPr>
              <p:nvPr/>
            </p:nvGrpSpPr>
            <p:grpSpPr bwMode="auto">
              <a:xfrm>
                <a:off x="454" y="3586"/>
                <a:ext cx="255" cy="498"/>
                <a:chOff x="454" y="3586"/>
                <a:chExt cx="255" cy="498"/>
              </a:xfrm>
            </p:grpSpPr>
            <p:sp>
              <p:nvSpPr>
                <p:cNvPr id="1114" name="Freeform 33"/>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w="9525" cap="rnd">
                  <a:noFill/>
                  <a:round/>
                  <a:headEnd/>
                  <a:tailEnd/>
                </a:ln>
              </p:spPr>
              <p:txBody>
                <a:bodyPr/>
                <a:lstStyle/>
                <a:p>
                  <a:pPr>
                    <a:defRPr/>
                  </a:pPr>
                  <a:endParaRPr lang="en-US"/>
                </a:p>
              </p:txBody>
            </p:sp>
            <p:sp>
              <p:nvSpPr>
                <p:cNvPr id="1115" name="Freeform 34"/>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w="9525" cap="rnd">
                  <a:noFill/>
                  <a:round/>
                  <a:headEnd/>
                  <a:tailEnd/>
                </a:ln>
              </p:spPr>
              <p:txBody>
                <a:bodyPr/>
                <a:lstStyle/>
                <a:p>
                  <a:pPr>
                    <a:defRPr/>
                  </a:pPr>
                  <a:endParaRPr lang="en-US"/>
                </a:p>
              </p:txBody>
            </p:sp>
            <p:sp>
              <p:nvSpPr>
                <p:cNvPr id="1116" name="Freeform 35"/>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w="9525" cap="rnd">
                  <a:noFill/>
                  <a:round/>
                  <a:headEnd/>
                  <a:tailEnd/>
                </a:ln>
              </p:spPr>
              <p:txBody>
                <a:bodyPr/>
                <a:lstStyle/>
                <a:p>
                  <a:pPr>
                    <a:defRPr/>
                  </a:pPr>
                  <a:endParaRPr lang="en-US"/>
                </a:p>
              </p:txBody>
            </p:sp>
          </p:grpSp>
          <p:sp>
            <p:nvSpPr>
              <p:cNvPr id="1080" name="Freeform 36"/>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w="9525" cap="rnd">
                <a:noFill/>
                <a:round/>
                <a:headEnd/>
                <a:tailEnd/>
              </a:ln>
            </p:spPr>
            <p:txBody>
              <a:bodyPr/>
              <a:lstStyle/>
              <a:p>
                <a:pPr>
                  <a:defRPr/>
                </a:pPr>
                <a:endParaRPr lang="en-US"/>
              </a:p>
            </p:txBody>
          </p:sp>
          <p:sp>
            <p:nvSpPr>
              <p:cNvPr id="1081" name="Freeform 37"/>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w="9525" cap="rnd">
                <a:noFill/>
                <a:round/>
                <a:headEnd/>
                <a:tailEnd/>
              </a:ln>
            </p:spPr>
            <p:txBody>
              <a:bodyPr/>
              <a:lstStyle/>
              <a:p>
                <a:pPr>
                  <a:defRPr/>
                </a:pPr>
                <a:endParaRPr lang="en-US"/>
              </a:p>
            </p:txBody>
          </p:sp>
          <p:grpSp>
            <p:nvGrpSpPr>
              <p:cNvPr id="1082" name="Group 38"/>
              <p:cNvGrpSpPr>
                <a:grpSpLocks/>
              </p:cNvGrpSpPr>
              <p:nvPr/>
            </p:nvGrpSpPr>
            <p:grpSpPr bwMode="auto">
              <a:xfrm>
                <a:off x="139" y="3607"/>
                <a:ext cx="217" cy="566"/>
                <a:chOff x="139" y="3607"/>
                <a:chExt cx="217" cy="566"/>
              </a:xfrm>
            </p:grpSpPr>
            <p:sp>
              <p:nvSpPr>
                <p:cNvPr id="1112" name="Freeform 39"/>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w="9525" cap="rnd">
                  <a:noFill/>
                  <a:round/>
                  <a:headEnd/>
                  <a:tailEnd/>
                </a:ln>
              </p:spPr>
              <p:txBody>
                <a:bodyPr/>
                <a:lstStyle/>
                <a:p>
                  <a:pPr>
                    <a:defRPr/>
                  </a:pPr>
                  <a:endParaRPr lang="en-US"/>
                </a:p>
              </p:txBody>
            </p:sp>
            <p:sp>
              <p:nvSpPr>
                <p:cNvPr id="1113" name="Freeform 40"/>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w="9525" cap="rnd">
                  <a:noFill/>
                  <a:round/>
                  <a:headEnd/>
                  <a:tailEnd/>
                </a:ln>
              </p:spPr>
              <p:txBody>
                <a:bodyPr/>
                <a:lstStyle/>
                <a:p>
                  <a:pPr>
                    <a:defRPr/>
                  </a:pPr>
                  <a:endParaRPr lang="en-US"/>
                </a:p>
              </p:txBody>
            </p:sp>
          </p:grpSp>
          <p:sp>
            <p:nvSpPr>
              <p:cNvPr id="1083" name="Freeform 41"/>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w="9525" cap="rnd">
                <a:noFill/>
                <a:round/>
                <a:headEnd/>
                <a:tailEnd/>
              </a:ln>
            </p:spPr>
            <p:txBody>
              <a:bodyPr/>
              <a:lstStyle/>
              <a:p>
                <a:pPr>
                  <a:defRPr/>
                </a:pPr>
                <a:endParaRPr lang="en-US"/>
              </a:p>
            </p:txBody>
          </p:sp>
          <p:grpSp>
            <p:nvGrpSpPr>
              <p:cNvPr id="1084" name="Group 42"/>
              <p:cNvGrpSpPr>
                <a:grpSpLocks/>
              </p:cNvGrpSpPr>
              <p:nvPr/>
            </p:nvGrpSpPr>
            <p:grpSpPr bwMode="auto">
              <a:xfrm>
                <a:off x="117" y="2718"/>
                <a:ext cx="332" cy="1514"/>
                <a:chOff x="117" y="2718"/>
                <a:chExt cx="332" cy="1514"/>
              </a:xfrm>
            </p:grpSpPr>
            <p:sp>
              <p:nvSpPr>
                <p:cNvPr id="1105" name="Freeform 43"/>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w="9525" cap="rnd">
                  <a:noFill/>
                  <a:round/>
                  <a:headEnd/>
                  <a:tailEnd/>
                </a:ln>
              </p:spPr>
              <p:txBody>
                <a:bodyPr/>
                <a:lstStyle/>
                <a:p>
                  <a:pPr>
                    <a:defRPr/>
                  </a:pPr>
                  <a:endParaRPr lang="en-US"/>
                </a:p>
              </p:txBody>
            </p:sp>
            <p:sp>
              <p:nvSpPr>
                <p:cNvPr id="1106" name="Freeform 44"/>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w="9525" cap="rnd">
                  <a:noFill/>
                  <a:round/>
                  <a:headEnd/>
                  <a:tailEnd/>
                </a:ln>
              </p:spPr>
              <p:txBody>
                <a:bodyPr/>
                <a:lstStyle/>
                <a:p>
                  <a:pPr>
                    <a:defRPr/>
                  </a:pPr>
                  <a:endParaRPr lang="en-US"/>
                </a:p>
              </p:txBody>
            </p:sp>
            <p:grpSp>
              <p:nvGrpSpPr>
                <p:cNvPr id="1107" name="Group 45"/>
                <p:cNvGrpSpPr>
                  <a:grpSpLocks/>
                </p:cNvGrpSpPr>
                <p:nvPr/>
              </p:nvGrpSpPr>
              <p:grpSpPr bwMode="auto">
                <a:xfrm>
                  <a:off x="231" y="2718"/>
                  <a:ext cx="218" cy="641"/>
                  <a:chOff x="231" y="2718"/>
                  <a:chExt cx="218" cy="641"/>
                </a:xfrm>
              </p:grpSpPr>
              <p:sp>
                <p:nvSpPr>
                  <p:cNvPr id="1110" name="Freeform 46"/>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w="9525" cap="rnd">
                    <a:noFill/>
                    <a:round/>
                    <a:headEnd/>
                    <a:tailEnd/>
                  </a:ln>
                </p:spPr>
                <p:txBody>
                  <a:bodyPr/>
                  <a:lstStyle/>
                  <a:p>
                    <a:pPr>
                      <a:defRPr/>
                    </a:pPr>
                    <a:endParaRPr lang="en-US"/>
                  </a:p>
                </p:txBody>
              </p:sp>
              <p:sp>
                <p:nvSpPr>
                  <p:cNvPr id="1111" name="Freeform 47"/>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w="9525" cap="rnd">
                    <a:noFill/>
                    <a:round/>
                    <a:headEnd/>
                    <a:tailEnd/>
                  </a:ln>
                </p:spPr>
                <p:txBody>
                  <a:bodyPr/>
                  <a:lstStyle/>
                  <a:p>
                    <a:pPr>
                      <a:defRPr/>
                    </a:pPr>
                    <a:endParaRPr lang="en-US"/>
                  </a:p>
                </p:txBody>
              </p:sp>
            </p:grpSp>
            <p:sp>
              <p:nvSpPr>
                <p:cNvPr id="1108" name="Freeform 48"/>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w="9525" cap="rnd">
                  <a:noFill/>
                  <a:round/>
                  <a:headEnd/>
                  <a:tailEnd/>
                </a:ln>
              </p:spPr>
              <p:txBody>
                <a:bodyPr/>
                <a:lstStyle/>
                <a:p>
                  <a:pPr>
                    <a:defRPr/>
                  </a:pPr>
                  <a:endParaRPr lang="en-US"/>
                </a:p>
              </p:txBody>
            </p:sp>
            <p:sp>
              <p:nvSpPr>
                <p:cNvPr id="1109" name="Freeform 49"/>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w="9525" cap="rnd">
                  <a:noFill/>
                  <a:round/>
                  <a:headEnd/>
                  <a:tailEnd/>
                </a:ln>
              </p:spPr>
              <p:txBody>
                <a:bodyPr/>
                <a:lstStyle/>
                <a:p>
                  <a:pPr>
                    <a:defRPr/>
                  </a:pPr>
                  <a:endParaRPr lang="en-US"/>
                </a:p>
              </p:txBody>
            </p:sp>
          </p:grpSp>
          <p:sp>
            <p:nvSpPr>
              <p:cNvPr id="1085" name="Freeform 50"/>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w="9525" cap="rnd">
                <a:noFill/>
                <a:round/>
                <a:headEnd/>
                <a:tailEnd/>
              </a:ln>
            </p:spPr>
            <p:txBody>
              <a:bodyPr/>
              <a:lstStyle/>
              <a:p>
                <a:pPr>
                  <a:defRPr/>
                </a:pPr>
                <a:endParaRPr lang="en-US"/>
              </a:p>
            </p:txBody>
          </p:sp>
          <p:sp>
            <p:nvSpPr>
              <p:cNvPr id="1086" name="Freeform 51"/>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w="9525" cap="rnd">
                <a:noFill/>
                <a:round/>
                <a:headEnd/>
                <a:tailEnd/>
              </a:ln>
            </p:spPr>
            <p:txBody>
              <a:bodyPr/>
              <a:lstStyle/>
              <a:p>
                <a:pPr>
                  <a:defRPr/>
                </a:pPr>
                <a:endParaRPr lang="en-US"/>
              </a:p>
            </p:txBody>
          </p:sp>
          <p:sp>
            <p:nvSpPr>
              <p:cNvPr id="1087" name="Freeform 52"/>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w="9525" cap="rnd">
                <a:noFill/>
                <a:round/>
                <a:headEnd/>
                <a:tailEnd/>
              </a:ln>
            </p:spPr>
            <p:txBody>
              <a:bodyPr/>
              <a:lstStyle/>
              <a:p>
                <a:pPr>
                  <a:defRPr/>
                </a:pPr>
                <a:endParaRPr lang="en-US"/>
              </a:p>
            </p:txBody>
          </p:sp>
          <p:sp>
            <p:nvSpPr>
              <p:cNvPr id="1088" name="Freeform 53"/>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w="9525" cap="rnd">
                <a:noFill/>
                <a:round/>
                <a:headEnd/>
                <a:tailEnd/>
              </a:ln>
            </p:spPr>
            <p:txBody>
              <a:bodyPr/>
              <a:lstStyle/>
              <a:p>
                <a:pPr>
                  <a:defRPr/>
                </a:pPr>
                <a:endParaRPr lang="en-US"/>
              </a:p>
            </p:txBody>
          </p:sp>
          <p:sp>
            <p:nvSpPr>
              <p:cNvPr id="1089" name="Freeform 54"/>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w="9525" cap="rnd">
                <a:noFill/>
                <a:round/>
                <a:headEnd/>
                <a:tailEnd/>
              </a:ln>
            </p:spPr>
            <p:txBody>
              <a:bodyPr/>
              <a:lstStyle/>
              <a:p>
                <a:pPr>
                  <a:defRPr/>
                </a:pPr>
                <a:endParaRPr lang="en-US"/>
              </a:p>
            </p:txBody>
          </p:sp>
          <p:sp>
            <p:nvSpPr>
              <p:cNvPr id="1090" name="Freeform 55"/>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w="9525" cap="rnd">
                <a:noFill/>
                <a:round/>
                <a:headEnd/>
                <a:tailEnd/>
              </a:ln>
            </p:spPr>
            <p:txBody>
              <a:bodyPr/>
              <a:lstStyle/>
              <a:p>
                <a:pPr>
                  <a:defRPr/>
                </a:pPr>
                <a:endParaRPr lang="en-US"/>
              </a:p>
            </p:txBody>
          </p:sp>
          <p:sp>
            <p:nvSpPr>
              <p:cNvPr id="1091" name="Freeform 56"/>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w="9525" cap="rnd">
                <a:noFill/>
                <a:round/>
                <a:headEnd/>
                <a:tailEnd/>
              </a:ln>
            </p:spPr>
            <p:txBody>
              <a:bodyPr/>
              <a:lstStyle/>
              <a:p>
                <a:pPr>
                  <a:defRPr/>
                </a:pPr>
                <a:endParaRPr lang="en-US"/>
              </a:p>
            </p:txBody>
          </p:sp>
          <p:sp>
            <p:nvSpPr>
              <p:cNvPr id="1092" name="Freeform 57"/>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w="9525" cap="rnd">
                <a:noFill/>
                <a:round/>
                <a:headEnd/>
                <a:tailEnd/>
              </a:ln>
            </p:spPr>
            <p:txBody>
              <a:bodyPr/>
              <a:lstStyle/>
              <a:p>
                <a:pPr>
                  <a:defRPr/>
                </a:pPr>
                <a:endParaRPr lang="en-US"/>
              </a:p>
            </p:txBody>
          </p:sp>
          <p:sp>
            <p:nvSpPr>
              <p:cNvPr id="1093" name="Freeform 58"/>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w="9525" cap="rnd">
                <a:noFill/>
                <a:round/>
                <a:headEnd/>
                <a:tailEnd/>
              </a:ln>
            </p:spPr>
            <p:txBody>
              <a:bodyPr/>
              <a:lstStyle/>
              <a:p>
                <a:pPr>
                  <a:defRPr/>
                </a:pPr>
                <a:endParaRPr lang="en-US"/>
              </a:p>
            </p:txBody>
          </p:sp>
          <p:sp>
            <p:nvSpPr>
              <p:cNvPr id="1094" name="Freeform 59"/>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w="9525" cap="rnd">
                <a:noFill/>
                <a:round/>
                <a:headEnd/>
                <a:tailEnd/>
              </a:ln>
            </p:spPr>
            <p:txBody>
              <a:bodyPr/>
              <a:lstStyle/>
              <a:p>
                <a:pPr>
                  <a:defRPr/>
                </a:pPr>
                <a:endParaRPr lang="en-US"/>
              </a:p>
            </p:txBody>
          </p:sp>
          <p:sp>
            <p:nvSpPr>
              <p:cNvPr id="1095" name="Freeform 60"/>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w="9525" cap="rnd">
                <a:noFill/>
                <a:round/>
                <a:headEnd/>
                <a:tailEnd/>
              </a:ln>
            </p:spPr>
            <p:txBody>
              <a:bodyPr/>
              <a:lstStyle/>
              <a:p>
                <a:pPr>
                  <a:defRPr/>
                </a:pPr>
                <a:endParaRPr lang="en-US"/>
              </a:p>
            </p:txBody>
          </p:sp>
          <p:sp>
            <p:nvSpPr>
              <p:cNvPr id="1096" name="Freeform 61"/>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w="9525" cap="rnd">
                <a:noFill/>
                <a:round/>
                <a:headEnd/>
                <a:tailEnd/>
              </a:ln>
            </p:spPr>
            <p:txBody>
              <a:bodyPr/>
              <a:lstStyle/>
              <a:p>
                <a:pPr>
                  <a:defRPr/>
                </a:pPr>
                <a:endParaRPr lang="en-US"/>
              </a:p>
            </p:txBody>
          </p:sp>
          <p:grpSp>
            <p:nvGrpSpPr>
              <p:cNvPr id="1097" name="Group 62"/>
              <p:cNvGrpSpPr>
                <a:grpSpLocks/>
              </p:cNvGrpSpPr>
              <p:nvPr/>
            </p:nvGrpSpPr>
            <p:grpSpPr bwMode="auto">
              <a:xfrm>
                <a:off x="487" y="3200"/>
                <a:ext cx="385" cy="440"/>
                <a:chOff x="487" y="3200"/>
                <a:chExt cx="385" cy="440"/>
              </a:xfrm>
            </p:grpSpPr>
            <p:sp>
              <p:nvSpPr>
                <p:cNvPr id="1103" name="Freeform 63"/>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w="9525" cap="rnd">
                  <a:noFill/>
                  <a:round/>
                  <a:headEnd/>
                  <a:tailEnd/>
                </a:ln>
              </p:spPr>
              <p:txBody>
                <a:bodyPr/>
                <a:lstStyle/>
                <a:p>
                  <a:pPr>
                    <a:defRPr/>
                  </a:pPr>
                  <a:endParaRPr lang="en-US"/>
                </a:p>
              </p:txBody>
            </p:sp>
            <p:sp>
              <p:nvSpPr>
                <p:cNvPr id="1104" name="Freeform 64"/>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w="9525" cap="rnd">
                  <a:noFill/>
                  <a:round/>
                  <a:headEnd/>
                  <a:tailEnd/>
                </a:ln>
              </p:spPr>
              <p:txBody>
                <a:bodyPr/>
                <a:lstStyle/>
                <a:p>
                  <a:pPr>
                    <a:defRPr/>
                  </a:pPr>
                  <a:endParaRPr lang="en-US"/>
                </a:p>
              </p:txBody>
            </p:sp>
          </p:grpSp>
          <p:sp>
            <p:nvSpPr>
              <p:cNvPr id="1098" name="Freeform 65"/>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w="9525" cap="rnd">
                <a:noFill/>
                <a:round/>
                <a:headEnd/>
                <a:tailEnd/>
              </a:ln>
            </p:spPr>
            <p:txBody>
              <a:bodyPr/>
              <a:lstStyle/>
              <a:p>
                <a:pPr>
                  <a:defRPr/>
                </a:pPr>
                <a:endParaRPr lang="en-US"/>
              </a:p>
            </p:txBody>
          </p:sp>
          <p:sp>
            <p:nvSpPr>
              <p:cNvPr id="1099" name="Freeform 66"/>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w="9525" cap="rnd">
                <a:noFill/>
                <a:round/>
                <a:headEnd type="none" w="sm" len="sm"/>
                <a:tailEnd type="none" w="sm" len="sm"/>
              </a:ln>
            </p:spPr>
            <p:txBody>
              <a:bodyPr/>
              <a:lstStyle/>
              <a:p>
                <a:pPr>
                  <a:defRPr/>
                </a:pPr>
                <a:endParaRPr lang="en-US"/>
              </a:p>
            </p:txBody>
          </p:sp>
          <p:sp>
            <p:nvSpPr>
              <p:cNvPr id="1100" name="Freeform 67"/>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w="9525" cap="rnd">
                <a:noFill/>
                <a:round/>
                <a:headEnd/>
                <a:tailEnd/>
              </a:ln>
            </p:spPr>
            <p:txBody>
              <a:bodyPr/>
              <a:lstStyle/>
              <a:p>
                <a:pPr>
                  <a:defRPr/>
                </a:pPr>
                <a:endParaRPr lang="en-US"/>
              </a:p>
            </p:txBody>
          </p:sp>
          <p:sp>
            <p:nvSpPr>
              <p:cNvPr id="1101" name="Freeform 68"/>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w="9525" cap="rnd">
                <a:noFill/>
                <a:round/>
                <a:headEnd/>
                <a:tailEnd/>
              </a:ln>
            </p:spPr>
            <p:txBody>
              <a:bodyPr/>
              <a:lstStyle/>
              <a:p>
                <a:pPr>
                  <a:defRPr/>
                </a:pPr>
                <a:endParaRPr lang="en-US"/>
              </a:p>
            </p:txBody>
          </p:sp>
          <p:sp>
            <p:nvSpPr>
              <p:cNvPr id="1102" name="Freeform 69"/>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w="9525" cap="rnd">
                <a:noFill/>
                <a:round/>
                <a:headEnd/>
                <a:tailEnd/>
              </a:ln>
            </p:spPr>
            <p:txBody>
              <a:bodyPr/>
              <a:lstStyle/>
              <a:p>
                <a:pPr>
                  <a:defRPr/>
                </a:pPr>
                <a:endParaRPr lang="en-US"/>
              </a:p>
            </p:txBody>
          </p:sp>
        </p:grpSp>
        <p:grpSp>
          <p:nvGrpSpPr>
            <p:cNvPr id="1034" name="Group 70"/>
            <p:cNvGrpSpPr>
              <a:grpSpLocks/>
            </p:cNvGrpSpPr>
            <p:nvPr/>
          </p:nvGrpSpPr>
          <p:grpSpPr bwMode="auto">
            <a:xfrm>
              <a:off x="4495" y="3328"/>
              <a:ext cx="1280" cy="996"/>
              <a:chOff x="4495" y="3328"/>
              <a:chExt cx="1280" cy="996"/>
            </a:xfrm>
          </p:grpSpPr>
          <p:grpSp>
            <p:nvGrpSpPr>
              <p:cNvPr id="1035" name="Group 71"/>
              <p:cNvGrpSpPr>
                <a:grpSpLocks/>
              </p:cNvGrpSpPr>
              <p:nvPr/>
            </p:nvGrpSpPr>
            <p:grpSpPr bwMode="auto">
              <a:xfrm>
                <a:off x="4636" y="3328"/>
                <a:ext cx="1056" cy="993"/>
                <a:chOff x="4636" y="3328"/>
                <a:chExt cx="1056" cy="993"/>
              </a:xfrm>
            </p:grpSpPr>
            <p:sp>
              <p:nvSpPr>
                <p:cNvPr id="1062" name="Freeform 72"/>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3" name="Freeform 73"/>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4" name="Freeform 74"/>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5" name="Freeform 75"/>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p:spPr>
              <p:txBody>
                <a:bodyPr/>
                <a:lstStyle/>
                <a:p>
                  <a:pPr>
                    <a:defRPr/>
                  </a:pPr>
                  <a:endParaRPr lang="en-US"/>
                </a:p>
              </p:txBody>
            </p:sp>
            <p:sp>
              <p:nvSpPr>
                <p:cNvPr id="1066" name="Freeform 76"/>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7" name="Freeform 77"/>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8" name="Freeform 78"/>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69" name="Freeform 79"/>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0" name="Freeform 80"/>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1" name="Freeform 81"/>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2" name="Freeform 82"/>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3" name="Freeform 83"/>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4" name="Freeform 84"/>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5" name="Freeform 85"/>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sp>
              <p:nvSpPr>
                <p:cNvPr id="1076" name="Freeform 86"/>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p:spPr>
              <p:txBody>
                <a:bodyPr/>
                <a:lstStyle/>
                <a:p>
                  <a:pPr>
                    <a:defRPr/>
                  </a:pPr>
                  <a:endParaRPr lang="en-US"/>
                </a:p>
              </p:txBody>
            </p:sp>
          </p:grpSp>
          <p:sp>
            <p:nvSpPr>
              <p:cNvPr id="1036" name="Freeform 87"/>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w="9525" cap="rnd">
                <a:noFill/>
                <a:round/>
                <a:headEnd/>
                <a:tailEnd/>
              </a:ln>
            </p:spPr>
            <p:txBody>
              <a:bodyPr/>
              <a:lstStyle/>
              <a:p>
                <a:pPr>
                  <a:defRPr/>
                </a:pPr>
                <a:endParaRPr lang="en-US"/>
              </a:p>
            </p:txBody>
          </p:sp>
          <p:sp>
            <p:nvSpPr>
              <p:cNvPr id="1037" name="Freeform 88"/>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w="9525" cap="rnd">
                <a:noFill/>
                <a:round/>
                <a:headEnd/>
                <a:tailEnd/>
              </a:ln>
            </p:spPr>
            <p:txBody>
              <a:bodyPr/>
              <a:lstStyle/>
              <a:p>
                <a:pPr>
                  <a:defRPr/>
                </a:pPr>
                <a:endParaRPr lang="en-US"/>
              </a:p>
            </p:txBody>
          </p:sp>
          <p:sp>
            <p:nvSpPr>
              <p:cNvPr id="1038" name="Freeform 89"/>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w="9525" cap="rnd">
                <a:noFill/>
                <a:round/>
                <a:headEnd/>
                <a:tailEnd/>
              </a:ln>
            </p:spPr>
            <p:txBody>
              <a:bodyPr/>
              <a:lstStyle/>
              <a:p>
                <a:pPr>
                  <a:defRPr/>
                </a:pPr>
                <a:endParaRPr lang="en-US"/>
              </a:p>
            </p:txBody>
          </p:sp>
          <p:sp>
            <p:nvSpPr>
              <p:cNvPr id="1039" name="Freeform 90"/>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w="9525" cap="rnd">
                <a:noFill/>
                <a:round/>
                <a:headEnd/>
                <a:tailEnd/>
              </a:ln>
            </p:spPr>
            <p:txBody>
              <a:bodyPr/>
              <a:lstStyle/>
              <a:p>
                <a:pPr>
                  <a:defRPr/>
                </a:pPr>
                <a:endParaRPr lang="en-US"/>
              </a:p>
            </p:txBody>
          </p:sp>
          <p:sp>
            <p:nvSpPr>
              <p:cNvPr id="1040" name="Freeform 91"/>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w="9525" cap="rnd">
                <a:noFill/>
                <a:round/>
                <a:headEnd/>
                <a:tailEnd/>
              </a:ln>
            </p:spPr>
            <p:txBody>
              <a:bodyPr/>
              <a:lstStyle/>
              <a:p>
                <a:pPr>
                  <a:defRPr/>
                </a:pPr>
                <a:endParaRPr lang="en-US"/>
              </a:p>
            </p:txBody>
          </p:sp>
          <p:sp>
            <p:nvSpPr>
              <p:cNvPr id="1041" name="Freeform 92"/>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w="9525" cap="rnd">
                <a:noFill/>
                <a:round/>
                <a:headEnd/>
                <a:tailEnd/>
              </a:ln>
            </p:spPr>
            <p:txBody>
              <a:bodyPr/>
              <a:lstStyle/>
              <a:p>
                <a:pPr>
                  <a:defRPr/>
                </a:pPr>
                <a:endParaRPr lang="en-US"/>
              </a:p>
            </p:txBody>
          </p:sp>
          <p:sp>
            <p:nvSpPr>
              <p:cNvPr id="1042" name="Freeform 93"/>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w="9525" cap="rnd">
                <a:noFill/>
                <a:round/>
                <a:headEnd/>
                <a:tailEnd/>
              </a:ln>
            </p:spPr>
            <p:txBody>
              <a:bodyPr/>
              <a:lstStyle/>
              <a:p>
                <a:pPr>
                  <a:defRPr/>
                </a:pPr>
                <a:endParaRPr lang="en-US"/>
              </a:p>
            </p:txBody>
          </p:sp>
          <p:sp>
            <p:nvSpPr>
              <p:cNvPr id="1043" name="Freeform 94"/>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w="9525" cap="rnd">
                <a:noFill/>
                <a:round/>
                <a:headEnd/>
                <a:tailEnd/>
              </a:ln>
            </p:spPr>
            <p:txBody>
              <a:bodyPr/>
              <a:lstStyle/>
              <a:p>
                <a:pPr>
                  <a:defRPr/>
                </a:pPr>
                <a:endParaRPr lang="en-US"/>
              </a:p>
            </p:txBody>
          </p:sp>
          <p:sp>
            <p:nvSpPr>
              <p:cNvPr id="1044" name="Freeform 95"/>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w="9525" cap="rnd">
                <a:noFill/>
                <a:round/>
                <a:headEnd/>
                <a:tailEnd/>
              </a:ln>
            </p:spPr>
            <p:txBody>
              <a:bodyPr/>
              <a:lstStyle/>
              <a:p>
                <a:pPr>
                  <a:defRPr/>
                </a:pPr>
                <a:endParaRPr lang="en-US"/>
              </a:p>
            </p:txBody>
          </p:sp>
          <p:sp>
            <p:nvSpPr>
              <p:cNvPr id="1045" name="Freeform 96"/>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w="9525" cap="rnd">
                <a:noFill/>
                <a:round/>
                <a:headEnd/>
                <a:tailEnd/>
              </a:ln>
            </p:spPr>
            <p:txBody>
              <a:bodyPr/>
              <a:lstStyle/>
              <a:p>
                <a:pPr>
                  <a:defRPr/>
                </a:pPr>
                <a:endParaRPr lang="en-US"/>
              </a:p>
            </p:txBody>
          </p:sp>
          <p:sp>
            <p:nvSpPr>
              <p:cNvPr id="1046" name="Freeform 97"/>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w="9525" cap="rnd">
                <a:noFill/>
                <a:round/>
                <a:headEnd/>
                <a:tailEnd/>
              </a:ln>
            </p:spPr>
            <p:txBody>
              <a:bodyPr/>
              <a:lstStyle/>
              <a:p>
                <a:pPr>
                  <a:defRPr/>
                </a:pPr>
                <a:endParaRPr lang="en-US"/>
              </a:p>
            </p:txBody>
          </p:sp>
          <p:sp>
            <p:nvSpPr>
              <p:cNvPr id="1047" name="Freeform 98"/>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w="9525" cap="rnd">
                <a:noFill/>
                <a:round/>
                <a:headEnd/>
                <a:tailEnd/>
              </a:ln>
            </p:spPr>
            <p:txBody>
              <a:bodyPr/>
              <a:lstStyle/>
              <a:p>
                <a:pPr>
                  <a:defRPr/>
                </a:pPr>
                <a:endParaRPr lang="en-US"/>
              </a:p>
            </p:txBody>
          </p:sp>
          <p:sp>
            <p:nvSpPr>
              <p:cNvPr id="1048" name="Freeform 99"/>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w="9525" cap="rnd">
                <a:noFill/>
                <a:round/>
                <a:headEnd/>
                <a:tailEnd/>
              </a:ln>
            </p:spPr>
            <p:txBody>
              <a:bodyPr/>
              <a:lstStyle/>
              <a:p>
                <a:pPr>
                  <a:defRPr/>
                </a:pPr>
                <a:endParaRPr lang="en-US"/>
              </a:p>
            </p:txBody>
          </p:sp>
          <p:sp>
            <p:nvSpPr>
              <p:cNvPr id="1049" name="Freeform 100"/>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w="9525" cap="rnd">
                <a:noFill/>
                <a:round/>
                <a:headEnd/>
                <a:tailEnd/>
              </a:ln>
            </p:spPr>
            <p:txBody>
              <a:bodyPr/>
              <a:lstStyle/>
              <a:p>
                <a:pPr>
                  <a:defRPr/>
                </a:pPr>
                <a:endParaRPr lang="en-US"/>
              </a:p>
            </p:txBody>
          </p:sp>
          <p:sp>
            <p:nvSpPr>
              <p:cNvPr id="1050" name="Freeform 101"/>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w="9525" cap="rnd">
                <a:noFill/>
                <a:round/>
                <a:headEnd/>
                <a:tailEnd/>
              </a:ln>
            </p:spPr>
            <p:txBody>
              <a:bodyPr/>
              <a:lstStyle/>
              <a:p>
                <a:pPr>
                  <a:defRPr/>
                </a:pPr>
                <a:endParaRPr lang="en-US"/>
              </a:p>
            </p:txBody>
          </p:sp>
          <p:sp>
            <p:nvSpPr>
              <p:cNvPr id="1051" name="Freeform 102"/>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w="9525" cap="rnd">
                <a:noFill/>
                <a:round/>
                <a:headEnd/>
                <a:tailEnd/>
              </a:ln>
            </p:spPr>
            <p:txBody>
              <a:bodyPr/>
              <a:lstStyle/>
              <a:p>
                <a:pPr>
                  <a:defRPr/>
                </a:pPr>
                <a:endParaRPr lang="en-US"/>
              </a:p>
            </p:txBody>
          </p:sp>
          <p:sp>
            <p:nvSpPr>
              <p:cNvPr id="1052" name="Freeform 103"/>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w="9525" cap="rnd">
                <a:noFill/>
                <a:round/>
                <a:headEnd/>
                <a:tailEnd/>
              </a:ln>
            </p:spPr>
            <p:txBody>
              <a:bodyPr/>
              <a:lstStyle/>
              <a:p>
                <a:pPr>
                  <a:defRPr/>
                </a:pPr>
                <a:endParaRPr lang="en-US"/>
              </a:p>
            </p:txBody>
          </p:sp>
          <p:sp>
            <p:nvSpPr>
              <p:cNvPr id="1053" name="Freeform 104"/>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w="9525" cap="rnd">
                <a:noFill/>
                <a:round/>
                <a:headEnd/>
                <a:tailEnd/>
              </a:ln>
            </p:spPr>
            <p:txBody>
              <a:bodyPr/>
              <a:lstStyle/>
              <a:p>
                <a:pPr>
                  <a:defRPr/>
                </a:pPr>
                <a:endParaRPr lang="en-US"/>
              </a:p>
            </p:txBody>
          </p:sp>
          <p:sp>
            <p:nvSpPr>
              <p:cNvPr id="1054" name="Freeform 105"/>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w="9525" cap="rnd">
                <a:noFill/>
                <a:round/>
                <a:headEnd/>
                <a:tailEnd/>
              </a:ln>
            </p:spPr>
            <p:txBody>
              <a:bodyPr/>
              <a:lstStyle/>
              <a:p>
                <a:pPr>
                  <a:defRPr/>
                </a:pPr>
                <a:endParaRPr lang="en-US"/>
              </a:p>
            </p:txBody>
          </p:sp>
          <p:sp>
            <p:nvSpPr>
              <p:cNvPr id="1055" name="Freeform 106"/>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w="9525" cap="rnd">
                <a:noFill/>
                <a:round/>
                <a:headEnd/>
                <a:tailEnd/>
              </a:ln>
            </p:spPr>
            <p:txBody>
              <a:bodyPr/>
              <a:lstStyle/>
              <a:p>
                <a:pPr>
                  <a:defRPr/>
                </a:pPr>
                <a:endParaRPr lang="en-US"/>
              </a:p>
            </p:txBody>
          </p:sp>
          <p:sp>
            <p:nvSpPr>
              <p:cNvPr id="1056" name="Freeform 107"/>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w="9525" cap="rnd">
                <a:noFill/>
                <a:round/>
                <a:headEnd/>
                <a:tailEnd/>
              </a:ln>
            </p:spPr>
            <p:txBody>
              <a:bodyPr/>
              <a:lstStyle/>
              <a:p>
                <a:pPr>
                  <a:defRPr/>
                </a:pPr>
                <a:endParaRPr lang="en-US"/>
              </a:p>
            </p:txBody>
          </p:sp>
          <p:sp>
            <p:nvSpPr>
              <p:cNvPr id="1057" name="Freeform 108"/>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w="9525" cap="rnd">
                <a:noFill/>
                <a:round/>
                <a:headEnd/>
                <a:tailEnd/>
              </a:ln>
            </p:spPr>
            <p:txBody>
              <a:bodyPr/>
              <a:lstStyle/>
              <a:p>
                <a:pPr>
                  <a:defRPr/>
                </a:pPr>
                <a:endParaRPr lang="en-US"/>
              </a:p>
            </p:txBody>
          </p:sp>
          <p:sp>
            <p:nvSpPr>
              <p:cNvPr id="1058" name="Freeform 109"/>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w="9525" cap="rnd">
                <a:noFill/>
                <a:round/>
                <a:headEnd/>
                <a:tailEnd/>
              </a:ln>
            </p:spPr>
            <p:txBody>
              <a:bodyPr/>
              <a:lstStyle/>
              <a:p>
                <a:pPr>
                  <a:defRPr/>
                </a:pPr>
                <a:endParaRPr lang="en-US"/>
              </a:p>
            </p:txBody>
          </p:sp>
          <p:sp>
            <p:nvSpPr>
              <p:cNvPr id="1059" name="Freeform 110"/>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w="9525" cap="rnd">
                <a:noFill/>
                <a:round/>
                <a:headEnd/>
                <a:tailEnd/>
              </a:ln>
            </p:spPr>
            <p:txBody>
              <a:bodyPr/>
              <a:lstStyle/>
              <a:p>
                <a:pPr>
                  <a:defRPr/>
                </a:pPr>
                <a:endParaRPr lang="en-US"/>
              </a:p>
            </p:txBody>
          </p:sp>
          <p:sp>
            <p:nvSpPr>
              <p:cNvPr id="1060" name="Freeform 111"/>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w="9525" cap="rnd">
                <a:noFill/>
                <a:round/>
                <a:headEnd/>
                <a:tailEnd/>
              </a:ln>
            </p:spPr>
            <p:txBody>
              <a:bodyPr/>
              <a:lstStyle/>
              <a:p>
                <a:pPr>
                  <a:defRPr/>
                </a:pPr>
                <a:endParaRPr lang="en-US"/>
              </a:p>
            </p:txBody>
          </p:sp>
          <p:sp>
            <p:nvSpPr>
              <p:cNvPr id="1061" name="Freeform 112"/>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w="9525" cap="rnd">
                <a:noFill/>
                <a:round/>
                <a:headEnd/>
                <a:tailEnd/>
              </a:ln>
            </p:spPr>
            <p:txBody>
              <a:bodyPr/>
              <a:lstStyle/>
              <a:p>
                <a:pPr>
                  <a:defRPr/>
                </a:pPr>
                <a:endParaRPr lang="en-US"/>
              </a:p>
            </p:txBody>
          </p:sp>
        </p:grpSp>
      </p:grpSp>
      <p:sp>
        <p:nvSpPr>
          <p:cNvPr id="94321" name="Rectangle 113"/>
          <p:cNvSpPr>
            <a:spLocks noGrp="1" noChangeArrowheads="1"/>
          </p:cNvSpPr>
          <p:nvPr>
            <p:ph type="title"/>
          </p:nvPr>
        </p:nvSpPr>
        <p:spPr bwMode="auto">
          <a:xfrm>
            <a:off x="685800" y="4191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114"/>
          <p:cNvSpPr>
            <a:spLocks noGrp="1" noChangeArrowheads="1"/>
          </p:cNvSpPr>
          <p:nvPr>
            <p:ph type="body" idx="1"/>
          </p:nvPr>
        </p:nvSpPr>
        <p:spPr bwMode="auto">
          <a:xfrm>
            <a:off x="685800" y="17907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323" name="Rectangle 11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94324" name="Rectangle 11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pPr>
              <a:defRPr/>
            </a:pPr>
            <a:endParaRPr lang="en-US"/>
          </a:p>
        </p:txBody>
      </p:sp>
      <p:sp>
        <p:nvSpPr>
          <p:cNvPr id="94325" name="Rectangle 11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F8EB361D-3BFC-421A-B54F-2B70377E34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5pPr>
      <a:lvl6pPr marL="4572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6pPr>
      <a:lvl7pPr marL="9144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7pPr>
      <a:lvl8pPr marL="13716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8pPr>
      <a:lvl9pPr marL="18288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VnBahamasBH" pitchFamily="34" charset="0"/>
        </a:defRPr>
      </a:lvl9pPr>
    </p:titleStyle>
    <p:bodyStyle>
      <a:lvl1pPr marL="342900" indent="-342900" algn="l" rtl="0" eaLnBrk="0" fontAlgn="base" hangingPunct="0">
        <a:spcBef>
          <a:spcPct val="20000"/>
        </a:spcBef>
        <a:spcAft>
          <a:spcPct val="0"/>
        </a:spcAft>
        <a:buClr>
          <a:schemeClr val="folHlink"/>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b="1">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b="1">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b="1">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b="1">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b="1">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audio" Target="../media/audio2.wav"/><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457200"/>
            <a:ext cx="7772400" cy="1143000"/>
          </a:xfrm>
        </p:spPr>
        <p:txBody>
          <a:bodyPr/>
          <a:lstStyle/>
          <a:p>
            <a:r>
              <a:rPr lang="en-US" b="1" smtClean="0">
                <a:solidFill>
                  <a:srgbClr val="000099"/>
                </a:solidFill>
                <a:effectLst/>
                <a:latin typeface="Arial" charset="0"/>
              </a:rPr>
              <a:t>BÀI CŨ</a:t>
            </a:r>
            <a:r>
              <a:rPr lang="en-US" b="1" smtClean="0">
                <a:solidFill>
                  <a:srgbClr val="000066"/>
                </a:solidFill>
                <a:effectLst/>
                <a:latin typeface="Arial" charset="0"/>
              </a:rPr>
              <a:t> :</a:t>
            </a:r>
          </a:p>
        </p:txBody>
      </p:sp>
      <p:sp>
        <p:nvSpPr>
          <p:cNvPr id="99331" name="Rectangle 3"/>
          <p:cNvSpPr>
            <a:spLocks noGrp="1" noChangeArrowheads="1"/>
          </p:cNvSpPr>
          <p:nvPr>
            <p:ph type="body" idx="1"/>
          </p:nvPr>
        </p:nvSpPr>
        <p:spPr>
          <a:xfrm>
            <a:off x="685800" y="1790700"/>
            <a:ext cx="7772400" cy="1181100"/>
          </a:xfrm>
        </p:spPr>
        <p:txBody>
          <a:bodyPr/>
          <a:lstStyle/>
          <a:p>
            <a:pPr algn="ctr"/>
            <a:r>
              <a:rPr lang="en-US" smtClean="0">
                <a:solidFill>
                  <a:srgbClr val="FF0000"/>
                </a:solidFill>
                <a:latin typeface="Arial" charset="0"/>
              </a:rPr>
              <a:t>LUYỆN TẬP THỰC HÀNH TRAO ĐỔI VỚI NGƯỜI THÂN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blinds(horizontal)">
                                      <p:cBhvr>
                                        <p:cTn id="7" dur="500"/>
                                        <p:tgtEl>
                                          <p:spTgt spid="99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strips(downRight)">
                                      <p:cBhvr>
                                        <p:cTn id="12" dur="3000"/>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62000" y="2057400"/>
            <a:ext cx="3200400" cy="1143000"/>
          </a:xfrm>
        </p:spPr>
        <p:txBody>
          <a:bodyPr/>
          <a:lstStyle/>
          <a:p>
            <a:pPr>
              <a:defRPr/>
            </a:pPr>
            <a:r>
              <a:rPr lang="en-US" smtClean="0">
                <a:solidFill>
                  <a:srgbClr val="FF0000"/>
                </a:solidFill>
                <a:latin typeface="Arial"/>
              </a:rPr>
              <a:t>Mở BàI 1</a:t>
            </a:r>
          </a:p>
        </p:txBody>
      </p:sp>
      <p:sp>
        <p:nvSpPr>
          <p:cNvPr id="66563" name="Rectangle 3"/>
          <p:cNvSpPr>
            <a:spLocks noGrp="1" noChangeArrowheads="1"/>
          </p:cNvSpPr>
          <p:nvPr>
            <p:ph type="body" idx="1"/>
          </p:nvPr>
        </p:nvSpPr>
        <p:spPr>
          <a:xfrm>
            <a:off x="685800" y="3276600"/>
            <a:ext cx="7772400" cy="2628900"/>
          </a:xfrm>
        </p:spPr>
        <p:txBody>
          <a:bodyPr/>
          <a:lstStyle/>
          <a:p>
            <a:pPr algn="just">
              <a:buFontTx/>
              <a:buNone/>
            </a:pPr>
            <a:r>
              <a:rPr lang="en-US" smtClean="0">
                <a:solidFill>
                  <a:srgbClr val="660066"/>
                </a:solidFill>
                <a:latin typeface="Arial" charset="0"/>
              </a:rPr>
              <a:t>     </a:t>
            </a:r>
            <a:r>
              <a:rPr lang="en-US" smtClean="0">
                <a:solidFill>
                  <a:srgbClr val="800080"/>
                </a:solidFill>
                <a:latin typeface="Arial" charset="0"/>
              </a:rPr>
              <a:t>Cú một con rựa sống trờn sụng. Biết mỡnh chậm chạp nờn hụm nào cũng vậy, vừa sỏng sớm tinh mơ, đó đi ra bờ sụng tập chạy.</a:t>
            </a:r>
          </a:p>
        </p:txBody>
      </p:sp>
      <p:sp>
        <p:nvSpPr>
          <p:cNvPr id="6" name="TextBox 5"/>
          <p:cNvSpPr txBox="1">
            <a:spLocks noChangeArrowheads="1"/>
          </p:cNvSpPr>
          <p:nvPr/>
        </p:nvSpPr>
        <p:spPr bwMode="auto">
          <a:xfrm>
            <a:off x="1066800" y="609600"/>
            <a:ext cx="7086600" cy="1077913"/>
          </a:xfrm>
          <a:prstGeom prst="rect">
            <a:avLst/>
          </a:prstGeom>
          <a:noFill/>
          <a:ln w="9525">
            <a:noFill/>
            <a:miter lim="800000"/>
            <a:headEnd/>
            <a:tailEnd/>
          </a:ln>
        </p:spPr>
        <p:txBody>
          <a:bodyPr>
            <a:spAutoFit/>
          </a:bodyPr>
          <a:lstStyle/>
          <a:p>
            <a:r>
              <a:rPr lang="en-US" sz="3200" b="1">
                <a:solidFill>
                  <a:srgbClr val="00FF00"/>
                </a:solidFill>
              </a:rPr>
              <a:t>1) Đọc các mở bài sau và cho biết đó là những cách mở bài nào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2"/>
                                        </p:tgtEl>
                                        <p:attrNameLst>
                                          <p:attrName>style.visibility</p:attrName>
                                        </p:attrNameLst>
                                      </p:cBhvr>
                                      <p:to>
                                        <p:strVal val="visible"/>
                                      </p:to>
                                    </p:set>
                                    <p:anim calcmode="lin" valueType="num">
                                      <p:cBhvr additive="base">
                                        <p:cTn id="13" dur="500" fill="hold"/>
                                        <p:tgtEl>
                                          <p:spTgt spid="66562"/>
                                        </p:tgtEl>
                                        <p:attrNameLst>
                                          <p:attrName>ppt_x</p:attrName>
                                        </p:attrNameLst>
                                      </p:cBhvr>
                                      <p:tavLst>
                                        <p:tav tm="0">
                                          <p:val>
                                            <p:strVal val="#ppt_x"/>
                                          </p:val>
                                        </p:tav>
                                        <p:tav tm="100000">
                                          <p:val>
                                            <p:strVal val="#ppt_x"/>
                                          </p:val>
                                        </p:tav>
                                      </p:tavLst>
                                    </p:anim>
                                    <p:anim calcmode="lin" valueType="num">
                                      <p:cBhvr additive="base">
                                        <p:cTn id="14" dur="500" fill="hold"/>
                                        <p:tgtEl>
                                          <p:spTgt spid="6656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3">
                                            <p:txEl>
                                              <p:pRg st="0" end="0"/>
                                            </p:txEl>
                                          </p:spTgt>
                                        </p:tgtEl>
                                        <p:attrNameLst>
                                          <p:attrName>style.visibility</p:attrName>
                                        </p:attrNameLst>
                                      </p:cBhvr>
                                      <p:to>
                                        <p:strVal val="visible"/>
                                      </p:to>
                                    </p:set>
                                    <p:anim calcmode="lin" valueType="num">
                                      <p:cBhvr additive="base">
                                        <p:cTn id="19"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smtClean="0">
                <a:solidFill>
                  <a:srgbClr val="FF0000"/>
                </a:solidFill>
                <a:latin typeface="Arial"/>
              </a:rPr>
              <a:t>Mở BàI </a:t>
            </a:r>
            <a:r>
              <a:rPr lang="en-US" smtClean="0">
                <a:solidFill>
                  <a:srgbClr val="FF5050"/>
                </a:solidFill>
                <a:latin typeface="Arial"/>
              </a:rPr>
              <a:t>2</a:t>
            </a:r>
          </a:p>
        </p:txBody>
      </p:sp>
      <p:sp>
        <p:nvSpPr>
          <p:cNvPr id="13315" name="Rectangle 3"/>
          <p:cNvSpPr>
            <a:spLocks noGrp="1" noChangeArrowheads="1"/>
          </p:cNvSpPr>
          <p:nvPr>
            <p:ph type="body" idx="1"/>
          </p:nvPr>
        </p:nvSpPr>
        <p:spPr/>
        <p:txBody>
          <a:bodyPr/>
          <a:lstStyle/>
          <a:p>
            <a:pPr algn="just">
              <a:buFontTx/>
              <a:buNone/>
            </a:pPr>
            <a:r>
              <a:rPr lang="en-US" smtClean="0">
                <a:solidFill>
                  <a:srgbClr val="660066"/>
                </a:solidFill>
                <a:latin typeface="Arial" charset="0"/>
              </a:rPr>
              <a:t>      </a:t>
            </a:r>
            <a:r>
              <a:rPr lang="en-US" smtClean="0">
                <a:solidFill>
                  <a:srgbClr val="800080"/>
                </a:solidFill>
                <a:latin typeface="Arial" charset="0"/>
              </a:rPr>
              <a:t>Xưa nay, người cậy tài giỏi mà chủ quan, biếng nhỏc thỡ chẳng làm nờn việc gỡ. Ngược lại, sức cú kộm nhưng quyết tõm, nhẫn nại ắt thành cụng. Cõu chuyện </a:t>
            </a:r>
            <a:r>
              <a:rPr lang="en-US" i="1" smtClean="0">
                <a:solidFill>
                  <a:srgbClr val="800080"/>
                </a:solidFill>
                <a:latin typeface="Arial" charset="0"/>
              </a:rPr>
              <a:t>Rựa và Thũ</a:t>
            </a:r>
            <a:r>
              <a:rPr lang="en-US" smtClean="0">
                <a:solidFill>
                  <a:srgbClr val="800080"/>
                </a:solidFill>
                <a:latin typeface="Arial" charset="0"/>
              </a:rPr>
              <a:t> chứng minh điều đú.</a:t>
            </a:r>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smtClean="0">
                <a:solidFill>
                  <a:srgbClr val="FF0000"/>
                </a:solidFill>
                <a:latin typeface="Arial"/>
              </a:rPr>
              <a:t>Mở BàI </a:t>
            </a:r>
            <a:r>
              <a:rPr lang="en-US" smtClean="0">
                <a:solidFill>
                  <a:srgbClr val="FF5050"/>
                </a:solidFill>
                <a:latin typeface="Arial"/>
              </a:rPr>
              <a:t>3</a:t>
            </a:r>
          </a:p>
        </p:txBody>
      </p:sp>
      <p:sp>
        <p:nvSpPr>
          <p:cNvPr id="14339" name="Rectangle 3"/>
          <p:cNvSpPr>
            <a:spLocks noGrp="1" noChangeArrowheads="1"/>
          </p:cNvSpPr>
          <p:nvPr>
            <p:ph type="body" idx="1"/>
          </p:nvPr>
        </p:nvSpPr>
        <p:spPr/>
        <p:txBody>
          <a:bodyPr/>
          <a:lstStyle/>
          <a:p>
            <a:pPr algn="just">
              <a:buFontTx/>
              <a:buNone/>
            </a:pPr>
            <a:r>
              <a:rPr lang="en-US" smtClean="0">
                <a:solidFill>
                  <a:srgbClr val="660066"/>
                </a:solidFill>
                <a:latin typeface="Arial" charset="0"/>
              </a:rPr>
              <a:t>      </a:t>
            </a:r>
            <a:r>
              <a:rPr lang="en-US" smtClean="0">
                <a:solidFill>
                  <a:srgbClr val="800080"/>
                </a:solidFill>
                <a:latin typeface="Arial" charset="0"/>
              </a:rPr>
              <a:t>Đầu năm học vừa qua, lớp em cú mấy bạn vỡ chủ quan, lười biếng nờn kết quả học tập sỳt kộm hẳn so với hồi lớp ba. Cụ giỏo bốn kể chuyện </a:t>
            </a:r>
            <a:r>
              <a:rPr lang="en-US" i="1" smtClean="0">
                <a:solidFill>
                  <a:srgbClr val="800080"/>
                </a:solidFill>
                <a:latin typeface="Arial" charset="0"/>
              </a:rPr>
              <a:t>Rựa và Thỏ</a:t>
            </a:r>
            <a:r>
              <a:rPr lang="en-US" smtClean="0">
                <a:solidFill>
                  <a:srgbClr val="800080"/>
                </a:solidFill>
                <a:latin typeface="Arial" charset="0"/>
              </a:rPr>
              <a:t> để khuyờn cỏc bạn phải cố gắng, chăm chỉ. Cõu chuyện này như sau:</a:t>
            </a:r>
          </a:p>
        </p:txBody>
      </p:sp>
    </p:spTree>
  </p:cSld>
  <p:clrMapOvr>
    <a:masterClrMapping/>
  </p:clrMapOvr>
  <p:transition spd="med">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en-US" smtClean="0">
                <a:solidFill>
                  <a:srgbClr val="FF0000"/>
                </a:solidFill>
                <a:latin typeface="Arial"/>
                <a:cs typeface="Times New Roman" pitchFamily="18" charset="0"/>
              </a:rPr>
              <a:t>Mở bài </a:t>
            </a:r>
            <a:r>
              <a:rPr lang="en-US" smtClean="0">
                <a:solidFill>
                  <a:srgbClr val="FF5050"/>
                </a:solidFill>
                <a:latin typeface="Arial"/>
                <a:cs typeface="Times New Roman" pitchFamily="18" charset="0"/>
              </a:rPr>
              <a:t>4</a:t>
            </a:r>
          </a:p>
        </p:txBody>
      </p:sp>
      <p:sp>
        <p:nvSpPr>
          <p:cNvPr id="15363" name="Rectangle 3"/>
          <p:cNvSpPr>
            <a:spLocks noGrp="1" noChangeArrowheads="1"/>
          </p:cNvSpPr>
          <p:nvPr>
            <p:ph type="body" idx="1"/>
          </p:nvPr>
        </p:nvSpPr>
        <p:spPr>
          <a:xfrm>
            <a:off x="901700" y="1860550"/>
            <a:ext cx="7340600" cy="3740150"/>
          </a:xfrm>
        </p:spPr>
        <p:txBody>
          <a:bodyPr/>
          <a:lstStyle/>
          <a:p>
            <a:pPr algn="just">
              <a:buFontTx/>
              <a:buNone/>
            </a:pPr>
            <a:r>
              <a:rPr lang="en-US" sz="2800" smtClean="0">
                <a:solidFill>
                  <a:srgbClr val="660066"/>
                </a:solidFill>
                <a:latin typeface="Arial" charset="0"/>
                <a:cs typeface="Times New Roman" pitchFamily="18" charset="0"/>
              </a:rPr>
              <a:t>      </a:t>
            </a:r>
            <a:r>
              <a:rPr lang="en-US" sz="2800" smtClean="0">
                <a:solidFill>
                  <a:srgbClr val="800080"/>
                </a:solidFill>
                <a:latin typeface="Arial" charset="0"/>
                <a:cs typeface="Times New Roman" pitchFamily="18" charset="0"/>
              </a:rPr>
              <a:t>Trong c</a:t>
            </a:r>
            <a:r>
              <a:rPr lang="en-US" smtClean="0">
                <a:solidFill>
                  <a:srgbClr val="800080"/>
                </a:solidFill>
                <a:latin typeface="Arial" charset="0"/>
                <a:cs typeface="Times New Roman" pitchFamily="18" charset="0"/>
              </a:rPr>
              <a:t>á</a:t>
            </a:r>
            <a:r>
              <a:rPr lang="en-US" sz="2800" smtClean="0">
                <a:solidFill>
                  <a:srgbClr val="800080"/>
                </a:solidFill>
                <a:latin typeface="Arial" charset="0"/>
                <a:cs typeface="Times New Roman" pitchFamily="18" charset="0"/>
              </a:rPr>
              <a:t>c lo</a:t>
            </a:r>
            <a:r>
              <a:rPr lang="en-US" smtClean="0">
                <a:solidFill>
                  <a:srgbClr val="800080"/>
                </a:solidFill>
                <a:latin typeface="Arial" charset="0"/>
                <a:cs typeface="Times New Roman" pitchFamily="18" charset="0"/>
              </a:rPr>
              <a:t>à</a:t>
            </a:r>
            <a:r>
              <a:rPr lang="en-US" sz="2800" smtClean="0">
                <a:solidFill>
                  <a:srgbClr val="800080"/>
                </a:solidFill>
                <a:latin typeface="Arial" charset="0"/>
                <a:cs typeface="Times New Roman" pitchFamily="18" charset="0"/>
              </a:rPr>
              <a:t>i th</a:t>
            </a:r>
            <a:r>
              <a:rPr lang="en-US" smtClean="0">
                <a:solidFill>
                  <a:srgbClr val="800080"/>
                </a:solidFill>
                <a:latin typeface="Arial" charset="0"/>
                <a:cs typeface="Times New Roman" pitchFamily="18" charset="0"/>
              </a:rPr>
              <a:t>ú</a:t>
            </a:r>
            <a:r>
              <a:rPr lang="en-US" sz="2800" smtClean="0">
                <a:solidFill>
                  <a:srgbClr val="800080"/>
                </a:solidFill>
                <a:latin typeface="Arial" charset="0"/>
                <a:cs typeface="Times New Roman" pitchFamily="18" charset="0"/>
              </a:rPr>
              <a:t>, m</a:t>
            </a:r>
            <a:r>
              <a:rPr lang="en-US" smtClean="0">
                <a:solidFill>
                  <a:srgbClr val="800080"/>
                </a:solidFill>
                <a:latin typeface="Arial" charset="0"/>
                <a:cs typeface="Times New Roman" pitchFamily="18" charset="0"/>
              </a:rPr>
              <a:t>ấ</a:t>
            </a:r>
            <a:r>
              <a:rPr lang="en-US" sz="2800" smtClean="0">
                <a:solidFill>
                  <a:srgbClr val="800080"/>
                </a:solidFill>
                <a:latin typeface="Arial" charset="0"/>
                <a:cs typeface="Times New Roman" pitchFamily="18" charset="0"/>
              </a:rPr>
              <a:t>y ai ch</a:t>
            </a:r>
            <a:r>
              <a:rPr lang="en-US" smtClean="0">
                <a:solidFill>
                  <a:srgbClr val="800080"/>
                </a:solidFill>
                <a:latin typeface="Arial" charset="0"/>
                <a:cs typeface="Times New Roman" pitchFamily="18" charset="0"/>
              </a:rPr>
              <a:t>ạ</a:t>
            </a:r>
            <a:r>
              <a:rPr lang="en-US" sz="2800" smtClean="0">
                <a:solidFill>
                  <a:srgbClr val="800080"/>
                </a:solidFill>
                <a:latin typeface="Arial" charset="0"/>
                <a:cs typeface="Times New Roman" pitchFamily="18" charset="0"/>
              </a:rPr>
              <a:t>y nhanh nh</a:t>
            </a:r>
            <a:r>
              <a:rPr lang="en-US" smtClean="0">
                <a:solidFill>
                  <a:srgbClr val="800080"/>
                </a:solidFill>
                <a:latin typeface="Arial" charset="0"/>
                <a:cs typeface="Times New Roman" pitchFamily="18" charset="0"/>
              </a:rPr>
              <a:t>ư</a:t>
            </a:r>
            <a:r>
              <a:rPr lang="en-US" sz="2800" smtClean="0">
                <a:solidFill>
                  <a:srgbClr val="800080"/>
                </a:solidFill>
                <a:latin typeface="Arial" charset="0"/>
                <a:cs typeface="Times New Roman" pitchFamily="18" charset="0"/>
              </a:rPr>
              <a:t> b</a:t>
            </a:r>
            <a:r>
              <a:rPr lang="en-US" smtClean="0">
                <a:solidFill>
                  <a:srgbClr val="800080"/>
                </a:solidFill>
                <a:latin typeface="Arial" charset="0"/>
                <a:cs typeface="Times New Roman" pitchFamily="18" charset="0"/>
              </a:rPr>
              <a:t>ọ</a:t>
            </a:r>
            <a:r>
              <a:rPr lang="en-US" sz="2800" smtClean="0">
                <a:solidFill>
                  <a:srgbClr val="800080"/>
                </a:solidFill>
                <a:latin typeface="Arial" charset="0"/>
                <a:cs typeface="Times New Roman" pitchFamily="18" charset="0"/>
              </a:rPr>
              <a:t>n th</a:t>
            </a:r>
            <a:r>
              <a:rPr lang="en-US" smtClean="0">
                <a:solidFill>
                  <a:srgbClr val="800080"/>
                </a:solidFill>
                <a:latin typeface="Arial" charset="0"/>
                <a:cs typeface="Times New Roman" pitchFamily="18" charset="0"/>
              </a:rPr>
              <a:t>ỏ</a:t>
            </a:r>
            <a:r>
              <a:rPr lang="en-US" sz="2800" smtClean="0">
                <a:solidFill>
                  <a:srgbClr val="800080"/>
                </a:solidFill>
                <a:latin typeface="Arial" charset="0"/>
                <a:cs typeface="Times New Roman" pitchFamily="18" charset="0"/>
              </a:rPr>
              <a:t> ch</a:t>
            </a:r>
            <a:r>
              <a:rPr lang="en-US" smtClean="0">
                <a:solidFill>
                  <a:srgbClr val="800080"/>
                </a:solidFill>
                <a:latin typeface="Arial" charset="0"/>
                <a:cs typeface="Times New Roman" pitchFamily="18" charset="0"/>
              </a:rPr>
              <a:t>ú</a:t>
            </a:r>
            <a:r>
              <a:rPr lang="en-US" sz="2800" smtClean="0">
                <a:solidFill>
                  <a:srgbClr val="800080"/>
                </a:solidFill>
                <a:latin typeface="Arial" charset="0"/>
                <a:cs typeface="Times New Roman" pitchFamily="18" charset="0"/>
              </a:rPr>
              <a:t>ng t</a:t>
            </a:r>
            <a:r>
              <a:rPr lang="en-US" smtClean="0">
                <a:solidFill>
                  <a:srgbClr val="800080"/>
                </a:solidFill>
                <a:latin typeface="Arial" charset="0"/>
                <a:cs typeface="Times New Roman" pitchFamily="18" charset="0"/>
              </a:rPr>
              <a:t>ô</a:t>
            </a:r>
            <a:r>
              <a:rPr lang="en-US" sz="2800" smtClean="0">
                <a:solidFill>
                  <a:srgbClr val="800080"/>
                </a:solidFill>
                <a:latin typeface="Arial" charset="0"/>
                <a:cs typeface="Times New Roman" pitchFamily="18" charset="0"/>
              </a:rPr>
              <a:t>i? Th</a:t>
            </a:r>
            <a:r>
              <a:rPr lang="en-US" smtClean="0">
                <a:solidFill>
                  <a:srgbClr val="800080"/>
                </a:solidFill>
                <a:latin typeface="Arial" charset="0"/>
                <a:cs typeface="Times New Roman" pitchFamily="18" charset="0"/>
              </a:rPr>
              <a:t>ấ</a:t>
            </a:r>
            <a:r>
              <a:rPr lang="en-US" sz="2800" smtClean="0">
                <a:solidFill>
                  <a:srgbClr val="800080"/>
                </a:solidFill>
                <a:latin typeface="Arial" charset="0"/>
                <a:cs typeface="Times New Roman" pitchFamily="18" charset="0"/>
              </a:rPr>
              <a:t>y b</a:t>
            </a:r>
            <a:r>
              <a:rPr lang="en-US" smtClean="0">
                <a:solidFill>
                  <a:srgbClr val="800080"/>
                </a:solidFill>
                <a:latin typeface="Arial" charset="0"/>
                <a:cs typeface="Times New Roman" pitchFamily="18" charset="0"/>
              </a:rPr>
              <a:t>ó</a:t>
            </a:r>
            <a:r>
              <a:rPr lang="en-US" sz="2800" smtClean="0">
                <a:solidFill>
                  <a:srgbClr val="800080"/>
                </a:solidFill>
                <a:latin typeface="Arial" charset="0"/>
                <a:cs typeface="Times New Roman" pitchFamily="18" charset="0"/>
              </a:rPr>
              <a:t>ng ch</a:t>
            </a:r>
            <a:r>
              <a:rPr lang="en-US" smtClean="0">
                <a:solidFill>
                  <a:srgbClr val="800080"/>
                </a:solidFill>
                <a:latin typeface="Arial" charset="0"/>
                <a:cs typeface="Times New Roman" pitchFamily="18" charset="0"/>
              </a:rPr>
              <a:t>ú</a:t>
            </a:r>
            <a:r>
              <a:rPr lang="en-US" sz="2800" smtClean="0">
                <a:solidFill>
                  <a:srgbClr val="800080"/>
                </a:solidFill>
                <a:latin typeface="Arial" charset="0"/>
                <a:cs typeface="Times New Roman" pitchFamily="18" charset="0"/>
              </a:rPr>
              <a:t>ng t</a:t>
            </a:r>
            <a:r>
              <a:rPr lang="en-US" smtClean="0">
                <a:solidFill>
                  <a:srgbClr val="800080"/>
                </a:solidFill>
                <a:latin typeface="Arial" charset="0"/>
                <a:cs typeface="Times New Roman" pitchFamily="18" charset="0"/>
              </a:rPr>
              <a:t>ô</a:t>
            </a:r>
            <a:r>
              <a:rPr lang="en-US" sz="2800" smtClean="0">
                <a:solidFill>
                  <a:srgbClr val="800080"/>
                </a:solidFill>
                <a:latin typeface="Arial" charset="0"/>
                <a:cs typeface="Times New Roman" pitchFamily="18" charset="0"/>
              </a:rPr>
              <a:t>i tr</a:t>
            </a:r>
            <a:r>
              <a:rPr lang="en-US" smtClean="0">
                <a:solidFill>
                  <a:srgbClr val="800080"/>
                </a:solidFill>
                <a:latin typeface="Arial" charset="0"/>
                <a:cs typeface="Times New Roman" pitchFamily="18" charset="0"/>
              </a:rPr>
              <a:t>ê</a:t>
            </a:r>
            <a:r>
              <a:rPr lang="en-US" sz="2800" smtClean="0">
                <a:solidFill>
                  <a:srgbClr val="800080"/>
                </a:solidFill>
                <a:latin typeface="Arial" charset="0"/>
                <a:cs typeface="Times New Roman" pitchFamily="18" charset="0"/>
              </a:rPr>
              <a:t>n </a:t>
            </a:r>
            <a:r>
              <a:rPr lang="en-US" smtClean="0">
                <a:solidFill>
                  <a:srgbClr val="800080"/>
                </a:solidFill>
                <a:latin typeface="Arial" charset="0"/>
                <a:cs typeface="Times New Roman" pitchFamily="18" charset="0"/>
              </a:rPr>
              <a:t>đườ</a:t>
            </a:r>
            <a:r>
              <a:rPr lang="en-US" sz="2800" smtClean="0">
                <a:solidFill>
                  <a:srgbClr val="800080"/>
                </a:solidFill>
                <a:latin typeface="Arial" charset="0"/>
                <a:cs typeface="Times New Roman" pitchFamily="18" charset="0"/>
              </a:rPr>
              <a:t>ng </a:t>
            </a:r>
            <a:r>
              <a:rPr lang="en-US" smtClean="0">
                <a:solidFill>
                  <a:srgbClr val="800080"/>
                </a:solidFill>
                <a:latin typeface="Arial" charset="0"/>
                <a:cs typeface="Times New Roman" pitchFamily="18" charset="0"/>
              </a:rPr>
              <a:t>đ</a:t>
            </a:r>
            <a:r>
              <a:rPr lang="en-US" sz="2800" smtClean="0">
                <a:solidFill>
                  <a:srgbClr val="800080"/>
                </a:solidFill>
                <a:latin typeface="Arial" charset="0"/>
                <a:cs typeface="Times New Roman" pitchFamily="18" charset="0"/>
              </a:rPr>
              <a:t>ua th</a:t>
            </a:r>
            <a:r>
              <a:rPr lang="en-US" smtClean="0">
                <a:solidFill>
                  <a:srgbClr val="800080"/>
                </a:solidFill>
                <a:latin typeface="Arial" charset="0"/>
                <a:cs typeface="Times New Roman" pitchFamily="18" charset="0"/>
              </a:rPr>
              <a:t>ì</a:t>
            </a:r>
            <a:r>
              <a:rPr lang="en-US" sz="2800" smtClean="0">
                <a:solidFill>
                  <a:srgbClr val="800080"/>
                </a:solidFill>
                <a:latin typeface="Arial" charset="0"/>
                <a:cs typeface="Times New Roman" pitchFamily="18" charset="0"/>
              </a:rPr>
              <a:t> h</a:t>
            </a:r>
            <a:r>
              <a:rPr lang="en-US" smtClean="0">
                <a:solidFill>
                  <a:srgbClr val="800080"/>
                </a:solidFill>
                <a:latin typeface="Arial" charset="0"/>
                <a:cs typeface="Times New Roman" pitchFamily="18" charset="0"/>
              </a:rPr>
              <a:t>ươ</a:t>
            </a:r>
            <a:r>
              <a:rPr lang="en-US" sz="2800" smtClean="0">
                <a:solidFill>
                  <a:srgbClr val="800080"/>
                </a:solidFill>
                <a:latin typeface="Arial" charset="0"/>
                <a:cs typeface="Times New Roman" pitchFamily="18" charset="0"/>
              </a:rPr>
              <a:t>u, nai </a:t>
            </a:r>
            <a:r>
              <a:rPr lang="en-US" smtClean="0">
                <a:solidFill>
                  <a:srgbClr val="800080"/>
                </a:solidFill>
                <a:latin typeface="Arial" charset="0"/>
                <a:cs typeface="Times New Roman" pitchFamily="18" charset="0"/>
              </a:rPr>
              <a:t>cò</a:t>
            </a:r>
            <a:r>
              <a:rPr lang="en-US" sz="2800" smtClean="0">
                <a:solidFill>
                  <a:srgbClr val="800080"/>
                </a:solidFill>
                <a:latin typeface="Arial" charset="0"/>
                <a:cs typeface="Times New Roman" pitchFamily="18" charset="0"/>
              </a:rPr>
              <a:t>n ph</a:t>
            </a:r>
            <a:r>
              <a:rPr lang="en-US" smtClean="0">
                <a:solidFill>
                  <a:srgbClr val="800080"/>
                </a:solidFill>
                <a:latin typeface="Arial" charset="0"/>
                <a:cs typeface="Times New Roman" pitchFamily="18" charset="0"/>
              </a:rPr>
              <a:t>ả</a:t>
            </a:r>
            <a:r>
              <a:rPr lang="en-US" sz="2800" smtClean="0">
                <a:solidFill>
                  <a:srgbClr val="800080"/>
                </a:solidFill>
                <a:latin typeface="Arial" charset="0"/>
                <a:cs typeface="Times New Roman" pitchFamily="18" charset="0"/>
              </a:rPr>
              <a:t>i ki</a:t>
            </a:r>
            <a:r>
              <a:rPr lang="en-US" smtClean="0">
                <a:solidFill>
                  <a:srgbClr val="800080"/>
                </a:solidFill>
                <a:latin typeface="Arial" charset="0"/>
                <a:cs typeface="Times New Roman" pitchFamily="18" charset="0"/>
              </a:rPr>
              <a:t>ê</a:t>
            </a:r>
            <a:r>
              <a:rPr lang="en-US" sz="2800" smtClean="0">
                <a:solidFill>
                  <a:srgbClr val="800080"/>
                </a:solidFill>
                <a:latin typeface="Arial" charset="0"/>
                <a:cs typeface="Times New Roman" pitchFamily="18" charset="0"/>
              </a:rPr>
              <a:t>ng d</a:t>
            </a:r>
            <a:r>
              <a:rPr lang="en-US" smtClean="0">
                <a:solidFill>
                  <a:srgbClr val="800080"/>
                </a:solidFill>
                <a:latin typeface="Arial" charset="0"/>
                <a:cs typeface="Times New Roman" pitchFamily="18" charset="0"/>
              </a:rPr>
              <a:t>è</a:t>
            </a:r>
            <a:r>
              <a:rPr lang="en-US" sz="2800" smtClean="0">
                <a:solidFill>
                  <a:srgbClr val="800080"/>
                </a:solidFill>
                <a:latin typeface="Arial" charset="0"/>
                <a:cs typeface="Times New Roman" pitchFamily="18" charset="0"/>
              </a:rPr>
              <a:t>, ch</a:t>
            </a:r>
            <a:r>
              <a:rPr lang="en-US" smtClean="0">
                <a:solidFill>
                  <a:srgbClr val="800080"/>
                </a:solidFill>
                <a:latin typeface="Arial" charset="0"/>
                <a:cs typeface="Times New Roman" pitchFamily="18" charset="0"/>
              </a:rPr>
              <a:t>ư</a:t>
            </a:r>
            <a:r>
              <a:rPr lang="en-US" sz="2800" smtClean="0">
                <a:solidFill>
                  <a:srgbClr val="800080"/>
                </a:solidFill>
                <a:latin typeface="Arial" charset="0"/>
                <a:cs typeface="Times New Roman" pitchFamily="18" charset="0"/>
              </a:rPr>
              <a:t>a n</a:t>
            </a:r>
            <a:r>
              <a:rPr lang="en-US" smtClean="0">
                <a:solidFill>
                  <a:srgbClr val="800080"/>
                </a:solidFill>
                <a:latin typeface="Arial" charset="0"/>
                <a:cs typeface="Times New Roman" pitchFamily="18" charset="0"/>
              </a:rPr>
              <a:t>ó</a:t>
            </a:r>
            <a:r>
              <a:rPr lang="en-US" sz="2800" smtClean="0">
                <a:solidFill>
                  <a:srgbClr val="800080"/>
                </a:solidFill>
                <a:latin typeface="Arial" charset="0"/>
                <a:cs typeface="Times New Roman" pitchFamily="18" charset="0"/>
              </a:rPr>
              <a:t>i g</a:t>
            </a:r>
            <a:r>
              <a:rPr lang="en-US" smtClean="0">
                <a:solidFill>
                  <a:srgbClr val="800080"/>
                </a:solidFill>
                <a:latin typeface="Arial" charset="0"/>
                <a:cs typeface="Times New Roman" pitchFamily="18" charset="0"/>
              </a:rPr>
              <a:t>ì</a:t>
            </a:r>
            <a:r>
              <a:rPr lang="en-US" sz="2800" smtClean="0">
                <a:solidFill>
                  <a:srgbClr val="800080"/>
                </a:solidFill>
                <a:latin typeface="Arial" charset="0"/>
                <a:cs typeface="Times New Roman" pitchFamily="18" charset="0"/>
              </a:rPr>
              <a:t> t</a:t>
            </a:r>
            <a:r>
              <a:rPr lang="en-US" smtClean="0">
                <a:solidFill>
                  <a:srgbClr val="800080"/>
                </a:solidFill>
                <a:latin typeface="Arial" charset="0"/>
                <a:cs typeface="Times New Roman" pitchFamily="18" charset="0"/>
              </a:rPr>
              <a:t>ớ</a:t>
            </a:r>
            <a:r>
              <a:rPr lang="en-US" sz="2800" smtClean="0">
                <a:solidFill>
                  <a:srgbClr val="800080"/>
                </a:solidFill>
                <a:latin typeface="Arial" charset="0"/>
                <a:cs typeface="Times New Roman" pitchFamily="18" charset="0"/>
              </a:rPr>
              <a:t>i b</a:t>
            </a:r>
            <a:r>
              <a:rPr lang="en-US" smtClean="0">
                <a:solidFill>
                  <a:srgbClr val="800080"/>
                </a:solidFill>
                <a:latin typeface="Arial" charset="0"/>
                <a:cs typeface="Times New Roman" pitchFamily="18" charset="0"/>
              </a:rPr>
              <a:t>á</a:t>
            </a:r>
            <a:r>
              <a:rPr lang="en-US" sz="2800" smtClean="0">
                <a:solidFill>
                  <a:srgbClr val="800080"/>
                </a:solidFill>
                <a:latin typeface="Arial" charset="0"/>
                <a:cs typeface="Times New Roman" pitchFamily="18" charset="0"/>
              </a:rPr>
              <a:t>c tr</a:t>
            </a:r>
            <a:r>
              <a:rPr lang="en-US" smtClean="0">
                <a:solidFill>
                  <a:srgbClr val="800080"/>
                </a:solidFill>
                <a:latin typeface="Arial" charset="0"/>
                <a:cs typeface="Times New Roman" pitchFamily="18" charset="0"/>
              </a:rPr>
              <a:t>â</a:t>
            </a:r>
            <a:r>
              <a:rPr lang="en-US" sz="2800" smtClean="0">
                <a:solidFill>
                  <a:srgbClr val="800080"/>
                </a:solidFill>
                <a:latin typeface="Arial" charset="0"/>
                <a:cs typeface="Times New Roman" pitchFamily="18" charset="0"/>
              </a:rPr>
              <a:t>u hay ch</a:t>
            </a:r>
            <a:r>
              <a:rPr lang="en-US" smtClean="0">
                <a:solidFill>
                  <a:srgbClr val="800080"/>
                </a:solidFill>
                <a:latin typeface="Arial" charset="0"/>
                <a:cs typeface="Times New Roman" pitchFamily="18" charset="0"/>
              </a:rPr>
              <a:t>ị</a:t>
            </a:r>
            <a:r>
              <a:rPr lang="en-US" sz="2800" smtClean="0">
                <a:solidFill>
                  <a:srgbClr val="800080"/>
                </a:solidFill>
                <a:latin typeface="Arial" charset="0"/>
                <a:cs typeface="Times New Roman" pitchFamily="18" charset="0"/>
              </a:rPr>
              <a:t> l</a:t>
            </a:r>
            <a:r>
              <a:rPr lang="en-US" smtClean="0">
                <a:solidFill>
                  <a:srgbClr val="800080"/>
                </a:solidFill>
                <a:latin typeface="Arial" charset="0"/>
                <a:cs typeface="Times New Roman" pitchFamily="18" charset="0"/>
              </a:rPr>
              <a:t>ợ</a:t>
            </a:r>
            <a:r>
              <a:rPr lang="en-US" sz="2800" smtClean="0">
                <a:solidFill>
                  <a:srgbClr val="800080"/>
                </a:solidFill>
                <a:latin typeface="Arial" charset="0"/>
                <a:cs typeface="Times New Roman" pitchFamily="18" charset="0"/>
              </a:rPr>
              <a:t>n. Th</a:t>
            </a:r>
            <a:r>
              <a:rPr lang="en-US" smtClean="0">
                <a:solidFill>
                  <a:srgbClr val="800080"/>
                </a:solidFill>
                <a:latin typeface="Arial" charset="0"/>
                <a:cs typeface="Times New Roman" pitchFamily="18" charset="0"/>
              </a:rPr>
              <a:t>ế</a:t>
            </a:r>
            <a:r>
              <a:rPr lang="en-US" sz="2800" smtClean="0">
                <a:solidFill>
                  <a:srgbClr val="800080"/>
                </a:solidFill>
                <a:latin typeface="Arial" charset="0"/>
                <a:cs typeface="Times New Roman" pitchFamily="18" charset="0"/>
              </a:rPr>
              <a:t> m</a:t>
            </a:r>
            <a:r>
              <a:rPr lang="en-US" smtClean="0">
                <a:solidFill>
                  <a:srgbClr val="800080"/>
                </a:solidFill>
                <a:latin typeface="Arial" charset="0"/>
                <a:cs typeface="Times New Roman" pitchFamily="18" charset="0"/>
              </a:rPr>
              <a:t>à</a:t>
            </a:r>
            <a:r>
              <a:rPr lang="en-US" sz="2800" smtClean="0">
                <a:solidFill>
                  <a:srgbClr val="800080"/>
                </a:solidFill>
                <a:latin typeface="Arial" charset="0"/>
                <a:cs typeface="Times New Roman" pitchFamily="18" charset="0"/>
              </a:rPr>
              <a:t> c</a:t>
            </a:r>
            <a:r>
              <a:rPr lang="en-US" smtClean="0">
                <a:solidFill>
                  <a:srgbClr val="800080"/>
                </a:solidFill>
                <a:latin typeface="Arial" charset="0"/>
                <a:cs typeface="Times New Roman" pitchFamily="18" charset="0"/>
              </a:rPr>
              <a:t>ó</a:t>
            </a:r>
            <a:r>
              <a:rPr lang="en-US" sz="2800" smtClean="0">
                <a:solidFill>
                  <a:srgbClr val="800080"/>
                </a:solidFill>
                <a:latin typeface="Arial" charset="0"/>
                <a:cs typeface="Times New Roman" pitchFamily="18" charset="0"/>
              </a:rPr>
              <a:t> l</a:t>
            </a:r>
            <a:r>
              <a:rPr lang="en-US" smtClean="0">
                <a:solidFill>
                  <a:srgbClr val="800080"/>
                </a:solidFill>
                <a:latin typeface="Arial" charset="0"/>
                <a:cs typeface="Times New Roman" pitchFamily="18" charset="0"/>
              </a:rPr>
              <a:t>ầ</a:t>
            </a:r>
            <a:r>
              <a:rPr lang="en-US" sz="2800" smtClean="0">
                <a:solidFill>
                  <a:srgbClr val="800080"/>
                </a:solidFill>
                <a:latin typeface="Arial" charset="0"/>
                <a:cs typeface="Times New Roman" pitchFamily="18" charset="0"/>
              </a:rPr>
              <a:t>n th</a:t>
            </a:r>
            <a:r>
              <a:rPr lang="en-US" smtClean="0">
                <a:solidFill>
                  <a:srgbClr val="800080"/>
                </a:solidFill>
                <a:latin typeface="Arial" charset="0"/>
                <a:cs typeface="Times New Roman" pitchFamily="18" charset="0"/>
              </a:rPr>
              <a:t>ỏ</a:t>
            </a:r>
            <a:r>
              <a:rPr lang="en-US" sz="2800" smtClean="0">
                <a:solidFill>
                  <a:srgbClr val="800080"/>
                </a:solidFill>
                <a:latin typeface="Arial" charset="0"/>
                <a:cs typeface="Times New Roman" pitchFamily="18" charset="0"/>
              </a:rPr>
              <a:t> t</a:t>
            </a:r>
            <a:r>
              <a:rPr lang="en-US" smtClean="0">
                <a:solidFill>
                  <a:srgbClr val="800080"/>
                </a:solidFill>
                <a:latin typeface="Arial" charset="0"/>
                <a:cs typeface="Times New Roman" pitchFamily="18" charset="0"/>
              </a:rPr>
              <a:t>ô</a:t>
            </a:r>
            <a:r>
              <a:rPr lang="en-US" sz="2800" smtClean="0">
                <a:solidFill>
                  <a:srgbClr val="800080"/>
                </a:solidFill>
                <a:latin typeface="Arial" charset="0"/>
                <a:cs typeface="Times New Roman" pitchFamily="18" charset="0"/>
              </a:rPr>
              <a:t>i ph</a:t>
            </a:r>
            <a:r>
              <a:rPr lang="en-US" smtClean="0">
                <a:solidFill>
                  <a:srgbClr val="800080"/>
                </a:solidFill>
                <a:latin typeface="Arial" charset="0"/>
                <a:cs typeface="Times New Roman" pitchFamily="18" charset="0"/>
              </a:rPr>
              <a:t>ả</a:t>
            </a:r>
            <a:r>
              <a:rPr lang="en-US" sz="2800" smtClean="0">
                <a:solidFill>
                  <a:srgbClr val="800080"/>
                </a:solidFill>
                <a:latin typeface="Arial" charset="0"/>
                <a:cs typeface="Times New Roman" pitchFamily="18" charset="0"/>
              </a:rPr>
              <a:t>i ng</a:t>
            </a:r>
            <a:r>
              <a:rPr lang="en-US" smtClean="0">
                <a:solidFill>
                  <a:srgbClr val="800080"/>
                </a:solidFill>
                <a:latin typeface="Arial" charset="0"/>
                <a:cs typeface="Times New Roman" pitchFamily="18" charset="0"/>
              </a:rPr>
              <a:t>ậ</a:t>
            </a:r>
            <a:r>
              <a:rPr lang="en-US" sz="2800" smtClean="0">
                <a:solidFill>
                  <a:srgbClr val="800080"/>
                </a:solidFill>
                <a:latin typeface="Arial" charset="0"/>
                <a:cs typeface="Times New Roman" pitchFamily="18" charset="0"/>
              </a:rPr>
              <a:t>m </a:t>
            </a:r>
            <a:r>
              <a:rPr lang="en-US" smtClean="0">
                <a:solidFill>
                  <a:srgbClr val="800080"/>
                </a:solidFill>
                <a:latin typeface="Arial" charset="0"/>
                <a:cs typeface="Times New Roman" pitchFamily="18" charset="0"/>
              </a:rPr>
              <a:t>đắ</a:t>
            </a:r>
            <a:r>
              <a:rPr lang="en-US" sz="2800" smtClean="0">
                <a:solidFill>
                  <a:srgbClr val="800080"/>
                </a:solidFill>
                <a:latin typeface="Arial" charset="0"/>
                <a:cs typeface="Times New Roman" pitchFamily="18" charset="0"/>
              </a:rPr>
              <a:t>ng nu</a:t>
            </a:r>
            <a:r>
              <a:rPr lang="en-US" smtClean="0">
                <a:solidFill>
                  <a:srgbClr val="800080"/>
                </a:solidFill>
                <a:latin typeface="Arial" charset="0"/>
                <a:cs typeface="Times New Roman" pitchFamily="18" charset="0"/>
              </a:rPr>
              <a:t>ố</a:t>
            </a:r>
            <a:r>
              <a:rPr lang="en-US" sz="2800" smtClean="0">
                <a:solidFill>
                  <a:srgbClr val="800080"/>
                </a:solidFill>
                <a:latin typeface="Arial" charset="0"/>
                <a:cs typeface="Times New Roman" pitchFamily="18" charset="0"/>
              </a:rPr>
              <a:t>t cay ch</a:t>
            </a:r>
            <a:r>
              <a:rPr lang="en-US" smtClean="0">
                <a:solidFill>
                  <a:srgbClr val="800080"/>
                </a:solidFill>
                <a:latin typeface="Arial" charset="0"/>
                <a:cs typeface="Times New Roman" pitchFamily="18" charset="0"/>
              </a:rPr>
              <a:t>ị</a:t>
            </a:r>
            <a:r>
              <a:rPr lang="en-US" sz="2800" smtClean="0">
                <a:solidFill>
                  <a:srgbClr val="800080"/>
                </a:solidFill>
                <a:latin typeface="Arial" charset="0"/>
                <a:cs typeface="Times New Roman" pitchFamily="18" charset="0"/>
              </a:rPr>
              <a:t>u thua anh ch</a:t>
            </a:r>
            <a:r>
              <a:rPr lang="en-US" smtClean="0">
                <a:solidFill>
                  <a:srgbClr val="800080"/>
                </a:solidFill>
                <a:latin typeface="Arial" charset="0"/>
                <a:cs typeface="Times New Roman" pitchFamily="18" charset="0"/>
              </a:rPr>
              <a:t>à</a:t>
            </a:r>
            <a:r>
              <a:rPr lang="en-US" sz="2800" smtClean="0">
                <a:solidFill>
                  <a:srgbClr val="800080"/>
                </a:solidFill>
                <a:latin typeface="Arial" charset="0"/>
                <a:cs typeface="Times New Roman" pitchFamily="18" charset="0"/>
              </a:rPr>
              <a:t>ng r</a:t>
            </a:r>
            <a:r>
              <a:rPr lang="en-US" smtClean="0">
                <a:solidFill>
                  <a:srgbClr val="800080"/>
                </a:solidFill>
                <a:latin typeface="Arial" charset="0"/>
                <a:cs typeface="Times New Roman" pitchFamily="18" charset="0"/>
              </a:rPr>
              <a:t>ù</a:t>
            </a:r>
            <a:r>
              <a:rPr lang="en-US" sz="2800" smtClean="0">
                <a:solidFill>
                  <a:srgbClr val="800080"/>
                </a:solidFill>
                <a:latin typeface="Arial" charset="0"/>
                <a:cs typeface="Times New Roman" pitchFamily="18" charset="0"/>
              </a:rPr>
              <a:t>a n</a:t>
            </a:r>
            <a:r>
              <a:rPr lang="en-US" smtClean="0">
                <a:solidFill>
                  <a:srgbClr val="800080"/>
                </a:solidFill>
                <a:latin typeface="Arial" charset="0"/>
                <a:cs typeface="Times New Roman" pitchFamily="18" charset="0"/>
              </a:rPr>
              <a:t>ổi</a:t>
            </a:r>
            <a:r>
              <a:rPr lang="en-US" sz="2800" smtClean="0">
                <a:solidFill>
                  <a:srgbClr val="800080"/>
                </a:solidFill>
                <a:latin typeface="Arial" charset="0"/>
                <a:cs typeface="Times New Roman" pitchFamily="18" charset="0"/>
              </a:rPr>
              <a:t> t</a:t>
            </a:r>
            <a:r>
              <a:rPr lang="en-US" smtClean="0">
                <a:solidFill>
                  <a:srgbClr val="800080"/>
                </a:solidFill>
                <a:latin typeface="Arial" charset="0"/>
                <a:cs typeface="Times New Roman" pitchFamily="18" charset="0"/>
              </a:rPr>
              <a:t>iế</a:t>
            </a:r>
            <a:r>
              <a:rPr lang="en-US" sz="2800" smtClean="0">
                <a:solidFill>
                  <a:srgbClr val="800080"/>
                </a:solidFill>
                <a:latin typeface="Arial" charset="0"/>
                <a:cs typeface="Times New Roman" pitchFamily="18" charset="0"/>
              </a:rPr>
              <a:t>ng </a:t>
            </a:r>
            <a:r>
              <a:rPr lang="en-US" smtClean="0">
                <a:solidFill>
                  <a:srgbClr val="800080"/>
                </a:solidFill>
                <a:latin typeface="Arial" charset="0"/>
                <a:cs typeface="Times New Roman" pitchFamily="18" charset="0"/>
              </a:rPr>
              <a:t>là</a:t>
            </a:r>
            <a:r>
              <a:rPr lang="en-US" sz="2800" smtClean="0">
                <a:solidFill>
                  <a:srgbClr val="800080"/>
                </a:solidFill>
                <a:latin typeface="Arial" charset="0"/>
                <a:cs typeface="Times New Roman" pitchFamily="18" charset="0"/>
              </a:rPr>
              <a:t> </a:t>
            </a:r>
            <a:r>
              <a:rPr lang="en-US" smtClean="0">
                <a:solidFill>
                  <a:srgbClr val="800080"/>
                </a:solidFill>
                <a:latin typeface="Arial" charset="0"/>
                <a:cs typeface="Times New Roman" pitchFamily="18" charset="0"/>
              </a:rPr>
              <a:t>đi</a:t>
            </a:r>
            <a:r>
              <a:rPr lang="en-US" sz="2800" smtClean="0">
                <a:solidFill>
                  <a:srgbClr val="800080"/>
                </a:solidFill>
                <a:latin typeface="Arial" charset="0"/>
                <a:cs typeface="Times New Roman" pitchFamily="18" charset="0"/>
              </a:rPr>
              <a:t> ch</a:t>
            </a:r>
            <a:r>
              <a:rPr lang="en-US" smtClean="0">
                <a:solidFill>
                  <a:srgbClr val="800080"/>
                </a:solidFill>
                <a:latin typeface="Arial" charset="0"/>
                <a:cs typeface="Times New Roman" pitchFamily="18" charset="0"/>
              </a:rPr>
              <a:t>ậ</a:t>
            </a:r>
            <a:r>
              <a:rPr lang="en-US" sz="2800" smtClean="0">
                <a:solidFill>
                  <a:srgbClr val="800080"/>
                </a:solidFill>
                <a:latin typeface="Arial" charset="0"/>
                <a:cs typeface="Times New Roman" pitchFamily="18" charset="0"/>
              </a:rPr>
              <a:t>m c</a:t>
            </a:r>
            <a:r>
              <a:rPr lang="en-US" smtClean="0">
                <a:solidFill>
                  <a:srgbClr val="800080"/>
                </a:solidFill>
                <a:latin typeface="Arial" charset="0"/>
                <a:cs typeface="Times New Roman" pitchFamily="18" charset="0"/>
              </a:rPr>
              <a:t>hạ</a:t>
            </a:r>
            <a:r>
              <a:rPr lang="en-US" sz="2800" smtClean="0">
                <a:solidFill>
                  <a:srgbClr val="800080"/>
                </a:solidFill>
                <a:latin typeface="Arial" charset="0"/>
                <a:cs typeface="Times New Roman" pitchFamily="18" charset="0"/>
              </a:rPr>
              <a:t>p. C</a:t>
            </a:r>
            <a:r>
              <a:rPr lang="en-US" smtClean="0">
                <a:solidFill>
                  <a:srgbClr val="800080"/>
                </a:solidFill>
                <a:latin typeface="Arial" charset="0"/>
                <a:cs typeface="Times New Roman" pitchFamily="18" charset="0"/>
              </a:rPr>
              <a:t>â</a:t>
            </a:r>
            <a:r>
              <a:rPr lang="en-US" sz="2800" smtClean="0">
                <a:solidFill>
                  <a:srgbClr val="800080"/>
                </a:solidFill>
                <a:latin typeface="Arial" charset="0"/>
                <a:cs typeface="Times New Roman" pitchFamily="18" charset="0"/>
              </a:rPr>
              <a:t>u chuy</a:t>
            </a:r>
            <a:r>
              <a:rPr lang="en-US" smtClean="0">
                <a:solidFill>
                  <a:srgbClr val="800080"/>
                </a:solidFill>
                <a:latin typeface="Arial" charset="0"/>
                <a:cs typeface="Times New Roman" pitchFamily="18" charset="0"/>
              </a:rPr>
              <a:t>ệ</a:t>
            </a:r>
            <a:r>
              <a:rPr lang="en-US" sz="2800" smtClean="0">
                <a:solidFill>
                  <a:srgbClr val="800080"/>
                </a:solidFill>
                <a:latin typeface="Arial" charset="0"/>
                <a:cs typeface="Times New Roman" pitchFamily="18" charset="0"/>
              </a:rPr>
              <a:t>n </a:t>
            </a:r>
            <a:r>
              <a:rPr lang="en-US" smtClean="0">
                <a:solidFill>
                  <a:srgbClr val="800080"/>
                </a:solidFill>
                <a:latin typeface="Arial" charset="0"/>
                <a:cs typeface="Times New Roman" pitchFamily="18" charset="0"/>
              </a:rPr>
              <a:t>ấ</a:t>
            </a:r>
            <a:r>
              <a:rPr lang="en-US" sz="2800" smtClean="0">
                <a:solidFill>
                  <a:srgbClr val="800080"/>
                </a:solidFill>
                <a:latin typeface="Arial" charset="0"/>
                <a:cs typeface="Times New Roman" pitchFamily="18" charset="0"/>
              </a:rPr>
              <a:t>y d</a:t>
            </a:r>
            <a:r>
              <a:rPr lang="en-US" smtClean="0">
                <a:solidFill>
                  <a:srgbClr val="800080"/>
                </a:solidFill>
                <a:latin typeface="Arial" charset="0"/>
                <a:cs typeface="Times New Roman" pitchFamily="18" charset="0"/>
              </a:rPr>
              <a:t>ạ</a:t>
            </a:r>
            <a:r>
              <a:rPr lang="en-US" sz="2800" smtClean="0">
                <a:solidFill>
                  <a:srgbClr val="800080"/>
                </a:solidFill>
                <a:latin typeface="Arial" charset="0"/>
                <a:cs typeface="Times New Roman" pitchFamily="18" charset="0"/>
              </a:rPr>
              <a:t>y cho t</a:t>
            </a:r>
            <a:r>
              <a:rPr lang="en-US" smtClean="0">
                <a:solidFill>
                  <a:srgbClr val="800080"/>
                </a:solidFill>
                <a:latin typeface="Arial" charset="0"/>
                <a:cs typeface="Times New Roman" pitchFamily="18" charset="0"/>
              </a:rPr>
              <a:t>ô</a:t>
            </a:r>
            <a:r>
              <a:rPr lang="en-US" sz="2800" smtClean="0">
                <a:solidFill>
                  <a:srgbClr val="800080"/>
                </a:solidFill>
                <a:latin typeface="Arial" charset="0"/>
                <a:cs typeface="Times New Roman" pitchFamily="18" charset="0"/>
              </a:rPr>
              <a:t>i m</a:t>
            </a:r>
            <a:r>
              <a:rPr lang="en-US" smtClean="0">
                <a:solidFill>
                  <a:srgbClr val="800080"/>
                </a:solidFill>
                <a:latin typeface="Arial" charset="0"/>
                <a:cs typeface="Times New Roman" pitchFamily="18" charset="0"/>
              </a:rPr>
              <a:t>ộ</a:t>
            </a:r>
            <a:r>
              <a:rPr lang="en-US" sz="2800" smtClean="0">
                <a:solidFill>
                  <a:srgbClr val="800080"/>
                </a:solidFill>
                <a:latin typeface="Arial" charset="0"/>
                <a:cs typeface="Times New Roman" pitchFamily="18" charset="0"/>
              </a:rPr>
              <a:t>t b</a:t>
            </a:r>
            <a:r>
              <a:rPr lang="en-US" smtClean="0">
                <a:solidFill>
                  <a:srgbClr val="800080"/>
                </a:solidFill>
                <a:latin typeface="Arial" charset="0"/>
                <a:cs typeface="Times New Roman" pitchFamily="18" charset="0"/>
              </a:rPr>
              <a:t>à</a:t>
            </a:r>
            <a:r>
              <a:rPr lang="en-US" sz="2800" smtClean="0">
                <a:solidFill>
                  <a:srgbClr val="800080"/>
                </a:solidFill>
                <a:latin typeface="Arial" charset="0"/>
                <a:cs typeface="Times New Roman" pitchFamily="18" charset="0"/>
              </a:rPr>
              <a:t>i h</a:t>
            </a:r>
            <a:r>
              <a:rPr lang="en-US" smtClean="0">
                <a:solidFill>
                  <a:srgbClr val="800080"/>
                </a:solidFill>
                <a:latin typeface="Arial" charset="0"/>
                <a:cs typeface="Times New Roman" pitchFamily="18" charset="0"/>
              </a:rPr>
              <a:t>ọ</a:t>
            </a:r>
            <a:r>
              <a:rPr lang="en-US" sz="2800" smtClean="0">
                <a:solidFill>
                  <a:srgbClr val="800080"/>
                </a:solidFill>
                <a:latin typeface="Arial" charset="0"/>
                <a:cs typeface="Times New Roman" pitchFamily="18" charset="0"/>
              </a:rPr>
              <a:t>c nh</a:t>
            </a:r>
            <a:r>
              <a:rPr lang="en-US" smtClean="0">
                <a:solidFill>
                  <a:srgbClr val="800080"/>
                </a:solidFill>
                <a:latin typeface="Arial" charset="0"/>
                <a:cs typeface="Times New Roman" pitchFamily="18" charset="0"/>
              </a:rPr>
              <a:t>ớ</a:t>
            </a:r>
            <a:r>
              <a:rPr lang="en-US" sz="2800" smtClean="0">
                <a:solidFill>
                  <a:srgbClr val="800080"/>
                </a:solidFill>
                <a:latin typeface="Arial" charset="0"/>
                <a:cs typeface="Times New Roman" pitchFamily="18" charset="0"/>
              </a:rPr>
              <a:t> </a:t>
            </a:r>
            <a:r>
              <a:rPr lang="en-US" smtClean="0">
                <a:solidFill>
                  <a:srgbClr val="800080"/>
                </a:solidFill>
                <a:latin typeface="Arial" charset="0"/>
                <a:cs typeface="Times New Roman" pitchFamily="18" charset="0"/>
              </a:rPr>
              <a:t>đờ</a:t>
            </a:r>
            <a:r>
              <a:rPr lang="en-US" sz="2800" smtClean="0">
                <a:solidFill>
                  <a:srgbClr val="800080"/>
                </a:solidFill>
                <a:latin typeface="Arial" charset="0"/>
                <a:cs typeface="Times New Roman" pitchFamily="18" charset="0"/>
              </a:rPr>
              <a:t>i. </a:t>
            </a:r>
            <a:r>
              <a:rPr lang="en-US" smtClean="0">
                <a:solidFill>
                  <a:srgbClr val="800080"/>
                </a:solidFill>
                <a:latin typeface="Arial" charset="0"/>
                <a:cs typeface="Times New Roman" pitchFamily="18" charset="0"/>
              </a:rPr>
              <a:t>Đầ</a:t>
            </a:r>
            <a:r>
              <a:rPr lang="en-US" sz="2800" smtClean="0">
                <a:solidFill>
                  <a:srgbClr val="800080"/>
                </a:solidFill>
                <a:latin typeface="Arial" charset="0"/>
                <a:cs typeface="Times New Roman" pitchFamily="18" charset="0"/>
              </a:rPr>
              <a:t>u </a:t>
            </a:r>
            <a:r>
              <a:rPr lang="en-US" smtClean="0">
                <a:solidFill>
                  <a:srgbClr val="800080"/>
                </a:solidFill>
                <a:latin typeface="Arial" charset="0"/>
                <a:cs typeface="Times New Roman" pitchFamily="18" charset="0"/>
              </a:rPr>
              <a:t>đuô</a:t>
            </a:r>
            <a:r>
              <a:rPr lang="en-US" sz="2800" smtClean="0">
                <a:solidFill>
                  <a:srgbClr val="800080"/>
                </a:solidFill>
                <a:latin typeface="Arial" charset="0"/>
                <a:cs typeface="Times New Roman" pitchFamily="18" charset="0"/>
              </a:rPr>
              <a:t>i th</a:t>
            </a:r>
            <a:r>
              <a:rPr lang="en-US" smtClean="0">
                <a:solidFill>
                  <a:srgbClr val="800080"/>
                </a:solidFill>
                <a:latin typeface="Arial" charset="0"/>
                <a:cs typeface="Times New Roman" pitchFamily="18" charset="0"/>
              </a:rPr>
              <a:t>ế</a:t>
            </a:r>
            <a:r>
              <a:rPr lang="en-US" sz="2800" smtClean="0">
                <a:solidFill>
                  <a:srgbClr val="800080"/>
                </a:solidFill>
                <a:latin typeface="Arial" charset="0"/>
                <a:cs typeface="Times New Roman" pitchFamily="18" charset="0"/>
              </a:rPr>
              <a:t> n</a:t>
            </a:r>
            <a:r>
              <a:rPr lang="en-US" smtClean="0">
                <a:solidFill>
                  <a:srgbClr val="800080"/>
                </a:solidFill>
                <a:latin typeface="Arial" charset="0"/>
                <a:cs typeface="Times New Roman" pitchFamily="18" charset="0"/>
              </a:rPr>
              <a:t>à</a:t>
            </a:r>
            <a:r>
              <a:rPr lang="en-US" sz="2800" smtClean="0">
                <a:solidFill>
                  <a:srgbClr val="800080"/>
                </a:solidFill>
                <a:latin typeface="Arial" charset="0"/>
                <a:cs typeface="Times New Roman" pitchFamily="18" charset="0"/>
              </a:rPr>
              <a:t>y:</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9" name="Rectangle 17"/>
          <p:cNvSpPr>
            <a:spLocks noGrp="1" noChangeArrowheads="1"/>
          </p:cNvSpPr>
          <p:nvPr>
            <p:ph type="title"/>
          </p:nvPr>
        </p:nvSpPr>
        <p:spPr>
          <a:xfrm>
            <a:off x="685800" y="-152400"/>
            <a:ext cx="7772400" cy="1143000"/>
          </a:xfrm>
        </p:spPr>
        <p:txBody>
          <a:bodyPr/>
          <a:lstStyle/>
          <a:p>
            <a:pPr>
              <a:defRPr/>
            </a:pPr>
            <a:r>
              <a:rPr lang="en-US" smtClean="0">
                <a:solidFill>
                  <a:srgbClr val="FF0000"/>
                </a:solidFill>
                <a:latin typeface="Arial"/>
              </a:rPr>
              <a:t>4 đOạN</a:t>
            </a:r>
            <a:r>
              <a:rPr lang="en-US" smtClean="0">
                <a:solidFill>
                  <a:srgbClr val="FF5050"/>
                </a:solidFill>
                <a:latin typeface="Arial"/>
              </a:rPr>
              <a:t> </a:t>
            </a:r>
            <a:r>
              <a:rPr lang="en-US" smtClean="0">
                <a:solidFill>
                  <a:srgbClr val="FF0000"/>
                </a:solidFill>
                <a:latin typeface="Arial"/>
              </a:rPr>
              <a:t>Mở BàI </a:t>
            </a:r>
          </a:p>
        </p:txBody>
      </p:sp>
      <p:graphicFrame>
        <p:nvGraphicFramePr>
          <p:cNvPr id="18460" name="Group 28"/>
          <p:cNvGraphicFramePr>
            <a:graphicFrameLocks noGrp="1"/>
          </p:cNvGraphicFramePr>
          <p:nvPr>
            <p:ph idx="1"/>
          </p:nvPr>
        </p:nvGraphicFramePr>
        <p:xfrm>
          <a:off x="304800" y="838200"/>
          <a:ext cx="8534400" cy="5291138"/>
        </p:xfrm>
        <a:graphic>
          <a:graphicData uri="http://schemas.openxmlformats.org/drawingml/2006/table">
            <a:tbl>
              <a:tblPr/>
              <a:tblGrid>
                <a:gridCol w="4267200"/>
                <a:gridCol w="4267200"/>
              </a:tblGrid>
              <a:tr h="2096949">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pP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M</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ở</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 b</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à</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i1:</a:t>
                      </a:r>
                    </a:p>
                    <a:p>
                      <a:pPr marL="0" marR="0" lvl="0" indent="0" algn="just" defTabSz="914400" rtl="0" eaLnBrk="0" fontAlgn="base" latinLnBrk="0" hangingPunct="0">
                        <a:lnSpc>
                          <a:spcPct val="100000"/>
                        </a:lnSpc>
                        <a:spcBef>
                          <a:spcPct val="20000"/>
                        </a:spcBef>
                        <a:spcAft>
                          <a:spcPct val="0"/>
                        </a:spcAft>
                        <a:buClr>
                          <a:schemeClr val="folHlink"/>
                        </a:buClr>
                        <a:buSzTx/>
                        <a:buFontTx/>
                        <a:buNone/>
                        <a:tabLst/>
                      </a:pP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Có một con rùa sống trên sông. Biết mình chậm chạp nên hôm nào cũng vậy, vừa sáng sớm tinh mơ, đã đi ra bờ sông tập chạy.</a:t>
                      </a:r>
                    </a:p>
                    <a:p>
                      <a:pPr marL="0" marR="0" lvl="0" indent="0" algn="just" defTabSz="914400" rtl="0" eaLnBrk="0" fontAlgn="base" latinLnBrk="0" hangingPunct="0">
                        <a:lnSpc>
                          <a:spcPct val="100000"/>
                        </a:lnSpc>
                        <a:spcBef>
                          <a:spcPct val="20000"/>
                        </a:spcBef>
                        <a:spcAft>
                          <a:spcPct val="0"/>
                        </a:spcAft>
                        <a:buClr>
                          <a:schemeClr val="folHlink"/>
                        </a:buClr>
                        <a:buSzTx/>
                        <a:buFontTx/>
                        <a:buNone/>
                        <a:tabLst/>
                      </a:pPr>
                      <a:endParaRPr kumimoji="0" lang="en-US" sz="1800" b="1" i="0" u="none" strike="noStrike" cap="none" normalizeH="0" baseline="0" smtClean="0">
                        <a:ln>
                          <a:noFill/>
                        </a:ln>
                        <a:solidFill>
                          <a:srgbClr val="660066"/>
                        </a:solidFill>
                        <a:effectLst/>
                        <a:latin typeface="Times New Roman" pitchFamily="18" charset="0"/>
                        <a:cs typeface="Times New Roman" pitchFamily="18"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pP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M</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ở</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 b</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à</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i2:</a:t>
                      </a:r>
                    </a:p>
                    <a:p>
                      <a:pPr marL="0" marR="0" lvl="0" indent="0" algn="just" defTabSz="914400" rtl="0" eaLnBrk="0" fontAlgn="base" latinLnBrk="0" hangingPunct="0">
                        <a:lnSpc>
                          <a:spcPct val="100000"/>
                        </a:lnSpc>
                        <a:spcBef>
                          <a:spcPct val="20000"/>
                        </a:spcBef>
                        <a:spcAft>
                          <a:spcPct val="0"/>
                        </a:spcAft>
                        <a:buClr>
                          <a:schemeClr val="folHlink"/>
                        </a:buClr>
                        <a:buSzTx/>
                        <a:buFontTx/>
                        <a:buNone/>
                        <a:tabLst/>
                      </a:pP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Xưa nay, người cậy tài giỏi mà chủ quan, biếng nhác thì chẳng làm nên việc gì. Ngược lại, sức có kém nhưng quyết tâm, nhẫn nại ắt thành công. Câu chuyện,</a:t>
                      </a:r>
                      <a:r>
                        <a:rPr kumimoji="0" lang="en-US" sz="1800" b="1" i="1" u="none" strike="noStrike" cap="none" normalizeH="0" baseline="0" smtClean="0">
                          <a:ln>
                            <a:noFill/>
                          </a:ln>
                          <a:solidFill>
                            <a:srgbClr val="800080"/>
                          </a:solidFill>
                          <a:effectLst/>
                          <a:latin typeface="Times New Roman" pitchFamily="18" charset="0"/>
                          <a:cs typeface="Times New Roman" pitchFamily="18" charset="0"/>
                        </a:rPr>
                        <a:t>Rùa và Thò</a:t>
                      </a: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 chứng minh điều đó</a:t>
                      </a:r>
                      <a:r>
                        <a:rPr kumimoji="0" lang="en-US" sz="2800" b="1" i="0" u="none" strike="noStrike" cap="none" normalizeH="0" baseline="0" smtClean="0">
                          <a:ln>
                            <a:noFill/>
                          </a:ln>
                          <a:solidFill>
                            <a:srgbClr val="800080"/>
                          </a:solidFill>
                          <a:effectLst/>
                          <a:latin typeface="Times New Roman" pitchFamily="18" charset="0"/>
                          <a:cs typeface="Times New Roman" pitchFamily="18" charset="0"/>
                        </a:rPr>
                        <a: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4189">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pP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M</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ở</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 b</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à</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i 3:</a:t>
                      </a:r>
                    </a:p>
                    <a:p>
                      <a:pPr marL="0" marR="0" lvl="0" indent="0" algn="just" defTabSz="914400" rtl="0" eaLnBrk="0" fontAlgn="base" latinLnBrk="0" hangingPunct="0">
                        <a:lnSpc>
                          <a:spcPct val="100000"/>
                        </a:lnSpc>
                        <a:spcBef>
                          <a:spcPct val="20000"/>
                        </a:spcBef>
                        <a:spcAft>
                          <a:spcPct val="0"/>
                        </a:spcAft>
                        <a:buClr>
                          <a:schemeClr val="folHlink"/>
                        </a:buClr>
                        <a:buSzTx/>
                        <a:buFontTx/>
                        <a:buNone/>
                        <a:tabLst/>
                      </a:pP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Đầu năm học vừa qua, lớp em có mấy bạn vì chủ quan, lười biếng nên kết quả học tập sút kém hẳn so với hồi lớp ba. Cô giáo bèn kể chuyện </a:t>
                      </a:r>
                      <a:r>
                        <a:rPr kumimoji="0" lang="en-US" sz="1800" b="1" i="1" u="none" strike="noStrike" cap="none" normalizeH="0" baseline="0" smtClean="0">
                          <a:ln>
                            <a:noFill/>
                          </a:ln>
                          <a:solidFill>
                            <a:srgbClr val="800080"/>
                          </a:solidFill>
                          <a:effectLst/>
                          <a:latin typeface="Times New Roman" pitchFamily="18" charset="0"/>
                          <a:cs typeface="Times New Roman" pitchFamily="18" charset="0"/>
                        </a:rPr>
                        <a:t>Rùa và Thỏ</a:t>
                      </a: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 để khuyên các bạn phải cố gắng, chăm chỉ. Câu chuyện này như sau:</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pP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M</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ở</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 b</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à</a:t>
                      </a:r>
                      <a:r>
                        <a:rPr kumimoji="0" lang="en-US" sz="2400" b="1" i="0" u="sng" strike="noStrike" cap="none" normalizeH="0" baseline="0" smtClean="0">
                          <a:ln>
                            <a:noFill/>
                          </a:ln>
                          <a:solidFill>
                            <a:srgbClr val="0000FF"/>
                          </a:solidFill>
                          <a:effectLst/>
                          <a:latin typeface="Times New Roman" pitchFamily="18" charset="0"/>
                          <a:cs typeface="Times New Roman" pitchFamily="18" charset="0"/>
                        </a:rPr>
                        <a:t>i 4:</a:t>
                      </a:r>
                    </a:p>
                    <a:p>
                      <a:pPr marL="0" marR="0" lvl="0" indent="0" algn="just" defTabSz="914400" rtl="0" eaLnBrk="0" fontAlgn="base" latinLnBrk="0" hangingPunct="0">
                        <a:lnSpc>
                          <a:spcPct val="100000"/>
                        </a:lnSpc>
                        <a:spcBef>
                          <a:spcPct val="20000"/>
                        </a:spcBef>
                        <a:spcAft>
                          <a:spcPct val="0"/>
                        </a:spcAft>
                        <a:buClr>
                          <a:schemeClr val="folHlink"/>
                        </a:buClr>
                        <a:buSzTx/>
                        <a:buFontTx/>
                        <a:buNone/>
                        <a:tabLst/>
                      </a:pPr>
                      <a:r>
                        <a:rPr kumimoji="0" lang="en-US" sz="1800" b="1" i="0" u="none" strike="noStrike" cap="none" normalizeH="0" baseline="0" smtClean="0">
                          <a:ln>
                            <a:noFill/>
                          </a:ln>
                          <a:solidFill>
                            <a:srgbClr val="800080"/>
                          </a:solidFill>
                          <a:effectLst/>
                          <a:latin typeface="Times New Roman" pitchFamily="18" charset="0"/>
                          <a:cs typeface="Times New Roman" pitchFamily="18" charset="0"/>
                        </a:rPr>
                        <a:t>Trong các loài thú, mấy ai chạy nhanh như bọn thỏ chúng tôi? Thấy bóng chúng tôi trên đường đua thì hươu, nai còn phải kiêng dè, chưa nói gì tới bác trâu hay chị lợn. Thế mà có lần thỏ tôi phải ngậm đắng nuốt cay chịu thua anh chàng rùa nổi tiếng là đi chậm chạp. Câu chuyện ấy dạy cho tôi một bài học nhớ đời. Đầu đuôi thế này</a:t>
                      </a:r>
                      <a:r>
                        <a:rPr kumimoji="0" lang="en-US" sz="2800" b="1" i="0" u="none" strike="noStrike" cap="none" normalizeH="0" baseline="0" smtClean="0">
                          <a:ln>
                            <a:noFill/>
                          </a:ln>
                          <a:solidFill>
                            <a:srgbClr val="800080"/>
                          </a:solidFill>
                          <a:effectLst/>
                          <a:latin typeface="Times New Roman" pitchFamily="18" charset="0"/>
                          <a:cs typeface="Times New Roman" pitchFamily="18" charset="0"/>
                        </a:rPr>
                        <a: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sz="5400" b="1" i="1" smtClean="0">
                <a:solidFill>
                  <a:srgbClr val="660066"/>
                </a:solidFill>
                <a:latin typeface="Arial"/>
              </a:rPr>
              <a:t>4 ĐOẠN M</a:t>
            </a:r>
            <a:r>
              <a:rPr lang="en-US" b="1" i="1" smtClean="0">
                <a:latin typeface="Arial"/>
              </a:rPr>
              <a:t>ở</a:t>
            </a:r>
            <a:r>
              <a:rPr lang="en-US" sz="5400" b="1" i="1" smtClean="0">
                <a:solidFill>
                  <a:srgbClr val="660066"/>
                </a:solidFill>
                <a:latin typeface="Arial"/>
              </a:rPr>
              <a:t> B</a:t>
            </a:r>
            <a:r>
              <a:rPr lang="en-US" b="1" i="1" smtClean="0">
                <a:latin typeface="Arial"/>
              </a:rPr>
              <a:t>à</a:t>
            </a:r>
            <a:r>
              <a:rPr lang="en-US" sz="5400" b="1" i="1" smtClean="0">
                <a:solidFill>
                  <a:srgbClr val="660066"/>
                </a:solidFill>
                <a:latin typeface="Arial"/>
              </a:rPr>
              <a:t>I…</a:t>
            </a:r>
          </a:p>
        </p:txBody>
      </p:sp>
      <p:sp>
        <p:nvSpPr>
          <p:cNvPr id="32772" name="Oval 4"/>
          <p:cNvSpPr>
            <a:spLocks noChangeArrowheads="1"/>
          </p:cNvSpPr>
          <p:nvPr/>
        </p:nvSpPr>
        <p:spPr bwMode="auto">
          <a:xfrm>
            <a:off x="914400" y="1524000"/>
            <a:ext cx="2590800" cy="914400"/>
          </a:xfrm>
          <a:prstGeom prst="ellipse">
            <a:avLst/>
          </a:prstGeom>
          <a:solidFill>
            <a:schemeClr val="accent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n-US" sz="2400" b="1">
                <a:solidFill>
                  <a:srgbClr val="000099"/>
                </a:solidFill>
              </a:rPr>
              <a:t>Mở bài</a:t>
            </a:r>
            <a:r>
              <a:rPr lang="en-US" sz="2400" b="1">
                <a:solidFill>
                  <a:srgbClr val="006600"/>
                </a:solidFill>
              </a:rPr>
              <a:t> 1</a:t>
            </a:r>
          </a:p>
        </p:txBody>
      </p:sp>
      <p:sp>
        <p:nvSpPr>
          <p:cNvPr id="32773" name="Oval 5"/>
          <p:cNvSpPr>
            <a:spLocks noChangeArrowheads="1"/>
          </p:cNvSpPr>
          <p:nvPr/>
        </p:nvSpPr>
        <p:spPr bwMode="auto">
          <a:xfrm>
            <a:off x="838200" y="4038600"/>
            <a:ext cx="2590800" cy="914400"/>
          </a:xfrm>
          <a:prstGeom prst="ellipse">
            <a:avLst/>
          </a:prstGeom>
          <a:solidFill>
            <a:srgbClr val="99FF9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n-US" sz="2400" b="1">
                <a:solidFill>
                  <a:srgbClr val="000099"/>
                </a:solidFill>
              </a:rPr>
              <a:t>Mở bài</a:t>
            </a:r>
            <a:r>
              <a:rPr lang="en-US"/>
              <a:t> </a:t>
            </a:r>
            <a:r>
              <a:rPr lang="en-US" sz="2400" b="1">
                <a:solidFill>
                  <a:srgbClr val="660066"/>
                </a:solidFill>
              </a:rPr>
              <a:t>3</a:t>
            </a:r>
          </a:p>
        </p:txBody>
      </p:sp>
      <p:sp>
        <p:nvSpPr>
          <p:cNvPr id="32774" name="Oval 6"/>
          <p:cNvSpPr>
            <a:spLocks noChangeArrowheads="1"/>
          </p:cNvSpPr>
          <p:nvPr/>
        </p:nvSpPr>
        <p:spPr bwMode="auto">
          <a:xfrm>
            <a:off x="838200" y="5257800"/>
            <a:ext cx="2590800" cy="914400"/>
          </a:xfrm>
          <a:prstGeom prst="ellipse">
            <a:avLst/>
          </a:prstGeom>
          <a:solidFill>
            <a:srgbClr val="99CCFF"/>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n-US" sz="2400" b="1">
                <a:solidFill>
                  <a:srgbClr val="000099"/>
                </a:solidFill>
              </a:rPr>
              <a:t>Mở bài</a:t>
            </a:r>
            <a:r>
              <a:rPr lang="en-US"/>
              <a:t> </a:t>
            </a:r>
            <a:r>
              <a:rPr lang="en-US" sz="2400" b="1">
                <a:solidFill>
                  <a:srgbClr val="0000FF"/>
                </a:solidFill>
              </a:rPr>
              <a:t>4</a:t>
            </a:r>
          </a:p>
        </p:txBody>
      </p:sp>
      <p:sp>
        <p:nvSpPr>
          <p:cNvPr id="32775" name="Oval 7"/>
          <p:cNvSpPr>
            <a:spLocks noChangeArrowheads="1"/>
          </p:cNvSpPr>
          <p:nvPr/>
        </p:nvSpPr>
        <p:spPr bwMode="auto">
          <a:xfrm>
            <a:off x="838200" y="2743200"/>
            <a:ext cx="2590800" cy="914400"/>
          </a:xfrm>
          <a:prstGeom prst="ellipse">
            <a:avLst/>
          </a:prstGeom>
          <a:solidFill>
            <a:srgbClr val="FF999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n-US" sz="2400" b="1">
                <a:solidFill>
                  <a:srgbClr val="000099"/>
                </a:solidFill>
              </a:rPr>
              <a:t>Mở bài</a:t>
            </a:r>
            <a:r>
              <a:rPr lang="en-US"/>
              <a:t> </a:t>
            </a:r>
            <a:r>
              <a:rPr lang="en-US" sz="2400" b="1">
                <a:solidFill>
                  <a:srgbClr val="660066"/>
                </a:solidFill>
              </a:rPr>
              <a:t>2</a:t>
            </a:r>
          </a:p>
        </p:txBody>
      </p:sp>
      <p:sp>
        <p:nvSpPr>
          <p:cNvPr id="32776" name="AutoShape 8"/>
          <p:cNvSpPr>
            <a:spLocks noChangeArrowheads="1"/>
          </p:cNvSpPr>
          <p:nvPr/>
        </p:nvSpPr>
        <p:spPr bwMode="auto">
          <a:xfrm>
            <a:off x="4876800" y="1600200"/>
            <a:ext cx="2590800" cy="838200"/>
          </a:xfrm>
          <a:prstGeom prst="roundRect">
            <a:avLst>
              <a:gd name="adj" fmla="val 16667"/>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a:effectLst/>
        </p:spPr>
        <p:txBody>
          <a:bodyPr wrap="none" anchor="ctr"/>
          <a:lstStyle/>
          <a:p>
            <a:pPr algn="ctr">
              <a:defRPr/>
            </a:pPr>
            <a:r>
              <a:rPr lang="en-US" sz="3200">
                <a:solidFill>
                  <a:srgbClr val="000099"/>
                </a:solidFill>
                <a:latin typeface="Arial"/>
              </a:rPr>
              <a:t>Tr</a:t>
            </a:r>
            <a:r>
              <a:rPr lang="en-US" sz="3200">
                <a:solidFill>
                  <a:srgbClr val="000099"/>
                </a:solidFill>
              </a:rPr>
              <a:t>ự</a:t>
            </a:r>
            <a:r>
              <a:rPr lang="en-US" sz="3200">
                <a:solidFill>
                  <a:srgbClr val="000099"/>
                </a:solidFill>
                <a:latin typeface="Arial"/>
              </a:rPr>
              <a:t>c ti</a:t>
            </a:r>
            <a:r>
              <a:rPr lang="en-US" sz="3200">
                <a:solidFill>
                  <a:srgbClr val="000099"/>
                </a:solidFill>
              </a:rPr>
              <a:t>ế</a:t>
            </a:r>
            <a:r>
              <a:rPr lang="en-US" sz="3200">
                <a:solidFill>
                  <a:srgbClr val="000099"/>
                </a:solidFill>
                <a:latin typeface="Arial"/>
              </a:rPr>
              <a:t>p</a:t>
            </a:r>
          </a:p>
        </p:txBody>
      </p:sp>
      <p:sp>
        <p:nvSpPr>
          <p:cNvPr id="32777" name="AutoShape 9"/>
          <p:cNvSpPr>
            <a:spLocks noChangeArrowheads="1"/>
          </p:cNvSpPr>
          <p:nvPr/>
        </p:nvSpPr>
        <p:spPr bwMode="auto">
          <a:xfrm>
            <a:off x="4800600" y="2819400"/>
            <a:ext cx="2590800" cy="838200"/>
          </a:xfrm>
          <a:prstGeom prst="roundRect">
            <a:avLst>
              <a:gd name="adj" fmla="val 16667"/>
            </a:avLst>
          </a:prstGeom>
          <a:gradFill rotWithShape="1">
            <a:gsLst>
              <a:gs pos="0">
                <a:srgbClr val="764747"/>
              </a:gs>
              <a:gs pos="50000">
                <a:srgbClr val="FF9999"/>
              </a:gs>
              <a:gs pos="100000">
                <a:srgbClr val="764747"/>
              </a:gs>
            </a:gsLst>
            <a:lin ang="2700000" scaled="1"/>
          </a:gradFill>
          <a:ln w="9525">
            <a:solidFill>
              <a:schemeClr val="tx1"/>
            </a:solidFill>
            <a:round/>
            <a:headEnd/>
            <a:tailEnd/>
          </a:ln>
        </p:spPr>
        <p:txBody>
          <a:bodyPr wrap="none" anchor="ctr"/>
          <a:lstStyle/>
          <a:p>
            <a:pPr algn="ctr"/>
            <a:r>
              <a:rPr lang="en-US" sz="3200">
                <a:solidFill>
                  <a:srgbClr val="000099"/>
                </a:solidFill>
              </a:rPr>
              <a:t>Gián tiếp</a:t>
            </a:r>
          </a:p>
        </p:txBody>
      </p:sp>
      <p:sp>
        <p:nvSpPr>
          <p:cNvPr id="32778" name="AutoShape 10"/>
          <p:cNvSpPr>
            <a:spLocks noChangeArrowheads="1"/>
          </p:cNvSpPr>
          <p:nvPr/>
        </p:nvSpPr>
        <p:spPr bwMode="auto">
          <a:xfrm>
            <a:off x="4800600" y="4038600"/>
            <a:ext cx="2590800" cy="838200"/>
          </a:xfrm>
          <a:prstGeom prst="roundRect">
            <a:avLst>
              <a:gd name="adj" fmla="val 16667"/>
            </a:avLst>
          </a:prstGeom>
          <a:gradFill rotWithShape="1">
            <a:gsLst>
              <a:gs pos="0">
                <a:srgbClr val="477647"/>
              </a:gs>
              <a:gs pos="50000">
                <a:srgbClr val="99FF99"/>
              </a:gs>
              <a:gs pos="100000">
                <a:srgbClr val="477647"/>
              </a:gs>
            </a:gsLst>
            <a:lin ang="2700000" scaled="1"/>
          </a:gradFill>
          <a:ln w="9525">
            <a:solidFill>
              <a:schemeClr val="tx1"/>
            </a:solidFill>
            <a:round/>
            <a:headEnd/>
            <a:tailEnd/>
          </a:ln>
        </p:spPr>
        <p:txBody>
          <a:bodyPr wrap="none" anchor="ctr"/>
          <a:lstStyle/>
          <a:p>
            <a:pPr algn="ctr"/>
            <a:r>
              <a:rPr lang="en-US" sz="3200">
                <a:solidFill>
                  <a:srgbClr val="000099"/>
                </a:solidFill>
              </a:rPr>
              <a:t>Gián tiếp</a:t>
            </a:r>
            <a:endParaRPr lang="en-US">
              <a:solidFill>
                <a:srgbClr val="000099"/>
              </a:solidFill>
            </a:endParaRPr>
          </a:p>
        </p:txBody>
      </p:sp>
      <p:sp>
        <p:nvSpPr>
          <p:cNvPr id="32779" name="AutoShape 11"/>
          <p:cNvSpPr>
            <a:spLocks noChangeArrowheads="1"/>
          </p:cNvSpPr>
          <p:nvPr/>
        </p:nvSpPr>
        <p:spPr bwMode="auto">
          <a:xfrm>
            <a:off x="4800600" y="5334000"/>
            <a:ext cx="2590800" cy="838200"/>
          </a:xfrm>
          <a:prstGeom prst="roundRect">
            <a:avLst>
              <a:gd name="adj" fmla="val 16667"/>
            </a:avLst>
          </a:prstGeom>
          <a:gradFill rotWithShape="1">
            <a:gsLst>
              <a:gs pos="0">
                <a:srgbClr val="475E76"/>
              </a:gs>
              <a:gs pos="50000">
                <a:srgbClr val="99CCFF"/>
              </a:gs>
              <a:gs pos="100000">
                <a:srgbClr val="475E76"/>
              </a:gs>
            </a:gsLst>
            <a:lin ang="2700000" scaled="1"/>
          </a:gradFill>
          <a:ln w="9525">
            <a:solidFill>
              <a:schemeClr val="tx1"/>
            </a:solidFill>
            <a:round/>
            <a:headEnd/>
            <a:tailEnd/>
          </a:ln>
        </p:spPr>
        <p:txBody>
          <a:bodyPr wrap="none" anchor="ctr"/>
          <a:lstStyle/>
          <a:p>
            <a:pPr algn="ctr"/>
            <a:r>
              <a:rPr lang="en-US" sz="3200">
                <a:solidFill>
                  <a:srgbClr val="000099"/>
                </a:solidFill>
              </a:rPr>
              <a:t>Gián tiếp</a:t>
            </a:r>
          </a:p>
        </p:txBody>
      </p:sp>
      <p:sp>
        <p:nvSpPr>
          <p:cNvPr id="32780" name="AutoShape 12"/>
          <p:cNvSpPr>
            <a:spLocks noChangeArrowheads="1"/>
          </p:cNvSpPr>
          <p:nvPr/>
        </p:nvSpPr>
        <p:spPr bwMode="auto">
          <a:xfrm>
            <a:off x="3733800" y="1752600"/>
            <a:ext cx="9906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32781" name="AutoShape 13"/>
          <p:cNvSpPr>
            <a:spLocks noChangeArrowheads="1"/>
          </p:cNvSpPr>
          <p:nvPr/>
        </p:nvSpPr>
        <p:spPr bwMode="auto">
          <a:xfrm>
            <a:off x="3657600" y="2971800"/>
            <a:ext cx="9906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99"/>
          </a:solidFill>
          <a:ln w="9525">
            <a:solidFill>
              <a:schemeClr val="tx1"/>
            </a:solidFill>
            <a:miter lim="800000"/>
            <a:headEnd/>
            <a:tailEnd/>
          </a:ln>
        </p:spPr>
        <p:txBody>
          <a:bodyPr wrap="none" anchor="ctr"/>
          <a:lstStyle/>
          <a:p>
            <a:endParaRPr lang="en-US"/>
          </a:p>
        </p:txBody>
      </p:sp>
      <p:sp>
        <p:nvSpPr>
          <p:cNvPr id="32782" name="AutoShape 14"/>
          <p:cNvSpPr>
            <a:spLocks noChangeArrowheads="1"/>
          </p:cNvSpPr>
          <p:nvPr/>
        </p:nvSpPr>
        <p:spPr bwMode="auto">
          <a:xfrm>
            <a:off x="3657600" y="4267200"/>
            <a:ext cx="9906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FF99"/>
          </a:solidFill>
          <a:ln w="9525">
            <a:solidFill>
              <a:schemeClr val="tx1"/>
            </a:solidFill>
            <a:miter lim="800000"/>
            <a:headEnd/>
            <a:tailEnd/>
          </a:ln>
        </p:spPr>
        <p:txBody>
          <a:bodyPr wrap="none" anchor="ctr"/>
          <a:lstStyle/>
          <a:p>
            <a:endParaRPr lang="en-US"/>
          </a:p>
        </p:txBody>
      </p:sp>
      <p:sp>
        <p:nvSpPr>
          <p:cNvPr id="32783" name="AutoShape 15"/>
          <p:cNvSpPr>
            <a:spLocks noChangeArrowheads="1"/>
          </p:cNvSpPr>
          <p:nvPr/>
        </p:nvSpPr>
        <p:spPr bwMode="auto">
          <a:xfrm>
            <a:off x="3657600" y="5410200"/>
            <a:ext cx="9906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CCFF"/>
          </a:solidFill>
          <a:ln w="9525">
            <a:solidFill>
              <a:schemeClr val="tx1"/>
            </a:solidFill>
            <a:miter lim="800000"/>
            <a:headEnd/>
            <a:tailEnd/>
          </a:ln>
        </p:spPr>
        <p:txBody>
          <a:bodyPr wrap="none" anchor="ctr"/>
          <a:lstStyle/>
          <a:p>
            <a:endParaRPr lang="en-US"/>
          </a:p>
        </p:txBody>
      </p:sp>
      <p:pic>
        <p:nvPicPr>
          <p:cNvPr id="17423" name="Picture 16" descr="j0423844">
            <a:hlinkClick r:id="" action="ppaction://noaction">
              <a:snd r:embed="rId3" name="Windows XP Shutdown.wav"/>
            </a:hlinkClick>
          </p:cNvPr>
          <p:cNvPicPr>
            <a:picLocks noChangeAspect="1" noChangeArrowheads="1"/>
          </p:cNvPicPr>
          <p:nvPr/>
        </p:nvPicPr>
        <p:blipFill>
          <a:blip r:embed="rId4"/>
          <a:srcRect/>
          <a:stretch>
            <a:fillRect/>
          </a:stretch>
        </p:blipFill>
        <p:spPr bwMode="auto">
          <a:xfrm>
            <a:off x="7772400" y="3810000"/>
            <a:ext cx="776288" cy="750888"/>
          </a:xfrm>
          <a:prstGeom prst="rect">
            <a:avLst/>
          </a:prstGeom>
          <a:noFill/>
          <a:ln w="9525">
            <a:noFill/>
            <a:miter lim="800000"/>
            <a:headEnd/>
            <a:tailEnd/>
          </a:ln>
        </p:spPr>
      </p:pic>
      <p:pic>
        <p:nvPicPr>
          <p:cNvPr id="17424" name="Picture 17" descr="j0424470">
            <a:hlinkClick r:id="" action="ppaction://noaction">
              <a:snd r:embed="rId5" name="applause.wav" builtIn="1"/>
            </a:hlinkClick>
          </p:cNvPr>
          <p:cNvPicPr>
            <a:picLocks noChangeAspect="1" noChangeArrowheads="1"/>
          </p:cNvPicPr>
          <p:nvPr/>
        </p:nvPicPr>
        <p:blipFill>
          <a:blip r:embed="rId6"/>
          <a:srcRect/>
          <a:stretch>
            <a:fillRect/>
          </a:stretch>
        </p:blipFill>
        <p:spPr bwMode="auto">
          <a:xfrm>
            <a:off x="7772400" y="2667000"/>
            <a:ext cx="914400" cy="855663"/>
          </a:xfrm>
          <a:prstGeom prst="rect">
            <a:avLst/>
          </a:prstGeom>
          <a:noFill/>
          <a:ln w="9525">
            <a:noFill/>
            <a:miter lim="800000"/>
            <a:headEnd/>
            <a:tailEnd/>
          </a:ln>
        </p:spPr>
      </p:pic>
      <p:pic>
        <p:nvPicPr>
          <p:cNvPr id="17425" name="Picture 18"/>
          <p:cNvPicPr>
            <a:picLocks noChangeAspect="1" noChangeArrowheads="1"/>
          </p:cNvPicPr>
          <p:nvPr>
            <p:ph idx="1"/>
          </p:nvPr>
        </p:nvPicPr>
        <p:blipFill>
          <a:blip r:embed="rId7"/>
          <a:srcRect/>
          <a:stretch>
            <a:fillRect/>
          </a:stretch>
        </p:blipFill>
        <p:spPr>
          <a:xfrm>
            <a:off x="7696200" y="381000"/>
            <a:ext cx="1211263" cy="2171700"/>
          </a:xfr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blinds(horizontal)">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2780"/>
                                        </p:tgtEl>
                                        <p:attrNameLst>
                                          <p:attrName>style.visibility</p:attrName>
                                        </p:attrNameLst>
                                      </p:cBhvr>
                                      <p:to>
                                        <p:strVal val="visible"/>
                                      </p:to>
                                    </p:set>
                                    <p:animEffect transition="in" filter="wipe(down)">
                                      <p:cBhvr>
                                        <p:cTn id="12" dur="580">
                                          <p:stCondLst>
                                            <p:cond delay="0"/>
                                          </p:stCondLst>
                                        </p:cTn>
                                        <p:tgtEl>
                                          <p:spTgt spid="32780"/>
                                        </p:tgtEl>
                                      </p:cBhvr>
                                    </p:animEffect>
                                    <p:anim calcmode="lin" valueType="num">
                                      <p:cBhvr>
                                        <p:cTn id="13" dur="1822" tmFilter="0,0; 0.14,0.36; 0.43,0.73; 0.71,0.91; 1.0,1.0">
                                          <p:stCondLst>
                                            <p:cond delay="0"/>
                                          </p:stCondLst>
                                        </p:cTn>
                                        <p:tgtEl>
                                          <p:spTgt spid="3278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278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278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278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2780"/>
                                        </p:tgtEl>
                                        <p:attrNameLst>
                                          <p:attrName>ppt_y</p:attrName>
                                        </p:attrNameLst>
                                      </p:cBhvr>
                                      <p:tavLst>
                                        <p:tav tm="0" fmla="#ppt_y-sin(pi*$)/81">
                                          <p:val>
                                            <p:fltVal val="0"/>
                                          </p:val>
                                        </p:tav>
                                        <p:tav tm="100000">
                                          <p:val>
                                            <p:fltVal val="1"/>
                                          </p:val>
                                        </p:tav>
                                      </p:tavLst>
                                    </p:anim>
                                    <p:animScale>
                                      <p:cBhvr>
                                        <p:cTn id="18" dur="26">
                                          <p:stCondLst>
                                            <p:cond delay="650"/>
                                          </p:stCondLst>
                                        </p:cTn>
                                        <p:tgtEl>
                                          <p:spTgt spid="32780"/>
                                        </p:tgtEl>
                                      </p:cBhvr>
                                      <p:to x="100000" y="60000"/>
                                    </p:animScale>
                                    <p:animScale>
                                      <p:cBhvr>
                                        <p:cTn id="19" dur="166" decel="50000">
                                          <p:stCondLst>
                                            <p:cond delay="676"/>
                                          </p:stCondLst>
                                        </p:cTn>
                                        <p:tgtEl>
                                          <p:spTgt spid="32780"/>
                                        </p:tgtEl>
                                      </p:cBhvr>
                                      <p:to x="100000" y="100000"/>
                                    </p:animScale>
                                    <p:animScale>
                                      <p:cBhvr>
                                        <p:cTn id="20" dur="26">
                                          <p:stCondLst>
                                            <p:cond delay="1312"/>
                                          </p:stCondLst>
                                        </p:cTn>
                                        <p:tgtEl>
                                          <p:spTgt spid="32780"/>
                                        </p:tgtEl>
                                      </p:cBhvr>
                                      <p:to x="100000" y="80000"/>
                                    </p:animScale>
                                    <p:animScale>
                                      <p:cBhvr>
                                        <p:cTn id="21" dur="166" decel="50000">
                                          <p:stCondLst>
                                            <p:cond delay="1338"/>
                                          </p:stCondLst>
                                        </p:cTn>
                                        <p:tgtEl>
                                          <p:spTgt spid="32780"/>
                                        </p:tgtEl>
                                      </p:cBhvr>
                                      <p:to x="100000" y="100000"/>
                                    </p:animScale>
                                    <p:animScale>
                                      <p:cBhvr>
                                        <p:cTn id="22" dur="26">
                                          <p:stCondLst>
                                            <p:cond delay="1642"/>
                                          </p:stCondLst>
                                        </p:cTn>
                                        <p:tgtEl>
                                          <p:spTgt spid="32780"/>
                                        </p:tgtEl>
                                      </p:cBhvr>
                                      <p:to x="100000" y="90000"/>
                                    </p:animScale>
                                    <p:animScale>
                                      <p:cBhvr>
                                        <p:cTn id="23" dur="166" decel="50000">
                                          <p:stCondLst>
                                            <p:cond delay="1668"/>
                                          </p:stCondLst>
                                        </p:cTn>
                                        <p:tgtEl>
                                          <p:spTgt spid="32780"/>
                                        </p:tgtEl>
                                      </p:cBhvr>
                                      <p:to x="100000" y="100000"/>
                                    </p:animScale>
                                    <p:animScale>
                                      <p:cBhvr>
                                        <p:cTn id="24" dur="26">
                                          <p:stCondLst>
                                            <p:cond delay="1808"/>
                                          </p:stCondLst>
                                        </p:cTn>
                                        <p:tgtEl>
                                          <p:spTgt spid="32780"/>
                                        </p:tgtEl>
                                      </p:cBhvr>
                                      <p:to x="100000" y="95000"/>
                                    </p:animScale>
                                    <p:animScale>
                                      <p:cBhvr>
                                        <p:cTn id="25" dur="166" decel="50000">
                                          <p:stCondLst>
                                            <p:cond delay="1834"/>
                                          </p:stCondLst>
                                        </p:cTn>
                                        <p:tgtEl>
                                          <p:spTgt spid="32780"/>
                                        </p:tgtEl>
                                      </p:cBhvr>
                                      <p:to x="100000" y="100000"/>
                                    </p:animScale>
                                  </p:childTnLst>
                                </p:cTn>
                              </p:par>
                              <p:par>
                                <p:cTn id="26" presetID="47" presetClass="entr" presetSubtype="0" fill="hold" grpId="0" nodeType="withEffect">
                                  <p:stCondLst>
                                    <p:cond delay="0"/>
                                  </p:stCondLst>
                                  <p:childTnLst>
                                    <p:set>
                                      <p:cBhvr>
                                        <p:cTn id="27" dur="1" fill="hold">
                                          <p:stCondLst>
                                            <p:cond delay="0"/>
                                          </p:stCondLst>
                                        </p:cTn>
                                        <p:tgtEl>
                                          <p:spTgt spid="32776"/>
                                        </p:tgtEl>
                                        <p:attrNameLst>
                                          <p:attrName>style.visibility</p:attrName>
                                        </p:attrNameLst>
                                      </p:cBhvr>
                                      <p:to>
                                        <p:strVal val="visible"/>
                                      </p:to>
                                    </p:set>
                                    <p:animEffect transition="in" filter="fade">
                                      <p:cBhvr>
                                        <p:cTn id="28" dur="1000"/>
                                        <p:tgtEl>
                                          <p:spTgt spid="32776"/>
                                        </p:tgtEl>
                                      </p:cBhvr>
                                    </p:animEffect>
                                    <p:anim calcmode="lin" valueType="num">
                                      <p:cBhvr>
                                        <p:cTn id="29" dur="1000" fill="hold"/>
                                        <p:tgtEl>
                                          <p:spTgt spid="32776"/>
                                        </p:tgtEl>
                                        <p:attrNameLst>
                                          <p:attrName>ppt_x</p:attrName>
                                        </p:attrNameLst>
                                      </p:cBhvr>
                                      <p:tavLst>
                                        <p:tav tm="0">
                                          <p:val>
                                            <p:strVal val="#ppt_x"/>
                                          </p:val>
                                        </p:tav>
                                        <p:tav tm="100000">
                                          <p:val>
                                            <p:strVal val="#ppt_x"/>
                                          </p:val>
                                        </p:tav>
                                      </p:tavLst>
                                    </p:anim>
                                    <p:anim calcmode="lin" valueType="num">
                                      <p:cBhvr>
                                        <p:cTn id="30" dur="1000" fill="hold"/>
                                        <p:tgtEl>
                                          <p:spTgt spid="3277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2775"/>
                                        </p:tgtEl>
                                        <p:attrNameLst>
                                          <p:attrName>style.visibility</p:attrName>
                                        </p:attrNameLst>
                                      </p:cBhvr>
                                      <p:to>
                                        <p:strVal val="visible"/>
                                      </p:to>
                                    </p:set>
                                    <p:anim calcmode="lin" valueType="num">
                                      <p:cBhvr>
                                        <p:cTn id="35" dur="1000" fill="hold"/>
                                        <p:tgtEl>
                                          <p:spTgt spid="32775"/>
                                        </p:tgtEl>
                                        <p:attrNameLst>
                                          <p:attrName>ppt_w</p:attrName>
                                        </p:attrNameLst>
                                      </p:cBhvr>
                                      <p:tavLst>
                                        <p:tav tm="0">
                                          <p:val>
                                            <p:strVal val="#ppt_w+.3"/>
                                          </p:val>
                                        </p:tav>
                                        <p:tav tm="100000">
                                          <p:val>
                                            <p:strVal val="#ppt_w"/>
                                          </p:val>
                                        </p:tav>
                                      </p:tavLst>
                                    </p:anim>
                                    <p:anim calcmode="lin" valueType="num">
                                      <p:cBhvr>
                                        <p:cTn id="36" dur="1000" fill="hold"/>
                                        <p:tgtEl>
                                          <p:spTgt spid="32775"/>
                                        </p:tgtEl>
                                        <p:attrNameLst>
                                          <p:attrName>ppt_h</p:attrName>
                                        </p:attrNameLst>
                                      </p:cBhvr>
                                      <p:tavLst>
                                        <p:tav tm="0">
                                          <p:val>
                                            <p:strVal val="#ppt_h"/>
                                          </p:val>
                                        </p:tav>
                                        <p:tav tm="100000">
                                          <p:val>
                                            <p:strVal val="#ppt_h"/>
                                          </p:val>
                                        </p:tav>
                                      </p:tavLst>
                                    </p:anim>
                                    <p:animEffect transition="in" filter="fade">
                                      <p:cBhvr>
                                        <p:cTn id="37" dur="1000"/>
                                        <p:tgtEl>
                                          <p:spTgt spid="3277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2781"/>
                                        </p:tgtEl>
                                        <p:attrNameLst>
                                          <p:attrName>style.visibility</p:attrName>
                                        </p:attrNameLst>
                                      </p:cBhvr>
                                      <p:to>
                                        <p:strVal val="visible"/>
                                      </p:to>
                                    </p:set>
                                    <p:animEffect transition="in" filter="blinds(horizontal)">
                                      <p:cBhvr>
                                        <p:cTn id="42" dur="500"/>
                                        <p:tgtEl>
                                          <p:spTgt spid="32781"/>
                                        </p:tgtEl>
                                      </p:cBhvr>
                                    </p:animEffect>
                                  </p:childTnLst>
                                </p:cTn>
                              </p:par>
                              <p:par>
                                <p:cTn id="43" presetID="51" presetClass="entr" presetSubtype="0" fill="hold" grpId="0" nodeType="withEffect">
                                  <p:stCondLst>
                                    <p:cond delay="0"/>
                                  </p:stCondLst>
                                  <p:childTnLst>
                                    <p:set>
                                      <p:cBhvr>
                                        <p:cTn id="44" dur="1" fill="hold">
                                          <p:stCondLst>
                                            <p:cond delay="0"/>
                                          </p:stCondLst>
                                        </p:cTn>
                                        <p:tgtEl>
                                          <p:spTgt spid="32777"/>
                                        </p:tgtEl>
                                        <p:attrNameLst>
                                          <p:attrName>style.visibility</p:attrName>
                                        </p:attrNameLst>
                                      </p:cBhvr>
                                      <p:to>
                                        <p:strVal val="visible"/>
                                      </p:to>
                                    </p:set>
                                    <p:animEffect transition="in" filter="fade">
                                      <p:cBhvr>
                                        <p:cTn id="45" dur="770" decel="100000"/>
                                        <p:tgtEl>
                                          <p:spTgt spid="32777"/>
                                        </p:tgtEl>
                                      </p:cBhvr>
                                    </p:animEffect>
                                    <p:animScale>
                                      <p:cBhvr>
                                        <p:cTn id="46" dur="770" decel="100000"/>
                                        <p:tgtEl>
                                          <p:spTgt spid="32777"/>
                                        </p:tgtEl>
                                      </p:cBhvr>
                                      <p:from x="10000" y="10000"/>
                                      <p:to x="200000" y="450000"/>
                                    </p:animScale>
                                    <p:animScale>
                                      <p:cBhvr>
                                        <p:cTn id="47" dur="1230" accel="100000" fill="hold">
                                          <p:stCondLst>
                                            <p:cond delay="770"/>
                                          </p:stCondLst>
                                        </p:cTn>
                                        <p:tgtEl>
                                          <p:spTgt spid="32777"/>
                                        </p:tgtEl>
                                      </p:cBhvr>
                                      <p:from x="200000" y="450000"/>
                                      <p:to x="100000" y="100000"/>
                                    </p:animScale>
                                    <p:set>
                                      <p:cBhvr>
                                        <p:cTn id="48" dur="770" fill="hold"/>
                                        <p:tgtEl>
                                          <p:spTgt spid="32777"/>
                                        </p:tgtEl>
                                        <p:attrNameLst>
                                          <p:attrName>ppt_x</p:attrName>
                                        </p:attrNameLst>
                                      </p:cBhvr>
                                      <p:to>
                                        <p:strVal val="(0.5)"/>
                                      </p:to>
                                    </p:set>
                                    <p:anim from="(0.5)" to="(#ppt_x)" calcmode="lin" valueType="num">
                                      <p:cBhvr>
                                        <p:cTn id="49" dur="1230" accel="100000" fill="hold">
                                          <p:stCondLst>
                                            <p:cond delay="770"/>
                                          </p:stCondLst>
                                        </p:cTn>
                                        <p:tgtEl>
                                          <p:spTgt spid="32777"/>
                                        </p:tgtEl>
                                        <p:attrNameLst>
                                          <p:attrName>ppt_x</p:attrName>
                                        </p:attrNameLst>
                                      </p:cBhvr>
                                    </p:anim>
                                    <p:set>
                                      <p:cBhvr>
                                        <p:cTn id="50" dur="770" fill="hold"/>
                                        <p:tgtEl>
                                          <p:spTgt spid="32777"/>
                                        </p:tgtEl>
                                        <p:attrNameLst>
                                          <p:attrName>ppt_y</p:attrName>
                                        </p:attrNameLst>
                                      </p:cBhvr>
                                      <p:to>
                                        <p:strVal val="(#ppt_y+0.4)"/>
                                      </p:to>
                                    </p:set>
                                    <p:anim from="(#ppt_y+0.4)" to="(#ppt_y)" calcmode="lin" valueType="num">
                                      <p:cBhvr>
                                        <p:cTn id="51" dur="1230" accel="100000" fill="hold">
                                          <p:stCondLst>
                                            <p:cond delay="770"/>
                                          </p:stCondLst>
                                        </p:cTn>
                                        <p:tgtEl>
                                          <p:spTgt spid="32777"/>
                                        </p:tgtEl>
                                        <p:attrNameLst>
                                          <p:attrName>ppt_y</p:attrName>
                                        </p:attrNameLst>
                                      </p:cBhvr>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2773"/>
                                        </p:tgtEl>
                                        <p:attrNameLst>
                                          <p:attrName>style.visibility</p:attrName>
                                        </p:attrNameLst>
                                      </p:cBhvr>
                                      <p:to>
                                        <p:strVal val="visible"/>
                                      </p:to>
                                    </p:set>
                                    <p:anim calcmode="lin" valueType="num">
                                      <p:cBhvr>
                                        <p:cTn id="56" dur="1000" fill="hold"/>
                                        <p:tgtEl>
                                          <p:spTgt spid="32773"/>
                                        </p:tgtEl>
                                        <p:attrNameLst>
                                          <p:attrName>ppt_x</p:attrName>
                                        </p:attrNameLst>
                                      </p:cBhvr>
                                      <p:tavLst>
                                        <p:tav tm="0">
                                          <p:val>
                                            <p:strVal val="#ppt_x-.2"/>
                                          </p:val>
                                        </p:tav>
                                        <p:tav tm="100000">
                                          <p:val>
                                            <p:strVal val="#ppt_x"/>
                                          </p:val>
                                        </p:tav>
                                      </p:tavLst>
                                    </p:anim>
                                    <p:anim calcmode="lin" valueType="num">
                                      <p:cBhvr>
                                        <p:cTn id="57" dur="1000" fill="hold"/>
                                        <p:tgtEl>
                                          <p:spTgt spid="32773"/>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277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2782"/>
                                        </p:tgtEl>
                                        <p:attrNameLst>
                                          <p:attrName>style.visibility</p:attrName>
                                        </p:attrNameLst>
                                      </p:cBhvr>
                                      <p:to>
                                        <p:strVal val="visible"/>
                                      </p:to>
                                    </p:set>
                                    <p:animEffect transition="in" filter="blinds(horizontal)">
                                      <p:cBhvr>
                                        <p:cTn id="63" dur="500"/>
                                        <p:tgtEl>
                                          <p:spTgt spid="32782"/>
                                        </p:tgtEl>
                                      </p:cBhvr>
                                    </p:animEffect>
                                  </p:childTnLst>
                                </p:cTn>
                              </p:par>
                              <p:par>
                                <p:cTn id="64" presetID="34" presetClass="entr" presetSubtype="0" fill="hold" grpId="0" nodeType="withEffect">
                                  <p:stCondLst>
                                    <p:cond delay="0"/>
                                  </p:stCondLst>
                                  <p:childTnLst>
                                    <p:set>
                                      <p:cBhvr>
                                        <p:cTn id="65" dur="1" fill="hold">
                                          <p:stCondLst>
                                            <p:cond delay="0"/>
                                          </p:stCondLst>
                                        </p:cTn>
                                        <p:tgtEl>
                                          <p:spTgt spid="32778"/>
                                        </p:tgtEl>
                                        <p:attrNameLst>
                                          <p:attrName>style.visibility</p:attrName>
                                        </p:attrNameLst>
                                      </p:cBhvr>
                                      <p:to>
                                        <p:strVal val="visible"/>
                                      </p:to>
                                    </p:set>
                                    <p:anim from="(-#ppt_w/2)" to="(#ppt_x)" calcmode="lin" valueType="num">
                                      <p:cBhvr>
                                        <p:cTn id="66" dur="600" fill="hold">
                                          <p:stCondLst>
                                            <p:cond delay="0"/>
                                          </p:stCondLst>
                                        </p:cTn>
                                        <p:tgtEl>
                                          <p:spTgt spid="32778"/>
                                        </p:tgtEl>
                                        <p:attrNameLst>
                                          <p:attrName>ppt_x</p:attrName>
                                        </p:attrNameLst>
                                      </p:cBhvr>
                                    </p:anim>
                                    <p:anim from="0" to="-1.0" calcmode="lin" valueType="num">
                                      <p:cBhvr>
                                        <p:cTn id="67" dur="200" decel="50000" autoRev="1" fill="hold">
                                          <p:stCondLst>
                                            <p:cond delay="600"/>
                                          </p:stCondLst>
                                        </p:cTn>
                                        <p:tgtEl>
                                          <p:spTgt spid="32778"/>
                                        </p:tgtEl>
                                        <p:attrNameLst>
                                          <p:attrName>xshear</p:attrName>
                                        </p:attrNameLst>
                                      </p:cBhvr>
                                    </p:anim>
                                    <p:animScale>
                                      <p:cBhvr>
                                        <p:cTn id="68" dur="200" decel="100000" autoRev="1" fill="hold">
                                          <p:stCondLst>
                                            <p:cond delay="600"/>
                                          </p:stCondLst>
                                        </p:cTn>
                                        <p:tgtEl>
                                          <p:spTgt spid="32778"/>
                                        </p:tgtEl>
                                      </p:cBhvr>
                                      <p:from x="100000" y="100000"/>
                                      <p:to x="80000" y="100000"/>
                                    </p:animScale>
                                    <p:anim by="(#ppt_h/3+#ppt_w*0.1)" calcmode="lin" valueType="num">
                                      <p:cBhvr additive="sum">
                                        <p:cTn id="69" dur="200" decel="100000" autoRev="1" fill="hold">
                                          <p:stCondLst>
                                            <p:cond delay="600"/>
                                          </p:stCondLst>
                                        </p:cTn>
                                        <p:tgtEl>
                                          <p:spTgt spid="32778"/>
                                        </p:tgtEl>
                                        <p:attrNameLst>
                                          <p:attrName>ppt_x</p:attrName>
                                        </p:attrNameLst>
                                      </p:cBhvr>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32774"/>
                                        </p:tgtEl>
                                        <p:attrNameLst>
                                          <p:attrName>style.visibility</p:attrName>
                                        </p:attrNameLst>
                                      </p:cBhvr>
                                      <p:to>
                                        <p:strVal val="visible"/>
                                      </p:to>
                                    </p:set>
                                    <p:animEffect transition="in" filter="dissolve">
                                      <p:cBhvr>
                                        <p:cTn id="74" dur="500"/>
                                        <p:tgtEl>
                                          <p:spTgt spid="3277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2783"/>
                                        </p:tgtEl>
                                        <p:attrNameLst>
                                          <p:attrName>style.visibility</p:attrName>
                                        </p:attrNameLst>
                                      </p:cBhvr>
                                      <p:to>
                                        <p:strVal val="visible"/>
                                      </p:to>
                                    </p:set>
                                    <p:animEffect transition="in" filter="blinds(horizontal)">
                                      <p:cBhvr>
                                        <p:cTn id="79" dur="500"/>
                                        <p:tgtEl>
                                          <p:spTgt spid="32783"/>
                                        </p:tgtEl>
                                      </p:cBhvr>
                                    </p:animEffect>
                                  </p:childTnLst>
                                </p:cTn>
                              </p:par>
                              <p:par>
                                <p:cTn id="80" presetID="35" presetClass="entr" presetSubtype="0" fill="hold" grpId="0" nodeType="withEffect">
                                  <p:stCondLst>
                                    <p:cond delay="0"/>
                                  </p:stCondLst>
                                  <p:childTnLst>
                                    <p:set>
                                      <p:cBhvr>
                                        <p:cTn id="81" dur="1" fill="hold">
                                          <p:stCondLst>
                                            <p:cond delay="0"/>
                                          </p:stCondLst>
                                        </p:cTn>
                                        <p:tgtEl>
                                          <p:spTgt spid="32779"/>
                                        </p:tgtEl>
                                        <p:attrNameLst>
                                          <p:attrName>style.visibility</p:attrName>
                                        </p:attrNameLst>
                                      </p:cBhvr>
                                      <p:to>
                                        <p:strVal val="visible"/>
                                      </p:to>
                                    </p:set>
                                    <p:animEffect transition="in" filter="fade">
                                      <p:cBhvr>
                                        <p:cTn id="82" dur="2000"/>
                                        <p:tgtEl>
                                          <p:spTgt spid="32779"/>
                                        </p:tgtEl>
                                      </p:cBhvr>
                                    </p:animEffect>
                                    <p:anim calcmode="lin" valueType="num">
                                      <p:cBhvr>
                                        <p:cTn id="83" dur="2000" fill="hold"/>
                                        <p:tgtEl>
                                          <p:spTgt spid="32779"/>
                                        </p:tgtEl>
                                        <p:attrNameLst>
                                          <p:attrName>style.rotation</p:attrName>
                                        </p:attrNameLst>
                                      </p:cBhvr>
                                      <p:tavLst>
                                        <p:tav tm="0">
                                          <p:val>
                                            <p:fltVal val="720"/>
                                          </p:val>
                                        </p:tav>
                                        <p:tav tm="100000">
                                          <p:val>
                                            <p:fltVal val="0"/>
                                          </p:val>
                                        </p:tav>
                                      </p:tavLst>
                                    </p:anim>
                                    <p:anim calcmode="lin" valueType="num">
                                      <p:cBhvr>
                                        <p:cTn id="84" dur="2000" fill="hold"/>
                                        <p:tgtEl>
                                          <p:spTgt spid="32779"/>
                                        </p:tgtEl>
                                        <p:attrNameLst>
                                          <p:attrName>ppt_h</p:attrName>
                                        </p:attrNameLst>
                                      </p:cBhvr>
                                      <p:tavLst>
                                        <p:tav tm="0">
                                          <p:val>
                                            <p:fltVal val="0"/>
                                          </p:val>
                                        </p:tav>
                                        <p:tav tm="100000">
                                          <p:val>
                                            <p:strVal val="#ppt_h"/>
                                          </p:val>
                                        </p:tav>
                                      </p:tavLst>
                                    </p:anim>
                                    <p:anim calcmode="lin" valueType="num">
                                      <p:cBhvr>
                                        <p:cTn id="85" dur="2000" fill="hold"/>
                                        <p:tgtEl>
                                          <p:spTgt spid="3277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animBg="1"/>
      <p:bldP spid="32774" grpId="0" animBg="1"/>
      <p:bldP spid="32775" grpId="0" animBg="1"/>
      <p:bldP spid="32776" grpId="0" animBg="1"/>
      <p:bldP spid="32777" grpId="0" animBg="1"/>
      <p:bldP spid="32778" grpId="0" animBg="1"/>
      <p:bldP spid="32779" grpId="0" animBg="1"/>
      <p:bldP spid="32780" grpId="0" animBg="1"/>
      <p:bldP spid="32781" grpId="0" animBg="1"/>
      <p:bldP spid="32782" grpId="0" animBg="1"/>
      <p:bldP spid="3278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533400" y="381000"/>
            <a:ext cx="7772400" cy="1143000"/>
          </a:xfrm>
        </p:spPr>
        <p:txBody>
          <a:bodyPr/>
          <a:lstStyle/>
          <a:p>
            <a:pPr>
              <a:defRPr/>
            </a:pPr>
            <a:r>
              <a:rPr lang="en-US" sz="4000" b="1" i="1" smtClean="0">
                <a:solidFill>
                  <a:srgbClr val="800080"/>
                </a:solidFill>
                <a:latin typeface="Arial"/>
                <a:cs typeface="Times New Roman" pitchFamily="18" charset="0"/>
              </a:rPr>
              <a:t>2)</a:t>
            </a:r>
            <a:r>
              <a:rPr lang="en-US" sz="4000" b="1" i="1" smtClean="0">
                <a:solidFill>
                  <a:srgbClr val="660066"/>
                </a:solidFill>
                <a:latin typeface="Arial"/>
                <a:cs typeface="Times New Roman" pitchFamily="18" charset="0"/>
              </a:rPr>
              <a:t> </a:t>
            </a:r>
            <a:r>
              <a:rPr lang="en-US" sz="4000" b="1" i="1" smtClean="0">
                <a:solidFill>
                  <a:srgbClr val="800080"/>
                </a:solidFill>
                <a:latin typeface="Arial"/>
                <a:cs typeface="Times New Roman" pitchFamily="18" charset="0"/>
              </a:rPr>
              <a:t>C</a:t>
            </a:r>
            <a:r>
              <a:rPr lang="en-US" b="1" i="1" smtClean="0">
                <a:solidFill>
                  <a:srgbClr val="800080"/>
                </a:solidFill>
                <a:latin typeface="Arial"/>
                <a:cs typeface="Times New Roman" pitchFamily="18" charset="0"/>
              </a:rPr>
              <a:t>â</a:t>
            </a:r>
            <a:r>
              <a:rPr lang="en-US" sz="4000" b="1" i="1" smtClean="0">
                <a:solidFill>
                  <a:srgbClr val="800080"/>
                </a:solidFill>
                <a:latin typeface="Arial"/>
                <a:cs typeface="Times New Roman" pitchFamily="18" charset="0"/>
              </a:rPr>
              <a:t>u chuy</a:t>
            </a:r>
            <a:r>
              <a:rPr lang="en-US" b="1" i="1" smtClean="0">
                <a:solidFill>
                  <a:srgbClr val="800080"/>
                </a:solidFill>
                <a:latin typeface="Arial"/>
                <a:cs typeface="Times New Roman" pitchFamily="18" charset="0"/>
              </a:rPr>
              <a:t>ệ</a:t>
            </a:r>
            <a:r>
              <a:rPr lang="en-US" sz="4000" b="1" i="1" smtClean="0">
                <a:solidFill>
                  <a:srgbClr val="800080"/>
                </a:solidFill>
                <a:latin typeface="Arial"/>
                <a:cs typeface="Times New Roman" pitchFamily="18" charset="0"/>
              </a:rPr>
              <a:t>n sau </a:t>
            </a:r>
            <a:r>
              <a:rPr lang="en-US" b="1" i="1" smtClean="0">
                <a:solidFill>
                  <a:srgbClr val="800080"/>
                </a:solidFill>
                <a:latin typeface="Arial"/>
                <a:cs typeface="Times New Roman" pitchFamily="18" charset="0"/>
              </a:rPr>
              <a:t>đâ</a:t>
            </a:r>
            <a:r>
              <a:rPr lang="en-US" sz="4000" b="1" i="1" smtClean="0">
                <a:solidFill>
                  <a:srgbClr val="800080"/>
                </a:solidFill>
                <a:latin typeface="Arial"/>
                <a:cs typeface="Times New Roman" pitchFamily="18" charset="0"/>
              </a:rPr>
              <a:t>y m</a:t>
            </a:r>
            <a:r>
              <a:rPr lang="en-US" b="1" i="1" smtClean="0">
                <a:solidFill>
                  <a:srgbClr val="800080"/>
                </a:solidFill>
                <a:latin typeface="Arial"/>
                <a:cs typeface="Times New Roman" pitchFamily="18" charset="0"/>
              </a:rPr>
              <a:t>ở</a:t>
            </a:r>
            <a:r>
              <a:rPr lang="en-US" sz="4000" b="1" i="1" smtClean="0">
                <a:solidFill>
                  <a:srgbClr val="800080"/>
                </a:solidFill>
                <a:latin typeface="Arial"/>
                <a:cs typeface="Times New Roman" pitchFamily="18" charset="0"/>
              </a:rPr>
              <a:t> b</a:t>
            </a:r>
            <a:r>
              <a:rPr lang="en-US" b="1" i="1" smtClean="0">
                <a:solidFill>
                  <a:srgbClr val="800080"/>
                </a:solidFill>
                <a:latin typeface="Arial"/>
                <a:cs typeface="Times New Roman" pitchFamily="18" charset="0"/>
              </a:rPr>
              <a:t>à</a:t>
            </a:r>
            <a:r>
              <a:rPr lang="en-US" sz="4000" b="1" i="1" smtClean="0">
                <a:solidFill>
                  <a:srgbClr val="800080"/>
                </a:solidFill>
                <a:latin typeface="Arial"/>
                <a:cs typeface="Times New Roman" pitchFamily="18" charset="0"/>
              </a:rPr>
              <a:t>i theo c</a:t>
            </a:r>
            <a:r>
              <a:rPr lang="en-US" b="1" i="1" smtClean="0">
                <a:solidFill>
                  <a:srgbClr val="800080"/>
                </a:solidFill>
                <a:latin typeface="Arial"/>
                <a:cs typeface="Times New Roman" pitchFamily="18" charset="0"/>
              </a:rPr>
              <a:t>á</a:t>
            </a:r>
            <a:r>
              <a:rPr lang="en-US" sz="4000" b="1" i="1" smtClean="0">
                <a:solidFill>
                  <a:srgbClr val="800080"/>
                </a:solidFill>
                <a:latin typeface="Arial"/>
                <a:cs typeface="Times New Roman" pitchFamily="18" charset="0"/>
              </a:rPr>
              <a:t>ch n</a:t>
            </a:r>
            <a:r>
              <a:rPr lang="en-US" b="1" i="1" smtClean="0">
                <a:solidFill>
                  <a:srgbClr val="800080"/>
                </a:solidFill>
                <a:latin typeface="Arial"/>
                <a:cs typeface="Times New Roman" pitchFamily="18" charset="0"/>
              </a:rPr>
              <a:t>à</a:t>
            </a:r>
            <a:r>
              <a:rPr lang="en-US" sz="4000" b="1" i="1" smtClean="0">
                <a:solidFill>
                  <a:srgbClr val="800080"/>
                </a:solidFill>
                <a:latin typeface="Arial"/>
                <a:cs typeface="Times New Roman" pitchFamily="18" charset="0"/>
              </a:rPr>
              <a:t>o ?</a:t>
            </a:r>
          </a:p>
        </p:txBody>
      </p:sp>
      <p:pic>
        <p:nvPicPr>
          <p:cNvPr id="18435" name="Picture 5" descr="j0284916"/>
          <p:cNvPicPr>
            <a:picLocks noGrp="1" noChangeAspect="1" noChangeArrowheads="1"/>
          </p:cNvPicPr>
          <p:nvPr>
            <p:ph/>
          </p:nvPr>
        </p:nvPicPr>
        <p:blipFill>
          <a:blip r:embed="rId3"/>
          <a:srcRect/>
          <a:stretch>
            <a:fillRect/>
          </a:stretch>
        </p:blipFill>
        <p:spPr>
          <a:xfrm>
            <a:off x="2667000" y="2133600"/>
            <a:ext cx="3657600" cy="2419350"/>
          </a:xfrm>
        </p:spPr>
      </p:pic>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76200"/>
            <a:ext cx="7772400" cy="1143000"/>
          </a:xfrm>
        </p:spPr>
        <p:txBody>
          <a:bodyPr/>
          <a:lstStyle/>
          <a:p>
            <a:pPr>
              <a:defRPr/>
            </a:pPr>
            <a:r>
              <a:rPr lang="en-US" i="1" smtClean="0">
                <a:solidFill>
                  <a:srgbClr val="800080"/>
                </a:solidFill>
                <a:latin typeface="Arial"/>
                <a:cs typeface="Times New Roman" pitchFamily="18" charset="0"/>
              </a:rPr>
              <a:t>Chuyện hai bàn tay</a:t>
            </a:r>
          </a:p>
        </p:txBody>
      </p:sp>
      <p:sp>
        <p:nvSpPr>
          <p:cNvPr id="34821" name="Text Box 5"/>
          <p:cNvSpPr txBox="1">
            <a:spLocks noChangeArrowheads="1"/>
          </p:cNvSpPr>
          <p:nvPr/>
        </p:nvSpPr>
        <p:spPr bwMode="auto">
          <a:xfrm>
            <a:off x="762000" y="1060450"/>
            <a:ext cx="7924800" cy="5035550"/>
          </a:xfrm>
          <a:prstGeom prst="rect">
            <a:avLst/>
          </a:prstGeom>
          <a:noFill/>
          <a:ln w="9525">
            <a:noFill/>
            <a:miter lim="800000"/>
            <a:headEnd/>
            <a:tailEnd/>
          </a:ln>
          <a:effectLst/>
        </p:spPr>
        <p:txBody>
          <a:bodyPr>
            <a:spAutoFit/>
          </a:bodyPr>
          <a:lstStyle/>
          <a:p>
            <a:pPr>
              <a:lnSpc>
                <a:spcPct val="80000"/>
              </a:lnSpc>
              <a:spcBef>
                <a:spcPct val="50000"/>
              </a:spcBef>
              <a:defRPr/>
            </a:pPr>
            <a:r>
              <a:rPr lang="en-US" b="1">
                <a:solidFill>
                  <a:srgbClr val="0000FF"/>
                </a:solidFill>
                <a:effectLst>
                  <a:outerShdw blurRad="38100" dist="38100" dir="2700000" algn="tl">
                    <a:srgbClr val="000000"/>
                  </a:outerShdw>
                </a:effectLst>
                <a:latin typeface="Arial"/>
              </a:rPr>
              <a:t>H</a:t>
            </a:r>
            <a:r>
              <a:rPr lang="en-US" b="1">
                <a:solidFill>
                  <a:srgbClr val="0000FF"/>
                </a:solidFill>
                <a:effectLst>
                  <a:outerShdw blurRad="38100" dist="38100" dir="2700000" algn="tl">
                    <a:srgbClr val="000000"/>
                  </a:outerShdw>
                </a:effectLst>
              </a:rPr>
              <a:t>ồ</a:t>
            </a:r>
            <a:r>
              <a:rPr lang="en-US" b="1">
                <a:solidFill>
                  <a:srgbClr val="0000FF"/>
                </a:solidFill>
                <a:effectLst>
                  <a:outerShdw blurRad="38100" dist="38100" dir="2700000" algn="tl">
                    <a:srgbClr val="000000"/>
                  </a:outerShdw>
                </a:effectLst>
                <a:latin typeface="Arial"/>
              </a:rPr>
              <a:t>i </a:t>
            </a:r>
            <a:r>
              <a:rPr lang="en-US" b="1">
                <a:solidFill>
                  <a:srgbClr val="0000FF"/>
                </a:solidFill>
                <a:effectLst>
                  <a:outerShdw blurRad="38100" dist="38100" dir="2700000" algn="tl">
                    <a:srgbClr val="000000"/>
                  </a:outerShdw>
                </a:effectLst>
              </a:rPr>
              <a:t>ấ</a:t>
            </a:r>
            <a:r>
              <a:rPr lang="en-US" b="1">
                <a:solidFill>
                  <a:srgbClr val="0000FF"/>
                </a:solidFill>
                <a:effectLst>
                  <a:outerShdw blurRad="38100" dist="38100" dir="2700000" algn="tl">
                    <a:srgbClr val="000000"/>
                  </a:outerShdw>
                </a:effectLst>
                <a:latin typeface="Arial"/>
              </a:rPr>
              <a:t>y, </a:t>
            </a:r>
            <a:r>
              <a:rPr lang="en-US" b="1">
                <a:solidFill>
                  <a:srgbClr val="0000FF"/>
                </a:solidFill>
                <a:effectLst>
                  <a:outerShdw blurRad="38100" dist="38100" dir="2700000" algn="tl">
                    <a:srgbClr val="000000"/>
                  </a:outerShdw>
                </a:effectLst>
              </a:rPr>
              <a:t>ở</a:t>
            </a:r>
            <a:r>
              <a:rPr lang="en-US" b="1">
                <a:solidFill>
                  <a:srgbClr val="0000FF"/>
                </a:solidFill>
                <a:effectLst>
                  <a:outerShdw blurRad="38100" dist="38100" dir="2700000" algn="tl">
                    <a:srgbClr val="000000"/>
                  </a:outerShdw>
                </a:effectLst>
                <a:latin typeface="Arial"/>
              </a:rPr>
              <a:t> S</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i </a:t>
            </a:r>
            <a:r>
              <a:rPr lang="en-US" b="1">
                <a:solidFill>
                  <a:srgbClr val="0000FF"/>
                </a:solidFill>
                <a:effectLst>
                  <a:outerShdw blurRad="38100" dist="38100" dir="2700000" algn="tl">
                    <a:srgbClr val="000000"/>
                  </a:outerShdw>
                </a:effectLst>
              </a:rPr>
              <a:t>G</a:t>
            </a:r>
            <a:r>
              <a:rPr lang="en-US" b="1">
                <a:solidFill>
                  <a:srgbClr val="0000FF"/>
                </a:solidFill>
                <a:effectLst>
                  <a:outerShdw blurRad="38100" dist="38100" dir="2700000" algn="tl">
                    <a:srgbClr val="000000"/>
                  </a:outerShdw>
                </a:effectLst>
                <a:latin typeface="Arial"/>
              </a:rPr>
              <a:t>ũn, B</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c H</a:t>
            </a:r>
            <a:r>
              <a:rPr lang="en-US" b="1">
                <a:solidFill>
                  <a:srgbClr val="0000FF"/>
                </a:solidFill>
                <a:effectLst>
                  <a:outerShdw blurRad="38100" dist="38100" dir="2700000" algn="tl">
                    <a:srgbClr val="000000"/>
                  </a:outerShdw>
                </a:effectLst>
              </a:rPr>
              <a:t>ồ</a:t>
            </a:r>
            <a:r>
              <a:rPr lang="en-US" b="1">
                <a:solidFill>
                  <a:srgbClr val="0000FF"/>
                </a:solidFill>
                <a:effectLst>
                  <a:outerShdw blurRad="38100" dist="38100" dir="2700000" algn="tl">
                    <a:srgbClr val="000000"/>
                  </a:outerShdw>
                </a:effectLst>
                <a:latin typeface="Arial"/>
              </a:rPr>
              <a:t> c</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 m</a:t>
            </a:r>
            <a:r>
              <a:rPr lang="en-US" b="1">
                <a:solidFill>
                  <a:srgbClr val="0000FF"/>
                </a:solidFill>
                <a:effectLst>
                  <a:outerShdw blurRad="38100" dist="38100" dir="2700000" algn="tl">
                    <a:srgbClr val="000000"/>
                  </a:outerShdw>
                </a:effectLst>
              </a:rPr>
              <a:t>ộ</a:t>
            </a:r>
            <a:r>
              <a:rPr lang="en-US" b="1">
                <a:solidFill>
                  <a:srgbClr val="0000FF"/>
                </a:solidFill>
                <a:effectLst>
                  <a:outerShdw blurRad="38100" dist="38100" dir="2700000" algn="tl">
                    <a:srgbClr val="000000"/>
                  </a:outerShdw>
                </a:effectLst>
                <a:latin typeface="Arial"/>
              </a:rPr>
              <a:t>t ng</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ời b</a:t>
            </a:r>
            <a:r>
              <a:rPr lang="en-US" b="1">
                <a:solidFill>
                  <a:srgbClr val="0000FF"/>
                </a:solidFill>
                <a:effectLst>
                  <a:outerShdw blurRad="38100" dist="38100" dir="2700000" algn="tl">
                    <a:srgbClr val="000000"/>
                  </a:outerShdw>
                </a:effectLst>
              </a:rPr>
              <a:t>ạ</a:t>
            </a:r>
            <a:r>
              <a:rPr lang="en-US" b="1">
                <a:solidFill>
                  <a:srgbClr val="0000FF"/>
                </a:solidFill>
                <a:effectLst>
                  <a:outerShdw blurRad="38100" dist="38100" dir="2700000" algn="tl">
                    <a:srgbClr val="000000"/>
                  </a:outerShdw>
                </a:effectLst>
                <a:latin typeface="Arial"/>
              </a:rPr>
              <a:t>n t</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n l</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 L</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a:t>
            </a:r>
          </a:p>
          <a:p>
            <a:pPr>
              <a:lnSpc>
                <a:spcPct val="80000"/>
              </a:lnSpc>
              <a:spcBef>
                <a:spcPct val="50000"/>
              </a:spcBef>
              <a:defRPr/>
            </a:pPr>
            <a:r>
              <a:rPr lang="en-US" b="1">
                <a:solidFill>
                  <a:srgbClr val="0000FF"/>
                </a:solidFill>
                <a:effectLst>
                  <a:outerShdw blurRad="38100" dist="38100" dir="2700000" algn="tl">
                    <a:srgbClr val="000000"/>
                  </a:outerShdw>
                </a:effectLst>
                <a:latin typeface="Arial"/>
              </a:rPr>
              <a:t>M</a:t>
            </a:r>
            <a:r>
              <a:rPr lang="en-US" b="1">
                <a:solidFill>
                  <a:srgbClr val="0000FF"/>
                </a:solidFill>
                <a:effectLst>
                  <a:outerShdw blurRad="38100" dist="38100" dir="2700000" algn="tl">
                    <a:srgbClr val="000000"/>
                  </a:outerShdw>
                </a:effectLst>
              </a:rPr>
              <a:t>ộ</a:t>
            </a:r>
            <a:r>
              <a:rPr lang="en-US" b="1">
                <a:solidFill>
                  <a:srgbClr val="0000FF"/>
                </a:solidFill>
                <a:effectLst>
                  <a:outerShdw blurRad="38100" dist="38100" dir="2700000" algn="tl">
                    <a:srgbClr val="000000"/>
                  </a:outerShdw>
                </a:effectLst>
                <a:latin typeface="Arial"/>
              </a:rPr>
              <a:t>t h</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m, </a:t>
            </a:r>
            <a:r>
              <a:rPr lang="en-US" b="1">
                <a:solidFill>
                  <a:srgbClr val="0000FF"/>
                </a:solidFill>
                <a:effectLst>
                  <a:outerShdw blurRad="38100" dist="38100" dir="2700000" algn="tl">
                    <a:srgbClr val="000000"/>
                  </a:outerShdw>
                </a:effectLst>
              </a:rPr>
              <a:t>B</a:t>
            </a:r>
            <a:r>
              <a:rPr lang="en-US" b="1">
                <a:solidFill>
                  <a:srgbClr val="0000FF"/>
                </a:solidFill>
                <a:effectLst>
                  <a:outerShdw blurRad="38100" dist="38100" dir="2700000" algn="tl">
                    <a:srgbClr val="000000"/>
                  </a:outerShdw>
                </a:effectLst>
                <a:latin typeface="Arial"/>
              </a:rPr>
              <a:t>ỏc H</a:t>
            </a:r>
            <a:r>
              <a:rPr lang="en-US" b="1">
                <a:solidFill>
                  <a:srgbClr val="0000FF"/>
                </a:solidFill>
                <a:effectLst>
                  <a:outerShdw blurRad="38100" dist="38100" dir="2700000" algn="tl">
                    <a:srgbClr val="000000"/>
                  </a:outerShdw>
                </a:effectLst>
              </a:rPr>
              <a:t>ồ</a:t>
            </a:r>
            <a:r>
              <a:rPr lang="en-US" b="1">
                <a:solidFill>
                  <a:srgbClr val="0000FF"/>
                </a:solidFill>
                <a:effectLst>
                  <a:outerShdw blurRad="38100" dist="38100" dir="2700000" algn="tl">
                    <a:srgbClr val="000000"/>
                  </a:outerShdw>
                </a:effectLst>
                <a:latin typeface="Arial"/>
              </a:rPr>
              <a:t> h</a:t>
            </a:r>
            <a:r>
              <a:rPr lang="en-US" b="1">
                <a:solidFill>
                  <a:srgbClr val="0000FF"/>
                </a:solidFill>
                <a:effectLst>
                  <a:outerShdw blurRad="38100" dist="38100" dir="2700000" algn="tl">
                    <a:srgbClr val="000000"/>
                  </a:outerShdw>
                </a:effectLst>
              </a:rPr>
              <a:t>ỏ</a:t>
            </a:r>
            <a:r>
              <a:rPr lang="en-US" b="1">
                <a:solidFill>
                  <a:srgbClr val="0000FF"/>
                </a:solidFill>
                <a:effectLst>
                  <a:outerShdw blurRad="38100" dist="38100" dir="2700000" algn="tl">
                    <a:srgbClr val="000000"/>
                  </a:outerShdw>
                </a:effectLst>
                <a:latin typeface="Arial"/>
              </a:rPr>
              <a:t>i b</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c L</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Anh </a:t>
            </a:r>
            <a:r>
              <a:rPr lang="en-US" b="1">
                <a:solidFill>
                  <a:srgbClr val="0000FF"/>
                </a:solidFill>
                <a:effectLst>
                  <a:outerShdw blurRad="38100" dist="38100" dir="2700000" algn="tl">
                    <a:srgbClr val="000000"/>
                  </a:outerShdw>
                </a:effectLst>
              </a:rPr>
              <a:t>c</a:t>
            </a:r>
            <a:r>
              <a:rPr lang="en-US" b="1">
                <a:solidFill>
                  <a:srgbClr val="0000FF"/>
                </a:solidFill>
                <a:effectLst>
                  <a:outerShdw blurRad="38100" dist="38100" dir="2700000" algn="tl">
                    <a:srgbClr val="000000"/>
                  </a:outerShdw>
                </a:effectLst>
                <a:latin typeface="Arial"/>
              </a:rPr>
              <a:t>ú y</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u n</a:t>
            </a:r>
            <a:r>
              <a:rPr lang="en-US" b="1">
                <a:solidFill>
                  <a:srgbClr val="0000FF"/>
                </a:solidFill>
                <a:effectLst>
                  <a:outerShdw blurRad="38100" dist="38100" dir="2700000" algn="tl">
                    <a:srgbClr val="000000"/>
                  </a:outerShdw>
                </a:effectLst>
              </a:rPr>
              <a:t>ứ</a:t>
            </a:r>
            <a:r>
              <a:rPr lang="en-US" b="1">
                <a:solidFill>
                  <a:srgbClr val="0000FF"/>
                </a:solidFill>
                <a:effectLst>
                  <a:outerShdw blurRad="38100" dist="38100" dir="2700000" algn="tl">
                    <a:srgbClr val="000000"/>
                  </a:outerShdw>
                </a:effectLst>
                <a:latin typeface="Arial"/>
              </a:rPr>
              <a:t>ơc kh</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ng?</a:t>
            </a:r>
          </a:p>
          <a:p>
            <a:pPr>
              <a:lnSpc>
                <a:spcPct val="80000"/>
              </a:lnSpc>
              <a:spcBef>
                <a:spcPct val="50000"/>
              </a:spcBef>
              <a:defRPr/>
            </a:pPr>
            <a:r>
              <a:rPr lang="en-US" b="1">
                <a:solidFill>
                  <a:srgbClr val="0000FF"/>
                </a:solidFill>
                <a:effectLst>
                  <a:outerShdw blurRad="38100" dist="38100" dir="2700000" algn="tl">
                    <a:srgbClr val="000000"/>
                  </a:outerShdw>
                </a:effectLst>
              </a:rPr>
              <a:t>B</a:t>
            </a:r>
            <a:r>
              <a:rPr lang="en-US" b="1">
                <a:solidFill>
                  <a:srgbClr val="0000FF"/>
                </a:solidFill>
                <a:effectLst>
                  <a:outerShdw blurRad="38100" dist="38100" dir="2700000" algn="tl">
                    <a:srgbClr val="000000"/>
                  </a:outerShdw>
                </a:effectLst>
                <a:latin typeface="Arial"/>
              </a:rPr>
              <a:t>ỏc L</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 tr</a:t>
            </a:r>
            <a:r>
              <a:rPr lang="en-US" b="1">
                <a:solidFill>
                  <a:srgbClr val="0000FF"/>
                </a:solidFill>
                <a:effectLst>
                  <a:outerShdw blurRad="38100" dist="38100" dir="2700000" algn="tl">
                    <a:srgbClr val="000000"/>
                  </a:outerShdw>
                </a:effectLst>
              </a:rPr>
              <a:t>ả</a:t>
            </a:r>
            <a:r>
              <a:rPr lang="en-US" b="1">
                <a:solidFill>
                  <a:srgbClr val="0000FF"/>
                </a:solidFill>
                <a:effectLst>
                  <a:outerShdw blurRad="38100" dist="38100" dir="2700000" algn="tl">
                    <a:srgbClr val="000000"/>
                  </a:outerShdw>
                </a:effectLst>
                <a:latin typeface="Arial"/>
              </a:rPr>
              <a:t> l</a:t>
            </a:r>
            <a:r>
              <a:rPr lang="en-US" b="1">
                <a:solidFill>
                  <a:srgbClr val="0000FF"/>
                </a:solidFill>
                <a:effectLst>
                  <a:outerShdw blurRad="38100" dist="38100" dir="2700000" algn="tl">
                    <a:srgbClr val="000000"/>
                  </a:outerShdw>
                </a:effectLst>
              </a:rPr>
              <a:t>ờ</a:t>
            </a:r>
            <a:r>
              <a:rPr lang="en-US" b="1">
                <a:solidFill>
                  <a:srgbClr val="0000FF"/>
                </a:solidFill>
                <a:effectLst>
                  <a:outerShdw blurRad="38100" dist="38100" dir="2700000" algn="tl">
                    <a:srgbClr val="000000"/>
                  </a:outerShdw>
                </a:effectLst>
                <a:latin typeface="Arial"/>
              </a:rPr>
              <a:t>i:</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C</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 ch</a:t>
            </a:r>
            <a:r>
              <a:rPr lang="en-US" b="1">
                <a:solidFill>
                  <a:srgbClr val="0000FF"/>
                </a:solidFill>
                <a:effectLst>
                  <a:outerShdw blurRad="38100" dist="38100" dir="2700000" algn="tl">
                    <a:srgbClr val="000000"/>
                  </a:outerShdw>
                </a:effectLst>
              </a:rPr>
              <a:t>ứ</a:t>
            </a:r>
            <a:r>
              <a:rPr lang="en-US" b="1">
                <a:solidFill>
                  <a:srgbClr val="0000FF"/>
                </a:solidFill>
                <a:effectLst>
                  <a:outerShdw blurRad="38100" dist="38100" dir="2700000" algn="tl">
                    <a:srgbClr val="000000"/>
                  </a:outerShdw>
                </a:effectLst>
                <a:latin typeface="Arial"/>
              </a:rPr>
              <a:t>.</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Anh c</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 th</a:t>
            </a:r>
            <a:r>
              <a:rPr lang="en-US" b="1">
                <a:solidFill>
                  <a:srgbClr val="0000FF"/>
                </a:solidFill>
                <a:effectLst>
                  <a:outerShdw blurRad="38100" dist="38100" dir="2700000" algn="tl">
                    <a:srgbClr val="000000"/>
                  </a:outerShdw>
                </a:effectLst>
              </a:rPr>
              <a:t>ể</a:t>
            </a:r>
            <a:r>
              <a:rPr lang="en-US" b="1">
                <a:solidFill>
                  <a:srgbClr val="0000FF"/>
                </a:solidFill>
                <a:effectLst>
                  <a:outerShdw blurRad="38100" dist="38100" dir="2700000" algn="tl">
                    <a:srgbClr val="000000"/>
                  </a:outerShdw>
                </a:effectLst>
                <a:latin typeface="Arial"/>
              </a:rPr>
              <a:t> gi</a:t>
            </a:r>
            <a:r>
              <a:rPr lang="en-US" b="1">
                <a:solidFill>
                  <a:srgbClr val="0000FF"/>
                </a:solidFill>
                <a:effectLst>
                  <a:outerShdw blurRad="38100" dist="38100" dir="2700000" algn="tl">
                    <a:srgbClr val="000000"/>
                  </a:outerShdw>
                </a:effectLst>
              </a:rPr>
              <a:t>ữ</a:t>
            </a:r>
            <a:r>
              <a:rPr lang="en-US" b="1">
                <a:solidFill>
                  <a:srgbClr val="0000FF"/>
                </a:solidFill>
                <a:effectLst>
                  <a:outerShdw blurRad="38100" dist="38100" dir="2700000" algn="tl">
                    <a:srgbClr val="000000"/>
                  </a:outerShdw>
                </a:effectLst>
                <a:latin typeface="Arial"/>
              </a:rPr>
              <a:t> b</a:t>
            </a:r>
            <a:r>
              <a:rPr lang="en-US" b="1">
                <a:solidFill>
                  <a:srgbClr val="0000FF"/>
                </a:solidFill>
                <a:effectLst>
                  <a:outerShdw blurRad="38100" dist="38100" dir="2700000" algn="tl">
                    <a:srgbClr val="000000"/>
                  </a:outerShdw>
                </a:effectLst>
              </a:rPr>
              <a:t>í</a:t>
            </a:r>
            <a:r>
              <a:rPr lang="en-US" b="1">
                <a:solidFill>
                  <a:srgbClr val="0000FF"/>
                </a:solidFill>
                <a:effectLst>
                  <a:outerShdw blurRad="38100" dist="38100" dir="2700000" algn="tl">
                    <a:srgbClr val="000000"/>
                  </a:outerShdw>
                </a:effectLst>
                <a:latin typeface="Arial"/>
              </a:rPr>
              <a:t> m</a:t>
            </a:r>
            <a:r>
              <a:rPr lang="en-US" b="1">
                <a:solidFill>
                  <a:srgbClr val="0000FF"/>
                </a:solidFill>
                <a:effectLst>
                  <a:outerShdw blurRad="38100" dist="38100" dir="2700000" algn="tl">
                    <a:srgbClr val="000000"/>
                  </a:outerShdw>
                </a:effectLst>
              </a:rPr>
              <a:t>ậ</a:t>
            </a:r>
            <a:r>
              <a:rPr lang="en-US" b="1">
                <a:solidFill>
                  <a:srgbClr val="0000FF"/>
                </a:solidFill>
                <a:effectLst>
                  <a:outerShdw blurRad="38100" dist="38100" dir="2700000" algn="tl">
                    <a:srgbClr val="000000"/>
                  </a:outerShdw>
                </a:effectLst>
                <a:latin typeface="Arial"/>
              </a:rPr>
              <a:t>t kh</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ng?</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C</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T</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i mu</a:t>
            </a:r>
            <a:r>
              <a:rPr lang="en-US" b="1">
                <a:solidFill>
                  <a:srgbClr val="0000FF"/>
                </a:solidFill>
                <a:effectLst>
                  <a:outerShdw blurRad="38100" dist="38100" dir="2700000" algn="tl">
                    <a:srgbClr val="000000"/>
                  </a:outerShdw>
                </a:effectLst>
              </a:rPr>
              <a:t>ố</a:t>
            </a:r>
            <a:r>
              <a:rPr lang="en-US" b="1">
                <a:solidFill>
                  <a:srgbClr val="0000FF"/>
                </a:solidFill>
                <a:effectLst>
                  <a:outerShdw blurRad="38100" dist="38100" dir="2700000" algn="tl">
                    <a:srgbClr val="000000"/>
                  </a:outerShdw>
                </a:effectLst>
                <a:latin typeface="Arial"/>
              </a:rPr>
              <a:t>n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 ra n</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ớc ng</a:t>
            </a:r>
            <a:r>
              <a:rPr lang="en-US" b="1">
                <a:solidFill>
                  <a:srgbClr val="0000FF"/>
                </a:solidFill>
                <a:effectLst>
                  <a:outerShdw blurRad="38100" dist="38100" dir="2700000" algn="tl">
                    <a:srgbClr val="000000"/>
                  </a:outerShdw>
                </a:effectLst>
              </a:rPr>
              <a:t>o</a:t>
            </a:r>
            <a:r>
              <a:rPr lang="en-US" b="1">
                <a:solidFill>
                  <a:srgbClr val="0000FF"/>
                </a:solidFill>
                <a:effectLst>
                  <a:outerShdw blurRad="38100" dist="38100" dir="2700000" algn="tl">
                    <a:srgbClr val="000000"/>
                  </a:outerShdw>
                </a:effectLst>
                <a:latin typeface="Arial"/>
              </a:rPr>
              <a:t>ài xem Ph</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p v</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 c</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c n</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ớc k</a:t>
            </a:r>
            <a:r>
              <a:rPr lang="en-US" b="1">
                <a:solidFill>
                  <a:srgbClr val="0000FF"/>
                </a:solidFill>
                <a:effectLst>
                  <a:outerShdw blurRad="38100" dist="38100" dir="2700000" algn="tl">
                    <a:srgbClr val="000000"/>
                  </a:outerShdw>
                </a:effectLst>
              </a:rPr>
              <a:t>h</a:t>
            </a:r>
            <a:r>
              <a:rPr lang="en-US" b="1">
                <a:solidFill>
                  <a:srgbClr val="0000FF"/>
                </a:solidFill>
                <a:effectLst>
                  <a:outerShdw blurRad="38100" dist="38100" dir="2700000" algn="tl">
                    <a:srgbClr val="000000"/>
                  </a:outerShdw>
                </a:effectLst>
                <a:latin typeface="Arial"/>
              </a:rPr>
              <a:t>ỏc h</a:t>
            </a:r>
            <a:r>
              <a:rPr lang="en-US" b="1">
                <a:solidFill>
                  <a:srgbClr val="0000FF"/>
                </a:solidFill>
                <a:effectLst>
                  <a:outerShdw blurRad="38100" dist="38100" dir="2700000" algn="tl">
                    <a:srgbClr val="000000"/>
                  </a:outerShdw>
                </a:effectLst>
              </a:rPr>
              <a:t>ọ</a:t>
            </a:r>
            <a:r>
              <a:rPr lang="en-US" b="1">
                <a:solidFill>
                  <a:srgbClr val="0000FF"/>
                </a:solidFill>
                <a:effectLst>
                  <a:outerShdw blurRad="38100" dist="38100" dir="2700000" algn="tl">
                    <a:srgbClr val="000000"/>
                  </a:outerShdw>
                </a:effectLst>
                <a:latin typeface="Arial"/>
              </a:rPr>
              <a:t> l</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m nh</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 th</a:t>
            </a:r>
            <a:r>
              <a:rPr lang="en-US" b="1">
                <a:solidFill>
                  <a:srgbClr val="0000FF"/>
                </a:solidFill>
                <a:effectLst>
                  <a:outerShdw blurRad="38100" dist="38100" dir="2700000" algn="tl">
                    <a:srgbClr val="000000"/>
                  </a:outerShdw>
                </a:effectLst>
              </a:rPr>
              <a:t>ế</a:t>
            </a:r>
            <a:r>
              <a:rPr lang="en-US" b="1">
                <a:solidFill>
                  <a:srgbClr val="0000FF"/>
                </a:solidFill>
                <a:effectLst>
                  <a:outerShdw blurRad="38100" dist="38100" dir="2700000" algn="tl">
                    <a:srgbClr val="000000"/>
                  </a:outerShdw>
                </a:effectLst>
                <a:latin typeface="Arial"/>
              </a:rPr>
              <a:t> n</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o, sau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ú, tr</a:t>
            </a:r>
            <a:r>
              <a:rPr lang="en-US" b="1">
                <a:solidFill>
                  <a:srgbClr val="0000FF"/>
                </a:solidFill>
                <a:effectLst>
                  <a:outerShdw blurRad="38100" dist="38100" dir="2700000" algn="tl">
                    <a:srgbClr val="000000"/>
                  </a:outerShdw>
                </a:effectLst>
              </a:rPr>
              <a:t>ở</a:t>
            </a:r>
            <a:r>
              <a:rPr lang="en-US" b="1">
                <a:solidFill>
                  <a:srgbClr val="0000FF"/>
                </a:solidFill>
                <a:effectLst>
                  <a:outerShdw blurRad="38100" dist="38100" dir="2700000" algn="tl">
                    <a:srgbClr val="000000"/>
                  </a:outerShdw>
                </a:effectLst>
                <a:latin typeface="Arial"/>
              </a:rPr>
              <a:t> v</a:t>
            </a:r>
            <a:r>
              <a:rPr lang="en-US" b="1">
                <a:solidFill>
                  <a:srgbClr val="0000FF"/>
                </a:solidFill>
                <a:effectLst>
                  <a:outerShdw blurRad="38100" dist="38100" dir="2700000" algn="tl">
                    <a:srgbClr val="000000"/>
                  </a:outerShdw>
                </a:effectLst>
              </a:rPr>
              <a:t>ề</a:t>
            </a:r>
            <a:r>
              <a:rPr lang="en-US" b="1">
                <a:solidFill>
                  <a:srgbClr val="0000FF"/>
                </a:solidFill>
                <a:effectLst>
                  <a:outerShdw blurRad="38100" dist="38100" dir="2700000" algn="tl">
                    <a:srgbClr val="000000"/>
                  </a:outerShdw>
                </a:effectLst>
                <a:latin typeface="Arial"/>
              </a:rPr>
              <a:t> gi</a:t>
            </a:r>
            <a:r>
              <a:rPr lang="en-US" b="1">
                <a:solidFill>
                  <a:srgbClr val="0000FF"/>
                </a:solidFill>
                <a:effectLst>
                  <a:outerShdw blurRad="38100" dist="38100" dir="2700000" algn="tl">
                    <a:srgbClr val="000000"/>
                  </a:outerShdw>
                </a:effectLst>
              </a:rPr>
              <a:t>ú</a:t>
            </a:r>
            <a:r>
              <a:rPr lang="en-US" b="1">
                <a:solidFill>
                  <a:srgbClr val="0000FF"/>
                </a:solidFill>
                <a:effectLst>
                  <a:outerShdw blurRad="38100" dist="38100" dir="2700000" algn="tl">
                    <a:srgbClr val="000000"/>
                  </a:outerShdw>
                </a:effectLst>
                <a:latin typeface="Arial"/>
              </a:rPr>
              <a:t>p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ồng b</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o ch</a:t>
            </a:r>
            <a:r>
              <a:rPr lang="en-US" b="1">
                <a:solidFill>
                  <a:srgbClr val="0000FF"/>
                </a:solidFill>
                <a:effectLst>
                  <a:outerShdw blurRad="38100" dist="38100" dir="2700000" algn="tl">
                    <a:srgbClr val="000000"/>
                  </a:outerShdw>
                </a:effectLst>
              </a:rPr>
              <a:t>ú</a:t>
            </a:r>
            <a:r>
              <a:rPr lang="en-US" b="1">
                <a:solidFill>
                  <a:srgbClr val="0000FF"/>
                </a:solidFill>
                <a:effectLst>
                  <a:outerShdw blurRad="38100" dist="38100" dir="2700000" algn="tl">
                    <a:srgbClr val="000000"/>
                  </a:outerShdw>
                </a:effectLst>
                <a:latin typeface="Arial"/>
              </a:rPr>
              <a:t>ng ta. Nh</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ng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 m</a:t>
            </a:r>
            <a:r>
              <a:rPr lang="en-US" b="1">
                <a:solidFill>
                  <a:srgbClr val="0000FF"/>
                </a:solidFill>
                <a:effectLst>
                  <a:outerShdw blurRad="38100" dist="38100" dir="2700000" algn="tl">
                    <a:srgbClr val="000000"/>
                  </a:outerShdw>
                </a:effectLst>
              </a:rPr>
              <a:t>ộ</a:t>
            </a:r>
            <a:r>
              <a:rPr lang="en-US" b="1">
                <a:solidFill>
                  <a:srgbClr val="0000FF"/>
                </a:solidFill>
                <a:effectLst>
                  <a:outerShdw blurRad="38100" dist="38100" dir="2700000" algn="tl">
                    <a:srgbClr val="000000"/>
                  </a:outerShdw>
                </a:effectLst>
                <a:latin typeface="Arial"/>
              </a:rPr>
              <a:t>t m</a:t>
            </a:r>
            <a:r>
              <a:rPr lang="en-US" b="1">
                <a:solidFill>
                  <a:srgbClr val="0000FF"/>
                </a:solidFill>
                <a:effectLst>
                  <a:outerShdw blurRad="38100" dist="38100" dir="2700000" algn="tl">
                    <a:srgbClr val="000000"/>
                  </a:outerShdw>
                </a:effectLst>
              </a:rPr>
              <a:t>ì</a:t>
            </a:r>
            <a:r>
              <a:rPr lang="en-US" b="1">
                <a:solidFill>
                  <a:srgbClr val="0000FF"/>
                </a:solidFill>
                <a:effectLst>
                  <a:outerShdw blurRad="38100" dist="38100" dir="2700000" algn="tl">
                    <a:srgbClr val="000000"/>
                  </a:outerShdw>
                </a:effectLst>
                <a:latin typeface="Arial"/>
              </a:rPr>
              <a:t>nh c</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ng m</a:t>
            </a:r>
            <a:r>
              <a:rPr lang="en-US" b="1">
                <a:solidFill>
                  <a:srgbClr val="0000FF"/>
                </a:solidFill>
                <a:effectLst>
                  <a:outerShdw blurRad="38100" dist="38100" dir="2700000" algn="tl">
                    <a:srgbClr val="000000"/>
                  </a:outerShdw>
                </a:effectLst>
              </a:rPr>
              <a:t>ạ</a:t>
            </a:r>
            <a:r>
              <a:rPr lang="en-US" b="1">
                <a:solidFill>
                  <a:srgbClr val="0000FF"/>
                </a:solidFill>
                <a:effectLst>
                  <a:outerShdw blurRad="38100" dist="38100" dir="2700000" algn="tl">
                    <a:srgbClr val="000000"/>
                  </a:outerShdw>
                </a:effectLst>
                <a:latin typeface="Arial"/>
              </a:rPr>
              <a:t>o hi</a:t>
            </a:r>
            <a:r>
              <a:rPr lang="en-US" b="1">
                <a:solidFill>
                  <a:srgbClr val="0000FF"/>
                </a:solidFill>
                <a:effectLst>
                  <a:outerShdw blurRad="38100" dist="38100" dir="2700000" algn="tl">
                    <a:srgbClr val="000000"/>
                  </a:outerShdw>
                </a:effectLst>
              </a:rPr>
              <a:t>ể</a:t>
            </a:r>
            <a:r>
              <a:rPr lang="en-US" b="1">
                <a:solidFill>
                  <a:srgbClr val="0000FF"/>
                </a:solidFill>
                <a:effectLst>
                  <a:outerShdw blurRad="38100" dist="38100" dir="2700000" algn="tl">
                    <a:srgbClr val="000000"/>
                  </a:outerShdw>
                </a:effectLst>
                <a:latin typeface="Arial"/>
              </a:rPr>
              <a:t>m. Anh c</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 mu</a:t>
            </a:r>
            <a:r>
              <a:rPr lang="en-US" b="1">
                <a:solidFill>
                  <a:srgbClr val="0000FF"/>
                </a:solidFill>
                <a:effectLst>
                  <a:outerShdw blurRad="38100" dist="38100" dir="2700000" algn="tl">
                    <a:srgbClr val="000000"/>
                  </a:outerShdw>
                </a:effectLst>
              </a:rPr>
              <a:t>ố</a:t>
            </a:r>
            <a:r>
              <a:rPr lang="en-US" b="1">
                <a:solidFill>
                  <a:srgbClr val="0000FF"/>
                </a:solidFill>
                <a:effectLst>
                  <a:outerShdw blurRad="38100" dist="38100" dir="2700000" algn="tl">
                    <a:srgbClr val="000000"/>
                  </a:outerShdw>
                </a:effectLst>
                <a:latin typeface="Arial"/>
              </a:rPr>
              <a:t>n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 v</a:t>
            </a:r>
            <a:r>
              <a:rPr lang="en-US" b="1">
                <a:solidFill>
                  <a:srgbClr val="0000FF"/>
                </a:solidFill>
                <a:effectLst>
                  <a:outerShdw blurRad="38100" dist="38100" dir="2700000" algn="tl">
                    <a:srgbClr val="000000"/>
                  </a:outerShdw>
                </a:effectLst>
              </a:rPr>
              <a:t>ớ</a:t>
            </a:r>
            <a:r>
              <a:rPr lang="en-US" b="1">
                <a:solidFill>
                  <a:srgbClr val="0000FF"/>
                </a:solidFill>
                <a:effectLst>
                  <a:outerShdw blurRad="38100" dist="38100" dir="2700000" algn="tl">
                    <a:srgbClr val="000000"/>
                  </a:outerShdw>
                </a:effectLst>
                <a:latin typeface="Arial"/>
              </a:rPr>
              <a:t>i t</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i kh</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ng?</a:t>
            </a:r>
          </a:p>
          <a:p>
            <a:pPr>
              <a:lnSpc>
                <a:spcPct val="80000"/>
              </a:lnSpc>
              <a:spcBef>
                <a:spcPct val="50000"/>
              </a:spcBef>
              <a:defRPr/>
            </a:pPr>
            <a:r>
              <a:rPr lang="en-US" b="1">
                <a:solidFill>
                  <a:srgbClr val="0000FF"/>
                </a:solidFill>
                <a:effectLst>
                  <a:outerShdw blurRad="38100" dist="38100" dir="2700000" algn="tl">
                    <a:srgbClr val="000000"/>
                  </a:outerShdw>
                </a:effectLst>
                <a:latin typeface="Arial"/>
              </a:rPr>
              <a:t>B</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c L</a:t>
            </a:r>
            <a:r>
              <a:rPr lang="en-US" b="1">
                <a:solidFill>
                  <a:srgbClr val="0000FF"/>
                </a:solidFill>
                <a:effectLst>
                  <a:outerShdw blurRad="38100" dist="38100" dir="2700000" algn="tl">
                    <a:srgbClr val="000000"/>
                  </a:outerShdw>
                </a:effectLst>
              </a:rPr>
              <a:t>ê</a:t>
            </a:r>
            <a:r>
              <a:rPr lang="en-US" b="1">
                <a:solidFill>
                  <a:srgbClr val="0000FF"/>
                </a:solidFill>
                <a:effectLst>
                  <a:outerShdw blurRad="38100" dist="38100" dir="2700000" algn="tl">
                    <a:srgbClr val="000000"/>
                  </a:outerShdw>
                </a:effectLst>
                <a:latin typeface="Arial"/>
              </a:rPr>
              <a:t> s</a:t>
            </a:r>
            <a:r>
              <a:rPr lang="en-US" b="1">
                <a:solidFill>
                  <a:srgbClr val="0000FF"/>
                </a:solidFill>
                <a:effectLst>
                  <a:outerShdw blurRad="38100" dist="38100" dir="2700000" algn="tl">
                    <a:srgbClr val="000000"/>
                  </a:outerShdw>
                </a:effectLst>
              </a:rPr>
              <a:t>ữ</a:t>
            </a:r>
            <a:r>
              <a:rPr lang="en-US" b="1">
                <a:solidFill>
                  <a:srgbClr val="0000FF"/>
                </a:solidFill>
                <a:effectLst>
                  <a:outerShdw blurRad="38100" dist="38100" dir="2700000" algn="tl">
                    <a:srgbClr val="000000"/>
                  </a:outerShdw>
                </a:effectLst>
                <a:latin typeface="Arial"/>
              </a:rPr>
              <a:t>ng s</a:t>
            </a:r>
            <a:r>
              <a:rPr lang="en-US" b="1">
                <a:solidFill>
                  <a:srgbClr val="0000FF"/>
                </a:solidFill>
                <a:effectLst>
                  <a:outerShdw blurRad="38100" dist="38100" dir="2700000" algn="tl">
                    <a:srgbClr val="000000"/>
                  </a:outerShdw>
                </a:effectLst>
              </a:rPr>
              <a:t>ố</a:t>
            </a:r>
            <a:r>
              <a:rPr lang="en-US" b="1">
                <a:solidFill>
                  <a:srgbClr val="0000FF"/>
                </a:solidFill>
                <a:effectLst>
                  <a:outerShdw blurRad="38100" dist="38100" dir="2700000" algn="tl">
                    <a:srgbClr val="000000"/>
                  </a:outerShdw>
                </a:effectLst>
                <a:latin typeface="Arial"/>
              </a:rPr>
              <a:t>t:</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latin typeface="Arial"/>
              </a:rPr>
              <a:t>Nh</a:t>
            </a:r>
            <a:r>
              <a:rPr lang="en-US" b="1">
                <a:solidFill>
                  <a:srgbClr val="0000FF"/>
                </a:solidFill>
                <a:effectLst>
                  <a:outerShdw blurRad="38100" dist="38100" dir="2700000" algn="tl">
                    <a:srgbClr val="000000"/>
                  </a:outerShdw>
                </a:effectLst>
              </a:rPr>
              <a:t>ư</a:t>
            </a:r>
            <a:r>
              <a:rPr lang="en-US" b="1">
                <a:solidFill>
                  <a:srgbClr val="0000FF"/>
                </a:solidFill>
                <a:effectLst>
                  <a:outerShdw blurRad="38100" dist="38100" dir="2700000" algn="tl">
                    <a:srgbClr val="000000"/>
                  </a:outerShdw>
                </a:effectLst>
                <a:latin typeface="Arial"/>
              </a:rPr>
              <a:t>ng ch</a:t>
            </a:r>
            <a:r>
              <a:rPr lang="en-US" b="1">
                <a:solidFill>
                  <a:srgbClr val="0000FF"/>
                </a:solidFill>
                <a:effectLst>
                  <a:outerShdw blurRad="38100" dist="38100" dir="2700000" algn="tl">
                    <a:srgbClr val="000000"/>
                  </a:outerShdw>
                </a:effectLst>
              </a:rPr>
              <a:t>ú</a:t>
            </a:r>
            <a:r>
              <a:rPr lang="en-US" b="1">
                <a:solidFill>
                  <a:srgbClr val="0000FF"/>
                </a:solidFill>
                <a:effectLst>
                  <a:outerShdw blurRad="38100" dist="38100" dir="2700000" algn="tl">
                    <a:srgbClr val="000000"/>
                  </a:outerShdw>
                </a:effectLst>
                <a:latin typeface="Arial"/>
              </a:rPr>
              <a:t>ng ta l</a:t>
            </a:r>
            <a:r>
              <a:rPr lang="en-US" b="1">
                <a:solidFill>
                  <a:srgbClr val="0000FF"/>
                </a:solidFill>
                <a:effectLst>
                  <a:outerShdw blurRad="38100" dist="38100" dir="2700000" algn="tl">
                    <a:srgbClr val="000000"/>
                  </a:outerShdw>
                </a:effectLst>
              </a:rPr>
              <a:t>ấ</a:t>
            </a:r>
            <a:r>
              <a:rPr lang="en-US" b="1">
                <a:solidFill>
                  <a:srgbClr val="0000FF"/>
                </a:solidFill>
                <a:effectLst>
                  <a:outerShdw blurRad="38100" dist="38100" dir="2700000" algn="tl">
                    <a:srgbClr val="000000"/>
                  </a:outerShdw>
                </a:effectLst>
                <a:latin typeface="Arial"/>
              </a:rPr>
              <a:t>y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õu ra ti</a:t>
            </a:r>
            <a:r>
              <a:rPr lang="en-US" b="1">
                <a:solidFill>
                  <a:srgbClr val="0000FF"/>
                </a:solidFill>
                <a:effectLst>
                  <a:outerShdw blurRad="38100" dist="38100" dir="2700000" algn="tl">
                    <a:srgbClr val="000000"/>
                  </a:outerShdw>
                </a:effectLst>
              </a:rPr>
              <a:t>ề</a:t>
            </a:r>
            <a:r>
              <a:rPr lang="en-US" b="1">
                <a:solidFill>
                  <a:srgbClr val="0000FF"/>
                </a:solidFill>
                <a:effectLst>
                  <a:outerShdw blurRad="38100" dist="38100" dir="2700000" algn="tl">
                    <a:srgbClr val="000000"/>
                  </a:outerShdw>
                </a:effectLst>
                <a:latin typeface="Arial"/>
              </a:rPr>
              <a:t>n m</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a:t>
            </a:r>
          </a:p>
          <a:p>
            <a:pPr>
              <a:lnSpc>
                <a:spcPct val="80000"/>
              </a:lnSpc>
              <a:spcBef>
                <a:spcPct val="50000"/>
              </a:spcBef>
              <a:buFontTx/>
              <a:buChar char="-"/>
              <a:defRPr/>
            </a:pP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õy, ti</a:t>
            </a:r>
            <a:r>
              <a:rPr lang="en-US" b="1">
                <a:solidFill>
                  <a:srgbClr val="0000FF"/>
                </a:solidFill>
                <a:effectLst>
                  <a:outerShdw blurRad="38100" dist="38100" dir="2700000" algn="tl">
                    <a:srgbClr val="000000"/>
                  </a:outerShdw>
                </a:effectLst>
              </a:rPr>
              <a:t>ề</a:t>
            </a:r>
            <a:r>
              <a:rPr lang="en-US" b="1">
                <a:solidFill>
                  <a:srgbClr val="0000FF"/>
                </a:solidFill>
                <a:effectLst>
                  <a:outerShdw blurRad="38100" dist="38100" dir="2700000" algn="tl">
                    <a:srgbClr val="000000"/>
                  </a:outerShdw>
                </a:effectLst>
                <a:latin typeface="Arial"/>
              </a:rPr>
              <a:t>n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õy!</a:t>
            </a:r>
          </a:p>
          <a:p>
            <a:pPr>
              <a:lnSpc>
                <a:spcPct val="80000"/>
              </a:lnSpc>
              <a:spcBef>
                <a:spcPct val="50000"/>
              </a:spcBef>
              <a:defRPr/>
            </a:pPr>
            <a:r>
              <a:rPr lang="en-US" b="1">
                <a:solidFill>
                  <a:srgbClr val="0000FF"/>
                </a:solidFill>
                <a:effectLst>
                  <a:outerShdw blurRad="38100" dist="38100" dir="2700000" algn="tl">
                    <a:srgbClr val="000000"/>
                  </a:outerShdw>
                </a:effectLst>
                <a:latin typeface="Arial"/>
              </a:rPr>
              <a:t>V</a:t>
            </a:r>
            <a:r>
              <a:rPr lang="en-US" b="1">
                <a:solidFill>
                  <a:srgbClr val="0000FF"/>
                </a:solidFill>
                <a:effectLst>
                  <a:outerShdw blurRad="38100" dist="38100" dir="2700000" algn="tl">
                    <a:srgbClr val="000000"/>
                  </a:outerShdw>
                </a:effectLst>
              </a:rPr>
              <a:t>ừ</a:t>
            </a:r>
            <a:r>
              <a:rPr lang="en-US" b="1">
                <a:solidFill>
                  <a:srgbClr val="0000FF"/>
                </a:solidFill>
                <a:effectLst>
                  <a:outerShdw blurRad="38100" dist="38100" dir="2700000" algn="tl">
                    <a:srgbClr val="000000"/>
                  </a:outerShdw>
                </a:effectLst>
                <a:latin typeface="Arial"/>
              </a:rPr>
              <a:t>a n</a:t>
            </a:r>
            <a:r>
              <a:rPr lang="en-US" b="1">
                <a:solidFill>
                  <a:srgbClr val="0000FF"/>
                </a:solidFill>
                <a:effectLst>
                  <a:outerShdw blurRad="38100" dist="38100" dir="2700000" algn="tl">
                    <a:srgbClr val="000000"/>
                  </a:outerShdw>
                </a:effectLst>
              </a:rPr>
              <a:t>ó</a:t>
            </a:r>
            <a:r>
              <a:rPr lang="en-US" b="1">
                <a:solidFill>
                  <a:srgbClr val="0000FF"/>
                </a:solidFill>
                <a:effectLst>
                  <a:outerShdw blurRad="38100" dist="38100" dir="2700000" algn="tl">
                    <a:srgbClr val="000000"/>
                  </a:outerShdw>
                </a:effectLst>
                <a:latin typeface="Arial"/>
              </a:rPr>
              <a:t>i, B</a:t>
            </a:r>
            <a:r>
              <a:rPr lang="en-US" b="1">
                <a:solidFill>
                  <a:srgbClr val="0000FF"/>
                </a:solidFill>
                <a:effectLst>
                  <a:outerShdw blurRad="38100" dist="38100" dir="2700000" algn="tl">
                    <a:srgbClr val="000000"/>
                  </a:outerShdw>
                </a:effectLst>
              </a:rPr>
              <a:t>á</a:t>
            </a:r>
            <a:r>
              <a:rPr lang="en-US" b="1">
                <a:solidFill>
                  <a:srgbClr val="0000FF"/>
                </a:solidFill>
                <a:effectLst>
                  <a:outerShdw blurRad="38100" dist="38100" dir="2700000" algn="tl">
                    <a:srgbClr val="000000"/>
                  </a:outerShdw>
                </a:effectLst>
                <a:latin typeface="Arial"/>
              </a:rPr>
              <a:t>c H</a:t>
            </a:r>
            <a:r>
              <a:rPr lang="en-US" b="1">
                <a:solidFill>
                  <a:srgbClr val="0000FF"/>
                </a:solidFill>
                <a:effectLst>
                  <a:outerShdw blurRad="38100" dist="38100" dir="2700000" algn="tl">
                    <a:srgbClr val="000000"/>
                  </a:outerShdw>
                </a:effectLst>
              </a:rPr>
              <a:t>ồ</a:t>
            </a:r>
            <a:r>
              <a:rPr lang="en-US" b="1">
                <a:solidFill>
                  <a:srgbClr val="0000FF"/>
                </a:solidFill>
                <a:effectLst>
                  <a:outerShdw blurRad="38100" dist="38100" dir="2700000" algn="tl">
                    <a:srgbClr val="000000"/>
                  </a:outerShdw>
                </a:effectLst>
                <a:latin typeface="Arial"/>
              </a:rPr>
              <a:t> v</a:t>
            </a:r>
            <a:r>
              <a:rPr lang="en-US" b="1">
                <a:solidFill>
                  <a:srgbClr val="0000FF"/>
                </a:solidFill>
                <a:effectLst>
                  <a:outerShdw blurRad="38100" dist="38100" dir="2700000" algn="tl">
                    <a:srgbClr val="000000"/>
                  </a:outerShdw>
                </a:effectLst>
              </a:rPr>
              <a:t>ừ</a:t>
            </a:r>
            <a:r>
              <a:rPr lang="en-US" b="1">
                <a:solidFill>
                  <a:srgbClr val="0000FF"/>
                </a:solidFill>
                <a:effectLst>
                  <a:outerShdw blurRad="38100" dist="38100" dir="2700000" algn="tl">
                    <a:srgbClr val="000000"/>
                  </a:outerShdw>
                </a:effectLst>
                <a:latin typeface="Arial"/>
              </a:rPr>
              <a:t>a gi</a:t>
            </a:r>
            <a:r>
              <a:rPr lang="en-US" b="1">
                <a:solidFill>
                  <a:srgbClr val="0000FF"/>
                </a:solidFill>
                <a:effectLst>
                  <a:outerShdw blurRad="38100" dist="38100" dir="2700000" algn="tl">
                    <a:srgbClr val="000000"/>
                  </a:outerShdw>
                </a:effectLst>
              </a:rPr>
              <a:t>ơ</a:t>
            </a:r>
            <a:r>
              <a:rPr lang="en-US" b="1">
                <a:solidFill>
                  <a:srgbClr val="0000FF"/>
                </a:solidFill>
                <a:effectLst>
                  <a:outerShdw blurRad="38100" dist="38100" dir="2700000" algn="tl">
                    <a:srgbClr val="000000"/>
                  </a:outerShdw>
                </a:effectLst>
                <a:latin typeface="Arial"/>
              </a:rPr>
              <a:t> hai b</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n tay ra v</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 t</a:t>
            </a:r>
            <a:r>
              <a:rPr lang="en-US" b="1">
                <a:solidFill>
                  <a:srgbClr val="0000FF"/>
                </a:solidFill>
                <a:effectLst>
                  <a:outerShdw blurRad="38100" dist="38100" dir="2700000" algn="tl">
                    <a:srgbClr val="000000"/>
                  </a:outerShdw>
                </a:effectLst>
              </a:rPr>
              <a:t>i</a:t>
            </a:r>
            <a:r>
              <a:rPr lang="en-US" b="1">
                <a:solidFill>
                  <a:srgbClr val="0000FF"/>
                </a:solidFill>
                <a:effectLst>
                  <a:outerShdw blurRad="38100" dist="38100" dir="2700000" algn="tl">
                    <a:srgbClr val="000000"/>
                  </a:outerShdw>
                </a:effectLst>
                <a:latin typeface="Arial"/>
              </a:rPr>
              <a:t>ếp: </a:t>
            </a:r>
          </a:p>
          <a:p>
            <a:pPr>
              <a:lnSpc>
                <a:spcPct val="80000"/>
              </a:lnSpc>
              <a:spcBef>
                <a:spcPct val="50000"/>
              </a:spcBef>
              <a:defRPr/>
            </a:pPr>
            <a:r>
              <a:rPr lang="en-US" b="1">
                <a:solidFill>
                  <a:srgbClr val="0000FF"/>
                </a:solidFill>
                <a:effectLst>
                  <a:outerShdw blurRad="38100" dist="38100" dir="2700000" algn="tl">
                    <a:srgbClr val="000000"/>
                  </a:outerShdw>
                </a:effectLst>
                <a:latin typeface="Arial"/>
              </a:rPr>
              <a:t>- Ch</a:t>
            </a:r>
            <a:r>
              <a:rPr lang="en-US" b="1">
                <a:solidFill>
                  <a:srgbClr val="0000FF"/>
                </a:solidFill>
                <a:effectLst>
                  <a:outerShdw blurRad="38100" dist="38100" dir="2700000" algn="tl">
                    <a:srgbClr val="000000"/>
                  </a:outerShdw>
                </a:effectLst>
              </a:rPr>
              <a:t>ú</a:t>
            </a:r>
            <a:r>
              <a:rPr lang="en-US" b="1">
                <a:solidFill>
                  <a:srgbClr val="0000FF"/>
                </a:solidFill>
                <a:effectLst>
                  <a:outerShdw blurRad="38100" dist="38100" dir="2700000" algn="tl">
                    <a:srgbClr val="000000"/>
                  </a:outerShdw>
                </a:effectLst>
                <a:latin typeface="Arial"/>
              </a:rPr>
              <a:t>ng ta </a:t>
            </a:r>
            <a:r>
              <a:rPr lang="en-US" b="1">
                <a:solidFill>
                  <a:srgbClr val="0000FF"/>
                </a:solidFill>
                <a:effectLst>
                  <a:outerShdw blurRad="38100" dist="38100" dir="2700000" algn="tl">
                    <a:srgbClr val="000000"/>
                  </a:outerShdw>
                </a:effectLst>
              </a:rPr>
              <a:t>s</a:t>
            </a:r>
            <a:r>
              <a:rPr lang="en-US" b="1">
                <a:solidFill>
                  <a:srgbClr val="0000FF"/>
                </a:solidFill>
                <a:effectLst>
                  <a:outerShdw blurRad="38100" dist="38100" dir="2700000" algn="tl">
                    <a:srgbClr val="000000"/>
                  </a:outerShdw>
                </a:effectLst>
                <a:latin typeface="Arial"/>
              </a:rPr>
              <a:t>ẽ l</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m b</a:t>
            </a:r>
            <a:r>
              <a:rPr lang="en-US" b="1">
                <a:solidFill>
                  <a:srgbClr val="0000FF"/>
                </a:solidFill>
                <a:effectLst>
                  <a:outerShdw blurRad="38100" dist="38100" dir="2700000" algn="tl">
                    <a:srgbClr val="000000"/>
                  </a:outerShdw>
                </a:effectLst>
              </a:rPr>
              <a:t>ấ</a:t>
            </a:r>
            <a:r>
              <a:rPr lang="en-US" b="1">
                <a:solidFill>
                  <a:srgbClr val="0000FF"/>
                </a:solidFill>
                <a:effectLst>
                  <a:outerShdw blurRad="38100" dist="38100" dir="2700000" algn="tl">
                    <a:srgbClr val="000000"/>
                  </a:outerShdw>
                </a:effectLst>
                <a:latin typeface="Arial"/>
              </a:rPr>
              <a:t>t c</a:t>
            </a:r>
            <a:r>
              <a:rPr lang="en-US" b="1">
                <a:solidFill>
                  <a:srgbClr val="0000FF"/>
                </a:solidFill>
                <a:effectLst>
                  <a:outerShdw blurRad="38100" dist="38100" dir="2700000" algn="tl">
                    <a:srgbClr val="000000"/>
                  </a:outerShdw>
                </a:effectLst>
              </a:rPr>
              <a:t>ứ</a:t>
            </a:r>
            <a:r>
              <a:rPr lang="en-US" b="1">
                <a:solidFill>
                  <a:srgbClr val="0000FF"/>
                </a:solidFill>
                <a:effectLst>
                  <a:outerShdw blurRad="38100" dist="38100" dir="2700000" algn="tl">
                    <a:srgbClr val="000000"/>
                  </a:outerShdw>
                </a:effectLst>
                <a:latin typeface="Arial"/>
              </a:rPr>
              <a:t> vi</a:t>
            </a:r>
            <a:r>
              <a:rPr lang="en-US" b="1">
                <a:solidFill>
                  <a:srgbClr val="0000FF"/>
                </a:solidFill>
                <a:effectLst>
                  <a:outerShdw blurRad="38100" dist="38100" dir="2700000" algn="tl">
                    <a:srgbClr val="000000"/>
                  </a:outerShdw>
                </a:effectLst>
              </a:rPr>
              <a:t>ệ</a:t>
            </a:r>
            <a:r>
              <a:rPr lang="en-US" b="1">
                <a:solidFill>
                  <a:srgbClr val="0000FF"/>
                </a:solidFill>
                <a:effectLst>
                  <a:outerShdw blurRad="38100" dist="38100" dir="2700000" algn="tl">
                    <a:srgbClr val="000000"/>
                  </a:outerShdw>
                </a:effectLst>
                <a:latin typeface="Arial"/>
              </a:rPr>
              <a:t>c </a:t>
            </a:r>
            <a:r>
              <a:rPr lang="en-US" b="1">
                <a:solidFill>
                  <a:srgbClr val="0000FF"/>
                </a:solidFill>
                <a:effectLst>
                  <a:outerShdw blurRad="38100" dist="38100" dir="2700000" algn="tl">
                    <a:srgbClr val="000000"/>
                  </a:outerShdw>
                </a:effectLst>
              </a:rPr>
              <a:t>g</a:t>
            </a:r>
            <a:r>
              <a:rPr lang="en-US" b="1">
                <a:solidFill>
                  <a:srgbClr val="0000FF"/>
                </a:solidFill>
                <a:effectLst>
                  <a:outerShdw blurRad="38100" dist="38100" dir="2700000" algn="tl">
                    <a:srgbClr val="000000"/>
                  </a:outerShdw>
                </a:effectLst>
                <a:latin typeface="Arial"/>
              </a:rPr>
              <a:t>ỡ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ể s</a:t>
            </a:r>
            <a:r>
              <a:rPr lang="en-US" b="1">
                <a:solidFill>
                  <a:srgbClr val="0000FF"/>
                </a:solidFill>
                <a:effectLst>
                  <a:outerShdw blurRad="38100" dist="38100" dir="2700000" algn="tl">
                    <a:srgbClr val="000000"/>
                  </a:outerShdw>
                </a:effectLst>
              </a:rPr>
              <a:t>ố</a:t>
            </a:r>
            <a:r>
              <a:rPr lang="en-US" b="1">
                <a:solidFill>
                  <a:srgbClr val="0000FF"/>
                </a:solidFill>
                <a:effectLst>
                  <a:outerShdw blurRad="38100" dist="38100" dir="2700000" algn="tl">
                    <a:srgbClr val="000000"/>
                  </a:outerShdw>
                </a:effectLst>
                <a:latin typeface="Arial"/>
              </a:rPr>
              <a:t>ng v</a:t>
            </a:r>
            <a:r>
              <a:rPr lang="en-US" b="1">
                <a:solidFill>
                  <a:srgbClr val="0000FF"/>
                </a:solidFill>
                <a:effectLst>
                  <a:outerShdw blurRad="38100" dist="38100" dir="2700000" algn="tl">
                    <a:srgbClr val="000000"/>
                  </a:outerShdw>
                </a:effectLst>
              </a:rPr>
              <a:t>à</a:t>
            </a:r>
            <a:r>
              <a:rPr lang="en-US" b="1">
                <a:solidFill>
                  <a:srgbClr val="0000FF"/>
                </a:solidFill>
                <a:effectLst>
                  <a:outerShdw blurRad="38100" dist="38100" dir="2700000" algn="tl">
                    <a:srgbClr val="000000"/>
                  </a:outerShdw>
                </a:effectLst>
                <a:latin typeface="Arial"/>
              </a:rPr>
              <a:t>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ể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 Anh </a:t>
            </a:r>
            <a:r>
              <a:rPr lang="en-US" b="1">
                <a:solidFill>
                  <a:srgbClr val="0000FF"/>
                </a:solidFill>
                <a:effectLst>
                  <a:outerShdw blurRad="38100" dist="38100" dir="2700000" algn="tl">
                    <a:srgbClr val="000000"/>
                  </a:outerShdw>
                </a:effectLst>
              </a:rPr>
              <a:t>đ</a:t>
            </a:r>
            <a:r>
              <a:rPr lang="en-US" b="1">
                <a:solidFill>
                  <a:srgbClr val="0000FF"/>
                </a:solidFill>
                <a:effectLst>
                  <a:outerShdw blurRad="38100" dist="38100" dir="2700000" algn="tl">
                    <a:srgbClr val="000000"/>
                  </a:outerShdw>
                </a:effectLst>
                <a:latin typeface="Arial"/>
              </a:rPr>
              <a:t>i v</a:t>
            </a:r>
            <a:r>
              <a:rPr lang="en-US" b="1">
                <a:solidFill>
                  <a:srgbClr val="0000FF"/>
                </a:solidFill>
                <a:effectLst>
                  <a:outerShdw blurRad="38100" dist="38100" dir="2700000" algn="tl">
                    <a:srgbClr val="000000"/>
                  </a:outerShdw>
                </a:effectLst>
              </a:rPr>
              <a:t>ớ</a:t>
            </a:r>
            <a:r>
              <a:rPr lang="en-US" b="1">
                <a:solidFill>
                  <a:srgbClr val="0000FF"/>
                </a:solidFill>
                <a:effectLst>
                  <a:outerShdw blurRad="38100" dist="38100" dir="2700000" algn="tl">
                    <a:srgbClr val="000000"/>
                  </a:outerShdw>
                </a:effectLst>
                <a:latin typeface="Arial"/>
              </a:rPr>
              <a:t>i t</a:t>
            </a:r>
            <a:r>
              <a:rPr lang="en-US" b="1">
                <a:solidFill>
                  <a:srgbClr val="0000FF"/>
                </a:solidFill>
                <a:effectLst>
                  <a:outerShdw blurRad="38100" dist="38100" dir="2700000" algn="tl">
                    <a:srgbClr val="000000"/>
                  </a:outerShdw>
                </a:effectLst>
              </a:rPr>
              <a:t>ô</a:t>
            </a:r>
            <a:r>
              <a:rPr lang="en-US" b="1">
                <a:solidFill>
                  <a:srgbClr val="0000FF"/>
                </a:solidFill>
                <a:effectLst>
                  <a:outerShdw blurRad="38100" dist="38100" dir="2700000" algn="tl">
                    <a:srgbClr val="000000"/>
                  </a:outerShdw>
                </a:effectLst>
                <a:latin typeface="Arial"/>
              </a:rPr>
              <a:t>i ch</a:t>
            </a:r>
            <a:r>
              <a:rPr lang="en-US" b="1">
                <a:solidFill>
                  <a:srgbClr val="0000FF"/>
                </a:solidFill>
                <a:effectLst>
                  <a:outerShdw blurRad="38100" dist="38100" dir="2700000" algn="tl">
                    <a:srgbClr val="000000"/>
                  </a:outerShdw>
                </a:effectLst>
              </a:rPr>
              <a:t>ứ</a:t>
            </a:r>
            <a:r>
              <a:rPr lang="en-US" b="1">
                <a:solidFill>
                  <a:srgbClr val="0000FF"/>
                </a:solidFill>
                <a:effectLst>
                  <a:outerShdw blurRad="38100" dist="38100" dir="2700000" algn="tl">
                    <a:srgbClr val="000000"/>
                  </a:outerShdw>
                </a:effectLst>
                <a:latin typeface="Arial"/>
              </a:rPr>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4821">
                                            <p:txEl>
                                              <p:pRg st="0" end="0"/>
                                            </p:txEl>
                                          </p:spTgt>
                                        </p:tgtEl>
                                        <p:attrNameLst>
                                          <p:attrName>style.color</p:attrName>
                                        </p:attrNameLst>
                                      </p:cBhvr>
                                      <p:to>
                                        <p:clrVal>
                                          <a:srgbClr val="660066"/>
                                        </p:clrVal>
                                      </p:to>
                                    </p:set>
                                    <p:set>
                                      <p:cBhvr>
                                        <p:cTn id="7" dur="500" fill="hold"/>
                                        <p:tgtEl>
                                          <p:spTgt spid="34821">
                                            <p:txEl>
                                              <p:pRg st="0" end="0"/>
                                            </p:txEl>
                                          </p:spTgt>
                                        </p:tgtEl>
                                        <p:attrNameLst>
                                          <p:attrName>fillcolor</p:attrName>
                                        </p:attrNameLst>
                                      </p:cBhvr>
                                      <p:to>
                                        <p:clrVal>
                                          <a:srgbClr val="660066"/>
                                        </p:clrVal>
                                      </p:to>
                                    </p:set>
                                    <p:set>
                                      <p:cBhvr>
                                        <p:cTn id="8" dur="500" fill="hold"/>
                                        <p:tgtEl>
                                          <p:spTgt spid="34821">
                                            <p:txEl>
                                              <p:pRg st="0" end="0"/>
                                            </p:txEl>
                                          </p:spTgt>
                                        </p:tgtEl>
                                        <p:attrNameLst>
                                          <p:attrName>fill.type</p:attrName>
                                        </p:attrNameLst>
                                      </p:cBhvr>
                                      <p:to>
                                        <p:strVal val="solid"/>
                                      </p:to>
                                    </p:set>
                                  </p:childTnLst>
                                </p:cTn>
                              </p:par>
                              <p:par>
                                <p:cTn id="9" presetID="18" presetClass="emph" presetSubtype="0" fill="hold" nodeType="withEffect">
                                  <p:stCondLst>
                                    <p:cond delay="0"/>
                                  </p:stCondLst>
                                  <p:iterate type="lt">
                                    <p:tmPct val="4000"/>
                                  </p:iterate>
                                  <p:childTnLst>
                                    <p:set>
                                      <p:cBhvr override="childStyle">
                                        <p:cTn id="10" dur="500" fill="hold"/>
                                        <p:tgtEl>
                                          <p:spTgt spid="34821">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2133600"/>
            <a:ext cx="7772400" cy="1143000"/>
          </a:xfrm>
        </p:spPr>
        <p:txBody>
          <a:bodyPr/>
          <a:lstStyle/>
          <a:p>
            <a:pPr>
              <a:defRPr/>
            </a:pPr>
            <a:r>
              <a:rPr lang="en-US" sz="4000" b="1" i="1" smtClean="0">
                <a:solidFill>
                  <a:srgbClr val="FF0000"/>
                </a:solidFill>
                <a:latin typeface="Arial"/>
                <a:cs typeface="Times New Roman" pitchFamily="18" charset="0"/>
              </a:rPr>
              <a:t>3) K</a:t>
            </a:r>
            <a:r>
              <a:rPr lang="en-US" b="1" i="1" smtClean="0">
                <a:solidFill>
                  <a:srgbClr val="FF0000"/>
                </a:solidFill>
                <a:latin typeface="Arial"/>
                <a:cs typeface="Times New Roman" pitchFamily="18" charset="0"/>
              </a:rPr>
              <a:t>ể</a:t>
            </a:r>
            <a:r>
              <a:rPr lang="en-US" sz="4000" b="1" i="1" smtClean="0">
                <a:solidFill>
                  <a:srgbClr val="FF0000"/>
                </a:solidFill>
                <a:latin typeface="Arial"/>
                <a:cs typeface="Times New Roman" pitchFamily="18" charset="0"/>
              </a:rPr>
              <a:t> l</a:t>
            </a:r>
            <a:r>
              <a:rPr lang="en-US" b="1" i="1" smtClean="0">
                <a:solidFill>
                  <a:srgbClr val="FF0000"/>
                </a:solidFill>
                <a:latin typeface="Arial"/>
                <a:cs typeface="Times New Roman" pitchFamily="18" charset="0"/>
              </a:rPr>
              <a:t>ạ</a:t>
            </a:r>
            <a:r>
              <a:rPr lang="en-US" sz="4000" b="1" i="1" smtClean="0">
                <a:solidFill>
                  <a:srgbClr val="FF0000"/>
                </a:solidFill>
                <a:latin typeface="Arial"/>
                <a:cs typeface="Times New Roman" pitchFamily="18" charset="0"/>
              </a:rPr>
              <a:t>i ph</a:t>
            </a:r>
            <a:r>
              <a:rPr lang="en-US" b="1" i="1" smtClean="0">
                <a:solidFill>
                  <a:srgbClr val="FF0000"/>
                </a:solidFill>
                <a:latin typeface="Arial"/>
                <a:cs typeface="Times New Roman" pitchFamily="18" charset="0"/>
              </a:rPr>
              <a:t>ầ</a:t>
            </a:r>
            <a:r>
              <a:rPr lang="en-US" sz="4000" b="1" i="1" smtClean="0">
                <a:solidFill>
                  <a:srgbClr val="FF0000"/>
                </a:solidFill>
                <a:latin typeface="Arial"/>
                <a:cs typeface="Times New Roman" pitchFamily="18" charset="0"/>
              </a:rPr>
              <a:t>n m</a:t>
            </a:r>
            <a:r>
              <a:rPr lang="en-US" b="1" i="1" smtClean="0">
                <a:solidFill>
                  <a:srgbClr val="FF0000"/>
                </a:solidFill>
                <a:latin typeface="Arial"/>
                <a:cs typeface="Times New Roman" pitchFamily="18" charset="0"/>
              </a:rPr>
              <a:t>ở</a:t>
            </a:r>
            <a:r>
              <a:rPr lang="en-US" sz="4000" b="1" i="1" smtClean="0">
                <a:solidFill>
                  <a:srgbClr val="FF0000"/>
                </a:solidFill>
                <a:latin typeface="Arial"/>
                <a:cs typeface="Times New Roman" pitchFamily="18" charset="0"/>
              </a:rPr>
              <a:t> </a:t>
            </a:r>
            <a:r>
              <a:rPr lang="en-US" b="1" i="1" smtClean="0">
                <a:solidFill>
                  <a:srgbClr val="FF0000"/>
                </a:solidFill>
                <a:latin typeface="Arial"/>
                <a:cs typeface="Times New Roman" pitchFamily="18" charset="0"/>
              </a:rPr>
              <a:t>đầ</a:t>
            </a:r>
            <a:r>
              <a:rPr lang="en-US" sz="4000" b="1" i="1" smtClean="0">
                <a:solidFill>
                  <a:srgbClr val="FF0000"/>
                </a:solidFill>
                <a:latin typeface="Arial"/>
                <a:cs typeface="Times New Roman" pitchFamily="18" charset="0"/>
              </a:rPr>
              <a:t>u c</a:t>
            </a:r>
            <a:r>
              <a:rPr lang="en-US" b="1" i="1" smtClean="0">
                <a:solidFill>
                  <a:srgbClr val="FF0000"/>
                </a:solidFill>
                <a:latin typeface="Arial"/>
                <a:cs typeface="Times New Roman" pitchFamily="18" charset="0"/>
              </a:rPr>
              <a:t>â</a:t>
            </a:r>
            <a:r>
              <a:rPr lang="en-US" sz="4000" b="1" i="1" smtClean="0">
                <a:solidFill>
                  <a:srgbClr val="FF0000"/>
                </a:solidFill>
                <a:latin typeface="Arial"/>
                <a:cs typeface="Times New Roman" pitchFamily="18" charset="0"/>
              </a:rPr>
              <a:t>u chuy</a:t>
            </a:r>
            <a:r>
              <a:rPr lang="en-US" b="1" i="1" smtClean="0">
                <a:solidFill>
                  <a:srgbClr val="FF0000"/>
                </a:solidFill>
                <a:latin typeface="Arial"/>
                <a:cs typeface="Times New Roman" pitchFamily="18" charset="0"/>
              </a:rPr>
              <a:t>ệ</a:t>
            </a:r>
            <a:r>
              <a:rPr lang="en-US" sz="4000" b="1" i="1" smtClean="0">
                <a:solidFill>
                  <a:srgbClr val="FF0000"/>
                </a:solidFill>
                <a:latin typeface="Arial"/>
                <a:cs typeface="Times New Roman" pitchFamily="18" charset="0"/>
              </a:rPr>
              <a:t>n tr</a:t>
            </a:r>
            <a:r>
              <a:rPr lang="en-US" b="1" i="1" smtClean="0">
                <a:solidFill>
                  <a:srgbClr val="FF0000"/>
                </a:solidFill>
                <a:latin typeface="Arial"/>
                <a:cs typeface="Times New Roman" pitchFamily="18" charset="0"/>
              </a:rPr>
              <a:t>ê</a:t>
            </a:r>
            <a:r>
              <a:rPr lang="en-US" sz="4000" b="1" i="1" smtClean="0">
                <a:solidFill>
                  <a:srgbClr val="FF0000"/>
                </a:solidFill>
                <a:latin typeface="Arial"/>
                <a:cs typeface="Times New Roman" pitchFamily="18" charset="0"/>
              </a:rPr>
              <a:t>n theo c</a:t>
            </a:r>
            <a:r>
              <a:rPr lang="en-US" b="1" i="1" smtClean="0">
                <a:solidFill>
                  <a:srgbClr val="FF0000"/>
                </a:solidFill>
                <a:latin typeface="Arial"/>
                <a:cs typeface="Times New Roman" pitchFamily="18" charset="0"/>
              </a:rPr>
              <a:t>á</a:t>
            </a:r>
            <a:r>
              <a:rPr lang="en-US" sz="4000" b="1" i="1" smtClean="0">
                <a:solidFill>
                  <a:srgbClr val="FF0000"/>
                </a:solidFill>
                <a:latin typeface="Arial"/>
                <a:cs typeface="Times New Roman" pitchFamily="18" charset="0"/>
              </a:rPr>
              <a:t>ch m</a:t>
            </a:r>
            <a:r>
              <a:rPr lang="en-US" b="1" i="1" smtClean="0">
                <a:solidFill>
                  <a:srgbClr val="FF0000"/>
                </a:solidFill>
                <a:latin typeface="Arial"/>
                <a:cs typeface="Times New Roman" pitchFamily="18" charset="0"/>
              </a:rPr>
              <a:t>ở</a:t>
            </a:r>
            <a:r>
              <a:rPr lang="en-US" sz="4000" b="1" i="1" smtClean="0">
                <a:solidFill>
                  <a:srgbClr val="FF0000"/>
                </a:solidFill>
                <a:latin typeface="Arial"/>
                <a:cs typeface="Times New Roman" pitchFamily="18" charset="0"/>
              </a:rPr>
              <a:t> b</a:t>
            </a:r>
            <a:r>
              <a:rPr lang="en-US" b="1" i="1" smtClean="0">
                <a:solidFill>
                  <a:srgbClr val="FF0000"/>
                </a:solidFill>
                <a:latin typeface="Arial"/>
                <a:cs typeface="Times New Roman" pitchFamily="18" charset="0"/>
              </a:rPr>
              <a:t>à</a:t>
            </a:r>
            <a:r>
              <a:rPr lang="en-US" sz="4000" b="1" i="1" smtClean="0">
                <a:solidFill>
                  <a:srgbClr val="FF0000"/>
                </a:solidFill>
                <a:latin typeface="Arial"/>
                <a:cs typeface="Times New Roman" pitchFamily="18" charset="0"/>
              </a:rPr>
              <a:t>i gi</a:t>
            </a:r>
            <a:r>
              <a:rPr lang="en-US" b="1" i="1" smtClean="0">
                <a:solidFill>
                  <a:srgbClr val="FF0000"/>
                </a:solidFill>
                <a:latin typeface="Arial"/>
                <a:cs typeface="Times New Roman" pitchFamily="18" charset="0"/>
              </a:rPr>
              <a:t>á</a:t>
            </a:r>
            <a:r>
              <a:rPr lang="en-US" sz="4000" b="1" i="1" smtClean="0">
                <a:solidFill>
                  <a:srgbClr val="FF0000"/>
                </a:solidFill>
                <a:latin typeface="Arial"/>
                <a:cs typeface="Times New Roman" pitchFamily="18" charset="0"/>
              </a:rPr>
              <a:t>n ti</a:t>
            </a:r>
            <a:r>
              <a:rPr lang="en-US" b="1" i="1" smtClean="0">
                <a:solidFill>
                  <a:srgbClr val="FF0000"/>
                </a:solidFill>
                <a:latin typeface="Arial"/>
                <a:cs typeface="Times New Roman" pitchFamily="18" charset="0"/>
              </a:rPr>
              <a:t>ế</a:t>
            </a:r>
            <a:r>
              <a:rPr lang="en-US" sz="4000" b="1" i="1" smtClean="0">
                <a:solidFill>
                  <a:srgbClr val="FF0000"/>
                </a:solidFill>
                <a:latin typeface="Arial"/>
                <a:cs typeface="Times New Roman" pitchFamily="18" charset="0"/>
              </a:rPr>
              <a:t>p .</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762000" y="228600"/>
            <a:ext cx="7772400" cy="1104900"/>
          </a:xfrm>
        </p:spPr>
        <p:txBody>
          <a:bodyPr/>
          <a:lstStyle/>
          <a:p>
            <a:pPr>
              <a:buFontTx/>
              <a:buNone/>
            </a:pPr>
            <a:r>
              <a:rPr lang="en-US" sz="4800" smtClean="0">
                <a:solidFill>
                  <a:srgbClr val="FF0000"/>
                </a:solidFill>
                <a:latin typeface="Arial" charset="0"/>
                <a:cs typeface="Times New Roman" pitchFamily="18" charset="0"/>
              </a:rPr>
              <a:t>CỦNG CỐ </a:t>
            </a:r>
          </a:p>
        </p:txBody>
      </p:sp>
      <p:pic>
        <p:nvPicPr>
          <p:cNvPr id="21507" name="Picture 5" descr="j0301252"/>
          <p:cNvPicPr>
            <a:picLocks noGrp="1" noChangeAspect="1" noChangeArrowheads="1"/>
          </p:cNvPicPr>
          <p:nvPr>
            <p:ph/>
          </p:nvPr>
        </p:nvPicPr>
        <p:blipFill>
          <a:blip r:embed="rId3"/>
          <a:srcRect/>
          <a:stretch>
            <a:fillRect/>
          </a:stretch>
        </p:blipFill>
        <p:spPr>
          <a:xfrm>
            <a:off x="5486400" y="1600200"/>
            <a:ext cx="2516188" cy="2151063"/>
          </a:xfrm>
        </p:spPr>
      </p:pic>
      <p:sp>
        <p:nvSpPr>
          <p:cNvPr id="6" name="TextBox 5"/>
          <p:cNvSpPr txBox="1">
            <a:spLocks noChangeArrowheads="1"/>
          </p:cNvSpPr>
          <p:nvPr/>
        </p:nvSpPr>
        <p:spPr bwMode="auto">
          <a:xfrm>
            <a:off x="457200" y="1676400"/>
            <a:ext cx="5935663" cy="2832100"/>
          </a:xfrm>
          <a:prstGeom prst="rect">
            <a:avLst/>
          </a:prstGeom>
          <a:noFill/>
          <a:ln w="9525">
            <a:noFill/>
            <a:miter lim="800000"/>
            <a:headEnd/>
            <a:tailEnd/>
          </a:ln>
        </p:spPr>
        <p:txBody>
          <a:bodyPr wrap="none">
            <a:spAutoFit/>
          </a:bodyPr>
          <a:lstStyle/>
          <a:p>
            <a:r>
              <a:rPr lang="en-US" sz="3200"/>
              <a:t>1)Có mấy cách mở bài ?</a:t>
            </a:r>
          </a:p>
          <a:p>
            <a:endParaRPr lang="en-US" sz="3200"/>
          </a:p>
          <a:p>
            <a:r>
              <a:rPr lang="en-US" sz="3200"/>
              <a:t>2)Thế nào là mở bài trực tiếp ?</a:t>
            </a:r>
          </a:p>
          <a:p>
            <a:endParaRPr lang="en-US" sz="3200"/>
          </a:p>
          <a:p>
            <a:r>
              <a:rPr lang="en-US" sz="3200"/>
              <a:t>3)Thế nào là mở bài gián tiếp ?</a:t>
            </a:r>
            <a:r>
              <a:rPr lang="en-US"/>
              <a:t> </a:t>
            </a:r>
          </a:p>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1143000"/>
          </a:xfrm>
        </p:spPr>
        <p:txBody>
          <a:bodyPr/>
          <a:lstStyle/>
          <a:p>
            <a:pPr algn="ctr">
              <a:defRPr/>
            </a:pPr>
            <a:r>
              <a:rPr lang="en-US" sz="7500" i="1" smtClean="0">
                <a:solidFill>
                  <a:schemeClr val="tx1"/>
                </a:solidFill>
                <a:latin typeface="Arial"/>
              </a:rPr>
              <a:t>TậP LàM VăN</a:t>
            </a:r>
          </a:p>
        </p:txBody>
      </p:sp>
      <p:sp>
        <p:nvSpPr>
          <p:cNvPr id="2051" name="Rectangle 3"/>
          <p:cNvSpPr>
            <a:spLocks noGrp="1" noChangeArrowheads="1"/>
          </p:cNvSpPr>
          <p:nvPr>
            <p:ph type="subTitle" idx="1"/>
          </p:nvPr>
        </p:nvSpPr>
        <p:spPr>
          <a:xfrm>
            <a:off x="1295400" y="2819400"/>
            <a:ext cx="7620000" cy="2057400"/>
          </a:xfrm>
        </p:spPr>
        <p:txBody>
          <a:bodyPr/>
          <a:lstStyle/>
          <a:p>
            <a:pPr>
              <a:lnSpc>
                <a:spcPct val="80000"/>
              </a:lnSpc>
              <a:defRPr/>
            </a:pPr>
            <a:r>
              <a:rPr lang="en-US" sz="4000" smtClean="0">
                <a:solidFill>
                  <a:srgbClr val="FF0066"/>
                </a:solidFill>
                <a:effectLst>
                  <a:outerShdw blurRad="38100" dist="38100" dir="2700000" algn="tl">
                    <a:srgbClr val="000000"/>
                  </a:outerShdw>
                </a:effectLst>
                <a:latin typeface="Arial"/>
              </a:rPr>
              <a:t>   </a:t>
            </a:r>
            <a:r>
              <a:rPr lang="en-US" sz="4000" smtClean="0">
                <a:solidFill>
                  <a:srgbClr val="FF0000"/>
                </a:solidFill>
                <a:effectLst>
                  <a:outerShdw blurRad="38100" dist="38100" dir="2700000" algn="tl">
                    <a:srgbClr val="000000"/>
                  </a:outerShdw>
                </a:effectLst>
                <a:latin typeface="Arial"/>
              </a:rPr>
              <a:t>Mở bài</a:t>
            </a:r>
            <a:r>
              <a:rPr lang="en-US" sz="4000" smtClean="0">
                <a:solidFill>
                  <a:srgbClr val="FF0066"/>
                </a:solidFill>
                <a:effectLst>
                  <a:outerShdw blurRad="38100" dist="38100" dir="2700000" algn="tl">
                    <a:srgbClr val="000000"/>
                  </a:outerShdw>
                </a:effectLst>
                <a:latin typeface="Arial"/>
              </a:rPr>
              <a:t> </a:t>
            </a:r>
          </a:p>
          <a:p>
            <a:pPr>
              <a:lnSpc>
                <a:spcPct val="80000"/>
              </a:lnSpc>
              <a:defRPr/>
            </a:pPr>
            <a:r>
              <a:rPr lang="en-US" sz="4800" smtClean="0">
                <a:solidFill>
                  <a:srgbClr val="FF0000"/>
                </a:solidFill>
                <a:effectLst>
                  <a:outerShdw blurRad="38100" dist="38100" dir="2700000" algn="tl">
                    <a:srgbClr val="000000"/>
                  </a:outerShdw>
                </a:effectLst>
                <a:latin typeface="Arial"/>
              </a:rPr>
              <a:t>Trong bài văn kể chuyện</a:t>
            </a:r>
            <a:r>
              <a:rPr lang="en-US" sz="2800" smtClean="0">
                <a:solidFill>
                  <a:srgbClr val="FF0066"/>
                </a:solidFill>
                <a:effectLst>
                  <a:outerShdw blurRad="38100" dist="38100" dir="2700000" algn="tl">
                    <a:srgbClr val="000000"/>
                  </a:outerShdw>
                </a:effectLst>
                <a:latin typeface="Arial"/>
              </a:rPr>
              <a:t> </a:t>
            </a:r>
          </a:p>
          <a:p>
            <a:pPr>
              <a:lnSpc>
                <a:spcPct val="80000"/>
              </a:lnSpc>
              <a:defRPr/>
            </a:pPr>
            <a:r>
              <a:rPr lang="en-US" sz="2800" smtClean="0">
                <a:solidFill>
                  <a:srgbClr val="FF0066"/>
                </a:solidFill>
                <a:effectLst>
                  <a:outerShdw blurRad="38100" dist="38100" dir="2700000" algn="tl">
                    <a:srgbClr val="000000"/>
                  </a:outerShdw>
                </a:effectLst>
                <a:latin typeface="Arial"/>
              </a:rPr>
              <a:t> </a:t>
            </a:r>
          </a:p>
        </p:txBody>
      </p:sp>
      <p:pic>
        <p:nvPicPr>
          <p:cNvPr id="4100" name="Picture 6"/>
          <p:cNvPicPr>
            <a:picLocks noChangeAspect="1" noChangeArrowheads="1"/>
          </p:cNvPicPr>
          <p:nvPr/>
        </p:nvPicPr>
        <p:blipFill>
          <a:blip r:embed="rId3"/>
          <a:srcRect/>
          <a:stretch>
            <a:fillRect/>
          </a:stretch>
        </p:blipFill>
        <p:spPr bwMode="auto">
          <a:xfrm>
            <a:off x="304800" y="4151313"/>
            <a:ext cx="2438400" cy="2408237"/>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1">
                                            <p:txEl>
                                              <p:pRg st="0" end="0"/>
                                            </p:txEl>
                                          </p:spTgt>
                                        </p:tgtEl>
                                        <p:attrNameLst>
                                          <p:attrName>ppt_x</p:attrName>
                                        </p:attrNameLst>
                                      </p:cBhvr>
                                    </p:anim>
                                    <p:anim from="0" to="-1.0" calcmode="lin" valueType="num">
                                      <p:cBhvr>
                                        <p:cTn id="8" dur="200" decel="50000" autoRev="1" fill="hold">
                                          <p:stCondLst>
                                            <p:cond delay="600"/>
                                          </p:stCondLst>
                                        </p:cTn>
                                        <p:tgtEl>
                                          <p:spTgt spid="2051">
                                            <p:txEl>
                                              <p:pRg st="0" end="0"/>
                                            </p:txEl>
                                          </p:spTgt>
                                        </p:tgtEl>
                                        <p:attrNameLst>
                                          <p:attrName>xshear</p:attrName>
                                        </p:attrNameLst>
                                      </p:cBhvr>
                                    </p:anim>
                                    <p:animScale>
                                      <p:cBhvr>
                                        <p:cTn id="9" dur="200" decel="100000" autoRev="1" fill="hold">
                                          <p:stCondLst>
                                            <p:cond delay="600"/>
                                          </p:stCondLst>
                                        </p:cTn>
                                        <p:tgtEl>
                                          <p:spTgt spid="2051">
                                            <p:txEl>
                                              <p:pRg st="0" end="0"/>
                                            </p:txEl>
                                          </p:spTgt>
                                        </p:tgtEl>
                                      </p:cBhvr>
                                      <p:from x="100000" y="100000"/>
                                      <p:to x="80000" y="100000"/>
                                    </p:animScale>
                                    <p:anim by="(#ppt_h/3+#ppt_w*0.1)" calcmode="lin" valueType="num">
                                      <p:cBhvr additive="sum">
                                        <p:cTn id="10" dur="200" decel="100000" autoRev="1" fill="hold">
                                          <p:stCondLst>
                                            <p:cond delay="600"/>
                                          </p:stCondLst>
                                        </p:cTn>
                                        <p:tgtEl>
                                          <p:spTgt spid="2051">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051">
                                            <p:txEl>
                                              <p:pRg st="1" end="1"/>
                                            </p:txEl>
                                          </p:spTgt>
                                        </p:tgtEl>
                                        <p:attrNameLst>
                                          <p:attrName>ppt_x</p:attrName>
                                        </p:attrNameLst>
                                      </p:cBhvr>
                                    </p:anim>
                                    <p:anim from="0" to="-1.0" calcmode="lin" valueType="num">
                                      <p:cBhvr>
                                        <p:cTn id="16" dur="200" decel="50000" autoRev="1" fill="hold">
                                          <p:stCondLst>
                                            <p:cond delay="600"/>
                                          </p:stCondLst>
                                        </p:cTn>
                                        <p:tgtEl>
                                          <p:spTgt spid="2051">
                                            <p:txEl>
                                              <p:pRg st="1" end="1"/>
                                            </p:txEl>
                                          </p:spTgt>
                                        </p:tgtEl>
                                        <p:attrNameLst>
                                          <p:attrName>xshear</p:attrName>
                                        </p:attrNameLst>
                                      </p:cBhvr>
                                    </p:anim>
                                    <p:animScale>
                                      <p:cBhvr>
                                        <p:cTn id="17" dur="200" decel="100000" autoRev="1" fill="hold">
                                          <p:stCondLst>
                                            <p:cond delay="600"/>
                                          </p:stCondLst>
                                        </p:cTn>
                                        <p:tgtEl>
                                          <p:spTgt spid="2051">
                                            <p:txEl>
                                              <p:pRg st="1" end="1"/>
                                            </p:txEl>
                                          </p:spTgt>
                                        </p:tgtEl>
                                      </p:cBhvr>
                                      <p:from x="100000" y="100000"/>
                                      <p:to x="80000" y="100000"/>
                                    </p:animScale>
                                    <p:anim by="(#ppt_h/3+#ppt_w*0.1)" calcmode="lin" valueType="num">
                                      <p:cBhvr additive="sum">
                                        <p:cTn id="18" dur="200" decel="100000" autoRev="1" fill="hold">
                                          <p:stCondLst>
                                            <p:cond delay="600"/>
                                          </p:stCondLst>
                                        </p:cTn>
                                        <p:tgtEl>
                                          <p:spTgt spid="2051">
                                            <p:txEl>
                                              <p:pRg st="1" end="1"/>
                                            </p:txEl>
                                          </p:spTgt>
                                        </p:tgtEl>
                                        <p:attrNameLst>
                                          <p:attrName>ppt_x</p:attrName>
                                        </p:attrNameLst>
                                      </p:cBhvr>
                                    </p:anim>
                                  </p:childTnLst>
                                </p:cTn>
                              </p:par>
                            </p:childTnLst>
                          </p:cTn>
                        </p:par>
                        <p:par>
                          <p:cTn id="19" fill="hold" nodeType="afterGroup">
                            <p:stCondLst>
                              <p:cond delay="1000"/>
                            </p:stCondLst>
                            <p:childTnLst>
                              <p:par>
                                <p:cTn id="20" presetID="26" presetClass="entr" presetSubtype="0" fill="hold" grpId="0" nodeType="after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wipe(down)">
                                      <p:cBhvr>
                                        <p:cTn id="22" dur="580">
                                          <p:stCondLst>
                                            <p:cond delay="0"/>
                                          </p:stCondLst>
                                        </p:cTn>
                                        <p:tgtEl>
                                          <p:spTgt spid="2051">
                                            <p:txEl>
                                              <p:pRg st="2" end="2"/>
                                            </p:txEl>
                                          </p:spTgt>
                                        </p:tgtEl>
                                      </p:cBhvr>
                                    </p:animEffect>
                                    <p:anim calcmode="lin" valueType="num">
                                      <p:cBhvr>
                                        <p:cTn id="23" dur="1822" tmFilter="0,0; 0.14,0.36; 0.43,0.73; 0.71,0.91; 1.0,1.0">
                                          <p:stCondLst>
                                            <p:cond delay="0"/>
                                          </p:stCondLst>
                                        </p:cTn>
                                        <p:tgtEl>
                                          <p:spTgt spid="2051">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051">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051">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051">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051">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2051">
                                            <p:txEl>
                                              <p:pRg st="2" end="2"/>
                                            </p:txEl>
                                          </p:spTgt>
                                        </p:tgtEl>
                                      </p:cBhvr>
                                      <p:to x="100000" y="60000"/>
                                    </p:animScale>
                                    <p:animScale>
                                      <p:cBhvr>
                                        <p:cTn id="29" dur="166" decel="50000">
                                          <p:stCondLst>
                                            <p:cond delay="676"/>
                                          </p:stCondLst>
                                        </p:cTn>
                                        <p:tgtEl>
                                          <p:spTgt spid="2051">
                                            <p:txEl>
                                              <p:pRg st="2" end="2"/>
                                            </p:txEl>
                                          </p:spTgt>
                                        </p:tgtEl>
                                      </p:cBhvr>
                                      <p:to x="100000" y="100000"/>
                                    </p:animScale>
                                    <p:animScale>
                                      <p:cBhvr>
                                        <p:cTn id="30" dur="26">
                                          <p:stCondLst>
                                            <p:cond delay="1312"/>
                                          </p:stCondLst>
                                        </p:cTn>
                                        <p:tgtEl>
                                          <p:spTgt spid="2051">
                                            <p:txEl>
                                              <p:pRg st="2" end="2"/>
                                            </p:txEl>
                                          </p:spTgt>
                                        </p:tgtEl>
                                      </p:cBhvr>
                                      <p:to x="100000" y="80000"/>
                                    </p:animScale>
                                    <p:animScale>
                                      <p:cBhvr>
                                        <p:cTn id="31" dur="166" decel="50000">
                                          <p:stCondLst>
                                            <p:cond delay="1338"/>
                                          </p:stCondLst>
                                        </p:cTn>
                                        <p:tgtEl>
                                          <p:spTgt spid="2051">
                                            <p:txEl>
                                              <p:pRg st="2" end="2"/>
                                            </p:txEl>
                                          </p:spTgt>
                                        </p:tgtEl>
                                      </p:cBhvr>
                                      <p:to x="100000" y="100000"/>
                                    </p:animScale>
                                    <p:animScale>
                                      <p:cBhvr>
                                        <p:cTn id="32" dur="26">
                                          <p:stCondLst>
                                            <p:cond delay="1642"/>
                                          </p:stCondLst>
                                        </p:cTn>
                                        <p:tgtEl>
                                          <p:spTgt spid="2051">
                                            <p:txEl>
                                              <p:pRg st="2" end="2"/>
                                            </p:txEl>
                                          </p:spTgt>
                                        </p:tgtEl>
                                      </p:cBhvr>
                                      <p:to x="100000" y="90000"/>
                                    </p:animScale>
                                    <p:animScale>
                                      <p:cBhvr>
                                        <p:cTn id="33" dur="166" decel="50000">
                                          <p:stCondLst>
                                            <p:cond delay="1668"/>
                                          </p:stCondLst>
                                        </p:cTn>
                                        <p:tgtEl>
                                          <p:spTgt spid="2051">
                                            <p:txEl>
                                              <p:pRg st="2" end="2"/>
                                            </p:txEl>
                                          </p:spTgt>
                                        </p:tgtEl>
                                      </p:cBhvr>
                                      <p:to x="100000" y="100000"/>
                                    </p:animScale>
                                    <p:animScale>
                                      <p:cBhvr>
                                        <p:cTn id="34" dur="26">
                                          <p:stCondLst>
                                            <p:cond delay="1808"/>
                                          </p:stCondLst>
                                        </p:cTn>
                                        <p:tgtEl>
                                          <p:spTgt spid="2051">
                                            <p:txEl>
                                              <p:pRg st="2" end="2"/>
                                            </p:txEl>
                                          </p:spTgt>
                                        </p:tgtEl>
                                      </p:cBhvr>
                                      <p:to x="100000" y="95000"/>
                                    </p:animScale>
                                    <p:animScale>
                                      <p:cBhvr>
                                        <p:cTn id="35" dur="166" decel="50000">
                                          <p:stCondLst>
                                            <p:cond delay="1834"/>
                                          </p:stCondLst>
                                        </p:cTn>
                                        <p:tgtEl>
                                          <p:spTgt spid="205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p:txBody>
          <a:bodyPr/>
          <a:lstStyle/>
          <a:p>
            <a:r>
              <a:rPr lang="en-US" smtClean="0">
                <a:latin typeface="Arial" charset="0"/>
                <a:cs typeface="Times New Roman" pitchFamily="18" charset="0"/>
              </a:rPr>
              <a:t>DẶN DÒ – NHẬN XÉT</a:t>
            </a:r>
          </a:p>
          <a:p>
            <a:r>
              <a:rPr lang="en-US" smtClean="0">
                <a:latin typeface="Arial" charset="0"/>
                <a:cs typeface="Times New Roman" pitchFamily="18" charset="0"/>
              </a:rPr>
              <a:t>-Học thuộc ghi nhớ</a:t>
            </a:r>
          </a:p>
          <a:p>
            <a:r>
              <a:rPr lang="en-US" smtClean="0">
                <a:latin typeface="Arial" charset="0"/>
                <a:cs typeface="Times New Roman" pitchFamily="18" charset="0"/>
              </a:rPr>
              <a:t>Làm bài tập 3 vào vở bài làm</a:t>
            </a:r>
          </a:p>
          <a:p>
            <a:r>
              <a:rPr lang="en-US" smtClean="0">
                <a:latin typeface="Arial" charset="0"/>
                <a:cs typeface="Times New Roman" pitchFamily="18" charset="0"/>
              </a:rPr>
              <a:t>Chuẩn bị: Kết bài trong bài văn Kể chuyện</a:t>
            </a:r>
          </a:p>
          <a:p>
            <a:endParaRPr lang="en-US" smtClean="0">
              <a:latin typeface="Arial" charset="0"/>
              <a:cs typeface="Times New Roman" pitchFamily="18" charset="0"/>
            </a:endParaRPr>
          </a:p>
          <a:p>
            <a:r>
              <a:rPr lang="en-US" smtClean="0">
                <a:latin typeface="Arial" charset="0"/>
                <a:cs typeface="Times New Roman" pitchFamily="18" charset="0"/>
              </a:rPr>
              <a:t>Nhận xét </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pPr>
              <a:defRPr/>
            </a:pPr>
            <a:r>
              <a:rPr lang="en-US" sz="4000" smtClean="0">
                <a:solidFill>
                  <a:srgbClr val="FF0000"/>
                </a:solidFill>
                <a:latin typeface="Arial"/>
                <a:cs typeface="Times New Roman" pitchFamily="18" charset="0"/>
              </a:rPr>
              <a:t>Ch</a:t>
            </a:r>
            <a:r>
              <a:rPr lang="en-US" smtClean="0">
                <a:solidFill>
                  <a:srgbClr val="FF0000"/>
                </a:solidFill>
                <a:latin typeface="Arial"/>
                <a:cs typeface="Times New Roman" pitchFamily="18" charset="0"/>
              </a:rPr>
              <a:t>ú</a:t>
            </a:r>
            <a:r>
              <a:rPr lang="en-US" sz="4000" smtClean="0">
                <a:solidFill>
                  <a:srgbClr val="FF0000"/>
                </a:solidFill>
                <a:latin typeface="Arial"/>
                <a:cs typeface="Times New Roman" pitchFamily="18" charset="0"/>
              </a:rPr>
              <a:t>ng em kính ch</a:t>
            </a:r>
            <a:r>
              <a:rPr lang="en-US" smtClean="0">
                <a:solidFill>
                  <a:srgbClr val="FF0000"/>
                </a:solidFill>
                <a:latin typeface="Arial"/>
                <a:cs typeface="Times New Roman" pitchFamily="18" charset="0"/>
              </a:rPr>
              <a:t>à</a:t>
            </a:r>
            <a:r>
              <a:rPr lang="en-US" sz="4000" smtClean="0">
                <a:solidFill>
                  <a:srgbClr val="FF0000"/>
                </a:solidFill>
                <a:latin typeface="Arial"/>
                <a:cs typeface="Times New Roman" pitchFamily="18" charset="0"/>
              </a:rPr>
              <a:t>o v</a:t>
            </a:r>
            <a:r>
              <a:rPr lang="en-US" smtClean="0">
                <a:solidFill>
                  <a:srgbClr val="FF0000"/>
                </a:solidFill>
                <a:latin typeface="Arial"/>
                <a:cs typeface="Times New Roman" pitchFamily="18" charset="0"/>
              </a:rPr>
              <a:t>à</a:t>
            </a:r>
            <a:r>
              <a:rPr lang="en-US" sz="4000" smtClean="0">
                <a:solidFill>
                  <a:srgbClr val="FF0000"/>
                </a:solidFill>
                <a:latin typeface="Arial"/>
                <a:cs typeface="Times New Roman" pitchFamily="18" charset="0"/>
              </a:rPr>
              <a:t> kính ch</a:t>
            </a:r>
            <a:r>
              <a:rPr lang="en-US" smtClean="0">
                <a:solidFill>
                  <a:srgbClr val="FF0000"/>
                </a:solidFill>
                <a:latin typeface="Arial"/>
                <a:cs typeface="Times New Roman" pitchFamily="18" charset="0"/>
              </a:rPr>
              <a:t>ú</a:t>
            </a:r>
            <a:r>
              <a:rPr lang="en-US" sz="4000" smtClean="0">
                <a:solidFill>
                  <a:srgbClr val="FF0000"/>
                </a:solidFill>
                <a:latin typeface="Arial"/>
                <a:cs typeface="Times New Roman" pitchFamily="18" charset="0"/>
              </a:rPr>
              <a:t>c th</a:t>
            </a:r>
            <a:r>
              <a:rPr lang="en-US" smtClean="0">
                <a:solidFill>
                  <a:srgbClr val="FF0000"/>
                </a:solidFill>
                <a:latin typeface="Arial"/>
                <a:cs typeface="Times New Roman" pitchFamily="18" charset="0"/>
              </a:rPr>
              <a:t>ầ</a:t>
            </a:r>
            <a:r>
              <a:rPr lang="en-US" sz="4000" smtClean="0">
                <a:solidFill>
                  <a:srgbClr val="FF0000"/>
                </a:solidFill>
                <a:latin typeface="Arial"/>
                <a:cs typeface="Times New Roman" pitchFamily="18" charset="0"/>
              </a:rPr>
              <a:t>y c</a:t>
            </a:r>
            <a:r>
              <a:rPr lang="en-US" smtClean="0">
                <a:solidFill>
                  <a:srgbClr val="FF0000"/>
                </a:solidFill>
                <a:latin typeface="Arial"/>
                <a:cs typeface="Times New Roman" pitchFamily="18" charset="0"/>
              </a:rPr>
              <a:t>ô</a:t>
            </a:r>
            <a:r>
              <a:rPr lang="en-US" sz="4000" smtClean="0">
                <a:solidFill>
                  <a:srgbClr val="FF0000"/>
                </a:solidFill>
                <a:latin typeface="Arial"/>
                <a:cs typeface="Times New Roman" pitchFamily="18" charset="0"/>
              </a:rPr>
              <a:t> nhi</a:t>
            </a:r>
            <a:r>
              <a:rPr lang="en-US" smtClean="0">
                <a:solidFill>
                  <a:srgbClr val="FF0000"/>
                </a:solidFill>
                <a:latin typeface="Arial"/>
                <a:cs typeface="Times New Roman" pitchFamily="18" charset="0"/>
              </a:rPr>
              <a:t>ề</a:t>
            </a:r>
            <a:r>
              <a:rPr lang="en-US" sz="4000" smtClean="0">
                <a:solidFill>
                  <a:srgbClr val="FF0000"/>
                </a:solidFill>
                <a:latin typeface="Arial"/>
                <a:cs typeface="Times New Roman" pitchFamily="18" charset="0"/>
              </a:rPr>
              <a:t>u s</a:t>
            </a:r>
            <a:r>
              <a:rPr lang="en-US" smtClean="0">
                <a:solidFill>
                  <a:srgbClr val="FF0000"/>
                </a:solidFill>
                <a:latin typeface="Arial"/>
                <a:cs typeface="Times New Roman" pitchFamily="18" charset="0"/>
              </a:rPr>
              <a:t>ứ</a:t>
            </a:r>
            <a:r>
              <a:rPr lang="en-US" sz="4000" smtClean="0">
                <a:solidFill>
                  <a:srgbClr val="FF0000"/>
                </a:solidFill>
                <a:latin typeface="Arial"/>
                <a:cs typeface="Times New Roman" pitchFamily="18" charset="0"/>
              </a:rPr>
              <a:t>c kho</a:t>
            </a:r>
            <a:r>
              <a:rPr lang="en-US" smtClean="0">
                <a:solidFill>
                  <a:srgbClr val="FF0000"/>
                </a:solidFill>
                <a:latin typeface="Arial"/>
                <a:cs typeface="Times New Roman" pitchFamily="18" charset="0"/>
              </a:rPr>
              <a:t>ẻ</a:t>
            </a:r>
          </a:p>
        </p:txBody>
      </p:sp>
      <p:pic>
        <p:nvPicPr>
          <p:cNvPr id="23555" name="Picture 5" descr="j0424466">
            <a:hlinkClick r:id="" action="ppaction://noaction">
              <a:snd r:embed="rId3" name="applause.wav" builtIn="1"/>
            </a:hlinkClick>
          </p:cNvPr>
          <p:cNvPicPr>
            <a:picLocks noChangeAspect="1" noChangeArrowheads="1"/>
          </p:cNvPicPr>
          <p:nvPr/>
        </p:nvPicPr>
        <p:blipFill>
          <a:blip r:embed="rId4"/>
          <a:srcRect/>
          <a:stretch>
            <a:fillRect/>
          </a:stretch>
        </p:blipFill>
        <p:spPr bwMode="auto">
          <a:xfrm>
            <a:off x="2133600" y="1752600"/>
            <a:ext cx="4724400" cy="406241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fill="hold" grpId="0" nodeType="clickEffect">
                                  <p:stCondLst>
                                    <p:cond delay="0"/>
                                  </p:stCondLst>
                                  <p:childTnLst>
                                    <p:animClr clrSpc="hsl" dir="cw">
                                      <p:cBhvr override="childStyle">
                                        <p:cTn id="6" dur="3000" fill="hold"/>
                                        <p:tgtEl>
                                          <p:spTgt spid="38916"/>
                                        </p:tgtEl>
                                        <p:attrNameLst>
                                          <p:attrName>style.color</p:attrName>
                                        </p:attrNameLst>
                                      </p:cBhvr>
                                      <p:by>
                                        <p:hsl h="-7200000" s="0" l="0"/>
                                      </p:by>
                                    </p:animClr>
                                    <p:animClr clrSpc="hsl" dir="cw">
                                      <p:cBhvr>
                                        <p:cTn id="7" dur="3000" fill="hold"/>
                                        <p:tgtEl>
                                          <p:spTgt spid="38916"/>
                                        </p:tgtEl>
                                        <p:attrNameLst>
                                          <p:attrName>fillcolor</p:attrName>
                                        </p:attrNameLst>
                                      </p:cBhvr>
                                      <p:by>
                                        <p:hsl h="-7200000" s="0" l="0"/>
                                      </p:by>
                                    </p:animClr>
                                    <p:animClr clrSpc="hsl" dir="cw">
                                      <p:cBhvr>
                                        <p:cTn id="8" dur="3000" fill="hold"/>
                                        <p:tgtEl>
                                          <p:spTgt spid="38916"/>
                                        </p:tgtEl>
                                        <p:attrNameLst>
                                          <p:attrName>stroke.color</p:attrName>
                                        </p:attrNameLst>
                                      </p:cBhvr>
                                      <p:by>
                                        <p:hsl h="-7200000" s="0" l="0"/>
                                      </p:by>
                                    </p:animClr>
                                    <p:set>
                                      <p:cBhvr>
                                        <p:cTn id="9" dur="3000" fill="hold"/>
                                        <p:tgtEl>
                                          <p:spTgt spid="389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4" name="Picture 8" descr="tort-hare"/>
          <p:cNvPicPr>
            <a:picLocks noChangeAspect="1" noChangeArrowheads="1"/>
          </p:cNvPicPr>
          <p:nvPr/>
        </p:nvPicPr>
        <p:blipFill>
          <a:blip r:embed="rId3"/>
          <a:srcRect/>
          <a:stretch>
            <a:fillRect/>
          </a:stretch>
        </p:blipFill>
        <p:spPr bwMode="auto">
          <a:xfrm>
            <a:off x="0" y="152400"/>
            <a:ext cx="7696200" cy="6705600"/>
          </a:xfrm>
          <a:prstGeom prst="rect">
            <a:avLst/>
          </a:prstGeom>
          <a:noFill/>
          <a:ln w="9525">
            <a:noFill/>
            <a:miter lim="800000"/>
            <a:headEnd/>
            <a:tailEnd/>
          </a:ln>
        </p:spPr>
      </p:pic>
      <p:pic>
        <p:nvPicPr>
          <p:cNvPr id="24582" name="Picture 6" descr="tommy"/>
          <p:cNvPicPr>
            <a:picLocks noChangeAspect="1" noChangeArrowheads="1"/>
          </p:cNvPicPr>
          <p:nvPr/>
        </p:nvPicPr>
        <p:blipFill>
          <a:blip r:embed="rId4"/>
          <a:srcRect/>
          <a:stretch>
            <a:fillRect/>
          </a:stretch>
        </p:blipFill>
        <p:spPr bwMode="auto">
          <a:xfrm>
            <a:off x="7162800" y="952500"/>
            <a:ext cx="1803400" cy="2324100"/>
          </a:xfrm>
          <a:prstGeom prst="rect">
            <a:avLst/>
          </a:prstGeom>
          <a:noFill/>
          <a:ln w="9525">
            <a:noFill/>
            <a:miter lim="800000"/>
            <a:headEnd/>
            <a:tailEnd/>
          </a:ln>
        </p:spPr>
      </p:pic>
      <p:sp>
        <p:nvSpPr>
          <p:cNvPr id="24579" name="Rectangle 3"/>
          <p:cNvSpPr>
            <a:spLocks noGrp="1" noChangeArrowheads="1"/>
          </p:cNvSpPr>
          <p:nvPr>
            <p:ph type="body" idx="1"/>
          </p:nvPr>
        </p:nvSpPr>
        <p:spPr>
          <a:xfrm>
            <a:off x="838200" y="906463"/>
            <a:ext cx="7848600" cy="3436937"/>
          </a:xfrm>
        </p:spPr>
        <p:txBody>
          <a:bodyPr/>
          <a:lstStyle/>
          <a:p>
            <a:pPr algn="just">
              <a:lnSpc>
                <a:spcPct val="120000"/>
              </a:lnSpc>
              <a:buFontTx/>
              <a:buNone/>
              <a:defRPr/>
            </a:pPr>
            <a:endParaRPr lang="en-US" sz="1800" dirty="0" smtClean="0">
              <a:solidFill>
                <a:srgbClr val="0000FF"/>
              </a:solidFill>
              <a:effectLst>
                <a:outerShdw blurRad="38100" dist="38100" dir="2700000" algn="tl">
                  <a:srgbClr val="000000"/>
                </a:outerShdw>
              </a:effectLst>
              <a:latin typeface="Arial"/>
            </a:endParaRPr>
          </a:p>
        </p:txBody>
      </p:sp>
      <p:sp>
        <p:nvSpPr>
          <p:cNvPr id="24578" name="Rectangle 2"/>
          <p:cNvSpPr>
            <a:spLocks noGrp="1" noChangeArrowheads="1"/>
          </p:cNvSpPr>
          <p:nvPr>
            <p:ph type="title"/>
          </p:nvPr>
        </p:nvSpPr>
        <p:spPr>
          <a:xfrm>
            <a:off x="685800" y="-76200"/>
            <a:ext cx="7772400" cy="1143000"/>
          </a:xfrm>
        </p:spPr>
        <p:txBody>
          <a:bodyPr/>
          <a:lstStyle/>
          <a:p>
            <a:pPr>
              <a:defRPr/>
            </a:pPr>
            <a:endParaRPr lang="en-US" sz="4800" dirty="0" smtClean="0">
              <a:solidFill>
                <a:srgbClr val="FF0066"/>
              </a:solidFill>
              <a:latin typeface="Arial"/>
            </a:endParaRPr>
          </a:p>
        </p:txBody>
      </p:sp>
      <p:sp>
        <p:nvSpPr>
          <p:cNvPr id="5126" name="Text Box 10"/>
          <p:cNvSpPr txBox="1">
            <a:spLocks noChangeArrowheads="1"/>
          </p:cNvSpPr>
          <p:nvPr/>
        </p:nvSpPr>
        <p:spPr bwMode="auto">
          <a:xfrm>
            <a:off x="2209800" y="4343400"/>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5127" name="AutoShape 12">
            <a:hlinkClick r:id="rId5" action="ppaction://hlinksldjump" highlightClick="1"/>
          </p:cNvPr>
          <p:cNvSpPr>
            <a:spLocks noChangeArrowheads="1"/>
          </p:cNvSpPr>
          <p:nvPr/>
        </p:nvSpPr>
        <p:spPr bwMode="auto">
          <a:xfrm>
            <a:off x="7543800" y="6324600"/>
            <a:ext cx="914400" cy="381000"/>
          </a:xfrm>
          <a:prstGeom prst="actionButtonBeginning">
            <a:avLst/>
          </a:prstGeom>
          <a:solidFill>
            <a:schemeClr val="accent1"/>
          </a:solidFill>
          <a:ln w="9525">
            <a:noFill/>
            <a:miter lim="800000"/>
            <a:headEnd/>
            <a:tailEnd/>
          </a:ln>
        </p:spPr>
        <p:txBody>
          <a:bodyPr wrap="none" anchor="ct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linds(horizontal)">
                                      <p:cBhvr>
                                        <p:cTn id="7" dur="500"/>
                                        <p:tgtEl>
                                          <p:spTgt spid="2458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4584"/>
                                        </p:tgtEl>
                                        <p:attrNameLst>
                                          <p:attrName>style.visibility</p:attrName>
                                        </p:attrNameLst>
                                      </p:cBhvr>
                                      <p:to>
                                        <p:strVal val="visible"/>
                                      </p:to>
                                    </p:set>
                                    <p:animEffect transition="in" filter="blinds(horizontal)">
                                      <p:cBhvr>
                                        <p:cTn id="11" dur="500"/>
                                        <p:tgtEl>
                                          <p:spTgt spid="245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nodePh="1">
                                  <p:stCondLst>
                                    <p:cond delay="0"/>
                                  </p:stCondLst>
                                  <p:endCondLst>
                                    <p:cond evt="begin" delay="0">
                                      <p:tn val="14"/>
                                    </p:cond>
                                  </p:endCondLst>
                                  <p:childTnLst>
                                    <p:set>
                                      <p:cBhvr>
                                        <p:cTn id="15" dur="1" fill="hold">
                                          <p:stCondLst>
                                            <p:cond delay="0"/>
                                          </p:stCondLst>
                                        </p:cTn>
                                        <p:tgtEl>
                                          <p:spTgt spid="24578"/>
                                        </p:tgtEl>
                                        <p:attrNameLst>
                                          <p:attrName>style.visibility</p:attrName>
                                        </p:attrNameLst>
                                      </p:cBhvr>
                                      <p:to>
                                        <p:strVal val="visible"/>
                                      </p:to>
                                    </p:set>
                                    <p:animEffect transition="in" filter="blinds(horizontal)">
                                      <p:cBhvr>
                                        <p:cTn id="16"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err="1" smtClean="0">
                <a:solidFill>
                  <a:srgbClr val="FF0000"/>
                </a:solidFill>
                <a:latin typeface="Arial"/>
                <a:cs typeface="Times New Roman" pitchFamily="18" charset="0"/>
              </a:rPr>
              <a:t>HoẠT</a:t>
            </a:r>
            <a:r>
              <a:rPr lang="en-US" sz="3600" dirty="0" smtClean="0">
                <a:solidFill>
                  <a:srgbClr val="FF0000"/>
                </a:solidFill>
                <a:latin typeface="Arial"/>
                <a:cs typeface="Times New Roman" pitchFamily="18" charset="0"/>
              </a:rPr>
              <a:t> ĐỘNG I:  NHẬN XÉT</a:t>
            </a:r>
          </a:p>
        </p:txBody>
      </p:sp>
      <p:sp>
        <p:nvSpPr>
          <p:cNvPr id="6147" name="Content Placeholder 2"/>
          <p:cNvSpPr>
            <a:spLocks noGrp="1"/>
          </p:cNvSpPr>
          <p:nvPr>
            <p:ph idx="1"/>
          </p:nvPr>
        </p:nvSpPr>
        <p:spPr/>
        <p:txBody>
          <a:bodyPr/>
          <a:lstStyle/>
          <a:p>
            <a:pPr>
              <a:buFontTx/>
              <a:buNone/>
            </a:pPr>
            <a:r>
              <a:rPr lang="en-US" sz="3600" smtClean="0">
                <a:latin typeface="Arial" charset="0"/>
                <a:cs typeface="Times New Roman" pitchFamily="18" charset="0"/>
              </a:rPr>
              <a:t>1)Đọc truyện  : RÙA VÀ THỎ</a:t>
            </a:r>
          </a:p>
          <a:p>
            <a:pPr>
              <a:buFontTx/>
              <a:buNone/>
            </a:pPr>
            <a:endParaRPr lang="en-US" sz="2800" smtClean="0">
              <a:latin typeface="Arial" charset="0"/>
              <a:cs typeface="Times New Roman" pitchFamily="18" charset="0"/>
            </a:endParaRPr>
          </a:p>
          <a:p>
            <a:pPr>
              <a:buFontTx/>
              <a:buNone/>
            </a:pPr>
            <a:r>
              <a:rPr lang="en-US" sz="3600" smtClean="0">
                <a:latin typeface="Arial" charset="0"/>
                <a:cs typeface="Times New Roman" pitchFamily="18" charset="0"/>
              </a:rPr>
              <a:t>2)Tìm đoạn mở bài trong truyện trên </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4" name="Picture 8" descr="tort-hare"/>
          <p:cNvPicPr>
            <a:picLocks noChangeAspect="1" noChangeArrowheads="1"/>
          </p:cNvPicPr>
          <p:nvPr/>
        </p:nvPicPr>
        <p:blipFill>
          <a:blip r:embed="rId3"/>
          <a:srcRect/>
          <a:stretch>
            <a:fillRect/>
          </a:stretch>
        </p:blipFill>
        <p:spPr bwMode="auto">
          <a:xfrm>
            <a:off x="0" y="5730875"/>
            <a:ext cx="1219200" cy="1127125"/>
          </a:xfrm>
          <a:prstGeom prst="rect">
            <a:avLst/>
          </a:prstGeom>
          <a:noFill/>
          <a:ln w="9525">
            <a:noFill/>
            <a:miter lim="800000"/>
            <a:headEnd/>
            <a:tailEnd/>
          </a:ln>
        </p:spPr>
      </p:pic>
      <p:pic>
        <p:nvPicPr>
          <p:cNvPr id="24582" name="Picture 6" descr="tommy"/>
          <p:cNvPicPr>
            <a:picLocks noChangeAspect="1" noChangeArrowheads="1"/>
          </p:cNvPicPr>
          <p:nvPr/>
        </p:nvPicPr>
        <p:blipFill>
          <a:blip r:embed="rId4"/>
          <a:srcRect/>
          <a:stretch>
            <a:fillRect/>
          </a:stretch>
        </p:blipFill>
        <p:spPr bwMode="auto">
          <a:xfrm>
            <a:off x="7162800" y="952500"/>
            <a:ext cx="1803400" cy="2324100"/>
          </a:xfrm>
          <a:prstGeom prst="rect">
            <a:avLst/>
          </a:prstGeom>
          <a:noFill/>
          <a:ln w="9525">
            <a:noFill/>
            <a:miter lim="800000"/>
            <a:headEnd/>
            <a:tailEnd/>
          </a:ln>
        </p:spPr>
      </p:pic>
      <p:sp>
        <p:nvSpPr>
          <p:cNvPr id="24579" name="Rectangle 3"/>
          <p:cNvSpPr>
            <a:spLocks noGrp="1" noChangeArrowheads="1"/>
          </p:cNvSpPr>
          <p:nvPr>
            <p:ph type="body" idx="1"/>
          </p:nvPr>
        </p:nvSpPr>
        <p:spPr>
          <a:xfrm>
            <a:off x="228600" y="914400"/>
            <a:ext cx="8763000" cy="5029200"/>
          </a:xfrm>
        </p:spPr>
        <p:txBody>
          <a:bodyPr/>
          <a:lstStyle/>
          <a:p>
            <a:pPr algn="just">
              <a:lnSpc>
                <a:spcPct val="120000"/>
              </a:lnSpc>
              <a:buFontTx/>
              <a:buNone/>
              <a:defRPr/>
            </a:pPr>
            <a:r>
              <a:rPr lang="en-US" sz="2400" smtClean="0">
                <a:solidFill>
                  <a:srgbClr val="000099"/>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Trời thu mỏt mẻ. Trờn bờ sụng, một con rựa đang cố sức tập chạy.</a:t>
            </a:r>
          </a:p>
          <a:p>
            <a:pPr algn="just">
              <a:lnSpc>
                <a:spcPct val="120000"/>
              </a:lnSpc>
              <a:buFontTx/>
              <a:buNone/>
              <a:defRPr/>
            </a:pPr>
            <a:r>
              <a:rPr lang="en-US" sz="1800" smtClean="0">
                <a:solidFill>
                  <a:srgbClr val="0000FF"/>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Một con thỏ thấy thế mỉa mai:</a:t>
            </a:r>
          </a:p>
          <a:p>
            <a:pPr algn="just">
              <a:lnSpc>
                <a:spcPct val="120000"/>
              </a:lnSpc>
              <a:buFontTx/>
              <a:buNone/>
              <a:defRPr/>
            </a:pPr>
            <a:r>
              <a:rPr lang="en-US" sz="1800" smtClean="0">
                <a:solidFill>
                  <a:srgbClr val="0000FF"/>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 chậm như sờn  mà cũng đũi tập chạy.</a:t>
            </a:r>
          </a:p>
          <a:p>
            <a:pPr algn="just">
              <a:lnSpc>
                <a:spcPct val="120000"/>
              </a:lnSpc>
              <a:buFontTx/>
              <a:buNone/>
              <a:defRPr/>
            </a:pPr>
            <a:r>
              <a:rPr lang="en-US" sz="1800" smtClean="0">
                <a:solidFill>
                  <a:srgbClr val="0000FF"/>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Rựa đỏp:</a:t>
            </a:r>
          </a:p>
          <a:p>
            <a:pPr algn="just">
              <a:lnSpc>
                <a:spcPct val="120000"/>
              </a:lnSpc>
              <a:buFontTx/>
              <a:buNone/>
              <a:defRPr/>
            </a:pPr>
            <a:r>
              <a:rPr lang="en-US" sz="1800" smtClean="0">
                <a:solidFill>
                  <a:srgbClr val="000099"/>
                </a:solidFill>
                <a:effectLst>
                  <a:outerShdw blurRad="38100" dist="38100" dir="2700000" algn="tl">
                    <a:srgbClr val="000000"/>
                  </a:outerShdw>
                </a:effectLst>
                <a:latin typeface="Arial"/>
              </a:rPr>
              <a:t>           - Anh đừng giễu tụi! Anh với tụi thử chạy thi coi ai nhanh hơn!</a:t>
            </a:r>
          </a:p>
          <a:p>
            <a:pPr algn="just">
              <a:lnSpc>
                <a:spcPct val="120000"/>
              </a:lnSpc>
              <a:buFontTx/>
              <a:buNone/>
              <a:defRPr/>
            </a:pPr>
            <a:r>
              <a:rPr lang="en-US" sz="1800" smtClean="0">
                <a:solidFill>
                  <a:srgbClr val="000099"/>
                </a:solidFill>
                <a:effectLst>
                  <a:outerShdw blurRad="38100" dist="38100" dir="2700000" algn="tl">
                    <a:srgbClr val="000000"/>
                  </a:outerShdw>
                </a:effectLst>
                <a:latin typeface="Arial"/>
              </a:rPr>
              <a:t>            Thỏ ngạc nhiờn:</a:t>
            </a:r>
          </a:p>
          <a:p>
            <a:pPr algn="just">
              <a:lnSpc>
                <a:spcPct val="120000"/>
              </a:lnSpc>
              <a:buFontTx/>
              <a:buNone/>
              <a:defRPr/>
            </a:pPr>
            <a:r>
              <a:rPr lang="en-US" sz="1800" smtClean="0">
                <a:solidFill>
                  <a:srgbClr val="000099"/>
                </a:solidFill>
                <a:effectLst>
                  <a:outerShdw blurRad="38100" dist="38100" dir="2700000" algn="tl">
                    <a:srgbClr val="000000"/>
                  </a:outerShdw>
                </a:effectLst>
                <a:latin typeface="Arial"/>
              </a:rPr>
              <a:t>          - Rựa mà dỏm chạy thi với tụi sao? Ta chấp cho em một nửa đường đú!</a:t>
            </a:r>
          </a:p>
          <a:p>
            <a:pPr algn="just">
              <a:lnSpc>
                <a:spcPct val="120000"/>
              </a:lnSpc>
              <a:buFontTx/>
              <a:buNone/>
              <a:defRPr/>
            </a:pPr>
            <a:r>
              <a:rPr lang="en-US" sz="1800" smtClean="0">
                <a:solidFill>
                  <a:srgbClr val="0000FF"/>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Rựa khụng núi gỡ. Biết mỡnh chậm chạp, đó dốc sức chạy thật nhanh.</a:t>
            </a:r>
          </a:p>
          <a:p>
            <a:pPr algn="just">
              <a:lnSpc>
                <a:spcPct val="120000"/>
              </a:lnSpc>
              <a:buFontTx/>
              <a:buNone/>
              <a:defRPr/>
            </a:pPr>
            <a:r>
              <a:rPr lang="en-US" sz="1800" smtClean="0">
                <a:solidFill>
                  <a:srgbClr val="000099"/>
                </a:solidFill>
                <a:effectLst>
                  <a:outerShdw blurRad="38100" dist="38100" dir="2700000" algn="tl">
                    <a:srgbClr val="000000"/>
                  </a:outerShdw>
                </a:effectLst>
                <a:latin typeface="Arial"/>
              </a:rPr>
              <a:t>Thỏ nhỡn theo, mỉm cười. đó nghĩ:”Chả việc gỡ mà vội, rựa gần tới đớch, mỡnh phúng cũng thừa sức thắng cuộc”.</a:t>
            </a:r>
            <a:r>
              <a:rPr lang="en-US" sz="1800" smtClean="0">
                <a:solidFill>
                  <a:srgbClr val="0000FF"/>
                </a:solidFill>
                <a:effectLst>
                  <a:outerShdw blurRad="38100" dist="38100" dir="2700000" algn="tl">
                    <a:srgbClr val="000000"/>
                  </a:outerShdw>
                </a:effectLst>
                <a:latin typeface="Arial"/>
              </a:rPr>
              <a:t> </a:t>
            </a:r>
            <a:r>
              <a:rPr lang="en-US" sz="1800" smtClean="0">
                <a:solidFill>
                  <a:srgbClr val="000099"/>
                </a:solidFill>
                <a:effectLst>
                  <a:outerShdw blurRad="38100" dist="38100" dir="2700000" algn="tl">
                    <a:srgbClr val="000000"/>
                  </a:outerShdw>
                </a:effectLst>
                <a:latin typeface="Arial"/>
              </a:rPr>
              <a:t>Vỡ vậy, đó cố nhởn nhơ nhỡn trời, mõy, cõy cỏ.</a:t>
            </a:r>
          </a:p>
          <a:p>
            <a:pPr algn="just">
              <a:lnSpc>
                <a:spcPct val="120000"/>
              </a:lnSpc>
              <a:buFontTx/>
              <a:buNone/>
              <a:defRPr/>
            </a:pPr>
            <a:r>
              <a:rPr lang="en-US" sz="1800" smtClean="0">
                <a:solidFill>
                  <a:srgbClr val="000099"/>
                </a:solidFill>
                <a:effectLst>
                  <a:outerShdw blurRad="38100" dist="38100" dir="2700000" algn="tl">
                    <a:srgbClr val="000000"/>
                  </a:outerShdw>
                </a:effectLst>
                <a:latin typeface="Arial"/>
              </a:rPr>
              <a:t>Lỳc sực nhớ đến cuộc thi, ngẩng đầu lờn, đó thấy rựa đi gần tới đớch, bốn vắt chõn lờn cổ mà cạạy. Nhưng muộn mất rồi. Rựa đó tới đớch trước nú. </a:t>
            </a:r>
          </a:p>
          <a:p>
            <a:pPr algn="just">
              <a:lnSpc>
                <a:spcPct val="120000"/>
              </a:lnSpc>
              <a:buFontTx/>
              <a:buChar char="-"/>
              <a:defRPr/>
            </a:pPr>
            <a:endParaRPr lang="en-US" sz="1800" smtClean="0">
              <a:solidFill>
                <a:srgbClr val="000099"/>
              </a:solidFill>
              <a:effectLst>
                <a:outerShdw blurRad="38100" dist="38100" dir="2700000" algn="tl">
                  <a:srgbClr val="000000"/>
                </a:outerShdw>
              </a:effectLst>
              <a:latin typeface="Arial"/>
            </a:endParaRPr>
          </a:p>
          <a:p>
            <a:pPr algn="just">
              <a:lnSpc>
                <a:spcPct val="120000"/>
              </a:lnSpc>
              <a:buFontTx/>
              <a:buNone/>
              <a:defRPr/>
            </a:pPr>
            <a:endParaRPr lang="en-US" sz="1800" smtClean="0">
              <a:solidFill>
                <a:srgbClr val="0000FF"/>
              </a:solidFill>
              <a:effectLst>
                <a:outerShdw blurRad="38100" dist="38100" dir="2700000" algn="tl">
                  <a:srgbClr val="000000"/>
                </a:outerShdw>
              </a:effectLst>
              <a:latin typeface="Arial"/>
            </a:endParaRPr>
          </a:p>
        </p:txBody>
      </p:sp>
      <p:sp>
        <p:nvSpPr>
          <p:cNvPr id="24578" name="Rectangle 2"/>
          <p:cNvSpPr>
            <a:spLocks noGrp="1" noChangeArrowheads="1"/>
          </p:cNvSpPr>
          <p:nvPr>
            <p:ph type="title"/>
          </p:nvPr>
        </p:nvSpPr>
        <p:spPr>
          <a:xfrm>
            <a:off x="685800" y="-76200"/>
            <a:ext cx="7772400" cy="1143000"/>
          </a:xfrm>
        </p:spPr>
        <p:txBody>
          <a:bodyPr/>
          <a:lstStyle/>
          <a:p>
            <a:pPr>
              <a:defRPr/>
            </a:pPr>
            <a:r>
              <a:rPr lang="en-US" sz="4800" smtClean="0">
                <a:solidFill>
                  <a:srgbClr val="FF0000"/>
                </a:solidFill>
                <a:latin typeface="Arial"/>
              </a:rPr>
              <a:t>CHUYệN RỰA Và THỏ</a:t>
            </a:r>
          </a:p>
        </p:txBody>
      </p:sp>
      <p:sp>
        <p:nvSpPr>
          <p:cNvPr id="7174" name="Text Box 10"/>
          <p:cNvSpPr txBox="1">
            <a:spLocks noChangeArrowheads="1"/>
          </p:cNvSpPr>
          <p:nvPr/>
        </p:nvSpPr>
        <p:spPr bwMode="auto">
          <a:xfrm>
            <a:off x="2209800" y="4343400"/>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7175" name="AutoShape 12">
            <a:hlinkClick r:id="rId5" action="ppaction://hlinksldjump" highlightClick="1"/>
          </p:cNvPr>
          <p:cNvSpPr>
            <a:spLocks noChangeArrowheads="1"/>
          </p:cNvSpPr>
          <p:nvPr/>
        </p:nvSpPr>
        <p:spPr bwMode="auto">
          <a:xfrm>
            <a:off x="7543800" y="6324600"/>
            <a:ext cx="914400" cy="381000"/>
          </a:xfrm>
          <a:prstGeom prst="actionButtonBeginning">
            <a:avLst/>
          </a:prstGeom>
          <a:solidFill>
            <a:schemeClr val="accent1"/>
          </a:solidFill>
          <a:ln w="9525">
            <a:noFill/>
            <a:miter lim="800000"/>
            <a:headEnd/>
            <a:tailEnd/>
          </a:ln>
        </p:spPr>
        <p:txBody>
          <a:bodyPr wrap="none" anchor="ct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linds(horizontal)">
                                      <p:cBhvr>
                                        <p:cTn id="7" dur="500"/>
                                        <p:tgtEl>
                                          <p:spTgt spid="2458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4584"/>
                                        </p:tgtEl>
                                        <p:attrNameLst>
                                          <p:attrName>style.visibility</p:attrName>
                                        </p:attrNameLst>
                                      </p:cBhvr>
                                      <p:to>
                                        <p:strVal val="visible"/>
                                      </p:to>
                                    </p:set>
                                    <p:animEffect transition="in" filter="blinds(horizontal)">
                                      <p:cBhvr>
                                        <p:cTn id="11" dur="500"/>
                                        <p:tgtEl>
                                          <p:spTgt spid="245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4578"/>
                                        </p:tgtEl>
                                        <p:attrNameLst>
                                          <p:attrName>style.visibility</p:attrName>
                                        </p:attrNameLst>
                                      </p:cBhvr>
                                      <p:to>
                                        <p:strVal val="visible"/>
                                      </p:to>
                                    </p:set>
                                    <p:animEffect transition="in" filter="blinds(horizontal)">
                                      <p:cBhvr>
                                        <p:cTn id="16" dur="500"/>
                                        <p:tgtEl>
                                          <p:spTgt spid="2457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iterate type="lt">
                                    <p:tmPct val="0"/>
                                  </p:iterate>
                                  <p:childTnLst>
                                    <p:set>
                                      <p:cBhvr>
                                        <p:cTn id="20"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21" dur="500"/>
                                        <p:tgtEl>
                                          <p:spTgt spid="24579">
                                            <p:txEl>
                                              <p:pRg st="0" end="0"/>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24" dur="500"/>
                                        <p:tgtEl>
                                          <p:spTgt spid="24579">
                                            <p:txEl>
                                              <p:pRg st="1" end="1"/>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27" dur="500"/>
                                        <p:tgtEl>
                                          <p:spTgt spid="24579">
                                            <p:txEl>
                                              <p:pRg st="2" end="2"/>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30" dur="500"/>
                                        <p:tgtEl>
                                          <p:spTgt spid="24579">
                                            <p:txEl>
                                              <p:pRg st="3" end="3"/>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33" dur="500"/>
                                        <p:tgtEl>
                                          <p:spTgt spid="24579">
                                            <p:txEl>
                                              <p:pRg st="4" end="4"/>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36" dur="500"/>
                                        <p:tgtEl>
                                          <p:spTgt spid="24579">
                                            <p:txEl>
                                              <p:pRg st="5" end="5"/>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4579">
                                            <p:txEl>
                                              <p:pRg st="6" end="6"/>
                                            </p:txEl>
                                          </p:spTgt>
                                        </p:tgtEl>
                                        <p:attrNameLst>
                                          <p:attrName>style.visibility</p:attrName>
                                        </p:attrNameLst>
                                      </p:cBhvr>
                                      <p:to>
                                        <p:strVal val="visible"/>
                                      </p:to>
                                    </p:set>
                                    <p:animEffect transition="in" filter="blinds(horizontal)">
                                      <p:cBhvr>
                                        <p:cTn id="39" dur="500"/>
                                        <p:tgtEl>
                                          <p:spTgt spid="24579">
                                            <p:txEl>
                                              <p:pRg st="6" end="6"/>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blinds(horizontal)">
                                      <p:cBhvr>
                                        <p:cTn id="42" dur="500"/>
                                        <p:tgtEl>
                                          <p:spTgt spid="24579">
                                            <p:txEl>
                                              <p:pRg st="7" end="7"/>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4579">
                                            <p:txEl>
                                              <p:pRg st="8" end="8"/>
                                            </p:txEl>
                                          </p:spTgt>
                                        </p:tgtEl>
                                        <p:attrNameLst>
                                          <p:attrName>style.visibility</p:attrName>
                                        </p:attrNameLst>
                                      </p:cBhvr>
                                      <p:to>
                                        <p:strVal val="visible"/>
                                      </p:to>
                                    </p:set>
                                    <p:animEffect transition="in" filter="blinds(horizontal)">
                                      <p:cBhvr>
                                        <p:cTn id="45" dur="500"/>
                                        <p:tgtEl>
                                          <p:spTgt spid="24579">
                                            <p:txEl>
                                              <p:pRg st="8" end="8"/>
                                            </p:txEl>
                                          </p:spTgt>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4579">
                                            <p:txEl>
                                              <p:pRg st="9" end="9"/>
                                            </p:txEl>
                                          </p:spTgt>
                                        </p:tgtEl>
                                        <p:attrNameLst>
                                          <p:attrName>style.visibility</p:attrName>
                                        </p:attrNameLst>
                                      </p:cBhvr>
                                      <p:to>
                                        <p:strVal val="visible"/>
                                      </p:to>
                                    </p:set>
                                    <p:animEffect transition="in" filter="blinds(horizontal)">
                                      <p:cBhvr>
                                        <p:cTn id="48" dur="500"/>
                                        <p:tgtEl>
                                          <p:spTgt spid="24579">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mph" presetSubtype="0" fill="hold" nodeType="clickEffect">
                                  <p:stCondLst>
                                    <p:cond delay="0"/>
                                  </p:stCondLst>
                                  <p:iterate type="lt">
                                    <p:tmPct val="4000"/>
                                  </p:iterate>
                                  <p:childTnLst>
                                    <p:set>
                                      <p:cBhvr override="childStyle">
                                        <p:cTn id="52" dur="500" fill="hold"/>
                                        <p:tgtEl>
                                          <p:spTgt spid="24579">
                                            <p:txEl>
                                              <p:pRg st="0" end="0"/>
                                            </p:txEl>
                                          </p:spTgt>
                                        </p:tgtEl>
                                        <p:attrNameLst>
                                          <p:attrName>style.color</p:attrName>
                                        </p:attrNameLst>
                                      </p:cBhvr>
                                      <p:to>
                                        <p:clrVal>
                                          <a:srgbClr val="006600"/>
                                        </p:clrVal>
                                      </p:to>
                                    </p:set>
                                    <p:set>
                                      <p:cBhvr>
                                        <p:cTn id="53" dur="500" fill="hold"/>
                                        <p:tgtEl>
                                          <p:spTgt spid="24579">
                                            <p:txEl>
                                              <p:pRg st="0" end="0"/>
                                            </p:txEl>
                                          </p:spTgt>
                                        </p:tgtEl>
                                        <p:attrNameLst>
                                          <p:attrName>fillcolor</p:attrName>
                                        </p:attrNameLst>
                                      </p:cBhvr>
                                      <p:to>
                                        <p:clrVal>
                                          <a:srgbClr val="006600"/>
                                        </p:clrVal>
                                      </p:to>
                                    </p:set>
                                    <p:set>
                                      <p:cBhvr>
                                        <p:cTn id="54" dur="500" fill="hold"/>
                                        <p:tgtEl>
                                          <p:spTgt spid="24579">
                                            <p:txEl>
                                              <p:pRg st="0" end="0"/>
                                            </p:txEl>
                                          </p:spTgt>
                                        </p:tgtEl>
                                        <p:attrNameLst>
                                          <p:attrName>fill.type</p:attrName>
                                        </p:attrNameLst>
                                      </p:cBhvr>
                                      <p:to>
                                        <p:strVal val="solid"/>
                                      </p:to>
                                    </p:set>
                                  </p:childTnLst>
                                </p:cTn>
                              </p:par>
                              <p:par>
                                <p:cTn id="55" presetID="18" presetClass="emph" presetSubtype="0" fill="hold" nodeType="withEffect">
                                  <p:stCondLst>
                                    <p:cond delay="0"/>
                                  </p:stCondLst>
                                  <p:iterate type="lt">
                                    <p:tmPct val="4000"/>
                                  </p:iterate>
                                  <p:childTnLst>
                                    <p:set>
                                      <p:cBhvr override="childStyle">
                                        <p:cTn id="56" dur="500" fill="hold"/>
                                        <p:tgtEl>
                                          <p:spTgt spid="24579">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sz="4000" b="1" dirty="0" smtClean="0">
                <a:solidFill>
                  <a:srgbClr val="FF0066"/>
                </a:solidFill>
                <a:latin typeface="Arial"/>
                <a:cs typeface="Times New Roman" pitchFamily="18" charset="0"/>
              </a:rPr>
              <a:t>3)</a:t>
            </a:r>
            <a:r>
              <a:rPr lang="en-US" sz="4000" b="1" dirty="0" err="1" smtClean="0">
                <a:solidFill>
                  <a:srgbClr val="FF0066"/>
                </a:solidFill>
                <a:latin typeface="Arial"/>
                <a:cs typeface="Times New Roman" pitchFamily="18" charset="0"/>
              </a:rPr>
              <a:t>Cách</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mở</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bài</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sau</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đây</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có</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gì</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khác</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với</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cách</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mở</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bài</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nói</a:t>
            </a:r>
            <a:r>
              <a:rPr lang="en-US" sz="4000" b="1" dirty="0" smtClean="0">
                <a:solidFill>
                  <a:srgbClr val="FF0066"/>
                </a:solidFill>
                <a:latin typeface="Arial"/>
                <a:cs typeface="Times New Roman" pitchFamily="18" charset="0"/>
              </a:rPr>
              <a:t> </a:t>
            </a:r>
            <a:r>
              <a:rPr lang="en-US" sz="4000" b="1" dirty="0" err="1" smtClean="0">
                <a:solidFill>
                  <a:srgbClr val="FF0066"/>
                </a:solidFill>
                <a:latin typeface="Arial"/>
                <a:cs typeface="Times New Roman" pitchFamily="18" charset="0"/>
              </a:rPr>
              <a:t>trên</a:t>
            </a:r>
            <a:endParaRPr lang="en-US" sz="4000" b="1" dirty="0" smtClean="0">
              <a:solidFill>
                <a:srgbClr val="FF0066"/>
              </a:solidFill>
              <a:latin typeface="Arial"/>
              <a:cs typeface="Times New Roman" pitchFamily="18" charset="0"/>
            </a:endParaRPr>
          </a:p>
        </p:txBody>
      </p:sp>
      <p:sp>
        <p:nvSpPr>
          <p:cNvPr id="8195" name="Rectangle 3"/>
          <p:cNvSpPr>
            <a:spLocks noGrp="1" noChangeArrowheads="1"/>
          </p:cNvSpPr>
          <p:nvPr>
            <p:ph type="body" idx="1"/>
          </p:nvPr>
        </p:nvSpPr>
        <p:spPr/>
        <p:txBody>
          <a:bodyPr/>
          <a:lstStyle/>
          <a:p>
            <a:pPr>
              <a:lnSpc>
                <a:spcPct val="170000"/>
              </a:lnSpc>
              <a:buFontTx/>
              <a:buNone/>
            </a:pPr>
            <a:r>
              <a:rPr lang="en-US" sz="2400" smtClean="0">
                <a:latin typeface="Arial" charset="0"/>
              </a:rPr>
              <a:t>      Trong muụn loài, rựa vốn nổi tiếng là chậm chạp. Thế mà một con rựa dỏm thi với một con thỏ và thắng cả thỏ. Vỡ sao lại cú chuyện ngược đời như vậy? Sau đõy, em xin kể đầu đuụi cõu chuyện ấy.</a:t>
            </a:r>
          </a:p>
        </p:txBody>
      </p:sp>
    </p:spTree>
  </p:cSld>
  <p:clrMapOvr>
    <a:masterClrMapping/>
  </p:clrMapOvr>
  <p:transition spd="med">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8"/>
          <p:cNvSpPr>
            <a:spLocks noGrp="1" noChangeArrowheads="1"/>
          </p:cNvSpPr>
          <p:nvPr>
            <p:ph type="title"/>
          </p:nvPr>
        </p:nvSpPr>
        <p:spPr>
          <a:xfrm>
            <a:off x="-1981200" y="-76200"/>
            <a:ext cx="7772400" cy="1143000"/>
          </a:xfrm>
        </p:spPr>
        <p:txBody>
          <a:bodyPr/>
          <a:lstStyle/>
          <a:p>
            <a:pPr algn="ctr">
              <a:defRPr/>
            </a:pPr>
            <a:r>
              <a:rPr lang="en-US" sz="4800" smtClean="0">
                <a:solidFill>
                  <a:srgbClr val="FF0066"/>
                </a:solidFill>
                <a:latin typeface="Arial"/>
              </a:rPr>
              <a:t>SO </a:t>
            </a:r>
            <a:r>
              <a:rPr lang="en-US" sz="4800" smtClean="0">
                <a:solidFill>
                  <a:srgbClr val="FF0000"/>
                </a:solidFill>
                <a:latin typeface="Arial"/>
              </a:rPr>
              <a:t>S</a:t>
            </a:r>
            <a:r>
              <a:rPr lang="en-US" smtClean="0">
                <a:solidFill>
                  <a:srgbClr val="FF0000"/>
                </a:solidFill>
                <a:latin typeface="Arial"/>
              </a:rPr>
              <a:t>Ỏ</a:t>
            </a:r>
            <a:r>
              <a:rPr lang="en-US" sz="4800" smtClean="0">
                <a:solidFill>
                  <a:srgbClr val="FF0000"/>
                </a:solidFill>
                <a:latin typeface="Arial"/>
              </a:rPr>
              <a:t>NH</a:t>
            </a:r>
          </a:p>
        </p:txBody>
      </p:sp>
      <p:sp>
        <p:nvSpPr>
          <p:cNvPr id="26633" name="Oval 9"/>
          <p:cNvSpPr>
            <a:spLocks noChangeArrowheads="1"/>
          </p:cNvSpPr>
          <p:nvPr/>
        </p:nvSpPr>
        <p:spPr bwMode="auto">
          <a:xfrm>
            <a:off x="304800" y="1828800"/>
            <a:ext cx="3352800" cy="1066800"/>
          </a:xfrm>
          <a:prstGeom prst="ellipse">
            <a:avLst/>
          </a:prstGeom>
          <a:gradFill rotWithShape="1">
            <a:gsLst>
              <a:gs pos="0">
                <a:srgbClr val="765E76"/>
              </a:gs>
              <a:gs pos="50000">
                <a:srgbClr val="FFCCFF"/>
              </a:gs>
              <a:gs pos="100000">
                <a:srgbClr val="765E76"/>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sz="3200">
                <a:solidFill>
                  <a:srgbClr val="FF0000"/>
                </a:solidFill>
              </a:rPr>
              <a:t>Mở bài 1</a:t>
            </a:r>
          </a:p>
        </p:txBody>
      </p:sp>
      <p:sp>
        <p:nvSpPr>
          <p:cNvPr id="26634" name="Oval 10"/>
          <p:cNvSpPr>
            <a:spLocks noChangeArrowheads="1"/>
          </p:cNvSpPr>
          <p:nvPr/>
        </p:nvSpPr>
        <p:spPr bwMode="auto">
          <a:xfrm>
            <a:off x="5029200" y="1905000"/>
            <a:ext cx="3352800" cy="1066800"/>
          </a:xfrm>
          <a:prstGeom prst="ellipse">
            <a:avLst/>
          </a:prstGeom>
          <a:gradFill rotWithShape="1">
            <a:gsLst>
              <a:gs pos="0">
                <a:srgbClr val="762F5E"/>
              </a:gs>
              <a:gs pos="50000">
                <a:srgbClr val="FF66CC"/>
              </a:gs>
              <a:gs pos="100000">
                <a:srgbClr val="762F5E"/>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sz="3200">
                <a:solidFill>
                  <a:srgbClr val="FF0000"/>
                </a:solidFill>
              </a:rPr>
              <a:t>Mở bài 2</a:t>
            </a:r>
          </a:p>
        </p:txBody>
      </p:sp>
      <p:sp>
        <p:nvSpPr>
          <p:cNvPr id="26635" name="AutoShape 11"/>
          <p:cNvSpPr>
            <a:spLocks noChangeArrowheads="1"/>
          </p:cNvSpPr>
          <p:nvPr/>
        </p:nvSpPr>
        <p:spPr bwMode="auto">
          <a:xfrm>
            <a:off x="381000" y="5486400"/>
            <a:ext cx="3276600" cy="914400"/>
          </a:xfrm>
          <a:prstGeom prst="roundRect">
            <a:avLst>
              <a:gd name="adj" fmla="val 16667"/>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sz="2800">
                <a:solidFill>
                  <a:srgbClr val="000099"/>
                </a:solidFill>
                <a:latin typeface="Arial"/>
              </a:rPr>
              <a:t>M</a:t>
            </a:r>
            <a:r>
              <a:rPr lang="en-US" sz="2800">
                <a:solidFill>
                  <a:srgbClr val="000099"/>
                </a:solidFill>
              </a:rPr>
              <a:t>ở</a:t>
            </a:r>
            <a:r>
              <a:rPr lang="en-US" sz="2800">
                <a:solidFill>
                  <a:srgbClr val="000099"/>
                </a:solidFill>
                <a:latin typeface="Arial"/>
              </a:rPr>
              <a:t> b</a:t>
            </a:r>
            <a:r>
              <a:rPr lang="en-US" sz="2800">
                <a:solidFill>
                  <a:srgbClr val="000099"/>
                </a:solidFill>
              </a:rPr>
              <a:t>à</a:t>
            </a:r>
            <a:r>
              <a:rPr lang="en-US" sz="2800">
                <a:solidFill>
                  <a:srgbClr val="000099"/>
                </a:solidFill>
                <a:latin typeface="Arial"/>
              </a:rPr>
              <a:t>i tr</a:t>
            </a:r>
            <a:r>
              <a:rPr lang="en-US" sz="2800">
                <a:solidFill>
                  <a:srgbClr val="000099"/>
                </a:solidFill>
              </a:rPr>
              <a:t>ự</a:t>
            </a:r>
            <a:r>
              <a:rPr lang="en-US" sz="2800">
                <a:solidFill>
                  <a:srgbClr val="000099"/>
                </a:solidFill>
                <a:latin typeface="Arial"/>
              </a:rPr>
              <a:t>c ti</a:t>
            </a:r>
            <a:r>
              <a:rPr lang="en-US" sz="2800">
                <a:solidFill>
                  <a:srgbClr val="000099"/>
                </a:solidFill>
              </a:rPr>
              <a:t>ế</a:t>
            </a:r>
            <a:r>
              <a:rPr lang="en-US" sz="2800">
                <a:solidFill>
                  <a:srgbClr val="000099"/>
                </a:solidFill>
                <a:latin typeface="Arial"/>
              </a:rPr>
              <a:t>p</a:t>
            </a:r>
          </a:p>
        </p:txBody>
      </p:sp>
      <p:sp>
        <p:nvSpPr>
          <p:cNvPr id="26636" name="AutoShape 12"/>
          <p:cNvSpPr>
            <a:spLocks noChangeArrowheads="1"/>
          </p:cNvSpPr>
          <p:nvPr/>
        </p:nvSpPr>
        <p:spPr bwMode="auto">
          <a:xfrm>
            <a:off x="5105400" y="5486400"/>
            <a:ext cx="3276600" cy="914400"/>
          </a:xfrm>
          <a:prstGeom prst="roundRect">
            <a:avLst>
              <a:gd name="adj" fmla="val 16667"/>
            </a:avLst>
          </a:prstGeom>
          <a:gradFill rotWithShape="1">
            <a:gsLst>
              <a:gs pos="0">
                <a:srgbClr val="477647"/>
              </a:gs>
              <a:gs pos="50000">
                <a:srgbClr val="99FF99"/>
              </a:gs>
              <a:gs pos="100000">
                <a:srgbClr val="477647"/>
              </a:gs>
            </a:gsLst>
            <a:lin ang="27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sz="2800">
                <a:solidFill>
                  <a:srgbClr val="000099"/>
                </a:solidFill>
              </a:rPr>
              <a:t>Mở bài gián tiếp</a:t>
            </a:r>
          </a:p>
        </p:txBody>
      </p:sp>
      <p:sp>
        <p:nvSpPr>
          <p:cNvPr id="26638" name="AutoShape 14"/>
          <p:cNvSpPr>
            <a:spLocks noChangeArrowheads="1"/>
          </p:cNvSpPr>
          <p:nvPr/>
        </p:nvSpPr>
        <p:spPr bwMode="auto">
          <a:xfrm>
            <a:off x="0" y="3505200"/>
            <a:ext cx="3962400" cy="1219200"/>
          </a:xfrm>
          <a:prstGeom prst="hexagon">
            <a:avLst>
              <a:gd name="adj" fmla="val 81250"/>
              <a:gd name="vf" fmla="val 115470"/>
            </a:avLst>
          </a:prstGeom>
          <a:gradFill rotWithShape="1">
            <a:gsLst>
              <a:gs pos="0">
                <a:srgbClr val="009A7B"/>
              </a:gs>
              <a:gs pos="50000">
                <a:srgbClr val="00FFCC"/>
              </a:gs>
              <a:gs pos="100000">
                <a:srgbClr val="009A7B"/>
              </a:gs>
            </a:gsLst>
            <a:lin ang="5400000" scaled="1"/>
          </a:gradFill>
          <a:ln w="9525">
            <a:solidFill>
              <a:schemeClr val="tx1"/>
            </a:solidFill>
            <a:miter lim="800000"/>
            <a:headEnd/>
            <a:tailEnd/>
          </a:ln>
        </p:spPr>
        <p:txBody>
          <a:bodyPr wrap="none" anchor="ctr"/>
          <a:lstStyle/>
          <a:p>
            <a:pPr algn="ctr">
              <a:lnSpc>
                <a:spcPct val="80000"/>
              </a:lnSpc>
            </a:pPr>
            <a:r>
              <a:rPr lang="en-US" sz="2400">
                <a:solidFill>
                  <a:srgbClr val="FF0000"/>
                </a:solidFill>
              </a:rPr>
              <a:t>Kể ngay </a:t>
            </a:r>
          </a:p>
          <a:p>
            <a:pPr algn="ctr">
              <a:lnSpc>
                <a:spcPct val="80000"/>
              </a:lnSpc>
            </a:pPr>
            <a:r>
              <a:rPr lang="en-US" sz="2400">
                <a:solidFill>
                  <a:srgbClr val="FF0000"/>
                </a:solidFill>
              </a:rPr>
              <a:t>vào sự việc mở đầu </a:t>
            </a:r>
          </a:p>
          <a:p>
            <a:pPr algn="ctr">
              <a:lnSpc>
                <a:spcPct val="80000"/>
              </a:lnSpc>
            </a:pPr>
            <a:r>
              <a:rPr lang="en-US" sz="2400">
                <a:solidFill>
                  <a:srgbClr val="FF0000"/>
                </a:solidFill>
              </a:rPr>
              <a:t>câu chuyện</a:t>
            </a:r>
          </a:p>
        </p:txBody>
      </p:sp>
      <p:sp>
        <p:nvSpPr>
          <p:cNvPr id="26639" name="AutoShape 15"/>
          <p:cNvSpPr>
            <a:spLocks noChangeArrowheads="1"/>
          </p:cNvSpPr>
          <p:nvPr/>
        </p:nvSpPr>
        <p:spPr bwMode="auto">
          <a:xfrm>
            <a:off x="4800600" y="3581400"/>
            <a:ext cx="3810000" cy="1143000"/>
          </a:xfrm>
          <a:prstGeom prst="hexagon">
            <a:avLst>
              <a:gd name="adj" fmla="val 83333"/>
              <a:gd name="vf" fmla="val 115470"/>
            </a:avLst>
          </a:prstGeom>
          <a:gradFill rotWithShape="1">
            <a:gsLst>
              <a:gs pos="0">
                <a:srgbClr val="767647"/>
              </a:gs>
              <a:gs pos="50000">
                <a:srgbClr val="FFFF99"/>
              </a:gs>
              <a:gs pos="100000">
                <a:srgbClr val="767647"/>
              </a:gs>
            </a:gsLst>
            <a:lin ang="5400000" scaled="1"/>
          </a:gradFill>
          <a:ln w="9525">
            <a:solidFill>
              <a:schemeClr val="tx1"/>
            </a:solidFill>
            <a:miter lim="800000"/>
            <a:headEnd/>
            <a:tailEnd/>
          </a:ln>
        </p:spPr>
        <p:txBody>
          <a:bodyPr wrap="none" anchor="ctr"/>
          <a:lstStyle/>
          <a:p>
            <a:pPr algn="ctr">
              <a:lnSpc>
                <a:spcPct val="90000"/>
              </a:lnSpc>
            </a:pPr>
            <a:r>
              <a:rPr lang="en-US" sz="2400">
                <a:solidFill>
                  <a:srgbClr val="000099"/>
                </a:solidFill>
              </a:rPr>
              <a:t>Nói chuyện khác </a:t>
            </a:r>
          </a:p>
          <a:p>
            <a:pPr algn="ctr">
              <a:lnSpc>
                <a:spcPct val="90000"/>
              </a:lnSpc>
            </a:pPr>
            <a:r>
              <a:rPr lang="en-US" sz="2400">
                <a:solidFill>
                  <a:srgbClr val="000099"/>
                </a:solidFill>
              </a:rPr>
              <a:t>để dẫn vào câu chuyện </a:t>
            </a:r>
          </a:p>
          <a:p>
            <a:pPr algn="ctr">
              <a:lnSpc>
                <a:spcPct val="90000"/>
              </a:lnSpc>
            </a:pPr>
            <a:r>
              <a:rPr lang="en-US" sz="2400">
                <a:solidFill>
                  <a:srgbClr val="000099"/>
                </a:solidFill>
              </a:rPr>
              <a:t>định kể</a:t>
            </a:r>
          </a:p>
        </p:txBody>
      </p:sp>
      <p:pic>
        <p:nvPicPr>
          <p:cNvPr id="9225" name="Picture 16" descr="j0423828"/>
          <p:cNvPicPr>
            <a:picLocks noChangeAspect="1" noChangeArrowheads="1"/>
          </p:cNvPicPr>
          <p:nvPr/>
        </p:nvPicPr>
        <p:blipFill>
          <a:blip r:embed="rId3"/>
          <a:srcRect/>
          <a:stretch>
            <a:fillRect/>
          </a:stretch>
        </p:blipFill>
        <p:spPr bwMode="auto">
          <a:xfrm>
            <a:off x="3962400" y="2120900"/>
            <a:ext cx="825500" cy="1308100"/>
          </a:xfrm>
          <a:prstGeom prst="rect">
            <a:avLst/>
          </a:prstGeom>
          <a:noFill/>
          <a:ln w="9525">
            <a:noFill/>
            <a:miter lim="800000"/>
            <a:headEnd/>
            <a:tailEnd/>
          </a:ln>
        </p:spPr>
      </p:pic>
      <p:pic>
        <p:nvPicPr>
          <p:cNvPr id="9226" name="Picture 17" descr="j0078711"/>
          <p:cNvPicPr>
            <a:picLocks noChangeAspect="1" noChangeArrowheads="1"/>
          </p:cNvPicPr>
          <p:nvPr/>
        </p:nvPicPr>
        <p:blipFill>
          <a:blip r:embed="rId4"/>
          <a:srcRect/>
          <a:stretch>
            <a:fillRect/>
          </a:stretch>
        </p:blipFill>
        <p:spPr bwMode="auto">
          <a:xfrm>
            <a:off x="3962400" y="4343400"/>
            <a:ext cx="911225" cy="2209800"/>
          </a:xfrm>
          <a:prstGeom prst="rect">
            <a:avLst/>
          </a:prstGeom>
          <a:noFill/>
          <a:ln w="9525">
            <a:noFill/>
            <a:miter lim="800000"/>
            <a:headEnd/>
            <a:tailEnd/>
          </a:ln>
        </p:spPr>
      </p:pic>
      <p:sp>
        <p:nvSpPr>
          <p:cNvPr id="26642" name="AutoShape 18"/>
          <p:cNvSpPr>
            <a:spLocks noChangeArrowheads="1"/>
          </p:cNvSpPr>
          <p:nvPr/>
        </p:nvSpPr>
        <p:spPr bwMode="auto">
          <a:xfrm>
            <a:off x="1676400" y="2971800"/>
            <a:ext cx="685800" cy="533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26643" name="AutoShape 19"/>
          <p:cNvSpPr>
            <a:spLocks noChangeArrowheads="1"/>
          </p:cNvSpPr>
          <p:nvPr/>
        </p:nvSpPr>
        <p:spPr bwMode="auto">
          <a:xfrm>
            <a:off x="1676400" y="4800600"/>
            <a:ext cx="685800" cy="533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26644" name="AutoShape 20"/>
          <p:cNvSpPr>
            <a:spLocks noChangeArrowheads="1"/>
          </p:cNvSpPr>
          <p:nvPr/>
        </p:nvSpPr>
        <p:spPr bwMode="auto">
          <a:xfrm>
            <a:off x="6400800" y="3048000"/>
            <a:ext cx="685800" cy="533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26645" name="AutoShape 21"/>
          <p:cNvSpPr>
            <a:spLocks noChangeArrowheads="1"/>
          </p:cNvSpPr>
          <p:nvPr/>
        </p:nvSpPr>
        <p:spPr bwMode="auto">
          <a:xfrm>
            <a:off x="6400800" y="4800600"/>
            <a:ext cx="685800" cy="533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26646" name="Text Box 22"/>
          <p:cNvSpPr txBox="1">
            <a:spLocks noChangeArrowheads="1"/>
          </p:cNvSpPr>
          <p:nvPr/>
        </p:nvSpPr>
        <p:spPr bwMode="auto">
          <a:xfrm>
            <a:off x="152400" y="974725"/>
            <a:ext cx="4572000" cy="701675"/>
          </a:xfrm>
          <a:prstGeom prst="rect">
            <a:avLst/>
          </a:prstGeom>
          <a:solidFill>
            <a:srgbClr val="FFFFFF"/>
          </a:solidFill>
          <a:ln w="9525">
            <a:noFill/>
            <a:miter lim="800000"/>
            <a:headEnd/>
            <a:tailEnd/>
          </a:ln>
        </p:spPr>
        <p:txBody>
          <a:bodyPr>
            <a:spAutoFit/>
          </a:bodyPr>
          <a:lstStyle/>
          <a:p>
            <a:pPr algn="ctr">
              <a:spcBef>
                <a:spcPct val="50000"/>
              </a:spcBef>
            </a:pPr>
            <a:r>
              <a:rPr lang="en-US" sz="2000" b="1"/>
              <a:t>T</a:t>
            </a:r>
            <a:r>
              <a:rPr lang="en-US" b="1"/>
              <a:t>rờ</a:t>
            </a:r>
            <a:r>
              <a:rPr lang="en-US" sz="2000" b="1"/>
              <a:t>i m</a:t>
            </a:r>
            <a:r>
              <a:rPr lang="en-US" b="1"/>
              <a:t>ù</a:t>
            </a:r>
            <a:r>
              <a:rPr lang="en-US" sz="2000" b="1"/>
              <a:t>a thu m</a:t>
            </a:r>
            <a:r>
              <a:rPr lang="en-US" b="1"/>
              <a:t>á</a:t>
            </a:r>
            <a:r>
              <a:rPr lang="en-US" sz="2000" b="1"/>
              <a:t>t m</a:t>
            </a:r>
            <a:r>
              <a:rPr lang="en-US" b="1"/>
              <a:t>ẻ</a:t>
            </a:r>
            <a:r>
              <a:rPr lang="en-US" sz="2000" b="1"/>
              <a:t>. Tr</a:t>
            </a:r>
            <a:r>
              <a:rPr lang="en-US" b="1"/>
              <a:t>ê</a:t>
            </a:r>
            <a:r>
              <a:rPr lang="en-US" sz="2000" b="1"/>
              <a:t>n b</a:t>
            </a:r>
            <a:r>
              <a:rPr lang="en-US" b="1"/>
              <a:t>ờ</a:t>
            </a:r>
            <a:r>
              <a:rPr lang="en-US" sz="2000" b="1"/>
              <a:t> s</a:t>
            </a:r>
            <a:r>
              <a:rPr lang="en-US" b="1"/>
              <a:t>ô</a:t>
            </a:r>
            <a:r>
              <a:rPr lang="en-US" sz="2000" b="1"/>
              <a:t>ng, m</a:t>
            </a:r>
            <a:r>
              <a:rPr lang="en-US" b="1"/>
              <a:t>ộ</a:t>
            </a:r>
            <a:r>
              <a:rPr lang="en-US" sz="2000" b="1"/>
              <a:t>t con r</a:t>
            </a:r>
            <a:r>
              <a:rPr lang="en-US" b="1"/>
              <a:t>ù</a:t>
            </a:r>
            <a:r>
              <a:rPr lang="en-US" sz="2000" b="1"/>
              <a:t>a </a:t>
            </a:r>
            <a:r>
              <a:rPr lang="en-US" b="1"/>
              <a:t>đ</a:t>
            </a:r>
            <a:r>
              <a:rPr lang="en-US" sz="2000" b="1"/>
              <a:t>ang c</a:t>
            </a:r>
            <a:r>
              <a:rPr lang="en-US" b="1"/>
              <a:t>ố</a:t>
            </a:r>
            <a:r>
              <a:rPr lang="en-US" sz="2000" b="1"/>
              <a:t> s</a:t>
            </a:r>
            <a:r>
              <a:rPr lang="en-US" b="1"/>
              <a:t>ứ</a:t>
            </a:r>
            <a:r>
              <a:rPr lang="en-US" sz="2000" b="1"/>
              <a:t>c t</a:t>
            </a:r>
            <a:r>
              <a:rPr lang="en-US" b="1"/>
              <a:t>ậ</a:t>
            </a:r>
            <a:r>
              <a:rPr lang="en-US" sz="2000" b="1"/>
              <a:t>p ch</a:t>
            </a:r>
            <a:r>
              <a:rPr lang="en-US" b="1"/>
              <a:t>ạ</a:t>
            </a:r>
            <a:r>
              <a:rPr lang="en-US" sz="2000" b="1"/>
              <a:t>y.</a:t>
            </a:r>
          </a:p>
        </p:txBody>
      </p:sp>
      <p:sp>
        <p:nvSpPr>
          <p:cNvPr id="26647" name="Text Box 23"/>
          <p:cNvSpPr txBox="1">
            <a:spLocks noChangeArrowheads="1"/>
          </p:cNvSpPr>
          <p:nvPr/>
        </p:nvSpPr>
        <p:spPr bwMode="auto">
          <a:xfrm>
            <a:off x="3886200" y="304800"/>
            <a:ext cx="5029200" cy="1755775"/>
          </a:xfrm>
          <a:prstGeom prst="rect">
            <a:avLst/>
          </a:prstGeom>
          <a:solidFill>
            <a:srgbClr val="FFFFFF"/>
          </a:solidFill>
          <a:ln w="9525">
            <a:noFill/>
            <a:miter lim="800000"/>
            <a:headEnd/>
            <a:tailEnd/>
          </a:ln>
        </p:spPr>
        <p:txBody>
          <a:bodyPr>
            <a:spAutoFit/>
          </a:bodyPr>
          <a:lstStyle/>
          <a:p>
            <a:pPr>
              <a:lnSpc>
                <a:spcPct val="170000"/>
              </a:lnSpc>
              <a:spcBef>
                <a:spcPct val="20000"/>
              </a:spcBef>
              <a:buClr>
                <a:schemeClr val="folHlink"/>
              </a:buClr>
            </a:pPr>
            <a:r>
              <a:rPr lang="en-US" sz="1600" b="1"/>
              <a:t>Trong muôn loài, rùa vốn nổi tiếng là chậm chạp. Thế mà một con rùa dám thi với một con thỏ và thắng cả thỏ. Vì sao lại có chuyện ngược đời như vậy? Sau đây, em xin kể đầu đuôi câu chuyện ấy.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Effect transition="in" filter="blinds(horizontal)">
                                      <p:cBhvr>
                                        <p:cTn id="7" dur="500"/>
                                        <p:tgtEl>
                                          <p:spTgt spid="26633"/>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6646"/>
                                        </p:tgtEl>
                                        <p:attrNameLst>
                                          <p:attrName>style.visibility</p:attrName>
                                        </p:attrNameLst>
                                      </p:cBhvr>
                                      <p:to>
                                        <p:strVal val="visible"/>
                                      </p:to>
                                    </p:set>
                                    <p:animEffect transition="in" filter="fade">
                                      <p:cBhvr>
                                        <p:cTn id="10" dur="1000"/>
                                        <p:tgtEl>
                                          <p:spTgt spid="26646"/>
                                        </p:tgtEl>
                                      </p:cBhvr>
                                    </p:animEffect>
                                    <p:anim calcmode="lin" valueType="num">
                                      <p:cBhvr>
                                        <p:cTn id="11" dur="1000" fill="hold"/>
                                        <p:tgtEl>
                                          <p:spTgt spid="26646"/>
                                        </p:tgtEl>
                                        <p:attrNameLst>
                                          <p:attrName>ppt_x</p:attrName>
                                        </p:attrNameLst>
                                      </p:cBhvr>
                                      <p:tavLst>
                                        <p:tav tm="0">
                                          <p:val>
                                            <p:strVal val="#ppt_x"/>
                                          </p:val>
                                        </p:tav>
                                        <p:tav tm="100000">
                                          <p:val>
                                            <p:strVal val="#ppt_x"/>
                                          </p:val>
                                        </p:tav>
                                      </p:tavLst>
                                    </p:anim>
                                    <p:anim calcmode="lin" valueType="num">
                                      <p:cBhvr>
                                        <p:cTn id="12" dur="1000" fill="hold"/>
                                        <p:tgtEl>
                                          <p:spTgt spid="26646"/>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xit" presetSubtype="4" fill="hold" grpId="1" nodeType="clickEffect">
                                  <p:stCondLst>
                                    <p:cond delay="0"/>
                                  </p:stCondLst>
                                  <p:childTnLst>
                                    <p:anim calcmode="lin" valueType="num">
                                      <p:cBhvr additive="base">
                                        <p:cTn id="16" dur="500"/>
                                        <p:tgtEl>
                                          <p:spTgt spid="26646"/>
                                        </p:tgtEl>
                                        <p:attrNameLst>
                                          <p:attrName>ppt_x</p:attrName>
                                        </p:attrNameLst>
                                      </p:cBhvr>
                                      <p:tavLst>
                                        <p:tav tm="0">
                                          <p:val>
                                            <p:strVal val="ppt_x"/>
                                          </p:val>
                                        </p:tav>
                                        <p:tav tm="100000">
                                          <p:val>
                                            <p:strVal val="ppt_x"/>
                                          </p:val>
                                        </p:tav>
                                      </p:tavLst>
                                    </p:anim>
                                    <p:anim calcmode="lin" valueType="num">
                                      <p:cBhvr additive="base">
                                        <p:cTn id="17" dur="500"/>
                                        <p:tgtEl>
                                          <p:spTgt spid="26646"/>
                                        </p:tgtEl>
                                        <p:attrNameLst>
                                          <p:attrName>ppt_y</p:attrName>
                                        </p:attrNameLst>
                                      </p:cBhvr>
                                      <p:tavLst>
                                        <p:tav tm="0">
                                          <p:val>
                                            <p:strVal val="ppt_y"/>
                                          </p:val>
                                        </p:tav>
                                        <p:tav tm="100000">
                                          <p:val>
                                            <p:strVal val="1+ppt_h/2"/>
                                          </p:val>
                                        </p:tav>
                                      </p:tavLst>
                                    </p:anim>
                                    <p:set>
                                      <p:cBhvr>
                                        <p:cTn id="18" dur="1" fill="hold">
                                          <p:stCondLst>
                                            <p:cond delay="499"/>
                                          </p:stCondLst>
                                        </p:cTn>
                                        <p:tgtEl>
                                          <p:spTgt spid="26646"/>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26634"/>
                                        </p:tgtEl>
                                        <p:attrNameLst>
                                          <p:attrName>style.visibility</p:attrName>
                                        </p:attrNameLst>
                                      </p:cBhvr>
                                      <p:to>
                                        <p:strVal val="visible"/>
                                      </p:to>
                                    </p:set>
                                    <p:animEffect transition="in" filter="fade">
                                      <p:cBhvr>
                                        <p:cTn id="23" dur="770" decel="100000"/>
                                        <p:tgtEl>
                                          <p:spTgt spid="26634"/>
                                        </p:tgtEl>
                                      </p:cBhvr>
                                    </p:animEffect>
                                    <p:animScale>
                                      <p:cBhvr>
                                        <p:cTn id="24" dur="770" decel="100000"/>
                                        <p:tgtEl>
                                          <p:spTgt spid="26634"/>
                                        </p:tgtEl>
                                      </p:cBhvr>
                                      <p:from x="10000" y="10000"/>
                                      <p:to x="200000" y="450000"/>
                                    </p:animScale>
                                    <p:animScale>
                                      <p:cBhvr>
                                        <p:cTn id="25" dur="1230" accel="100000" fill="hold">
                                          <p:stCondLst>
                                            <p:cond delay="770"/>
                                          </p:stCondLst>
                                        </p:cTn>
                                        <p:tgtEl>
                                          <p:spTgt spid="26634"/>
                                        </p:tgtEl>
                                      </p:cBhvr>
                                      <p:from x="200000" y="450000"/>
                                      <p:to x="100000" y="100000"/>
                                    </p:animScale>
                                    <p:set>
                                      <p:cBhvr>
                                        <p:cTn id="26" dur="770" fill="hold"/>
                                        <p:tgtEl>
                                          <p:spTgt spid="26634"/>
                                        </p:tgtEl>
                                        <p:attrNameLst>
                                          <p:attrName>ppt_x</p:attrName>
                                        </p:attrNameLst>
                                      </p:cBhvr>
                                      <p:to>
                                        <p:strVal val="(0.5)"/>
                                      </p:to>
                                    </p:set>
                                    <p:anim from="(0.5)" to="(#ppt_x)" calcmode="lin" valueType="num">
                                      <p:cBhvr>
                                        <p:cTn id="27" dur="1230" accel="100000" fill="hold">
                                          <p:stCondLst>
                                            <p:cond delay="770"/>
                                          </p:stCondLst>
                                        </p:cTn>
                                        <p:tgtEl>
                                          <p:spTgt spid="26634"/>
                                        </p:tgtEl>
                                        <p:attrNameLst>
                                          <p:attrName>ppt_x</p:attrName>
                                        </p:attrNameLst>
                                      </p:cBhvr>
                                    </p:anim>
                                    <p:set>
                                      <p:cBhvr>
                                        <p:cTn id="28" dur="770" fill="hold"/>
                                        <p:tgtEl>
                                          <p:spTgt spid="26634"/>
                                        </p:tgtEl>
                                        <p:attrNameLst>
                                          <p:attrName>ppt_y</p:attrName>
                                        </p:attrNameLst>
                                      </p:cBhvr>
                                      <p:to>
                                        <p:strVal val="(#ppt_y+0.4)"/>
                                      </p:to>
                                    </p:set>
                                    <p:anim from="(#ppt_y+0.4)" to="(#ppt_y)" calcmode="lin" valueType="num">
                                      <p:cBhvr>
                                        <p:cTn id="29" dur="1230" accel="100000" fill="hold">
                                          <p:stCondLst>
                                            <p:cond delay="770"/>
                                          </p:stCondLst>
                                        </p:cTn>
                                        <p:tgtEl>
                                          <p:spTgt spid="26634"/>
                                        </p:tgtEl>
                                        <p:attrNameLst>
                                          <p:attrName>ppt_y</p:attrName>
                                        </p:attrNameLst>
                                      </p:cBhvr>
                                    </p:anim>
                                  </p:childTnLst>
                                </p:cTn>
                              </p:par>
                              <p:par>
                                <p:cTn id="30" presetID="42" presetClass="entr" presetSubtype="0" fill="hold" grpId="0" nodeType="withEffect">
                                  <p:stCondLst>
                                    <p:cond delay="0"/>
                                  </p:stCondLst>
                                  <p:childTnLst>
                                    <p:set>
                                      <p:cBhvr>
                                        <p:cTn id="31" dur="1" fill="hold">
                                          <p:stCondLst>
                                            <p:cond delay="0"/>
                                          </p:stCondLst>
                                        </p:cTn>
                                        <p:tgtEl>
                                          <p:spTgt spid="26647"/>
                                        </p:tgtEl>
                                        <p:attrNameLst>
                                          <p:attrName>style.visibility</p:attrName>
                                        </p:attrNameLst>
                                      </p:cBhvr>
                                      <p:to>
                                        <p:strVal val="visible"/>
                                      </p:to>
                                    </p:set>
                                    <p:animEffect transition="in" filter="fade">
                                      <p:cBhvr>
                                        <p:cTn id="32" dur="1000"/>
                                        <p:tgtEl>
                                          <p:spTgt spid="26647"/>
                                        </p:tgtEl>
                                      </p:cBhvr>
                                    </p:animEffect>
                                    <p:anim calcmode="lin" valueType="num">
                                      <p:cBhvr>
                                        <p:cTn id="33" dur="1000" fill="hold"/>
                                        <p:tgtEl>
                                          <p:spTgt spid="26647"/>
                                        </p:tgtEl>
                                        <p:attrNameLst>
                                          <p:attrName>ppt_x</p:attrName>
                                        </p:attrNameLst>
                                      </p:cBhvr>
                                      <p:tavLst>
                                        <p:tav tm="0">
                                          <p:val>
                                            <p:strVal val="#ppt_x"/>
                                          </p:val>
                                        </p:tav>
                                        <p:tav tm="100000">
                                          <p:val>
                                            <p:strVal val="#ppt_x"/>
                                          </p:val>
                                        </p:tav>
                                      </p:tavLst>
                                    </p:anim>
                                    <p:anim calcmode="lin" valueType="num">
                                      <p:cBhvr>
                                        <p:cTn id="34" dur="1000" fill="hold"/>
                                        <p:tgtEl>
                                          <p:spTgt spid="26647"/>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1" nodeType="clickEffect">
                                  <p:stCondLst>
                                    <p:cond delay="0"/>
                                  </p:stCondLst>
                                  <p:childTnLst>
                                    <p:anim calcmode="lin" valueType="num">
                                      <p:cBhvr additive="base">
                                        <p:cTn id="38" dur="500"/>
                                        <p:tgtEl>
                                          <p:spTgt spid="26647"/>
                                        </p:tgtEl>
                                        <p:attrNameLst>
                                          <p:attrName>ppt_x</p:attrName>
                                        </p:attrNameLst>
                                      </p:cBhvr>
                                      <p:tavLst>
                                        <p:tav tm="0">
                                          <p:val>
                                            <p:strVal val="ppt_x"/>
                                          </p:val>
                                        </p:tav>
                                        <p:tav tm="100000">
                                          <p:val>
                                            <p:strVal val="ppt_x"/>
                                          </p:val>
                                        </p:tav>
                                      </p:tavLst>
                                    </p:anim>
                                    <p:anim calcmode="lin" valueType="num">
                                      <p:cBhvr additive="base">
                                        <p:cTn id="39" dur="500"/>
                                        <p:tgtEl>
                                          <p:spTgt spid="26647"/>
                                        </p:tgtEl>
                                        <p:attrNameLst>
                                          <p:attrName>ppt_y</p:attrName>
                                        </p:attrNameLst>
                                      </p:cBhvr>
                                      <p:tavLst>
                                        <p:tav tm="0">
                                          <p:val>
                                            <p:strVal val="ppt_y"/>
                                          </p:val>
                                        </p:tav>
                                        <p:tav tm="100000">
                                          <p:val>
                                            <p:strVal val="1+ppt_h/2"/>
                                          </p:val>
                                        </p:tav>
                                      </p:tavLst>
                                    </p:anim>
                                    <p:set>
                                      <p:cBhvr>
                                        <p:cTn id="40" dur="1" fill="hold">
                                          <p:stCondLst>
                                            <p:cond delay="499"/>
                                          </p:stCondLst>
                                        </p:cTn>
                                        <p:tgtEl>
                                          <p:spTgt spid="26647"/>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6642"/>
                                        </p:tgtEl>
                                        <p:attrNameLst>
                                          <p:attrName>style.visibility</p:attrName>
                                        </p:attrNameLst>
                                      </p:cBhvr>
                                      <p:to>
                                        <p:strVal val="visible"/>
                                      </p:to>
                                    </p:set>
                                    <p:animEffect transition="in" filter="blinds(horizontal)">
                                      <p:cBhvr>
                                        <p:cTn id="45" dur="500"/>
                                        <p:tgtEl>
                                          <p:spTgt spid="26642"/>
                                        </p:tgtEl>
                                      </p:cBhvr>
                                    </p:animEffect>
                                  </p:childTnLst>
                                </p:cTn>
                              </p:par>
                              <p:par>
                                <p:cTn id="46" presetID="15" presetClass="entr" presetSubtype="0" fill="hold" grpId="0" nodeType="withEffect">
                                  <p:stCondLst>
                                    <p:cond delay="0"/>
                                  </p:stCondLst>
                                  <p:childTnLst>
                                    <p:set>
                                      <p:cBhvr>
                                        <p:cTn id="47" dur="1" fill="hold">
                                          <p:stCondLst>
                                            <p:cond delay="0"/>
                                          </p:stCondLst>
                                        </p:cTn>
                                        <p:tgtEl>
                                          <p:spTgt spid="26638"/>
                                        </p:tgtEl>
                                        <p:attrNameLst>
                                          <p:attrName>style.visibility</p:attrName>
                                        </p:attrNameLst>
                                      </p:cBhvr>
                                      <p:to>
                                        <p:strVal val="visible"/>
                                      </p:to>
                                    </p:set>
                                    <p:anim calcmode="lin" valueType="num">
                                      <p:cBhvr>
                                        <p:cTn id="48" dur="1000" fill="hold"/>
                                        <p:tgtEl>
                                          <p:spTgt spid="26638"/>
                                        </p:tgtEl>
                                        <p:attrNameLst>
                                          <p:attrName>ppt_w</p:attrName>
                                        </p:attrNameLst>
                                      </p:cBhvr>
                                      <p:tavLst>
                                        <p:tav tm="0">
                                          <p:val>
                                            <p:fltVal val="0"/>
                                          </p:val>
                                        </p:tav>
                                        <p:tav tm="100000">
                                          <p:val>
                                            <p:strVal val="#ppt_w"/>
                                          </p:val>
                                        </p:tav>
                                      </p:tavLst>
                                    </p:anim>
                                    <p:anim calcmode="lin" valueType="num">
                                      <p:cBhvr>
                                        <p:cTn id="49" dur="1000" fill="hold"/>
                                        <p:tgtEl>
                                          <p:spTgt spid="26638"/>
                                        </p:tgtEl>
                                        <p:attrNameLst>
                                          <p:attrName>ppt_h</p:attrName>
                                        </p:attrNameLst>
                                      </p:cBhvr>
                                      <p:tavLst>
                                        <p:tav tm="0">
                                          <p:val>
                                            <p:fltVal val="0"/>
                                          </p:val>
                                        </p:tav>
                                        <p:tav tm="100000">
                                          <p:val>
                                            <p:strVal val="#ppt_h"/>
                                          </p:val>
                                        </p:tav>
                                      </p:tavLst>
                                    </p:anim>
                                    <p:anim calcmode="lin" valueType="num">
                                      <p:cBhvr>
                                        <p:cTn id="50" dur="1000" fill="hold"/>
                                        <p:tgtEl>
                                          <p:spTgt spid="26638"/>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266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6644"/>
                                        </p:tgtEl>
                                        <p:attrNameLst>
                                          <p:attrName>style.visibility</p:attrName>
                                        </p:attrNameLst>
                                      </p:cBhvr>
                                      <p:to>
                                        <p:strVal val="visible"/>
                                      </p:to>
                                    </p:set>
                                    <p:animEffect transition="in" filter="blinds(horizontal)">
                                      <p:cBhvr>
                                        <p:cTn id="56" dur="500"/>
                                        <p:tgtEl>
                                          <p:spTgt spid="26644"/>
                                        </p:tgtEl>
                                      </p:cBhvr>
                                    </p:animEffect>
                                  </p:childTnLst>
                                </p:cTn>
                              </p:par>
                              <p:par>
                                <p:cTn id="57" presetID="26" presetClass="entr" presetSubtype="0" fill="hold" grpId="0" nodeType="withEffect">
                                  <p:stCondLst>
                                    <p:cond delay="0"/>
                                  </p:stCondLst>
                                  <p:childTnLst>
                                    <p:set>
                                      <p:cBhvr>
                                        <p:cTn id="58" dur="1" fill="hold">
                                          <p:stCondLst>
                                            <p:cond delay="0"/>
                                          </p:stCondLst>
                                        </p:cTn>
                                        <p:tgtEl>
                                          <p:spTgt spid="26639"/>
                                        </p:tgtEl>
                                        <p:attrNameLst>
                                          <p:attrName>style.visibility</p:attrName>
                                        </p:attrNameLst>
                                      </p:cBhvr>
                                      <p:to>
                                        <p:strVal val="visible"/>
                                      </p:to>
                                    </p:set>
                                    <p:animEffect transition="in" filter="wipe(down)">
                                      <p:cBhvr>
                                        <p:cTn id="59" dur="580">
                                          <p:stCondLst>
                                            <p:cond delay="0"/>
                                          </p:stCondLst>
                                        </p:cTn>
                                        <p:tgtEl>
                                          <p:spTgt spid="26639"/>
                                        </p:tgtEl>
                                      </p:cBhvr>
                                    </p:animEffect>
                                    <p:anim calcmode="lin" valueType="num">
                                      <p:cBhvr>
                                        <p:cTn id="60" dur="1822" tmFilter="0,0; 0.14,0.36; 0.43,0.73; 0.71,0.91; 1.0,1.0">
                                          <p:stCondLst>
                                            <p:cond delay="0"/>
                                          </p:stCondLst>
                                        </p:cTn>
                                        <p:tgtEl>
                                          <p:spTgt spid="26639"/>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6639"/>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6639"/>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6639"/>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6639"/>
                                        </p:tgtEl>
                                        <p:attrNameLst>
                                          <p:attrName>ppt_y</p:attrName>
                                        </p:attrNameLst>
                                      </p:cBhvr>
                                      <p:tavLst>
                                        <p:tav tm="0" fmla="#ppt_y-sin(pi*$)/81">
                                          <p:val>
                                            <p:fltVal val="0"/>
                                          </p:val>
                                        </p:tav>
                                        <p:tav tm="100000">
                                          <p:val>
                                            <p:fltVal val="1"/>
                                          </p:val>
                                        </p:tav>
                                      </p:tavLst>
                                    </p:anim>
                                    <p:animScale>
                                      <p:cBhvr>
                                        <p:cTn id="65" dur="26">
                                          <p:stCondLst>
                                            <p:cond delay="650"/>
                                          </p:stCondLst>
                                        </p:cTn>
                                        <p:tgtEl>
                                          <p:spTgt spid="26639"/>
                                        </p:tgtEl>
                                      </p:cBhvr>
                                      <p:to x="100000" y="60000"/>
                                    </p:animScale>
                                    <p:animScale>
                                      <p:cBhvr>
                                        <p:cTn id="66" dur="166" decel="50000">
                                          <p:stCondLst>
                                            <p:cond delay="676"/>
                                          </p:stCondLst>
                                        </p:cTn>
                                        <p:tgtEl>
                                          <p:spTgt spid="26639"/>
                                        </p:tgtEl>
                                      </p:cBhvr>
                                      <p:to x="100000" y="100000"/>
                                    </p:animScale>
                                    <p:animScale>
                                      <p:cBhvr>
                                        <p:cTn id="67" dur="26">
                                          <p:stCondLst>
                                            <p:cond delay="1312"/>
                                          </p:stCondLst>
                                        </p:cTn>
                                        <p:tgtEl>
                                          <p:spTgt spid="26639"/>
                                        </p:tgtEl>
                                      </p:cBhvr>
                                      <p:to x="100000" y="80000"/>
                                    </p:animScale>
                                    <p:animScale>
                                      <p:cBhvr>
                                        <p:cTn id="68" dur="166" decel="50000">
                                          <p:stCondLst>
                                            <p:cond delay="1338"/>
                                          </p:stCondLst>
                                        </p:cTn>
                                        <p:tgtEl>
                                          <p:spTgt spid="26639"/>
                                        </p:tgtEl>
                                      </p:cBhvr>
                                      <p:to x="100000" y="100000"/>
                                    </p:animScale>
                                    <p:animScale>
                                      <p:cBhvr>
                                        <p:cTn id="69" dur="26">
                                          <p:stCondLst>
                                            <p:cond delay="1642"/>
                                          </p:stCondLst>
                                        </p:cTn>
                                        <p:tgtEl>
                                          <p:spTgt spid="26639"/>
                                        </p:tgtEl>
                                      </p:cBhvr>
                                      <p:to x="100000" y="90000"/>
                                    </p:animScale>
                                    <p:animScale>
                                      <p:cBhvr>
                                        <p:cTn id="70" dur="166" decel="50000">
                                          <p:stCondLst>
                                            <p:cond delay="1668"/>
                                          </p:stCondLst>
                                        </p:cTn>
                                        <p:tgtEl>
                                          <p:spTgt spid="26639"/>
                                        </p:tgtEl>
                                      </p:cBhvr>
                                      <p:to x="100000" y="100000"/>
                                    </p:animScale>
                                    <p:animScale>
                                      <p:cBhvr>
                                        <p:cTn id="71" dur="26">
                                          <p:stCondLst>
                                            <p:cond delay="1808"/>
                                          </p:stCondLst>
                                        </p:cTn>
                                        <p:tgtEl>
                                          <p:spTgt spid="26639"/>
                                        </p:tgtEl>
                                      </p:cBhvr>
                                      <p:to x="100000" y="95000"/>
                                    </p:animScale>
                                    <p:animScale>
                                      <p:cBhvr>
                                        <p:cTn id="72" dur="166" decel="50000">
                                          <p:stCondLst>
                                            <p:cond delay="1834"/>
                                          </p:stCondLst>
                                        </p:cTn>
                                        <p:tgtEl>
                                          <p:spTgt spid="26639"/>
                                        </p:tgtEl>
                                      </p:cBhvr>
                                      <p:to x="100000" y="100000"/>
                                    </p:animScale>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6643"/>
                                        </p:tgtEl>
                                        <p:attrNameLst>
                                          <p:attrName>style.visibility</p:attrName>
                                        </p:attrNameLst>
                                      </p:cBhvr>
                                      <p:to>
                                        <p:strVal val="visible"/>
                                      </p:to>
                                    </p:set>
                                    <p:animEffect transition="in" filter="blinds(horizontal)">
                                      <p:cBhvr>
                                        <p:cTn id="77" dur="500"/>
                                        <p:tgtEl>
                                          <p:spTgt spid="26643"/>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26635"/>
                                        </p:tgtEl>
                                        <p:attrNameLst>
                                          <p:attrName>style.visibility</p:attrName>
                                        </p:attrNameLst>
                                      </p:cBhvr>
                                      <p:to>
                                        <p:strVal val="visible"/>
                                      </p:to>
                                    </p:set>
                                    <p:animEffect transition="in" filter="fade">
                                      <p:cBhvr>
                                        <p:cTn id="80" dur="1000"/>
                                        <p:tgtEl>
                                          <p:spTgt spid="26635"/>
                                        </p:tgtEl>
                                      </p:cBhvr>
                                    </p:animEffect>
                                    <p:anim calcmode="lin" valueType="num">
                                      <p:cBhvr>
                                        <p:cTn id="81" dur="1000" fill="hold"/>
                                        <p:tgtEl>
                                          <p:spTgt spid="26635"/>
                                        </p:tgtEl>
                                        <p:attrNameLst>
                                          <p:attrName>ppt_x</p:attrName>
                                        </p:attrNameLst>
                                      </p:cBhvr>
                                      <p:tavLst>
                                        <p:tav tm="0">
                                          <p:val>
                                            <p:strVal val="#ppt_x"/>
                                          </p:val>
                                        </p:tav>
                                        <p:tav tm="100000">
                                          <p:val>
                                            <p:strVal val="#ppt_x"/>
                                          </p:val>
                                        </p:tav>
                                      </p:tavLst>
                                    </p:anim>
                                    <p:anim calcmode="lin" valueType="num">
                                      <p:cBhvr>
                                        <p:cTn id="82" dur="1000" fill="hold"/>
                                        <p:tgtEl>
                                          <p:spTgt spid="26635"/>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6645"/>
                                        </p:tgtEl>
                                        <p:attrNameLst>
                                          <p:attrName>style.visibility</p:attrName>
                                        </p:attrNameLst>
                                      </p:cBhvr>
                                      <p:to>
                                        <p:strVal val="visible"/>
                                      </p:to>
                                    </p:set>
                                    <p:animEffect transition="in" filter="blinds(horizontal)">
                                      <p:cBhvr>
                                        <p:cTn id="87" dur="500"/>
                                        <p:tgtEl>
                                          <p:spTgt spid="26645"/>
                                        </p:tgtEl>
                                      </p:cBhvr>
                                    </p:animEffect>
                                  </p:childTnLst>
                                </p:cTn>
                              </p:par>
                              <p:par>
                                <p:cTn id="88" presetID="47" presetClass="entr" presetSubtype="0" fill="hold" grpId="0" nodeType="withEffect">
                                  <p:stCondLst>
                                    <p:cond delay="0"/>
                                  </p:stCondLst>
                                  <p:childTnLst>
                                    <p:set>
                                      <p:cBhvr>
                                        <p:cTn id="89" dur="1" fill="hold">
                                          <p:stCondLst>
                                            <p:cond delay="0"/>
                                          </p:stCondLst>
                                        </p:cTn>
                                        <p:tgtEl>
                                          <p:spTgt spid="26636"/>
                                        </p:tgtEl>
                                        <p:attrNameLst>
                                          <p:attrName>style.visibility</p:attrName>
                                        </p:attrNameLst>
                                      </p:cBhvr>
                                      <p:to>
                                        <p:strVal val="visible"/>
                                      </p:to>
                                    </p:set>
                                    <p:animEffect transition="in" filter="fade">
                                      <p:cBhvr>
                                        <p:cTn id="90" dur="1000"/>
                                        <p:tgtEl>
                                          <p:spTgt spid="26636"/>
                                        </p:tgtEl>
                                      </p:cBhvr>
                                    </p:animEffect>
                                    <p:anim calcmode="lin" valueType="num">
                                      <p:cBhvr>
                                        <p:cTn id="91" dur="1000" fill="hold"/>
                                        <p:tgtEl>
                                          <p:spTgt spid="26636"/>
                                        </p:tgtEl>
                                        <p:attrNameLst>
                                          <p:attrName>ppt_x</p:attrName>
                                        </p:attrNameLst>
                                      </p:cBhvr>
                                      <p:tavLst>
                                        <p:tav tm="0">
                                          <p:val>
                                            <p:strVal val="#ppt_x"/>
                                          </p:val>
                                        </p:tav>
                                        <p:tav tm="100000">
                                          <p:val>
                                            <p:strVal val="#ppt_x"/>
                                          </p:val>
                                        </p:tav>
                                      </p:tavLst>
                                    </p:anim>
                                    <p:anim calcmode="lin" valueType="num">
                                      <p:cBhvr>
                                        <p:cTn id="92" dur="1000" fill="hold"/>
                                        <p:tgtEl>
                                          <p:spTgt spid="266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animBg="1"/>
      <p:bldP spid="26634" grpId="0" animBg="1"/>
      <p:bldP spid="26635" grpId="0" animBg="1"/>
      <p:bldP spid="26636" grpId="0" animBg="1"/>
      <p:bldP spid="26638" grpId="0" animBg="1"/>
      <p:bldP spid="26639" grpId="0" animBg="1"/>
      <p:bldP spid="26642" grpId="0" animBg="1"/>
      <p:bldP spid="26643" grpId="0" animBg="1"/>
      <p:bldP spid="26644" grpId="0" animBg="1"/>
      <p:bldP spid="26645" grpId="0" animBg="1"/>
      <p:bldP spid="26646" grpId="0" animBg="1"/>
      <p:bldP spid="26646" grpId="1" animBg="1"/>
      <p:bldP spid="26647" grpId="0" animBg="1"/>
      <p:bldP spid="2664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ChangeArrowheads="1"/>
          </p:cNvSpPr>
          <p:nvPr/>
        </p:nvSpPr>
        <p:spPr bwMode="auto">
          <a:xfrm>
            <a:off x="762000" y="4191000"/>
            <a:ext cx="7391400" cy="1066800"/>
          </a:xfrm>
          <a:prstGeom prst="rect">
            <a:avLst/>
          </a:prstGeom>
          <a:solidFill>
            <a:schemeClr val="accent1"/>
          </a:solidFill>
          <a:ln w="9525">
            <a:noFill/>
            <a:miter lim="800000"/>
            <a:headEnd/>
            <a:tailEnd/>
          </a:ln>
          <a:effectLst>
            <a:outerShdw dist="107763" dir="18900000" algn="ctr" rotWithShape="0">
              <a:srgbClr val="808080">
                <a:alpha val="50000"/>
              </a:srgbClr>
            </a:outerShdw>
          </a:effectLst>
        </p:spPr>
        <p:txBody>
          <a:bodyPr wrap="none" anchor="ctr"/>
          <a:lstStyle/>
          <a:p>
            <a:pPr>
              <a:defRPr/>
            </a:pPr>
            <a:endParaRPr lang="en-US" sz="1600"/>
          </a:p>
        </p:txBody>
      </p:sp>
      <p:sp>
        <p:nvSpPr>
          <p:cNvPr id="31755" name="Rectangle 11"/>
          <p:cNvSpPr>
            <a:spLocks noChangeArrowheads="1"/>
          </p:cNvSpPr>
          <p:nvPr/>
        </p:nvSpPr>
        <p:spPr bwMode="auto">
          <a:xfrm>
            <a:off x="838200" y="2819400"/>
            <a:ext cx="7391400" cy="1066800"/>
          </a:xfrm>
          <a:prstGeom prst="rect">
            <a:avLst/>
          </a:prstGeom>
          <a:solidFill>
            <a:schemeClr val="accent1"/>
          </a:solidFill>
          <a:ln w="9525">
            <a:noFill/>
            <a:miter lim="800000"/>
            <a:headEnd/>
            <a:tailEnd/>
          </a:ln>
          <a:effectLst>
            <a:outerShdw dist="107763" dir="18900000" algn="ctr" rotWithShape="0">
              <a:srgbClr val="808080">
                <a:alpha val="50000"/>
              </a:srgbClr>
            </a:outerShdw>
          </a:effectLst>
        </p:spPr>
        <p:txBody>
          <a:bodyPr wrap="none" anchor="ctr"/>
          <a:lstStyle/>
          <a:p>
            <a:pPr>
              <a:defRPr/>
            </a:pPr>
            <a:endParaRPr lang="en-US" sz="1600"/>
          </a:p>
        </p:txBody>
      </p:sp>
      <p:sp>
        <p:nvSpPr>
          <p:cNvPr id="31747" name="Rectangle 3"/>
          <p:cNvSpPr>
            <a:spLocks noGrp="1" noChangeArrowheads="1"/>
          </p:cNvSpPr>
          <p:nvPr>
            <p:ph type="body" idx="1"/>
          </p:nvPr>
        </p:nvSpPr>
        <p:spPr>
          <a:xfrm>
            <a:off x="742950" y="1828800"/>
            <a:ext cx="7451725" cy="3825875"/>
          </a:xfrm>
        </p:spPr>
        <p:txBody>
          <a:bodyPr/>
          <a:lstStyle/>
          <a:p>
            <a:pPr marL="609600" indent="-609600">
              <a:buFontTx/>
              <a:buNone/>
            </a:pPr>
            <a:r>
              <a:rPr lang="en-US" sz="2400" u="sng" smtClean="0">
                <a:solidFill>
                  <a:srgbClr val="FF0000"/>
                </a:solidFill>
                <a:latin typeface="Arial" charset="0"/>
              </a:rPr>
              <a:t>C</a:t>
            </a:r>
            <a:r>
              <a:rPr lang="en-US" sz="2800" u="sng" smtClean="0">
                <a:solidFill>
                  <a:srgbClr val="FF0000"/>
                </a:solidFill>
                <a:latin typeface="Arial" charset="0"/>
              </a:rPr>
              <a:t>ả</a:t>
            </a:r>
            <a:r>
              <a:rPr lang="en-US" sz="2400" u="sng" smtClean="0">
                <a:solidFill>
                  <a:srgbClr val="FF0000"/>
                </a:solidFill>
                <a:latin typeface="Arial" charset="0"/>
              </a:rPr>
              <a:t> hai c</a:t>
            </a:r>
            <a:r>
              <a:rPr lang="en-US" sz="2800" u="sng" smtClean="0">
                <a:solidFill>
                  <a:srgbClr val="FF0000"/>
                </a:solidFill>
                <a:latin typeface="Arial" charset="0"/>
              </a:rPr>
              <a:t>ỏ</a:t>
            </a:r>
            <a:r>
              <a:rPr lang="en-US" sz="2400" u="sng" smtClean="0">
                <a:solidFill>
                  <a:srgbClr val="FF0000"/>
                </a:solidFill>
                <a:latin typeface="Arial" charset="0"/>
              </a:rPr>
              <a:t>ch m</a:t>
            </a:r>
            <a:r>
              <a:rPr lang="en-US" sz="2800" u="sng" smtClean="0">
                <a:solidFill>
                  <a:srgbClr val="FF0000"/>
                </a:solidFill>
                <a:latin typeface="Arial" charset="0"/>
              </a:rPr>
              <a:t>ở</a:t>
            </a:r>
            <a:r>
              <a:rPr lang="en-US" sz="2400" u="sng" smtClean="0">
                <a:solidFill>
                  <a:srgbClr val="FF0000"/>
                </a:solidFill>
                <a:latin typeface="Arial" charset="0"/>
              </a:rPr>
              <a:t> b</a:t>
            </a:r>
            <a:r>
              <a:rPr lang="en-US" sz="2800" u="sng" smtClean="0">
                <a:solidFill>
                  <a:srgbClr val="FF0000"/>
                </a:solidFill>
                <a:latin typeface="Arial" charset="0"/>
              </a:rPr>
              <a:t>à</a:t>
            </a:r>
            <a:r>
              <a:rPr lang="en-US" sz="2400" u="sng" smtClean="0">
                <a:solidFill>
                  <a:srgbClr val="FF0000"/>
                </a:solidFill>
                <a:latin typeface="Arial" charset="0"/>
              </a:rPr>
              <a:t>i</a:t>
            </a:r>
            <a:r>
              <a:rPr lang="en-US" sz="2400" smtClean="0">
                <a:solidFill>
                  <a:srgbClr val="FF5050"/>
                </a:solidFill>
                <a:latin typeface="Arial" charset="0"/>
              </a:rPr>
              <a:t>:</a:t>
            </a:r>
          </a:p>
          <a:p>
            <a:pPr marL="609600" indent="-609600">
              <a:buFontTx/>
              <a:buNone/>
            </a:pPr>
            <a:endParaRPr lang="en-US" sz="2400" smtClean="0">
              <a:solidFill>
                <a:srgbClr val="FF5050"/>
              </a:solidFill>
              <a:latin typeface="Arial" charset="0"/>
            </a:endParaRPr>
          </a:p>
          <a:p>
            <a:pPr marL="609600" indent="-609600">
              <a:buFontTx/>
              <a:buAutoNum type="arabicPeriod"/>
            </a:pPr>
            <a:r>
              <a:rPr lang="en-US" sz="2400" u="sng" smtClean="0">
                <a:solidFill>
                  <a:srgbClr val="0000FF"/>
                </a:solidFill>
                <a:latin typeface="Arial" charset="0"/>
              </a:rPr>
              <a:t>M</a:t>
            </a:r>
            <a:r>
              <a:rPr lang="en-US" sz="2800" u="sng" smtClean="0">
                <a:solidFill>
                  <a:srgbClr val="0000FF"/>
                </a:solidFill>
                <a:latin typeface="Arial" charset="0"/>
              </a:rPr>
              <a:t>ở</a:t>
            </a:r>
            <a:r>
              <a:rPr lang="en-US" sz="2400" u="sng" smtClean="0">
                <a:solidFill>
                  <a:srgbClr val="0000FF"/>
                </a:solidFill>
                <a:latin typeface="Arial" charset="0"/>
              </a:rPr>
              <a:t> b</a:t>
            </a:r>
            <a:r>
              <a:rPr lang="en-US" sz="2800" u="sng" smtClean="0">
                <a:solidFill>
                  <a:srgbClr val="0000FF"/>
                </a:solidFill>
                <a:latin typeface="Arial" charset="0"/>
              </a:rPr>
              <a:t>à</a:t>
            </a:r>
            <a:r>
              <a:rPr lang="en-US" sz="2400" u="sng" smtClean="0">
                <a:solidFill>
                  <a:srgbClr val="0000FF"/>
                </a:solidFill>
                <a:latin typeface="Arial" charset="0"/>
              </a:rPr>
              <a:t>i tr</a:t>
            </a:r>
            <a:r>
              <a:rPr lang="en-US" sz="2800" u="sng" smtClean="0">
                <a:solidFill>
                  <a:srgbClr val="0000FF"/>
                </a:solidFill>
                <a:latin typeface="Arial" charset="0"/>
              </a:rPr>
              <a:t>ự</a:t>
            </a:r>
            <a:r>
              <a:rPr lang="en-US" sz="2400" u="sng" smtClean="0">
                <a:solidFill>
                  <a:srgbClr val="0000FF"/>
                </a:solidFill>
                <a:latin typeface="Arial" charset="0"/>
              </a:rPr>
              <a:t>c ti</a:t>
            </a:r>
            <a:r>
              <a:rPr lang="en-US" sz="2800" u="sng" smtClean="0">
                <a:solidFill>
                  <a:srgbClr val="0000FF"/>
                </a:solidFill>
                <a:latin typeface="Arial" charset="0"/>
              </a:rPr>
              <a:t>ế</a:t>
            </a:r>
            <a:r>
              <a:rPr lang="en-US" sz="2400" u="sng" smtClean="0">
                <a:solidFill>
                  <a:srgbClr val="0000FF"/>
                </a:solidFill>
                <a:latin typeface="Arial" charset="0"/>
              </a:rPr>
              <a:t>p</a:t>
            </a:r>
            <a:r>
              <a:rPr lang="en-US" sz="2400" smtClean="0">
                <a:solidFill>
                  <a:srgbClr val="0000FF"/>
                </a:solidFill>
                <a:latin typeface="Arial" charset="0"/>
              </a:rPr>
              <a:t>:</a:t>
            </a:r>
            <a:r>
              <a:rPr lang="en-US" sz="2400" smtClean="0">
                <a:latin typeface="Arial" charset="0"/>
              </a:rPr>
              <a:t> </a:t>
            </a:r>
            <a:r>
              <a:rPr lang="en-US" sz="2400" smtClean="0">
                <a:solidFill>
                  <a:srgbClr val="CC00CC"/>
                </a:solidFill>
                <a:latin typeface="Arial" charset="0"/>
              </a:rPr>
              <a:t>kể ngay vào sự việc mở đầu cõu chuyện</a:t>
            </a:r>
          </a:p>
          <a:p>
            <a:pPr marL="609600" indent="-609600">
              <a:buFontTx/>
              <a:buAutoNum type="arabicPeriod"/>
            </a:pPr>
            <a:endParaRPr lang="en-US" sz="2400" b="0" smtClean="0">
              <a:solidFill>
                <a:srgbClr val="CC00CC"/>
              </a:solidFill>
              <a:latin typeface="Arial" charset="0"/>
            </a:endParaRPr>
          </a:p>
          <a:p>
            <a:pPr marL="609600" indent="-609600">
              <a:buFontTx/>
              <a:buAutoNum type="arabicPeriod"/>
            </a:pPr>
            <a:r>
              <a:rPr lang="en-US" sz="2400" u="sng" smtClean="0">
                <a:solidFill>
                  <a:srgbClr val="990033"/>
                </a:solidFill>
                <a:latin typeface="Arial" charset="0"/>
              </a:rPr>
              <a:t>M</a:t>
            </a:r>
            <a:r>
              <a:rPr lang="en-US" sz="2800" u="sng" smtClean="0">
                <a:solidFill>
                  <a:srgbClr val="990033"/>
                </a:solidFill>
                <a:latin typeface="Arial" charset="0"/>
              </a:rPr>
              <a:t>ở</a:t>
            </a:r>
            <a:r>
              <a:rPr lang="en-US" sz="2400" u="sng" smtClean="0">
                <a:solidFill>
                  <a:srgbClr val="990033"/>
                </a:solidFill>
                <a:latin typeface="Arial" charset="0"/>
              </a:rPr>
              <a:t> b</a:t>
            </a:r>
            <a:r>
              <a:rPr lang="en-US" sz="2800" u="sng" smtClean="0">
                <a:solidFill>
                  <a:srgbClr val="990033"/>
                </a:solidFill>
                <a:latin typeface="Arial" charset="0"/>
              </a:rPr>
              <a:t>à</a:t>
            </a:r>
            <a:r>
              <a:rPr lang="en-US" sz="2400" u="sng" smtClean="0">
                <a:solidFill>
                  <a:srgbClr val="990033"/>
                </a:solidFill>
                <a:latin typeface="Arial" charset="0"/>
              </a:rPr>
              <a:t>i gi</a:t>
            </a:r>
            <a:r>
              <a:rPr lang="en-US" sz="2800" u="sng" smtClean="0">
                <a:solidFill>
                  <a:srgbClr val="990033"/>
                </a:solidFill>
                <a:latin typeface="Arial" charset="0"/>
              </a:rPr>
              <a:t>ỏ</a:t>
            </a:r>
            <a:r>
              <a:rPr lang="en-US" sz="2400" u="sng" smtClean="0">
                <a:solidFill>
                  <a:srgbClr val="990033"/>
                </a:solidFill>
                <a:latin typeface="Arial" charset="0"/>
              </a:rPr>
              <a:t>n ti</a:t>
            </a:r>
            <a:r>
              <a:rPr lang="en-US" sz="2800" u="sng" smtClean="0">
                <a:solidFill>
                  <a:srgbClr val="990033"/>
                </a:solidFill>
                <a:latin typeface="Arial" charset="0"/>
              </a:rPr>
              <a:t>ế</a:t>
            </a:r>
            <a:r>
              <a:rPr lang="en-US" sz="2400" u="sng" smtClean="0">
                <a:solidFill>
                  <a:srgbClr val="990033"/>
                </a:solidFill>
                <a:latin typeface="Arial" charset="0"/>
              </a:rPr>
              <a:t>p</a:t>
            </a:r>
            <a:r>
              <a:rPr lang="en-US" sz="2400" smtClean="0">
                <a:solidFill>
                  <a:srgbClr val="990033"/>
                </a:solidFill>
                <a:latin typeface="Arial" charset="0"/>
              </a:rPr>
              <a:t>:</a:t>
            </a:r>
            <a:r>
              <a:rPr lang="en-US" sz="2400" smtClean="0">
                <a:latin typeface="Arial" charset="0"/>
              </a:rPr>
              <a:t> </a:t>
            </a:r>
            <a:r>
              <a:rPr lang="en-US" sz="2400" smtClean="0">
                <a:solidFill>
                  <a:srgbClr val="CC00CC"/>
                </a:solidFill>
                <a:latin typeface="Arial" charset="0"/>
              </a:rPr>
              <a:t>n</a:t>
            </a:r>
            <a:r>
              <a:rPr lang="en-US" sz="2800" smtClean="0">
                <a:solidFill>
                  <a:srgbClr val="CC00CC"/>
                </a:solidFill>
                <a:latin typeface="Arial" charset="0"/>
              </a:rPr>
              <a:t>ú</a:t>
            </a:r>
            <a:r>
              <a:rPr lang="en-US" sz="2400" smtClean="0">
                <a:solidFill>
                  <a:srgbClr val="CC00CC"/>
                </a:solidFill>
                <a:latin typeface="Arial" charset="0"/>
              </a:rPr>
              <a:t>i chuy</a:t>
            </a:r>
            <a:r>
              <a:rPr lang="en-US" sz="2800" smtClean="0">
                <a:solidFill>
                  <a:srgbClr val="CC00CC"/>
                </a:solidFill>
                <a:latin typeface="Arial" charset="0"/>
              </a:rPr>
              <a:t>ệ</a:t>
            </a:r>
            <a:r>
              <a:rPr lang="en-US" sz="2400" smtClean="0">
                <a:solidFill>
                  <a:srgbClr val="CC00CC"/>
                </a:solidFill>
                <a:latin typeface="Arial" charset="0"/>
              </a:rPr>
              <a:t>n  kh</a:t>
            </a:r>
            <a:r>
              <a:rPr lang="en-US" sz="2800" smtClean="0">
                <a:solidFill>
                  <a:srgbClr val="CC00CC"/>
                </a:solidFill>
                <a:latin typeface="Arial" charset="0"/>
              </a:rPr>
              <a:t>ỏ</a:t>
            </a:r>
            <a:r>
              <a:rPr lang="en-US" sz="2400" smtClean="0">
                <a:solidFill>
                  <a:srgbClr val="CC00CC"/>
                </a:solidFill>
                <a:latin typeface="Arial" charset="0"/>
              </a:rPr>
              <a:t>c </a:t>
            </a:r>
            <a:r>
              <a:rPr lang="en-US" sz="2800" smtClean="0">
                <a:solidFill>
                  <a:srgbClr val="CC00CC"/>
                </a:solidFill>
                <a:latin typeface="Arial" charset="0"/>
              </a:rPr>
              <a:t>để</a:t>
            </a:r>
            <a:r>
              <a:rPr lang="en-US" sz="2400" smtClean="0">
                <a:solidFill>
                  <a:srgbClr val="CC00CC"/>
                </a:solidFill>
                <a:latin typeface="Arial" charset="0"/>
              </a:rPr>
              <a:t> d</a:t>
            </a:r>
            <a:r>
              <a:rPr lang="en-US" sz="2800" smtClean="0">
                <a:solidFill>
                  <a:srgbClr val="CC00CC"/>
                </a:solidFill>
                <a:latin typeface="Arial" charset="0"/>
              </a:rPr>
              <a:t>ẫ</a:t>
            </a:r>
            <a:r>
              <a:rPr lang="en-US" sz="2400" smtClean="0">
                <a:solidFill>
                  <a:srgbClr val="CC00CC"/>
                </a:solidFill>
                <a:latin typeface="Arial" charset="0"/>
              </a:rPr>
              <a:t>n v</a:t>
            </a:r>
            <a:r>
              <a:rPr lang="en-US" sz="2800" smtClean="0">
                <a:solidFill>
                  <a:srgbClr val="CC00CC"/>
                </a:solidFill>
                <a:latin typeface="Arial" charset="0"/>
              </a:rPr>
              <a:t>à</a:t>
            </a:r>
            <a:r>
              <a:rPr lang="en-US" sz="2400" smtClean="0">
                <a:solidFill>
                  <a:srgbClr val="CC00CC"/>
                </a:solidFill>
                <a:latin typeface="Arial" charset="0"/>
              </a:rPr>
              <a:t>o c</a:t>
            </a:r>
            <a:r>
              <a:rPr lang="en-US" sz="2800" smtClean="0">
                <a:solidFill>
                  <a:srgbClr val="CC00CC"/>
                </a:solidFill>
                <a:latin typeface="Arial" charset="0"/>
              </a:rPr>
              <a:t>õ</a:t>
            </a:r>
            <a:r>
              <a:rPr lang="en-US" sz="2400" smtClean="0">
                <a:solidFill>
                  <a:srgbClr val="CC00CC"/>
                </a:solidFill>
                <a:latin typeface="Arial" charset="0"/>
              </a:rPr>
              <a:t>u chuy</a:t>
            </a:r>
            <a:r>
              <a:rPr lang="en-US" sz="2800" smtClean="0">
                <a:solidFill>
                  <a:srgbClr val="CC00CC"/>
                </a:solidFill>
                <a:latin typeface="Arial" charset="0"/>
              </a:rPr>
              <a:t>ệ</a:t>
            </a:r>
            <a:r>
              <a:rPr lang="en-US" sz="2400" smtClean="0">
                <a:solidFill>
                  <a:srgbClr val="CC00CC"/>
                </a:solidFill>
                <a:latin typeface="Arial" charset="0"/>
              </a:rPr>
              <a:t>n</a:t>
            </a:r>
          </a:p>
        </p:txBody>
      </p:sp>
      <p:sp>
        <p:nvSpPr>
          <p:cNvPr id="31746" name="Rectangle 2"/>
          <p:cNvSpPr>
            <a:spLocks noGrp="1" noChangeArrowheads="1"/>
          </p:cNvSpPr>
          <p:nvPr>
            <p:ph type="title"/>
          </p:nvPr>
        </p:nvSpPr>
        <p:spPr>
          <a:xfrm>
            <a:off x="4114800" y="419100"/>
            <a:ext cx="3983038" cy="1143000"/>
          </a:xfrm>
        </p:spPr>
        <p:txBody>
          <a:bodyPr/>
          <a:lstStyle/>
          <a:p>
            <a:pPr algn="ctr">
              <a:defRPr/>
            </a:pPr>
            <a:r>
              <a:rPr lang="en-US" sz="6000" i="1" smtClean="0">
                <a:solidFill>
                  <a:srgbClr val="FF0000"/>
                </a:solidFill>
                <a:latin typeface="Arial"/>
              </a:rPr>
              <a:t>GHI NHớ</a:t>
            </a:r>
          </a:p>
        </p:txBody>
      </p:sp>
      <p:pic>
        <p:nvPicPr>
          <p:cNvPr id="31748" name="Picture 4" descr="bd05030_"/>
          <p:cNvPicPr>
            <a:picLocks noChangeAspect="1" noChangeArrowheads="1"/>
          </p:cNvPicPr>
          <p:nvPr/>
        </p:nvPicPr>
        <p:blipFill>
          <a:blip r:embed="rId3"/>
          <a:srcRect/>
          <a:stretch>
            <a:fillRect/>
          </a:stretch>
        </p:blipFill>
        <p:spPr bwMode="auto">
          <a:xfrm>
            <a:off x="80963" y="1219200"/>
            <a:ext cx="757237" cy="1023938"/>
          </a:xfrm>
          <a:prstGeom prst="rect">
            <a:avLst/>
          </a:prstGeom>
          <a:noFill/>
          <a:ln w="9525">
            <a:noFill/>
            <a:miter lim="800000"/>
            <a:headEnd/>
            <a:tailEnd/>
          </a:ln>
        </p:spPr>
      </p:pic>
      <p:pic>
        <p:nvPicPr>
          <p:cNvPr id="31749" name="Picture 5" descr="an00098_"/>
          <p:cNvPicPr>
            <a:picLocks noChangeAspect="1" noChangeArrowheads="1"/>
          </p:cNvPicPr>
          <p:nvPr/>
        </p:nvPicPr>
        <p:blipFill>
          <a:blip r:embed="rId4"/>
          <a:srcRect/>
          <a:stretch>
            <a:fillRect/>
          </a:stretch>
        </p:blipFill>
        <p:spPr bwMode="auto">
          <a:xfrm>
            <a:off x="7278688" y="4876800"/>
            <a:ext cx="1636712" cy="1905000"/>
          </a:xfrm>
          <a:prstGeom prst="rect">
            <a:avLst/>
          </a:prstGeom>
          <a:noFill/>
          <a:ln w="9525">
            <a:noFill/>
            <a:miter lim="800000"/>
            <a:headEnd/>
            <a:tailEnd/>
          </a:ln>
        </p:spPr>
      </p:pic>
      <p:sp>
        <p:nvSpPr>
          <p:cNvPr id="10248" name="TextBox 9"/>
          <p:cNvSpPr txBox="1">
            <a:spLocks noChangeArrowheads="1"/>
          </p:cNvSpPr>
          <p:nvPr/>
        </p:nvSpPr>
        <p:spPr bwMode="auto">
          <a:xfrm>
            <a:off x="609600" y="609600"/>
            <a:ext cx="4432300" cy="646113"/>
          </a:xfrm>
          <a:prstGeom prst="rect">
            <a:avLst/>
          </a:prstGeom>
          <a:noFill/>
          <a:ln w="9525">
            <a:noFill/>
            <a:miter lim="800000"/>
            <a:headEnd/>
            <a:tailEnd/>
          </a:ln>
        </p:spPr>
        <p:txBody>
          <a:bodyPr>
            <a:spAutoFit/>
          </a:bodyPr>
          <a:lstStyle/>
          <a:p>
            <a:r>
              <a:rPr lang="en-US" sz="3600">
                <a:solidFill>
                  <a:srgbClr val="FF3300"/>
                </a:solidFill>
              </a:rPr>
              <a:t>HOẠT ĐỘNG 2</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770" decel="100000"/>
                                        <p:tgtEl>
                                          <p:spTgt spid="31746"/>
                                        </p:tgtEl>
                                      </p:cBhvr>
                                    </p:animEffect>
                                    <p:animScale>
                                      <p:cBhvr>
                                        <p:cTn id="8" dur="770" decel="100000"/>
                                        <p:tgtEl>
                                          <p:spTgt spid="31746"/>
                                        </p:tgtEl>
                                      </p:cBhvr>
                                      <p:from x="10000" y="10000"/>
                                      <p:to x="200000" y="450000"/>
                                    </p:animScale>
                                    <p:animScale>
                                      <p:cBhvr>
                                        <p:cTn id="9" dur="1230" accel="100000" fill="hold">
                                          <p:stCondLst>
                                            <p:cond delay="770"/>
                                          </p:stCondLst>
                                        </p:cTn>
                                        <p:tgtEl>
                                          <p:spTgt spid="31746"/>
                                        </p:tgtEl>
                                      </p:cBhvr>
                                      <p:from x="200000" y="450000"/>
                                      <p:to x="100000" y="100000"/>
                                    </p:animScale>
                                    <p:set>
                                      <p:cBhvr>
                                        <p:cTn id="10" dur="770" fill="hold"/>
                                        <p:tgtEl>
                                          <p:spTgt spid="31746"/>
                                        </p:tgtEl>
                                        <p:attrNameLst>
                                          <p:attrName>ppt_x</p:attrName>
                                        </p:attrNameLst>
                                      </p:cBhvr>
                                      <p:to>
                                        <p:strVal val="(0.5)"/>
                                      </p:to>
                                    </p:set>
                                    <p:anim from="(0.5)" to="(#ppt_x)" calcmode="lin" valueType="num">
                                      <p:cBhvr>
                                        <p:cTn id="11" dur="1230" accel="100000" fill="hold">
                                          <p:stCondLst>
                                            <p:cond delay="770"/>
                                          </p:stCondLst>
                                        </p:cTn>
                                        <p:tgtEl>
                                          <p:spTgt spid="31746"/>
                                        </p:tgtEl>
                                        <p:attrNameLst>
                                          <p:attrName>ppt_x</p:attrName>
                                        </p:attrNameLst>
                                      </p:cBhvr>
                                    </p:anim>
                                    <p:set>
                                      <p:cBhvr>
                                        <p:cTn id="12" dur="770" fill="hold"/>
                                        <p:tgtEl>
                                          <p:spTgt spid="31746"/>
                                        </p:tgtEl>
                                        <p:attrNameLst>
                                          <p:attrName>ppt_y</p:attrName>
                                        </p:attrNameLst>
                                      </p:cBhvr>
                                      <p:to>
                                        <p:strVal val="(#ppt_y+0.4)"/>
                                      </p:to>
                                    </p:set>
                                    <p:anim from="(#ppt_y+0.4)" to="(#ppt_y)" calcmode="lin" valueType="num">
                                      <p:cBhvr>
                                        <p:cTn id="13" dur="1230" accel="100000" fill="hold">
                                          <p:stCondLst>
                                            <p:cond delay="770"/>
                                          </p:stCondLst>
                                        </p:cTn>
                                        <p:tgtEl>
                                          <p:spTgt spid="31746"/>
                                        </p:tgtEl>
                                        <p:attrNameLst>
                                          <p:attrName>ppt_y</p:attrName>
                                        </p:attrNameLst>
                                      </p:cBhvr>
                                    </p:anim>
                                  </p:childTnLst>
                                </p:cTn>
                              </p:par>
                              <p:par>
                                <p:cTn id="14" presetID="26" presetClass="entr" presetSubtype="0" fill="hold" nodeType="withEffect">
                                  <p:stCondLst>
                                    <p:cond delay="0"/>
                                  </p:stCondLst>
                                  <p:childTnLst>
                                    <p:set>
                                      <p:cBhvr>
                                        <p:cTn id="15" dur="1" fill="hold">
                                          <p:stCondLst>
                                            <p:cond delay="0"/>
                                          </p:stCondLst>
                                        </p:cTn>
                                        <p:tgtEl>
                                          <p:spTgt spid="31748"/>
                                        </p:tgtEl>
                                        <p:attrNameLst>
                                          <p:attrName>style.visibility</p:attrName>
                                        </p:attrNameLst>
                                      </p:cBhvr>
                                      <p:to>
                                        <p:strVal val="visible"/>
                                      </p:to>
                                    </p:set>
                                    <p:animEffect transition="in" filter="wipe(down)">
                                      <p:cBhvr>
                                        <p:cTn id="16" dur="580">
                                          <p:stCondLst>
                                            <p:cond delay="0"/>
                                          </p:stCondLst>
                                        </p:cTn>
                                        <p:tgtEl>
                                          <p:spTgt spid="31748"/>
                                        </p:tgtEl>
                                      </p:cBhvr>
                                    </p:animEffect>
                                    <p:anim calcmode="lin" valueType="num">
                                      <p:cBhvr>
                                        <p:cTn id="17" dur="1822" tmFilter="0,0; 0.14,0.36; 0.43,0.73; 0.71,0.91; 1.0,1.0">
                                          <p:stCondLst>
                                            <p:cond delay="0"/>
                                          </p:stCondLst>
                                        </p:cTn>
                                        <p:tgtEl>
                                          <p:spTgt spid="31748"/>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1748"/>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1748"/>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1748"/>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1748"/>
                                        </p:tgtEl>
                                        <p:attrNameLst>
                                          <p:attrName>ppt_y</p:attrName>
                                        </p:attrNameLst>
                                      </p:cBhvr>
                                      <p:tavLst>
                                        <p:tav tm="0" fmla="#ppt_y-sin(pi*$)/81">
                                          <p:val>
                                            <p:fltVal val="0"/>
                                          </p:val>
                                        </p:tav>
                                        <p:tav tm="100000">
                                          <p:val>
                                            <p:fltVal val="1"/>
                                          </p:val>
                                        </p:tav>
                                      </p:tavLst>
                                    </p:anim>
                                    <p:animScale>
                                      <p:cBhvr>
                                        <p:cTn id="22" dur="26">
                                          <p:stCondLst>
                                            <p:cond delay="650"/>
                                          </p:stCondLst>
                                        </p:cTn>
                                        <p:tgtEl>
                                          <p:spTgt spid="31748"/>
                                        </p:tgtEl>
                                      </p:cBhvr>
                                      <p:to x="100000" y="60000"/>
                                    </p:animScale>
                                    <p:animScale>
                                      <p:cBhvr>
                                        <p:cTn id="23" dur="166" decel="50000">
                                          <p:stCondLst>
                                            <p:cond delay="676"/>
                                          </p:stCondLst>
                                        </p:cTn>
                                        <p:tgtEl>
                                          <p:spTgt spid="31748"/>
                                        </p:tgtEl>
                                      </p:cBhvr>
                                      <p:to x="100000" y="100000"/>
                                    </p:animScale>
                                    <p:animScale>
                                      <p:cBhvr>
                                        <p:cTn id="24" dur="26">
                                          <p:stCondLst>
                                            <p:cond delay="1312"/>
                                          </p:stCondLst>
                                        </p:cTn>
                                        <p:tgtEl>
                                          <p:spTgt spid="31748"/>
                                        </p:tgtEl>
                                      </p:cBhvr>
                                      <p:to x="100000" y="80000"/>
                                    </p:animScale>
                                    <p:animScale>
                                      <p:cBhvr>
                                        <p:cTn id="25" dur="166" decel="50000">
                                          <p:stCondLst>
                                            <p:cond delay="1338"/>
                                          </p:stCondLst>
                                        </p:cTn>
                                        <p:tgtEl>
                                          <p:spTgt spid="31748"/>
                                        </p:tgtEl>
                                      </p:cBhvr>
                                      <p:to x="100000" y="100000"/>
                                    </p:animScale>
                                    <p:animScale>
                                      <p:cBhvr>
                                        <p:cTn id="26" dur="26">
                                          <p:stCondLst>
                                            <p:cond delay="1642"/>
                                          </p:stCondLst>
                                        </p:cTn>
                                        <p:tgtEl>
                                          <p:spTgt spid="31748"/>
                                        </p:tgtEl>
                                      </p:cBhvr>
                                      <p:to x="100000" y="90000"/>
                                    </p:animScale>
                                    <p:animScale>
                                      <p:cBhvr>
                                        <p:cTn id="27" dur="166" decel="50000">
                                          <p:stCondLst>
                                            <p:cond delay="1668"/>
                                          </p:stCondLst>
                                        </p:cTn>
                                        <p:tgtEl>
                                          <p:spTgt spid="31748"/>
                                        </p:tgtEl>
                                      </p:cBhvr>
                                      <p:to x="100000" y="100000"/>
                                    </p:animScale>
                                    <p:animScale>
                                      <p:cBhvr>
                                        <p:cTn id="28" dur="26">
                                          <p:stCondLst>
                                            <p:cond delay="1808"/>
                                          </p:stCondLst>
                                        </p:cTn>
                                        <p:tgtEl>
                                          <p:spTgt spid="31748"/>
                                        </p:tgtEl>
                                      </p:cBhvr>
                                      <p:to x="100000" y="95000"/>
                                    </p:animScale>
                                    <p:animScale>
                                      <p:cBhvr>
                                        <p:cTn id="29" dur="166" decel="50000">
                                          <p:stCondLst>
                                            <p:cond delay="1834"/>
                                          </p:stCondLst>
                                        </p:cTn>
                                        <p:tgtEl>
                                          <p:spTgt spid="31748"/>
                                        </p:tgtEl>
                                      </p:cBhvr>
                                      <p:to x="100000" y="100000"/>
                                    </p:animScale>
                                  </p:childTnLst>
                                </p:cTn>
                              </p:par>
                            </p:childTnLst>
                          </p:cTn>
                        </p:par>
                        <p:par>
                          <p:cTn id="30" fill="hold" nodeType="afterGroup">
                            <p:stCondLst>
                              <p:cond delay="2000"/>
                            </p:stCondLst>
                            <p:childTnLst>
                              <p:par>
                                <p:cTn id="31" presetID="3" presetClass="entr" presetSubtype="10" fill="hold" nodeType="afterEffect">
                                  <p:stCondLst>
                                    <p:cond delay="0"/>
                                  </p:stCondLst>
                                  <p:childTnLst>
                                    <p:set>
                                      <p:cBhvr>
                                        <p:cTn id="32" dur="1" fill="hold">
                                          <p:stCondLst>
                                            <p:cond delay="0"/>
                                          </p:stCondLst>
                                        </p:cTn>
                                        <p:tgtEl>
                                          <p:spTgt spid="31749"/>
                                        </p:tgtEl>
                                        <p:attrNameLst>
                                          <p:attrName>style.visibility</p:attrName>
                                        </p:attrNameLst>
                                      </p:cBhvr>
                                      <p:to>
                                        <p:strVal val="visible"/>
                                      </p:to>
                                    </p:set>
                                    <p:animEffect transition="in" filter="blinds(horizontal)">
                                      <p:cBhvr>
                                        <p:cTn id="33" dur="500"/>
                                        <p:tgtEl>
                                          <p:spTgt spid="3174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36" dur="500"/>
                                        <p:tgtEl>
                                          <p:spTgt spid="31747">
                                            <p:txEl>
                                              <p:pRg st="0" end="0"/>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39" dur="500"/>
                                        <p:tgtEl>
                                          <p:spTgt spid="31747">
                                            <p:txEl>
                                              <p:pRg st="2" end="2"/>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42" dur="500"/>
                                        <p:tgtEl>
                                          <p:spTgt spid="31747">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755"/>
                                        </p:tgtEl>
                                        <p:attrNameLst>
                                          <p:attrName>style.visibility</p:attrName>
                                        </p:attrNameLst>
                                      </p:cBhvr>
                                      <p:to>
                                        <p:strVal val="visible"/>
                                      </p:to>
                                    </p:set>
                                    <p:animEffect transition="in" filter="fade">
                                      <p:cBhvr>
                                        <p:cTn id="47" dur="1000"/>
                                        <p:tgtEl>
                                          <p:spTgt spid="31755"/>
                                        </p:tgtEl>
                                      </p:cBhvr>
                                    </p:animEffect>
                                    <p:anim calcmode="lin" valueType="num">
                                      <p:cBhvr>
                                        <p:cTn id="48" dur="1000" fill="hold"/>
                                        <p:tgtEl>
                                          <p:spTgt spid="31755"/>
                                        </p:tgtEl>
                                        <p:attrNameLst>
                                          <p:attrName>ppt_x</p:attrName>
                                        </p:attrNameLst>
                                      </p:cBhvr>
                                      <p:tavLst>
                                        <p:tav tm="0">
                                          <p:val>
                                            <p:strVal val="#ppt_x"/>
                                          </p:val>
                                        </p:tav>
                                        <p:tav tm="100000">
                                          <p:val>
                                            <p:strVal val="#ppt_x"/>
                                          </p:val>
                                        </p:tav>
                                      </p:tavLst>
                                    </p:anim>
                                    <p:anim calcmode="lin" valueType="num">
                                      <p:cBhvr>
                                        <p:cTn id="49" dur="1000" fill="hold"/>
                                        <p:tgtEl>
                                          <p:spTgt spid="31755"/>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1750"/>
                                        </p:tgtEl>
                                        <p:attrNameLst>
                                          <p:attrName>style.visibility</p:attrName>
                                        </p:attrNameLst>
                                      </p:cBhvr>
                                      <p:to>
                                        <p:strVal val="visible"/>
                                      </p:to>
                                    </p:set>
                                    <p:animEffect transition="in" filter="fade">
                                      <p:cBhvr>
                                        <p:cTn id="54" dur="1000"/>
                                        <p:tgtEl>
                                          <p:spTgt spid="31750"/>
                                        </p:tgtEl>
                                      </p:cBhvr>
                                    </p:animEffect>
                                    <p:anim calcmode="lin" valueType="num">
                                      <p:cBhvr>
                                        <p:cTn id="55" dur="1000" fill="hold"/>
                                        <p:tgtEl>
                                          <p:spTgt spid="31750"/>
                                        </p:tgtEl>
                                        <p:attrNameLst>
                                          <p:attrName>ppt_x</p:attrName>
                                        </p:attrNameLst>
                                      </p:cBhvr>
                                      <p:tavLst>
                                        <p:tav tm="0">
                                          <p:val>
                                            <p:strVal val="#ppt_x"/>
                                          </p:val>
                                        </p:tav>
                                        <p:tav tm="100000">
                                          <p:val>
                                            <p:strVal val="#ppt_x"/>
                                          </p:val>
                                        </p:tav>
                                      </p:tavLst>
                                    </p:anim>
                                    <p:anim calcmode="lin" valueType="num">
                                      <p:cBhvr>
                                        <p:cTn id="56" dur="1000" fill="hold"/>
                                        <p:tgtEl>
                                          <p:spTgt spid="317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nimBg="1"/>
      <p:bldP spid="31755" grpId="0" animBg="1"/>
      <p:bldP spid="31747" grpId="0" build="p"/>
      <p:bldP spid="317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ChangeArrowheads="1"/>
          </p:cNvSpPr>
          <p:nvPr>
            <p:ph type="title"/>
          </p:nvPr>
        </p:nvSpPr>
        <p:spPr>
          <a:xfrm>
            <a:off x="685800" y="1524000"/>
            <a:ext cx="7772400" cy="1143000"/>
          </a:xfrm>
        </p:spPr>
        <p:txBody>
          <a:bodyPr/>
          <a:lstStyle/>
          <a:p>
            <a:pPr algn="ctr">
              <a:defRPr/>
            </a:pPr>
            <a:r>
              <a:rPr lang="en-US" sz="8000" smtClean="0">
                <a:solidFill>
                  <a:srgbClr val="800080"/>
                </a:solidFill>
                <a:latin typeface="Arial"/>
              </a:rPr>
              <a:t>LUYệN TậP</a:t>
            </a:r>
          </a:p>
        </p:txBody>
      </p:sp>
      <p:pic>
        <p:nvPicPr>
          <p:cNvPr id="11267" name="Picture 5"/>
          <p:cNvPicPr>
            <a:picLocks noChangeAspect="1" noChangeArrowheads="1"/>
          </p:cNvPicPr>
          <p:nvPr>
            <p:ph idx="1"/>
          </p:nvPr>
        </p:nvPicPr>
        <p:blipFill>
          <a:blip r:embed="rId3"/>
          <a:srcRect/>
          <a:stretch>
            <a:fillRect/>
          </a:stretch>
        </p:blipFill>
        <p:spPr>
          <a:xfrm>
            <a:off x="2268538" y="3228975"/>
            <a:ext cx="3554412" cy="2633663"/>
          </a:xfrm>
          <a:noFill/>
        </p:spPr>
      </p:pic>
      <p:sp>
        <p:nvSpPr>
          <p:cNvPr id="11268" name="TextBox 5"/>
          <p:cNvSpPr txBox="1">
            <a:spLocks noChangeArrowheads="1"/>
          </p:cNvSpPr>
          <p:nvPr/>
        </p:nvSpPr>
        <p:spPr bwMode="auto">
          <a:xfrm>
            <a:off x="381000" y="381000"/>
            <a:ext cx="3683000" cy="701675"/>
          </a:xfrm>
          <a:prstGeom prst="rect">
            <a:avLst/>
          </a:prstGeom>
          <a:noFill/>
          <a:ln w="9525">
            <a:noFill/>
            <a:miter lim="800000"/>
            <a:headEnd/>
            <a:tailEnd/>
          </a:ln>
        </p:spPr>
        <p:txBody>
          <a:bodyPr wrap="none">
            <a:spAutoFit/>
          </a:bodyPr>
          <a:lstStyle/>
          <a:p>
            <a:r>
              <a:rPr lang="en-US" sz="4000">
                <a:solidFill>
                  <a:srgbClr val="FF3300"/>
                </a:solidFill>
              </a:rPr>
              <a:t>HOẠT ĐỘNG 3</a:t>
            </a:r>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SEASHORE">
  <a:themeElements>
    <a:clrScheme name="SEASHOR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fontScheme name="SEASHORE">
      <a:majorFont>
        <a:latin typeface=".VnBahamasBH"/>
        <a:ea typeface=""/>
        <a:cs typeface=""/>
      </a:majorFont>
      <a:minorFont>
        <a:latin typeface=".VnAvan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ASHOR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SEASHORE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SEASHORE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TotalTime>
  <Words>1222</Words>
  <Application>Microsoft Office PowerPoint</Application>
  <PresentationFormat>On-screen Show (4:3)</PresentationFormat>
  <Paragraphs>122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.VnBahamasBH</vt:lpstr>
      <vt:lpstr>.VnAvant</vt:lpstr>
      <vt:lpstr>Calibri</vt:lpstr>
      <vt:lpstr>Times New Roman</vt:lpstr>
      <vt:lpstr>SEASHORE</vt:lpstr>
      <vt:lpstr>BÀI CŨ :</vt:lpstr>
      <vt:lpstr>TậP LàM VăN</vt:lpstr>
      <vt:lpstr>Slide 3</vt:lpstr>
      <vt:lpstr>HoẠT ĐỘNG I:  NHẬN XÉT</vt:lpstr>
      <vt:lpstr>CHUYệN RỰA Và THỏ</vt:lpstr>
      <vt:lpstr>3)Cách mở bài sau đây có gì khác với cách mở bài nói trên</vt:lpstr>
      <vt:lpstr>SO SỎNH</vt:lpstr>
      <vt:lpstr>GHI NHớ</vt:lpstr>
      <vt:lpstr>LUYệN TậP</vt:lpstr>
      <vt:lpstr>Mở BàI 1</vt:lpstr>
      <vt:lpstr>Mở BàI 2</vt:lpstr>
      <vt:lpstr>Mở BàI 3</vt:lpstr>
      <vt:lpstr>Mở bài 4</vt:lpstr>
      <vt:lpstr>4 đOạN Mở BàI </vt:lpstr>
      <vt:lpstr>4 ĐOẠN Mở BàI…</vt:lpstr>
      <vt:lpstr>2) Câu chuyện sau đây mở bài theo cách nào ?</vt:lpstr>
      <vt:lpstr>Chuyện hai bàn tay</vt:lpstr>
      <vt:lpstr>3) Kể lại phần mở đầu câu chuyện trên theo cách mở bài gián tiếp .</vt:lpstr>
      <vt:lpstr>Slide 19</vt:lpstr>
      <vt:lpstr>Slide 20</vt:lpstr>
      <vt:lpstr>Chúng em kính chào và kính chúc thầy cô nhiều sức khoẻ</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dc:creator>
  <cp:lastModifiedBy>CSTeam</cp:lastModifiedBy>
  <cp:revision>68</cp:revision>
  <dcterms:created xsi:type="dcterms:W3CDTF">2006-11-03T03:11:34Z</dcterms:created>
  <dcterms:modified xsi:type="dcterms:W3CDTF">2016-06-30T01:37:45Z</dcterms:modified>
</cp:coreProperties>
</file>