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0"/>
  </p:notesMasterIdLst>
  <p:sldIdLst>
    <p:sldId id="291" r:id="rId2"/>
    <p:sldId id="303" r:id="rId3"/>
    <p:sldId id="304" r:id="rId4"/>
    <p:sldId id="305" r:id="rId5"/>
    <p:sldId id="297" r:id="rId6"/>
    <p:sldId id="301" r:id="rId7"/>
    <p:sldId id="300" r:id="rId8"/>
    <p:sldId id="292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.VnAristote" panose="020B7200000000000000" pitchFamily="34" charset="0"/>
      <p:regular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84"/>
    <p:restoredTop sz="85044"/>
  </p:normalViewPr>
  <p:slideViewPr>
    <p:cSldViewPr snapToGrid="0" snapToObjects="1">
      <p:cViewPr varScale="1">
        <p:scale>
          <a:sx n="62" d="100"/>
          <a:sy n="62" d="100"/>
        </p:scale>
        <p:origin x="10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2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10/16/2021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8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3229" y="4603891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2: SHAPES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-16825" y="4962488"/>
            <a:ext cx="1854360" cy="15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4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029" t="8642" r="8022" b="2222"/>
          <a:stretch/>
        </p:blipFill>
        <p:spPr>
          <a:xfrm>
            <a:off x="123986" y="0"/>
            <a:ext cx="9020013" cy="6385302"/>
          </a:xfrm>
          <a:prstGeom prst="rect">
            <a:avLst/>
          </a:prstGeom>
        </p:spPr>
      </p:pic>
      <p:pic>
        <p:nvPicPr>
          <p:cNvPr id="2" name="CD1-TRACK 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6745" y="1904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24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578" t="325" r="15849"/>
          <a:stretch/>
        </p:blipFill>
        <p:spPr>
          <a:xfrm>
            <a:off x="174637" y="384685"/>
            <a:ext cx="8845377" cy="6155599"/>
          </a:xfrm>
          <a:prstGeom prst="rect">
            <a:avLst/>
          </a:prstGeom>
        </p:spPr>
      </p:pic>
      <p:pic>
        <p:nvPicPr>
          <p:cNvPr id="2" name="CD1-TRACK 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1431" y="572009"/>
            <a:ext cx="609600" cy="609600"/>
          </a:xfrm>
          <a:prstGeom prst="rect">
            <a:avLst/>
          </a:prstGeom>
        </p:spPr>
      </p:pic>
      <p:pic>
        <p:nvPicPr>
          <p:cNvPr id="3" name="CD1-TRACK 3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1806" y="545592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A2737-8940-D248-98CD-2710597D0E51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688985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AA2737-8940-D248-98CD-2710597D0E51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13" t="9365" r="5410" b="2482"/>
          <a:stretch/>
        </p:blipFill>
        <p:spPr>
          <a:xfrm>
            <a:off x="817127" y="15353"/>
            <a:ext cx="8183105" cy="62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552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6556" r="51442" b="40992"/>
          <a:stretch/>
        </p:blipFill>
        <p:spPr bwMode="auto">
          <a:xfrm>
            <a:off x="108487" y="139485"/>
            <a:ext cx="8787539" cy="6563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01" y="2312004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02" y="3587599"/>
            <a:ext cx="3524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01" y="4607834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02" y="5835458"/>
            <a:ext cx="3524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2564" t="37343" r="16827" b="15906"/>
          <a:stretch/>
        </p:blipFill>
        <p:spPr bwMode="auto">
          <a:xfrm>
            <a:off x="232475" y="480448"/>
            <a:ext cx="8555063" cy="5951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/>
          <a:srcRect l="41852" t="83145" r="52253" b="11493"/>
          <a:stretch/>
        </p:blipFill>
        <p:spPr bwMode="auto">
          <a:xfrm>
            <a:off x="1627322" y="4633992"/>
            <a:ext cx="2138766" cy="960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42608" t="63757" r="52128" b="30247"/>
          <a:stretch/>
        </p:blipFill>
        <p:spPr bwMode="auto">
          <a:xfrm>
            <a:off x="6323309" y="1818534"/>
            <a:ext cx="1735810" cy="1074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42428" t="70272" r="52556" b="23241"/>
          <a:stretch/>
        </p:blipFill>
        <p:spPr bwMode="auto">
          <a:xfrm>
            <a:off x="1966042" y="1774555"/>
            <a:ext cx="1239864" cy="1162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42544" t="76311" r="52313" b="17462"/>
          <a:stretch/>
        </p:blipFill>
        <p:spPr bwMode="auto">
          <a:xfrm>
            <a:off x="6323309" y="4757979"/>
            <a:ext cx="1565328" cy="960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86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15064" t="58438" r="52307" b="5929"/>
          <a:stretch/>
        </p:blipFill>
        <p:spPr bwMode="auto">
          <a:xfrm>
            <a:off x="1" y="592737"/>
            <a:ext cx="9159498" cy="5351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59796" y="1392686"/>
            <a:ext cx="1720312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09979" y="2403057"/>
            <a:ext cx="2665708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a  n  g  l  e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93920" y="3232456"/>
            <a:ext cx="3897826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 c      a  n  g  l  e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18274" y="4213377"/>
            <a:ext cx="2661834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c  l   e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39903" y="1901681"/>
            <a:ext cx="1894585" cy="1806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36781" y="2805124"/>
            <a:ext cx="2068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71657" y="3689439"/>
            <a:ext cx="1937288" cy="952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371657" y="2019770"/>
            <a:ext cx="1869719" cy="2507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64846" y="775115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499005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23864906"/>
      </p:ext>
    </p:extLst>
  </p:cSld>
  <p:clrMapOvr>
    <a:masterClrMapping/>
  </p:clrMapOvr>
  <p:transition spd="slow">
    <p:pull dir="r"/>
    <p:sndAc>
      <p:stSnd>
        <p:snd r:embed="rId2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</TotalTime>
  <Words>58</Words>
  <Application>Microsoft Office PowerPoint</Application>
  <PresentationFormat>On-screen Show (4:3)</PresentationFormat>
  <Paragraphs>15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Times New Roman</vt:lpstr>
      <vt:lpstr>Arial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177</cp:revision>
  <dcterms:created xsi:type="dcterms:W3CDTF">2019-07-02T02:13:33Z</dcterms:created>
  <dcterms:modified xsi:type="dcterms:W3CDTF">2021-10-16T14:32:45Z</dcterms:modified>
</cp:coreProperties>
</file>