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1" r:id="rId2"/>
    <p:sldId id="258" r:id="rId3"/>
    <p:sldId id="259" r:id="rId4"/>
    <p:sldId id="260" r:id="rId5"/>
    <p:sldId id="285" r:id="rId6"/>
    <p:sldId id="286" r:id="rId7"/>
    <p:sldId id="284" r:id="rId8"/>
    <p:sldId id="276" r:id="rId9"/>
    <p:sldId id="272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8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Minh Canh" userId="0c0f404c-063e-46a1-8ff1-19ed54436d8d" providerId="ADAL" clId="{CFBDC195-A08F-924E-9274-2DAC8DB1B804}"/>
    <pc:docChg chg="modMainMaster">
      <pc:chgData name="Tran Minh Canh" userId="0c0f404c-063e-46a1-8ff1-19ed54436d8d" providerId="ADAL" clId="{CFBDC195-A08F-924E-9274-2DAC8DB1B804}" dt="2021-01-19T08:31:51.191" v="1" actId="20577"/>
      <pc:docMkLst>
        <pc:docMk/>
      </pc:docMkLst>
      <pc:sldMasterChg chg="modSldLayout">
        <pc:chgData name="Tran Minh Canh" userId="0c0f404c-063e-46a1-8ff1-19ed54436d8d" providerId="ADAL" clId="{CFBDC195-A08F-924E-9274-2DAC8DB1B804}" dt="2021-01-19T08:31:51.191" v="1" actId="20577"/>
        <pc:sldMasterMkLst>
          <pc:docMk/>
          <pc:sldMasterMk cId="3055312205" sldId="2147483648"/>
        </pc:sldMasterMkLst>
        <pc:sldLayoutChg chg="modSp mod">
          <pc:chgData name="Tran Minh Canh" userId="0c0f404c-063e-46a1-8ff1-19ed54436d8d" providerId="ADAL" clId="{CFBDC195-A08F-924E-9274-2DAC8DB1B804}" dt="2021-01-19T08:31:51.191" v="1" actId="20577"/>
          <pc:sldLayoutMkLst>
            <pc:docMk/>
            <pc:sldMasterMk cId="3055312205" sldId="2147483648"/>
            <pc:sldLayoutMk cId="906303064" sldId="2147483660"/>
          </pc:sldLayoutMkLst>
          <pc:spChg chg="mod">
            <ac:chgData name="Tran Minh Canh" userId="0c0f404c-063e-46a1-8ff1-19ed54436d8d" providerId="ADAL" clId="{CFBDC195-A08F-924E-9274-2DAC8DB1B804}" dt="2021-01-19T08:31:51.191" v="1" actId="20577"/>
            <ac:spMkLst>
              <pc:docMk/>
              <pc:sldMasterMk cId="3055312205" sldId="2147483648"/>
              <pc:sldLayoutMk cId="906303064" sldId="2147483660"/>
              <ac:spMk id="16" creationId="{77027A05-1D97-FD4F-96AB-41D1450D3DB8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the words, they will move and match up with the 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71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the words, they will move and match up with the 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71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82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the words, they will move and match up with the 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039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22BF-0013-47B0-BED4-DE30C35E900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C428-4B6A-4841-858A-4BB810450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359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22BF-0013-47B0-BED4-DE30C35E900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C428-4B6A-4841-858A-4BB810450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37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22BF-0013-47B0-BED4-DE30C35E900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C428-4B6A-4841-858A-4BB810450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05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9144000" cy="504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90449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TA2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</a:p>
        </p:txBody>
      </p:sp>
    </p:spTree>
    <p:extLst>
      <p:ext uri="{BB962C8B-B14F-4D97-AF65-F5344CB8AC3E}">
        <p14:creationId xmlns:p14="http://schemas.microsoft.com/office/powerpoint/2010/main" val="906303064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3175"/>
            <a:ext cx="9144000" cy="504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86442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TA2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</a:p>
        </p:txBody>
      </p:sp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0D4A6EB-0F6C-4E84-8C4B-3891F30A4F91}" type="datetimeFigureOut">
              <a:rPr lang="en-US"/>
              <a:pPr>
                <a:defRPr/>
              </a:pPr>
              <a:t>10/4/2021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6955CFA-E7B4-4995-89CC-6DF552420A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35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22BF-0013-47B0-BED4-DE30C35E900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C428-4B6A-4841-858A-4BB810450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517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22BF-0013-47B0-BED4-DE30C35E900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C428-4B6A-4841-858A-4BB810450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709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22BF-0013-47B0-BED4-DE30C35E900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C428-4B6A-4841-858A-4BB810450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75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22BF-0013-47B0-BED4-DE30C35E900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C428-4B6A-4841-858A-4BB810450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40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22BF-0013-47B0-BED4-DE30C35E900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C428-4B6A-4841-858A-4BB810450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11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22BF-0013-47B0-BED4-DE30C35E900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C428-4B6A-4841-858A-4BB810450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48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22BF-0013-47B0-BED4-DE30C35E900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C428-4B6A-4841-858A-4BB810450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0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22BF-0013-47B0-BED4-DE30C35E900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C428-4B6A-4841-858A-4BB810450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356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622BF-0013-47B0-BED4-DE30C35E900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6C428-4B6A-4841-858A-4BB810450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8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wmf"/><Relationship Id="rId4" Type="http://schemas.openxmlformats.org/officeDocument/2006/relationships/image" Target="../media/image5.wmf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Relationship Id="rId9" Type="http://schemas.openxmlformats.org/officeDocument/2006/relationships/image" Target="../media/image2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719" y="4677579"/>
            <a:ext cx="1500188" cy="208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9" y="184485"/>
            <a:ext cx="1726216" cy="17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12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09837" y="212481"/>
            <a:ext cx="1485900" cy="147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4" descr="POINSET2"/>
          <p:cNvPicPr>
            <a:picLocks noGrp="1" noChangeAspect="1" noChangeArrowheads="1"/>
          </p:cNvPicPr>
          <p:nvPr>
            <p:ph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145917" y="4777692"/>
            <a:ext cx="1943100" cy="1935956"/>
          </a:xfrm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823229" y="4603891"/>
            <a:ext cx="5324475" cy="5078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Teacher: </a:t>
            </a:r>
            <a:r>
              <a:rPr lang="vi-VN" sz="2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Hoàng Thị Thanh Thảo</a:t>
            </a:r>
            <a:endParaRPr lang="en-US" sz="27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716542" y="1184717"/>
            <a:ext cx="7940862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PEOPLE’S COMMITTEE OF TAN BINH DISTRICT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 LANG PRIMARY SCHOOL</a:t>
            </a:r>
          </a:p>
        </p:txBody>
      </p:sp>
      <p:grpSp>
        <p:nvGrpSpPr>
          <p:cNvPr id="15" name="Group 14"/>
          <p:cNvGrpSpPr/>
          <p:nvPr/>
        </p:nvGrpSpPr>
        <p:grpSpPr>
          <a:xfrm rot="5400000">
            <a:off x="-618073" y="3594768"/>
            <a:ext cx="2025009" cy="511174"/>
            <a:chOff x="2438400" y="6221412"/>
            <a:chExt cx="4767381" cy="636588"/>
          </a:xfrm>
        </p:grpSpPr>
        <p:pic>
          <p:nvPicPr>
            <p:cNvPr id="16" name="Picture 17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8" descr="clematis Ville de Lyo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1690214" y="195493"/>
            <a:ext cx="2923381" cy="467328"/>
            <a:chOff x="2438400" y="6221412"/>
            <a:chExt cx="4767381" cy="636588"/>
          </a:xfrm>
        </p:grpSpPr>
        <p:pic>
          <p:nvPicPr>
            <p:cNvPr id="23" name="Picture 17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8" descr="clematis Ville de Ly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" name="Group 33"/>
          <p:cNvGrpSpPr/>
          <p:nvPr/>
        </p:nvGrpSpPr>
        <p:grpSpPr>
          <a:xfrm>
            <a:off x="4735430" y="193113"/>
            <a:ext cx="2961907" cy="459862"/>
            <a:chOff x="2438400" y="6221412"/>
            <a:chExt cx="4767381" cy="636588"/>
          </a:xfrm>
        </p:grpSpPr>
        <p:pic>
          <p:nvPicPr>
            <p:cNvPr id="35" name="Picture 17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8" descr="clematis Ville de Ly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7" name="Group 46"/>
          <p:cNvGrpSpPr/>
          <p:nvPr/>
        </p:nvGrpSpPr>
        <p:grpSpPr>
          <a:xfrm>
            <a:off x="1631943" y="6224676"/>
            <a:ext cx="2894726" cy="486223"/>
            <a:chOff x="2438400" y="6221412"/>
            <a:chExt cx="4767381" cy="636588"/>
          </a:xfrm>
        </p:grpSpPr>
        <p:pic>
          <p:nvPicPr>
            <p:cNvPr id="48" name="Picture 17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18" descr="clematis Ville de Ly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" name="Group 58"/>
          <p:cNvGrpSpPr/>
          <p:nvPr/>
        </p:nvGrpSpPr>
        <p:grpSpPr>
          <a:xfrm>
            <a:off x="4613595" y="6191245"/>
            <a:ext cx="3168473" cy="502391"/>
            <a:chOff x="2438400" y="6221412"/>
            <a:chExt cx="4767381" cy="636588"/>
          </a:xfrm>
        </p:grpSpPr>
        <p:pic>
          <p:nvPicPr>
            <p:cNvPr id="60" name="Picture 17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18" descr="clematis Ville de Ly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2213993" y="2776176"/>
            <a:ext cx="4572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Grade: 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UNIT 1: FEELINGS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6" name="Group 65"/>
          <p:cNvGrpSpPr/>
          <p:nvPr/>
        </p:nvGrpSpPr>
        <p:grpSpPr>
          <a:xfrm rot="5400000">
            <a:off x="7576791" y="3421364"/>
            <a:ext cx="2449827" cy="511174"/>
            <a:chOff x="2438400" y="6221412"/>
            <a:chExt cx="4767381" cy="636588"/>
          </a:xfrm>
        </p:grpSpPr>
        <p:pic>
          <p:nvPicPr>
            <p:cNvPr id="67" name="Picture 17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18" descr="clematis Ville de Lyo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1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6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1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2" name="Picture 17" descr="clematis Ville de Ly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60209" y="1553747"/>
            <a:ext cx="356037" cy="44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17" descr="clematis Ville de Ly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5581" y="1879365"/>
            <a:ext cx="356037" cy="44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17" descr="clematis Ville de Ly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5501" y="2366576"/>
            <a:ext cx="356037" cy="44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17" descr="clematis Ville de Ly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60209" y="1994906"/>
            <a:ext cx="356037" cy="44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534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25775">
        <p14:honeycomb/>
        <p:sndAc>
          <p:stSnd>
            <p:snd r:embed="rId3" name="applause.wav"/>
          </p:stSnd>
        </p:sndAc>
      </p:transition>
    </mc:Choice>
    <mc:Fallback xmlns="">
      <p:transition spd="slow" advTm="25775">
        <p:fade/>
        <p:sndAc>
          <p:stSnd>
            <p:snd r:embed="rId18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3E15559-8152-0C41-A7CA-89F463706D95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4895" t="8218" r="8709" b="3824"/>
          <a:stretch/>
        </p:blipFill>
        <p:spPr>
          <a:xfrm>
            <a:off x="0" y="384685"/>
            <a:ext cx="9144000" cy="5939915"/>
          </a:xfrm>
          <a:prstGeom prst="rect">
            <a:avLst/>
          </a:prstGeom>
        </p:spPr>
      </p:pic>
      <p:pic>
        <p:nvPicPr>
          <p:cNvPr id="2" name="CD1-TRACK 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16482" y="238340"/>
            <a:ext cx="609600" cy="75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3491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8F847C5-0674-194D-9AD1-0A2F6E77FBD7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2737" r="15173"/>
          <a:stretch/>
        </p:blipFill>
        <p:spPr>
          <a:xfrm>
            <a:off x="0" y="533400"/>
            <a:ext cx="9067800" cy="5939915"/>
          </a:xfrm>
          <a:prstGeom prst="rect">
            <a:avLst/>
          </a:prstGeom>
        </p:spPr>
      </p:pic>
      <p:pic>
        <p:nvPicPr>
          <p:cNvPr id="2" name="CD1-TRACK 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34000" y="221673"/>
            <a:ext cx="609600" cy="609600"/>
          </a:xfrm>
          <a:prstGeom prst="rect">
            <a:avLst/>
          </a:prstGeom>
        </p:spPr>
      </p:pic>
      <p:pic>
        <p:nvPicPr>
          <p:cNvPr id="3" name="CD1-TRACK 1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5195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9207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6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8F847C5-0674-194D-9AD1-0A2F6E77FBD7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272" t="2143" r="1772"/>
          <a:stretch/>
        </p:blipFill>
        <p:spPr>
          <a:xfrm>
            <a:off x="34636" y="533400"/>
            <a:ext cx="8763000" cy="567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9207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4423" t="5941" r="51678" b="50144"/>
          <a:stretch/>
        </p:blipFill>
        <p:spPr bwMode="auto">
          <a:xfrm>
            <a:off x="6927" y="427326"/>
            <a:ext cx="9144000" cy="5715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1295400" y="4191000"/>
            <a:ext cx="6477000" cy="91440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581400" y="4124325"/>
            <a:ext cx="0" cy="1047749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715000" y="4124324"/>
            <a:ext cx="0" cy="1047749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1316182" y="4191000"/>
            <a:ext cx="6684818" cy="861688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382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/>
          <a:srcRect l="14257" t="49944" r="51844" b="15339"/>
          <a:stretch/>
        </p:blipFill>
        <p:spPr bwMode="auto">
          <a:xfrm>
            <a:off x="6927" y="609600"/>
            <a:ext cx="9144000" cy="5562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Oval 2"/>
          <p:cNvSpPr/>
          <p:nvPr/>
        </p:nvSpPr>
        <p:spPr>
          <a:xfrm>
            <a:off x="2819400" y="1905000"/>
            <a:ext cx="1676400" cy="625861"/>
          </a:xfrm>
          <a:prstGeom prst="ellipse">
            <a:avLst/>
          </a:prstGeom>
          <a:noFill/>
          <a:ln w="44450">
            <a:solidFill>
              <a:schemeClr val="accent1">
                <a:shade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429500" y="2530861"/>
            <a:ext cx="1295400" cy="738107"/>
          </a:xfrm>
          <a:prstGeom prst="ellipse">
            <a:avLst/>
          </a:prstGeom>
          <a:noFill/>
          <a:ln w="44450">
            <a:solidFill>
              <a:schemeClr val="accent1">
                <a:shade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895600" y="4343400"/>
            <a:ext cx="1524000" cy="747793"/>
          </a:xfrm>
          <a:prstGeom prst="ellipse">
            <a:avLst/>
          </a:prstGeom>
          <a:noFill/>
          <a:ln w="44450">
            <a:solidFill>
              <a:schemeClr val="accent1">
                <a:shade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239000" y="4343400"/>
            <a:ext cx="1676400" cy="747793"/>
          </a:xfrm>
          <a:prstGeom prst="ellipse">
            <a:avLst/>
          </a:prstGeom>
          <a:noFill/>
          <a:ln w="44450">
            <a:solidFill>
              <a:schemeClr val="accent1">
                <a:shade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88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51809" t="32957" r="20453" b="18845"/>
          <a:stretch/>
        </p:blipFill>
        <p:spPr bwMode="auto">
          <a:xfrm>
            <a:off x="152400" y="533400"/>
            <a:ext cx="8915400" cy="5638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222172" y="1600200"/>
                <a:ext cx="775855" cy="661463"/>
              </a:xfrm>
              <a:prstGeom prst="rect">
                <a:avLst/>
              </a:prstGeom>
              <a:noFill/>
              <a:ln w="66675">
                <a:solidFill>
                  <a:schemeClr val="bg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√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2172" y="1600200"/>
                <a:ext cx="775855" cy="6614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66675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249881" y="3200400"/>
                <a:ext cx="616528" cy="615553"/>
              </a:xfrm>
              <a:prstGeom prst="rect">
                <a:avLst/>
              </a:prstGeom>
              <a:noFill/>
              <a:ln w="98425">
                <a:solidFill>
                  <a:schemeClr val="bg1">
                    <a:alpha val="83000"/>
                  </a:schemeClr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9881" y="3200400"/>
                <a:ext cx="616528" cy="6155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8425">
                <a:solidFill>
                  <a:schemeClr val="bg1">
                    <a:alpha val="83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170217" y="4771917"/>
                <a:ext cx="775855" cy="661463"/>
              </a:xfrm>
              <a:prstGeom prst="rect">
                <a:avLst/>
              </a:prstGeom>
              <a:noFill/>
              <a:ln w="66675">
                <a:solidFill>
                  <a:schemeClr val="bg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√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0217" y="4771917"/>
                <a:ext cx="775855" cy="6614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66675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474460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8F847C5-0674-194D-9AD1-0A2F6E77FBD7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739" t="5376" r="6956" b="35655"/>
          <a:stretch/>
        </p:blipFill>
        <p:spPr>
          <a:xfrm>
            <a:off x="457200" y="384685"/>
            <a:ext cx="8534400" cy="5787515"/>
          </a:xfrm>
          <a:prstGeom prst="rect">
            <a:avLst/>
          </a:prstGeom>
        </p:spPr>
      </p:pic>
      <p:pic>
        <p:nvPicPr>
          <p:cNvPr id="2" name="CD1-TRACK 2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71600" y="198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1930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945" y="4007714"/>
            <a:ext cx="1280441" cy="119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 descr="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711" y="2905081"/>
            <a:ext cx="1194746" cy="1115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994301" y="1326578"/>
            <a:ext cx="594111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5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.VnAristote" pitchFamily="34" charset="0"/>
                <a:cs typeface="Arial"/>
              </a:rPr>
              <a:t>Thank you for enjoying </a:t>
            </a:r>
          </a:p>
          <a:p>
            <a:pPr algn="ctr" eaLnBrk="1" hangingPunct="1"/>
            <a:r>
              <a:rPr lang="en-US" sz="405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.VnAristote" pitchFamily="34" charset="0"/>
                <a:cs typeface="Arial"/>
              </a:rPr>
              <a:t>the lesson !</a:t>
            </a:r>
            <a:endParaRPr lang="en-US" sz="6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C000"/>
              </a:solidFill>
              <a:latin typeface=".VnAristote" pitchFamily="34" charset="0"/>
              <a:cs typeface="Arial"/>
            </a:endParaRPr>
          </a:p>
        </p:txBody>
      </p:sp>
      <p:pic>
        <p:nvPicPr>
          <p:cNvPr id="21509" name="Picture 5" descr="animated_chick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04" y="1550328"/>
            <a:ext cx="1283026" cy="110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!danc_c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025" y="2859239"/>
            <a:ext cx="2477587" cy="2421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 descr="FLOWR00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37" y="4990444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8" descr="FLOWR00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459" y="1336788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9" descr="FLOWR00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72" y="4990444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0" descr="FLOWR00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881" y="1326578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1" descr="FLOWR00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558" y="5069976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9"/>
          <p:cNvGrpSpPr>
            <a:grpSpLocks/>
          </p:cNvGrpSpPr>
          <p:nvPr/>
        </p:nvGrpSpPr>
        <p:grpSpPr bwMode="auto">
          <a:xfrm>
            <a:off x="119766" y="162908"/>
            <a:ext cx="8816104" cy="457200"/>
            <a:chOff x="0" y="3257"/>
            <a:chExt cx="5952" cy="1063"/>
          </a:xfrm>
        </p:grpSpPr>
        <p:pic>
          <p:nvPicPr>
            <p:cNvPr id="13" name="Picture 10" descr="Khuon nhac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1" descr="Khuon nhac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2" descr="Khuon nhac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3" descr="Khuon nhac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9"/>
          <p:cNvGrpSpPr>
            <a:grpSpLocks/>
          </p:cNvGrpSpPr>
          <p:nvPr/>
        </p:nvGrpSpPr>
        <p:grpSpPr bwMode="auto">
          <a:xfrm>
            <a:off x="140426" y="6348299"/>
            <a:ext cx="8806830" cy="457200"/>
            <a:chOff x="0" y="3257"/>
            <a:chExt cx="5952" cy="1063"/>
          </a:xfrm>
        </p:grpSpPr>
        <p:pic>
          <p:nvPicPr>
            <p:cNvPr id="18" name="Picture 10" descr="Khuon nhac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1" descr="Khuon nhac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2" descr="Khuon nhac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3" descr="Khuon nhac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164846" y="775115"/>
            <a:ext cx="375047" cy="5316077"/>
            <a:chOff x="220723" y="858600"/>
            <a:chExt cx="500062" cy="5039295"/>
          </a:xfrm>
        </p:grpSpPr>
        <p:grpSp>
          <p:nvGrpSpPr>
            <p:cNvPr id="22" name="Group 1"/>
            <p:cNvGrpSpPr>
              <a:grpSpLocks/>
            </p:cNvGrpSpPr>
            <p:nvPr/>
          </p:nvGrpSpPr>
          <p:grpSpPr bwMode="auto">
            <a:xfrm>
              <a:off x="220723" y="858600"/>
              <a:ext cx="500062" cy="2143001"/>
              <a:chOff x="228600" y="1219200"/>
              <a:chExt cx="838200" cy="3777054"/>
            </a:xfrm>
          </p:grpSpPr>
          <p:pic>
            <p:nvPicPr>
              <p:cNvPr id="23" name="Picture 38" descr="FLOWER-1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2209800"/>
                <a:ext cx="685800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41" descr="FLOWER-1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700" y="4348554"/>
                <a:ext cx="685801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43" descr="Clover-02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3200400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44" descr="Clover-02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1219200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2" name="Group 1"/>
            <p:cNvGrpSpPr>
              <a:grpSpLocks/>
            </p:cNvGrpSpPr>
            <p:nvPr/>
          </p:nvGrpSpPr>
          <p:grpSpPr bwMode="auto">
            <a:xfrm>
              <a:off x="224245" y="3314005"/>
              <a:ext cx="468390" cy="2583890"/>
              <a:chOff x="282486" y="1367226"/>
              <a:chExt cx="785111" cy="3544545"/>
            </a:xfrm>
          </p:grpSpPr>
          <p:pic>
            <p:nvPicPr>
              <p:cNvPr id="33" name="Picture 38" descr="FLOWER-1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796" y="2224788"/>
                <a:ext cx="685801" cy="647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41" descr="FLOWER-1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041" y="4264071"/>
                <a:ext cx="685801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43" descr="Clover-02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486" y="3218778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44" descr="Clover-02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1367226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3" name="Picture 5" descr="animated_chick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99950" y="2187755"/>
            <a:ext cx="1861491" cy="100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1" descr="FLOWR00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357" y="5045401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" name="Group 44"/>
          <p:cNvGrpSpPr/>
          <p:nvPr/>
        </p:nvGrpSpPr>
        <p:grpSpPr>
          <a:xfrm>
            <a:off x="8561868" y="804534"/>
            <a:ext cx="499005" cy="5394788"/>
            <a:chOff x="220723" y="858600"/>
            <a:chExt cx="500062" cy="5039295"/>
          </a:xfrm>
        </p:grpSpPr>
        <p:grpSp>
          <p:nvGrpSpPr>
            <p:cNvPr id="46" name="Group 1"/>
            <p:cNvGrpSpPr>
              <a:grpSpLocks/>
            </p:cNvGrpSpPr>
            <p:nvPr/>
          </p:nvGrpSpPr>
          <p:grpSpPr bwMode="auto">
            <a:xfrm>
              <a:off x="220723" y="858600"/>
              <a:ext cx="500062" cy="2143001"/>
              <a:chOff x="228600" y="1219200"/>
              <a:chExt cx="838200" cy="3777054"/>
            </a:xfrm>
          </p:grpSpPr>
          <p:pic>
            <p:nvPicPr>
              <p:cNvPr id="52" name="Picture 38" descr="FLOWER-1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2209800"/>
                <a:ext cx="685800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" name="Picture 41" descr="FLOWER-1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700" y="4348554"/>
                <a:ext cx="685801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" name="Picture 43" descr="Clover-02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3200400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Picture 44" descr="Clover-02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1219200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" name="Group 1"/>
            <p:cNvGrpSpPr>
              <a:grpSpLocks/>
            </p:cNvGrpSpPr>
            <p:nvPr/>
          </p:nvGrpSpPr>
          <p:grpSpPr bwMode="auto">
            <a:xfrm>
              <a:off x="224245" y="3314005"/>
              <a:ext cx="468390" cy="2583890"/>
              <a:chOff x="282486" y="1367226"/>
              <a:chExt cx="785111" cy="3544545"/>
            </a:xfrm>
          </p:grpSpPr>
          <p:pic>
            <p:nvPicPr>
              <p:cNvPr id="48" name="Picture 38" descr="FLOWER-1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796" y="2224788"/>
                <a:ext cx="685801" cy="647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" name="Picture 41" descr="FLOWER-1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041" y="4264071"/>
                <a:ext cx="685801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" name="Picture 43" descr="Clover-02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486" y="3218778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" name="Picture 44" descr="Clover-02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1367226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878872838"/>
      </p:ext>
    </p:extLst>
  </p:cSld>
  <p:clrMapOvr>
    <a:masterClrMapping/>
  </p:clrMapOvr>
  <p:transition spd="slow">
    <p:pull dir="r"/>
    <p:sndAc>
      <p:stSnd>
        <p:snd r:embed="rId2" name="bye by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55556E-7 2.22222E-6 C 5.55556E-7 0.04398 -0.10399 0.08009 -0.23056 0.08009 C -0.37986 0.08009 -0.43385 0.04004 -0.45642 0.01597 L -0.47969 -0.01597 C -0.50313 -0.04005 -0.56042 -0.08009 -0.72899 -0.08009 C -0.83681 -0.08009 -0.95938 -0.04398 -0.95938 2.22222E-6 C -0.95938 0.04398 -0.83681 0.08009 -0.72899 0.08009 C -0.56042 0.08009 -0.50313 0.04004 -0.47969 0.01597 L -0.45642 -0.01597 C -0.43385 -0.04005 -0.37986 -0.08009 -0.23056 -0.08009 C -0.10399 -0.08009 5.55556E-7 -0.04398 5.55556E-7 2.22222E-6 Z " pathEditMode="relative" rAng="5400000" ptsTypes="ffFffffFfff">
                                      <p:cBhvr>
                                        <p:cTn id="19" dur="5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6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26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46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66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86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55816 0.00578 C 0.55816 0.04972 0.45416 0.0858 0.3276 0.0858 C 0.17829 0.0858 0.1243 0.04579 0.10173 0.02174 L 0.07847 -0.01018 C 0.05503 -0.03423 -0.00226 -0.07424 -0.17084 -0.07424 C -0.27865 -0.07424 -0.40122 -0.03816 -0.40122 0.00578 C -0.40122 0.04972 -0.27865 0.0858 -0.17084 0.0858 C -0.00226 0.0858 0.05503 0.04579 0.07847 0.02174 L 0.10173 -0.01018 C 0.1243 -0.03423 0.17829 -0.07424 0.3276 -0.07424 C 0.45416 -0.07424 0.55816 -0.03816 0.55816 0.00578 Z " pathEditMode="relative" rAng="5400000" ptsTypes="ffFffffFfff">
                                      <p:cBhvr>
                                        <p:cTn id="40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36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  <p:bldP spid="26628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90</Words>
  <Application>Microsoft Office PowerPoint</Application>
  <PresentationFormat>On-screen Show (4:3)</PresentationFormat>
  <Paragraphs>21</Paragraphs>
  <Slides>9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.VnAristote</vt:lpstr>
      <vt:lpstr>Arial</vt:lpstr>
      <vt:lpstr>Calibri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HP</cp:lastModifiedBy>
  <cp:revision>48</cp:revision>
  <dcterms:created xsi:type="dcterms:W3CDTF">2020-12-08T03:17:05Z</dcterms:created>
  <dcterms:modified xsi:type="dcterms:W3CDTF">2021-10-04T02:53:10Z</dcterms:modified>
</cp:coreProperties>
</file>