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9"/>
  </p:notesMasterIdLst>
  <p:sldIdLst>
    <p:sldId id="316" r:id="rId2"/>
    <p:sldId id="326" r:id="rId3"/>
    <p:sldId id="346" r:id="rId4"/>
    <p:sldId id="347" r:id="rId5"/>
    <p:sldId id="348" r:id="rId6"/>
    <p:sldId id="349" r:id="rId7"/>
    <p:sldId id="351" r:id="rId8"/>
    <p:sldId id="339" r:id="rId9"/>
    <p:sldId id="341" r:id="rId10"/>
    <p:sldId id="343" r:id="rId11"/>
    <p:sldId id="344" r:id="rId12"/>
    <p:sldId id="352" r:id="rId13"/>
    <p:sldId id="337" r:id="rId14"/>
    <p:sldId id="335" r:id="rId15"/>
    <p:sldId id="336" r:id="rId16"/>
    <p:sldId id="331" r:id="rId17"/>
    <p:sldId id="283" r:id="rId1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.VnAristote" panose="020B7200000000000000" pitchFamily="34" charset="0"/>
      <p:regular r:id="rId2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132"/>
    <p:restoredTop sz="85007"/>
  </p:normalViewPr>
  <p:slideViewPr>
    <p:cSldViewPr snapToGrid="0" snapToObjects="1">
      <p:cViewPr varScale="1">
        <p:scale>
          <a:sx n="73" d="100"/>
          <a:sy n="73" d="100"/>
        </p:scale>
        <p:origin x="86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12/26/2021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43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37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55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7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767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395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9144000" cy="504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2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4</a:t>
            </a: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3175"/>
            <a:ext cx="9144000" cy="504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2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4</a:t>
            </a: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0D4A6EB-0F6C-4E84-8C4B-3891F30A4F91}" type="datetimeFigureOut">
              <a:rPr lang="en-US"/>
              <a:pPr>
                <a:defRPr/>
              </a:pPr>
              <a:t>12/26/2021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6955CFA-E7B4-4995-89CC-6DF552420A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30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1D5DC-5237-4840-943C-4C1733B02291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FAF5B-BC11-4A15-92F0-A94751106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07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  <p:sldLayoutId id="2147483667" r:id="rId4"/>
    <p:sldLayoutId id="2147483668" r:id="rId5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8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wmf"/><Relationship Id="rId4" Type="http://schemas.openxmlformats.org/officeDocument/2006/relationships/image" Target="../media/image5.wmf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10" Type="http://schemas.openxmlformats.org/officeDocument/2006/relationships/image" Target="../media/image28.gif"/><Relationship Id="rId4" Type="http://schemas.openxmlformats.org/officeDocument/2006/relationships/image" Target="../media/image22.gif"/><Relationship Id="rId9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719" y="4677579"/>
            <a:ext cx="1500188" cy="208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9" y="184485"/>
            <a:ext cx="1726216" cy="17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12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09837" y="212481"/>
            <a:ext cx="1485900" cy="147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4" descr="POINSET2"/>
          <p:cNvPicPr>
            <a:picLocks noGrp="1" noChangeAspect="1" noChangeArrowheads="1"/>
          </p:cNvPicPr>
          <p:nvPr>
            <p:ph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145917" y="4777692"/>
            <a:ext cx="1943100" cy="1935956"/>
          </a:xfrm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732589" y="5163048"/>
            <a:ext cx="5324475" cy="5078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Teacher: </a:t>
            </a:r>
            <a:r>
              <a:rPr lang="vi-VN" sz="2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Hoàng Thị Thanh Thảo</a:t>
            </a:r>
            <a:endParaRPr lang="en-US" sz="27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716542" y="1184717"/>
            <a:ext cx="7940862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PEOPLE’S COMMITTEE OF TAN BINH DISTRICT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 LANG PRIMARY SCHOOL</a:t>
            </a:r>
          </a:p>
        </p:txBody>
      </p:sp>
      <p:grpSp>
        <p:nvGrpSpPr>
          <p:cNvPr id="15" name="Group 14"/>
          <p:cNvGrpSpPr/>
          <p:nvPr/>
        </p:nvGrpSpPr>
        <p:grpSpPr>
          <a:xfrm rot="5400000">
            <a:off x="-618073" y="3594768"/>
            <a:ext cx="2025009" cy="511174"/>
            <a:chOff x="2438400" y="6221412"/>
            <a:chExt cx="4767381" cy="636588"/>
          </a:xfrm>
        </p:grpSpPr>
        <p:pic>
          <p:nvPicPr>
            <p:cNvPr id="16" name="Picture 17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8" descr="clematis Ville de Lyo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1690214" y="195493"/>
            <a:ext cx="2923381" cy="467328"/>
            <a:chOff x="2438400" y="6221412"/>
            <a:chExt cx="4767381" cy="636588"/>
          </a:xfrm>
        </p:grpSpPr>
        <p:pic>
          <p:nvPicPr>
            <p:cNvPr id="23" name="Picture 17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8" descr="clematis Ville de Ly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Group 33"/>
          <p:cNvGrpSpPr/>
          <p:nvPr/>
        </p:nvGrpSpPr>
        <p:grpSpPr>
          <a:xfrm>
            <a:off x="4735430" y="193113"/>
            <a:ext cx="2961907" cy="459862"/>
            <a:chOff x="2438400" y="6221412"/>
            <a:chExt cx="4767381" cy="636588"/>
          </a:xfrm>
        </p:grpSpPr>
        <p:pic>
          <p:nvPicPr>
            <p:cNvPr id="35" name="Picture 17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8" descr="clematis Ville de Ly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7" name="Group 46"/>
          <p:cNvGrpSpPr/>
          <p:nvPr/>
        </p:nvGrpSpPr>
        <p:grpSpPr>
          <a:xfrm>
            <a:off x="1631943" y="6224676"/>
            <a:ext cx="2894726" cy="486223"/>
            <a:chOff x="2438400" y="6221412"/>
            <a:chExt cx="4767381" cy="636588"/>
          </a:xfrm>
        </p:grpSpPr>
        <p:pic>
          <p:nvPicPr>
            <p:cNvPr id="48" name="Picture 17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18" descr="clematis Ville de Ly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" name="Group 58"/>
          <p:cNvGrpSpPr/>
          <p:nvPr/>
        </p:nvGrpSpPr>
        <p:grpSpPr>
          <a:xfrm>
            <a:off x="4613595" y="6191245"/>
            <a:ext cx="3168473" cy="502391"/>
            <a:chOff x="2438400" y="6221412"/>
            <a:chExt cx="4767381" cy="636588"/>
          </a:xfrm>
        </p:grpSpPr>
        <p:pic>
          <p:nvPicPr>
            <p:cNvPr id="60" name="Picture 17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18" descr="clematis Ville de Ly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2213993" y="2776176"/>
            <a:ext cx="4572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Grade: 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UNIT 5: FREE TIME ACTIVITIES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6" name="Group 65"/>
          <p:cNvGrpSpPr/>
          <p:nvPr/>
        </p:nvGrpSpPr>
        <p:grpSpPr>
          <a:xfrm rot="5400000">
            <a:off x="7576791" y="3421364"/>
            <a:ext cx="2449827" cy="511174"/>
            <a:chOff x="2438400" y="6221412"/>
            <a:chExt cx="4767381" cy="636588"/>
          </a:xfrm>
        </p:grpSpPr>
        <p:pic>
          <p:nvPicPr>
            <p:cNvPr id="67" name="Picture 17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18" descr="clematis Ville de Lyo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6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2" name="Picture 17" descr="clematis Ville de Ly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60209" y="1553747"/>
            <a:ext cx="356037" cy="44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17" descr="clematis Ville de Ly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5581" y="1879365"/>
            <a:ext cx="356037" cy="44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17" descr="clematis Ville de Ly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5501" y="2366576"/>
            <a:ext cx="356037" cy="44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17" descr="clematis Ville de Ly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60209" y="1994906"/>
            <a:ext cx="356037" cy="44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2918" y="4921873"/>
            <a:ext cx="1726216" cy="17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982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25775">
        <p14:honeycomb/>
        <p:sndAc>
          <p:stSnd>
            <p:snd r:embed="rId3" name="applause.wav"/>
          </p:stSnd>
        </p:sndAc>
      </p:transition>
    </mc:Choice>
    <mc:Fallback xmlns="">
      <p:transition spd="slow" advTm="25775">
        <p:fade/>
        <p:sndAc>
          <p:stSnd>
            <p:snd r:embed="rId18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9333" t="54932" r="31952" b="5543"/>
          <a:stretch/>
        </p:blipFill>
        <p:spPr>
          <a:xfrm>
            <a:off x="1789611" y="1107949"/>
            <a:ext cx="6191794" cy="42870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9526" y="4600663"/>
            <a:ext cx="27028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Let’s play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7434238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71571" t="54860" r="10572" b="5615"/>
          <a:stretch/>
        </p:blipFill>
        <p:spPr>
          <a:xfrm>
            <a:off x="2952205" y="905416"/>
            <a:ext cx="5355772" cy="41629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9270" y="4184663"/>
            <a:ext cx="26772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Let’s play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02256097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46412E8-F90E-6F46-9565-0EC14661460B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1" y="533708"/>
            <a:ext cx="4319336" cy="57645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415974"/>
            <a:ext cx="4297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Let’s play ……..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2516024" y="1077538"/>
            <a:ext cx="1505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soccer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265379"/>
            <a:ext cx="4297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Let’s play ……..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0" y="1243307"/>
            <a:ext cx="4297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Let’s play ……..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0" y="4678890"/>
            <a:ext cx="4297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Let’s play ……..</a:t>
            </a:r>
            <a:endParaRPr lang="en-US" sz="3600" dirty="0"/>
          </a:p>
        </p:txBody>
      </p:sp>
      <p:sp>
        <p:nvSpPr>
          <p:cNvPr id="9" name="Rectangle 8"/>
          <p:cNvSpPr/>
          <p:nvPr/>
        </p:nvSpPr>
        <p:spPr>
          <a:xfrm>
            <a:off x="2491323" y="2141851"/>
            <a:ext cx="1505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tag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16024" y="3205661"/>
            <a:ext cx="3139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ide and seek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91323" y="4468046"/>
            <a:ext cx="22185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hopscotch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548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750" t="13523" r="11874" b="32740"/>
          <a:stretch/>
        </p:blipFill>
        <p:spPr>
          <a:xfrm>
            <a:off x="16134" y="0"/>
            <a:ext cx="9127865" cy="625288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1266" y="2074687"/>
            <a:ext cx="1868757" cy="692331"/>
          </a:xfrm>
          <a:prstGeom prst="ellipse">
            <a:avLst/>
          </a:prstGeom>
          <a:noFill/>
          <a:ln w="47625">
            <a:solidFill>
              <a:srgbClr val="C00000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741587" y="2116948"/>
            <a:ext cx="1541417" cy="692331"/>
          </a:xfrm>
          <a:prstGeom prst="ellipse">
            <a:avLst/>
          </a:prstGeom>
          <a:noFill/>
          <a:ln w="47625">
            <a:solidFill>
              <a:srgbClr val="C00000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681266" y="5177117"/>
            <a:ext cx="2366299" cy="833717"/>
          </a:xfrm>
          <a:prstGeom prst="ellipse">
            <a:avLst/>
          </a:prstGeom>
          <a:noFill/>
          <a:ln w="47625">
            <a:solidFill>
              <a:srgbClr val="C00000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835716" y="5177118"/>
            <a:ext cx="1541417" cy="726141"/>
          </a:xfrm>
          <a:prstGeom prst="ellipse">
            <a:avLst/>
          </a:prstGeom>
          <a:noFill/>
          <a:ln w="47625">
            <a:solidFill>
              <a:srgbClr val="C00000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152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068" t="26518" r="36416" b="52589"/>
          <a:stretch/>
        </p:blipFill>
        <p:spPr>
          <a:xfrm>
            <a:off x="0" y="731519"/>
            <a:ext cx="8882743" cy="565621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586446" y="2220685"/>
            <a:ext cx="1541417" cy="692331"/>
          </a:xfrm>
          <a:prstGeom prst="ellipse">
            <a:avLst/>
          </a:prstGeom>
          <a:noFill/>
          <a:ln w="47625">
            <a:solidFill>
              <a:srgbClr val="C00000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270171" y="2806870"/>
            <a:ext cx="2612572" cy="776351"/>
          </a:xfrm>
          <a:prstGeom prst="ellipse">
            <a:avLst/>
          </a:prstGeom>
          <a:noFill/>
          <a:ln w="47625">
            <a:solidFill>
              <a:srgbClr val="C00000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173452" y="5205438"/>
            <a:ext cx="2050205" cy="776351"/>
          </a:xfrm>
          <a:prstGeom prst="ellipse">
            <a:avLst/>
          </a:prstGeom>
          <a:noFill/>
          <a:ln w="47625">
            <a:solidFill>
              <a:srgbClr val="C00000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397109" y="4362995"/>
            <a:ext cx="2050205" cy="842444"/>
          </a:xfrm>
          <a:prstGeom prst="ellipse">
            <a:avLst/>
          </a:prstGeom>
          <a:noFill/>
          <a:ln w="47625">
            <a:solidFill>
              <a:srgbClr val="C00000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48931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656" t="31212" r="31605" b="17879"/>
          <a:stretch/>
        </p:blipFill>
        <p:spPr>
          <a:xfrm>
            <a:off x="73254" y="-316145"/>
            <a:ext cx="8712925" cy="67300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70518" y="2679652"/>
            <a:ext cx="9925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 g 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4942540" y="4293991"/>
            <a:ext cx="39036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    p      c  o     c  h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4831839" y="5131211"/>
            <a:ext cx="23006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r</a:t>
            </a:r>
            <a:endParaRPr lang="en-US" sz="3600" dirty="0"/>
          </a:p>
        </p:txBody>
      </p:sp>
      <p:sp>
        <p:nvSpPr>
          <p:cNvPr id="6" name="Rectangle 5"/>
          <p:cNvSpPr/>
          <p:nvPr/>
        </p:nvSpPr>
        <p:spPr>
          <a:xfrm>
            <a:off x="6250842" y="988075"/>
            <a:ext cx="41229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</a:p>
        </p:txBody>
      </p:sp>
      <p:sp>
        <p:nvSpPr>
          <p:cNvPr id="7" name="Rectangle 6"/>
          <p:cNvSpPr/>
          <p:nvPr/>
        </p:nvSpPr>
        <p:spPr>
          <a:xfrm>
            <a:off x="6270518" y="3094856"/>
            <a:ext cx="41229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8" name="Rectangle 7"/>
          <p:cNvSpPr/>
          <p:nvPr/>
        </p:nvSpPr>
        <p:spPr>
          <a:xfrm>
            <a:off x="6272075" y="4722286"/>
            <a:ext cx="41229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531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924" t="34816" r="39508" b="18568"/>
          <a:stretch/>
        </p:blipFill>
        <p:spPr>
          <a:xfrm>
            <a:off x="182880" y="90055"/>
            <a:ext cx="8712926" cy="61134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450" y="926079"/>
            <a:ext cx="915223" cy="805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450" y="2361440"/>
            <a:ext cx="682890" cy="67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450" y="3943892"/>
            <a:ext cx="682890" cy="67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283" y="5123778"/>
            <a:ext cx="915223" cy="805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20855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2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945" y="4007714"/>
            <a:ext cx="1280441" cy="119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 descr="2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711" y="2905081"/>
            <a:ext cx="1194746" cy="1115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994301" y="1326578"/>
            <a:ext cx="594111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5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.VnAristote" pitchFamily="34" charset="0"/>
                <a:cs typeface="Arial"/>
              </a:rPr>
              <a:t>Thank you for enjoying </a:t>
            </a:r>
          </a:p>
          <a:p>
            <a:pPr algn="ctr" eaLnBrk="1" hangingPunct="1"/>
            <a:r>
              <a:rPr lang="en-US" sz="405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.VnAristote" pitchFamily="34" charset="0"/>
                <a:cs typeface="Arial"/>
              </a:rPr>
              <a:t>the lesson !</a:t>
            </a:r>
            <a:endParaRPr lang="en-US" sz="6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C000"/>
              </a:solidFill>
              <a:latin typeface=".VnAristote" pitchFamily="34" charset="0"/>
              <a:cs typeface="Arial"/>
            </a:endParaRPr>
          </a:p>
        </p:txBody>
      </p:sp>
      <p:pic>
        <p:nvPicPr>
          <p:cNvPr id="21509" name="Picture 5" descr="animated_chick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04" y="1550328"/>
            <a:ext cx="1283026" cy="11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!danc_c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025" y="2859239"/>
            <a:ext cx="2477587" cy="242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 descr="FLOWR00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7" y="4990444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8" descr="FLOWR00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459" y="1336788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9" descr="FLOWR00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72" y="4990444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0" descr="FLOWR00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881" y="1326578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1" descr="FLOWR00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558" y="5069976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9"/>
          <p:cNvGrpSpPr>
            <a:grpSpLocks/>
          </p:cNvGrpSpPr>
          <p:nvPr/>
        </p:nvGrpSpPr>
        <p:grpSpPr bwMode="auto">
          <a:xfrm>
            <a:off x="119766" y="162908"/>
            <a:ext cx="8816104" cy="457200"/>
            <a:chOff x="0" y="3257"/>
            <a:chExt cx="5952" cy="1063"/>
          </a:xfrm>
        </p:grpSpPr>
        <p:pic>
          <p:nvPicPr>
            <p:cNvPr id="13" name="Picture 10" descr="Khuon nhac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1" descr="Khuon nhac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2" descr="Khuon nhac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3" descr="Khuon nhac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9"/>
          <p:cNvGrpSpPr>
            <a:grpSpLocks/>
          </p:cNvGrpSpPr>
          <p:nvPr/>
        </p:nvGrpSpPr>
        <p:grpSpPr bwMode="auto">
          <a:xfrm>
            <a:off x="140426" y="6348299"/>
            <a:ext cx="8806830" cy="457200"/>
            <a:chOff x="0" y="3257"/>
            <a:chExt cx="5952" cy="1063"/>
          </a:xfrm>
        </p:grpSpPr>
        <p:pic>
          <p:nvPicPr>
            <p:cNvPr id="18" name="Picture 10" descr="Khuon nhac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1" descr="Khuon nhac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2" descr="Khuon nhac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3" descr="Khuon nhac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276517" y="755202"/>
            <a:ext cx="375047" cy="5316077"/>
            <a:chOff x="220723" y="858600"/>
            <a:chExt cx="500062" cy="5039295"/>
          </a:xfrm>
        </p:grpSpPr>
        <p:grpSp>
          <p:nvGrpSpPr>
            <p:cNvPr id="22" name="Group 1"/>
            <p:cNvGrpSpPr>
              <a:grpSpLocks/>
            </p:cNvGrpSpPr>
            <p:nvPr/>
          </p:nvGrpSpPr>
          <p:grpSpPr bwMode="auto">
            <a:xfrm>
              <a:off x="220723" y="858600"/>
              <a:ext cx="500062" cy="2143001"/>
              <a:chOff x="228600" y="1219200"/>
              <a:chExt cx="838200" cy="3777054"/>
            </a:xfrm>
          </p:grpSpPr>
          <p:pic>
            <p:nvPicPr>
              <p:cNvPr id="23" name="Picture 38" descr="FLOWER-1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2209800"/>
                <a:ext cx="685800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41" descr="FLOWER-1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700" y="4348554"/>
                <a:ext cx="685801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43" descr="Clover-02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3200400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44" descr="Clover-02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219200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2" name="Group 1"/>
            <p:cNvGrpSpPr>
              <a:grpSpLocks/>
            </p:cNvGrpSpPr>
            <p:nvPr/>
          </p:nvGrpSpPr>
          <p:grpSpPr bwMode="auto">
            <a:xfrm>
              <a:off x="224245" y="3314005"/>
              <a:ext cx="468390" cy="2583890"/>
              <a:chOff x="282486" y="1367226"/>
              <a:chExt cx="785111" cy="3544545"/>
            </a:xfrm>
          </p:grpSpPr>
          <p:pic>
            <p:nvPicPr>
              <p:cNvPr id="33" name="Picture 38" descr="FLOWER-1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796" y="2224788"/>
                <a:ext cx="685801" cy="647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41" descr="FLOWER-1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041" y="4264071"/>
                <a:ext cx="685801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43" descr="Clover-02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486" y="3218778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44" descr="Clover-02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367226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3" name="Picture 5" descr="animated_chick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99950" y="2187755"/>
            <a:ext cx="1861491" cy="100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1" descr="FLOWR00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357" y="5045401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" name="Group 44"/>
          <p:cNvGrpSpPr/>
          <p:nvPr/>
        </p:nvGrpSpPr>
        <p:grpSpPr>
          <a:xfrm>
            <a:off x="8561868" y="804534"/>
            <a:ext cx="375047" cy="5394788"/>
            <a:chOff x="220723" y="858600"/>
            <a:chExt cx="500062" cy="5039295"/>
          </a:xfrm>
        </p:grpSpPr>
        <p:grpSp>
          <p:nvGrpSpPr>
            <p:cNvPr id="46" name="Group 1"/>
            <p:cNvGrpSpPr>
              <a:grpSpLocks/>
            </p:cNvGrpSpPr>
            <p:nvPr/>
          </p:nvGrpSpPr>
          <p:grpSpPr bwMode="auto">
            <a:xfrm>
              <a:off x="220723" y="858600"/>
              <a:ext cx="500062" cy="2143001"/>
              <a:chOff x="228600" y="1219200"/>
              <a:chExt cx="838200" cy="3777054"/>
            </a:xfrm>
          </p:grpSpPr>
          <p:pic>
            <p:nvPicPr>
              <p:cNvPr id="52" name="Picture 38" descr="FLOWER-1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2209800"/>
                <a:ext cx="685800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Picture 41" descr="FLOWER-1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700" y="4348554"/>
                <a:ext cx="685801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" name="Picture 43" descr="Clover-02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3200400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Picture 44" descr="Clover-02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219200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" name="Group 1"/>
            <p:cNvGrpSpPr>
              <a:grpSpLocks/>
            </p:cNvGrpSpPr>
            <p:nvPr/>
          </p:nvGrpSpPr>
          <p:grpSpPr bwMode="auto">
            <a:xfrm>
              <a:off x="224245" y="3314005"/>
              <a:ext cx="468390" cy="2583890"/>
              <a:chOff x="282486" y="1367226"/>
              <a:chExt cx="785111" cy="3544545"/>
            </a:xfrm>
          </p:grpSpPr>
          <p:pic>
            <p:nvPicPr>
              <p:cNvPr id="48" name="Picture 38" descr="FLOWER-1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796" y="2224788"/>
                <a:ext cx="685801" cy="647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Picture 41" descr="FLOWER-1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041" y="4264071"/>
                <a:ext cx="685801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" name="Picture 43" descr="Clover-02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486" y="3218778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" name="Picture 44" descr="Clover-02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367226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137621012"/>
      </p:ext>
    </p:extLst>
  </p:cSld>
  <p:clrMapOvr>
    <a:masterClrMapping/>
  </p:clrMapOvr>
  <p:transition spd="slow">
    <p:pull dir="r"/>
    <p:sndAc>
      <p:stSnd>
        <p:snd r:embed="rId3" name="bye by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55556E-7 2.22222E-6 C 5.55556E-7 0.04398 -0.10399 0.08009 -0.23056 0.08009 C -0.37986 0.08009 -0.43385 0.04004 -0.45642 0.01597 L -0.47969 -0.01597 C -0.50313 -0.04005 -0.56042 -0.08009 -0.72899 -0.08009 C -0.83681 -0.08009 -0.95938 -0.04398 -0.95938 2.22222E-6 C -0.95938 0.04398 -0.83681 0.08009 -0.72899 0.08009 C -0.56042 0.08009 -0.50313 0.04004 -0.47969 0.01597 L -0.45642 -0.01597 C -0.43385 -0.04005 -0.37986 -0.08009 -0.23056 -0.08009 C -0.10399 -0.08009 5.55556E-7 -0.04398 5.55556E-7 2.22222E-6 Z " pathEditMode="relative" rAng="5400000" ptsTypes="ffFffffFfff">
                                      <p:cBhvr>
                                        <p:cTn id="19" dur="5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6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26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46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66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86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55816 0.00578 C 0.55816 0.04972 0.45416 0.0858 0.3276 0.0858 C 0.17829 0.0858 0.1243 0.04579 0.10173 0.02174 L 0.07847 -0.01018 C 0.05503 -0.03423 -0.00226 -0.07424 -0.17084 -0.07424 C -0.27865 -0.07424 -0.40122 -0.03816 -0.40122 0.00578 C -0.40122 0.04972 -0.27865 0.0858 -0.17084 0.0858 C -0.00226 0.0858 0.05503 0.04579 0.07847 0.02174 L 0.10173 -0.01018 C 0.1243 -0.03423 0.17829 -0.07424 0.3276 -0.07424 C 0.45416 -0.07424 0.55816 -0.03816 0.55816 0.00578 Z " pathEditMode="relative" rAng="5400000" ptsTypes="ffFffffFfff">
                                      <p:cBhvr>
                                        <p:cTn id="40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36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  <p:bldP spid="2662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048103"/>
          </a:xfrm>
          <a:prstGeom prst="rect">
            <a:avLst/>
          </a:prstGeom>
        </p:spPr>
      </p:pic>
      <p:pic>
        <p:nvPicPr>
          <p:cNvPr id="3" name="CD1-TRACK 6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65091" y="18045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987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286" t="55939" r="76286" b="6696"/>
          <a:stretch/>
        </p:blipFill>
        <p:spPr>
          <a:xfrm>
            <a:off x="1267096" y="990149"/>
            <a:ext cx="6518366" cy="414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46407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238" t="55004" r="53619" b="4608"/>
          <a:stretch/>
        </p:blipFill>
        <p:spPr>
          <a:xfrm>
            <a:off x="1358537" y="905472"/>
            <a:ext cx="6557555" cy="387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2204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9333" t="54932" r="31952" b="5543"/>
          <a:stretch/>
        </p:blipFill>
        <p:spPr>
          <a:xfrm>
            <a:off x="1789611" y="1107949"/>
            <a:ext cx="6191794" cy="428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88034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71571" t="54860" r="10572" b="5615"/>
          <a:stretch/>
        </p:blipFill>
        <p:spPr>
          <a:xfrm>
            <a:off x="1750423" y="905416"/>
            <a:ext cx="6557554" cy="416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48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A8F00F1-EF0C-5B4D-8520-463ABCBBB3D9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2790" y="1067724"/>
            <a:ext cx="5581210" cy="4556210"/>
          </a:xfrm>
          <a:prstGeom prst="rect">
            <a:avLst/>
          </a:prstGeom>
        </p:spPr>
      </p:pic>
      <p:pic>
        <p:nvPicPr>
          <p:cNvPr id="3" name="CD1-TRACK 6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96200" y="458124"/>
            <a:ext cx="609600" cy="609600"/>
          </a:xfrm>
          <a:prstGeom prst="rect">
            <a:avLst/>
          </a:prstGeom>
        </p:spPr>
      </p:pic>
      <p:pic>
        <p:nvPicPr>
          <p:cNvPr id="4" name="CD1-TRACK 6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3379" y="5818817"/>
            <a:ext cx="487363" cy="4873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49675"/>
            <a:ext cx="42976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Let’s play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…….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2294967" y="414218"/>
            <a:ext cx="11275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ag.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692" y="1393018"/>
            <a:ext cx="22772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916677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92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4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286" t="55939" r="76286" b="6696"/>
          <a:stretch/>
        </p:blipFill>
        <p:spPr>
          <a:xfrm>
            <a:off x="1267096" y="990149"/>
            <a:ext cx="6518366" cy="41472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36914" y="4570869"/>
            <a:ext cx="22450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Let’s play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6997853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238" t="55004" r="53619" b="4608"/>
          <a:stretch/>
        </p:blipFill>
        <p:spPr>
          <a:xfrm>
            <a:off x="1959429" y="905472"/>
            <a:ext cx="5956663" cy="38755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41417" y="4011566"/>
            <a:ext cx="27028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Let’s play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5377167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2232</TotalTime>
  <Words>110</Words>
  <Application>Microsoft Office PowerPoint</Application>
  <PresentationFormat>On-screen Show (4:3)</PresentationFormat>
  <Paragraphs>41</Paragraphs>
  <Slides>17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Calibri</vt:lpstr>
      <vt:lpstr>.VnAristote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HP</cp:lastModifiedBy>
  <cp:revision>241</cp:revision>
  <dcterms:created xsi:type="dcterms:W3CDTF">2019-07-02T02:13:33Z</dcterms:created>
  <dcterms:modified xsi:type="dcterms:W3CDTF">2021-12-26T13:25:59Z</dcterms:modified>
</cp:coreProperties>
</file>