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3"/>
  </p:notesMasterIdLst>
  <p:sldIdLst>
    <p:sldId id="270" r:id="rId2"/>
    <p:sldId id="275" r:id="rId3"/>
    <p:sldId id="274" r:id="rId4"/>
    <p:sldId id="278" r:id="rId5"/>
    <p:sldId id="279" r:id="rId6"/>
    <p:sldId id="281" r:id="rId7"/>
    <p:sldId id="280" r:id="rId8"/>
    <p:sldId id="277" r:id="rId9"/>
    <p:sldId id="276" r:id="rId10"/>
    <p:sldId id="285" r:id="rId11"/>
    <p:sldId id="283" r:id="rId12"/>
  </p:sldIdLst>
  <p:sldSz cx="9144000" cy="6858000" type="screen4x3"/>
  <p:notesSz cx="6858000" cy="9144000"/>
  <p:embeddedFontLst>
    <p:embeddedFont>
      <p:font typeface=".VnAristote" panose="020B7200000000000000" pitchFamily="3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32"/>
    <p:restoredTop sz="85007"/>
  </p:normalViewPr>
  <p:slideViewPr>
    <p:cSldViewPr snapToGrid="0" snapToObjects="1">
      <p:cViewPr varScale="1">
        <p:scale>
          <a:sx n="62" d="100"/>
          <a:sy n="62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86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9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6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9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D5DC-5237-4840-943C-4C1733B0229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AF5B-BC11-4A15-92F0-A9475110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8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3229" y="4603891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4:  ANIMALS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18" y="4921873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7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928" t="25056" r="40734" b="13103"/>
          <a:stretch/>
        </p:blipFill>
        <p:spPr>
          <a:xfrm>
            <a:off x="232476" y="573438"/>
            <a:ext cx="8772040" cy="5646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755" y="1332632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60" y="2628687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52" y="4008551"/>
            <a:ext cx="3524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59" y="5133793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6951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6517" y="755202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375047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7621012"/>
      </p:ext>
    </p:extLst>
  </p:cSld>
  <p:clrMapOvr>
    <a:masterClrMapping/>
  </p:clrMapOvr>
  <p:transition spd="slow">
    <p:pull dir="r"/>
    <p:sndAc>
      <p:stSnd>
        <p:snd r:embed="rId3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967" y="4336723"/>
            <a:ext cx="3641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rgbClr val="002060"/>
                </a:solidFill>
                <a:latin typeface="BlinkMacSystemFont"/>
              </a:rPr>
              <a:t>Where are you from?</a:t>
            </a:r>
          </a:p>
          <a:p>
            <a:pPr algn="just"/>
            <a:r>
              <a:rPr lang="en-US" sz="2100" b="1" dirty="0">
                <a:solidFill>
                  <a:srgbClr val="002060"/>
                </a:solidFill>
                <a:latin typeface="BlinkMacSystemFont"/>
              </a:rPr>
              <a:t>I’m from </a:t>
            </a:r>
            <a:r>
              <a:rPr lang="en-US" sz="2100" b="1" dirty="0" err="1">
                <a:solidFill>
                  <a:srgbClr val="FF0000"/>
                </a:solidFill>
                <a:latin typeface="BlinkMacSystemFont"/>
              </a:rPr>
              <a:t>Nha</a:t>
            </a:r>
            <a:r>
              <a:rPr lang="en-US" sz="2100" b="1" dirty="0">
                <a:solidFill>
                  <a:srgbClr val="FF0000"/>
                </a:solidFill>
                <a:latin typeface="BlinkMacSystemFont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linkMacSystemFont"/>
              </a:rPr>
              <a:t>Trang</a:t>
            </a:r>
            <a:r>
              <a:rPr lang="en-US" sz="2100" b="1" dirty="0">
                <a:solidFill>
                  <a:srgbClr val="FF0000"/>
                </a:solidFill>
                <a:latin typeface="BlinkMacSystemFont"/>
              </a:rPr>
              <a:t>.</a:t>
            </a:r>
            <a:endParaRPr lang="en-US" sz="2100" dirty="0">
              <a:solidFill>
                <a:srgbClr val="FF0000"/>
              </a:solidFill>
              <a:latin typeface="BlinkMacSystemFon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0834" y="4485358"/>
            <a:ext cx="38057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BlinkMacSystemFont"/>
              </a:rPr>
              <a:t>Where are you from?</a:t>
            </a:r>
          </a:p>
          <a:p>
            <a:pPr algn="just"/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BlinkMacSystemFont"/>
              </a:rPr>
              <a:t>I’m from  </a:t>
            </a:r>
            <a:r>
              <a:rPr lang="en-US" sz="2100" b="1" dirty="0">
                <a:solidFill>
                  <a:srgbClr val="FF0000"/>
                </a:solidFill>
                <a:latin typeface="BlinkMacSystemFont"/>
              </a:rPr>
              <a:t>Ho Chi Minh City.</a:t>
            </a:r>
            <a:endParaRPr lang="en-US" sz="2100" dirty="0">
              <a:solidFill>
                <a:srgbClr val="FF0000"/>
              </a:solidFill>
              <a:latin typeface="BlinkMacSystemFon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376" t="47668" r="43366" b="36285"/>
          <a:stretch/>
        </p:blipFill>
        <p:spPr>
          <a:xfrm>
            <a:off x="4601001" y="879332"/>
            <a:ext cx="3969562" cy="310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8961" t="45098" r="39367" b="39053"/>
          <a:stretch/>
        </p:blipFill>
        <p:spPr>
          <a:xfrm>
            <a:off x="309966" y="879332"/>
            <a:ext cx="3952067" cy="31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10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376" t="47668" r="43366" b="36285"/>
          <a:stretch/>
        </p:blipFill>
        <p:spPr>
          <a:xfrm>
            <a:off x="856805" y="2185261"/>
            <a:ext cx="6737364" cy="3105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4848" t="27491" r="43297" b="69291"/>
          <a:stretch/>
        </p:blipFill>
        <p:spPr>
          <a:xfrm>
            <a:off x="658368" y="347472"/>
            <a:ext cx="5504688" cy="6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533" t="30142" r="50504" b="67087"/>
          <a:stretch/>
        </p:blipFill>
        <p:spPr>
          <a:xfrm>
            <a:off x="658368" y="950976"/>
            <a:ext cx="2375080" cy="768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8317" y="1056777"/>
            <a:ext cx="3642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City.</a:t>
            </a:r>
          </a:p>
        </p:txBody>
      </p:sp>
    </p:spTree>
    <p:extLst>
      <p:ext uri="{BB962C8B-B14F-4D97-AF65-F5344CB8AC3E}">
        <p14:creationId xmlns:p14="http://schemas.microsoft.com/office/powerpoint/2010/main" val="1927863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13867"/>
          </a:xfrm>
          <a:prstGeom prst="rect">
            <a:avLst/>
          </a:prstGeom>
        </p:spPr>
      </p:pic>
      <p:pic>
        <p:nvPicPr>
          <p:cNvPr id="2" name="CD1-TRACK 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2892" y="1847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879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80E500-92A4-984F-9DFB-3E7F5FB7A74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0" y="550718"/>
            <a:ext cx="8787539" cy="5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04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 t="40786" r="37719" b="39541"/>
          <a:stretch/>
        </p:blipFill>
        <p:spPr bwMode="auto">
          <a:xfrm>
            <a:off x="5036949" y="4138049"/>
            <a:ext cx="3287157" cy="2078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7" t="45126" r="40473" b="39824"/>
          <a:stretch/>
        </p:blipFill>
        <p:spPr bwMode="auto">
          <a:xfrm>
            <a:off x="1477455" y="7798222"/>
            <a:ext cx="2271725" cy="82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7" t="75800" r="40473" b="8581"/>
          <a:stretch/>
        </p:blipFill>
        <p:spPr bwMode="auto">
          <a:xfrm>
            <a:off x="5524804" y="7798222"/>
            <a:ext cx="2272360" cy="858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t="36158" r="63888" b="44462"/>
          <a:stretch/>
        </p:blipFill>
        <p:spPr bwMode="auto">
          <a:xfrm>
            <a:off x="629637" y="4079958"/>
            <a:ext cx="3119543" cy="213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25741" r="49756" b="53432"/>
          <a:stretch/>
        </p:blipFill>
        <p:spPr bwMode="auto">
          <a:xfrm>
            <a:off x="629636" y="1637383"/>
            <a:ext cx="3119543" cy="2287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0" t="28636" r="25356" b="51979"/>
          <a:stretch/>
        </p:blipFill>
        <p:spPr bwMode="auto">
          <a:xfrm>
            <a:off x="4954877" y="1637383"/>
            <a:ext cx="3369229" cy="2109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57449" y="405196"/>
            <a:ext cx="3641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BlinkMacSystemFont"/>
              </a:rPr>
              <a:t>What’s that ?</a:t>
            </a:r>
            <a:endParaRPr lang="en-US" sz="3200" b="1" dirty="0">
              <a:solidFill>
                <a:srgbClr val="002060"/>
              </a:solidFill>
              <a:latin typeface="BlinkMacSystemFont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BlinkMacSystemFont"/>
              </a:rPr>
              <a:t>It’s a ………….</a:t>
            </a:r>
            <a:endParaRPr lang="en-US" sz="3200" dirty="0">
              <a:solidFill>
                <a:srgbClr val="FF0000"/>
              </a:solidFill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31099913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54380" r="50387" b="25647"/>
          <a:stretch/>
        </p:blipFill>
        <p:spPr bwMode="auto">
          <a:xfrm>
            <a:off x="599374" y="1672577"/>
            <a:ext cx="3537255" cy="2237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0" t="56140" r="26333" b="24195"/>
          <a:stretch/>
        </p:blipFill>
        <p:spPr bwMode="auto">
          <a:xfrm>
            <a:off x="4983879" y="1738753"/>
            <a:ext cx="3371224" cy="2237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7" t="45126" r="40473" b="39824"/>
          <a:stretch/>
        </p:blipFill>
        <p:spPr bwMode="auto">
          <a:xfrm>
            <a:off x="1477455" y="7798222"/>
            <a:ext cx="2271725" cy="82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7" t="75800" r="40473" b="8581"/>
          <a:stretch/>
        </p:blipFill>
        <p:spPr bwMode="auto">
          <a:xfrm>
            <a:off x="5524804" y="7798222"/>
            <a:ext cx="2272360" cy="858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67982" r="62564" b="12629"/>
          <a:stretch/>
        </p:blipFill>
        <p:spPr bwMode="auto">
          <a:xfrm>
            <a:off x="599374" y="4099762"/>
            <a:ext cx="3290701" cy="2065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6" t="68557" r="39183" b="12055"/>
          <a:stretch/>
        </p:blipFill>
        <p:spPr bwMode="auto">
          <a:xfrm>
            <a:off x="5254589" y="3975775"/>
            <a:ext cx="3100514" cy="2189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57449" y="566454"/>
            <a:ext cx="3641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BlinkMacSystemFont"/>
              </a:rPr>
              <a:t>What’s that ?</a:t>
            </a:r>
            <a:endParaRPr lang="en-US" sz="3200" b="1" dirty="0">
              <a:solidFill>
                <a:srgbClr val="002060"/>
              </a:solidFill>
              <a:latin typeface="BlinkMacSystemFont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BlinkMacSystemFont"/>
              </a:rPr>
              <a:t>It’s a ………….</a:t>
            </a:r>
            <a:endParaRPr lang="en-US" sz="3200" dirty="0">
              <a:solidFill>
                <a:srgbClr val="FF0000"/>
              </a:solidFill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39121074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465" t="14564" r="31299" b="57470"/>
          <a:stretch/>
        </p:blipFill>
        <p:spPr>
          <a:xfrm>
            <a:off x="-139485" y="526942"/>
            <a:ext cx="9144000" cy="565688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366598" y="2274429"/>
            <a:ext cx="1716127" cy="2692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517397" y="2898183"/>
            <a:ext cx="1456840" cy="573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123268" y="2727702"/>
            <a:ext cx="1476524" cy="15498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3268" y="4967205"/>
            <a:ext cx="1317356" cy="526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540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703" t="42531" r="44639" b="8528"/>
          <a:stretch/>
        </p:blipFill>
        <p:spPr>
          <a:xfrm>
            <a:off x="263472" y="712921"/>
            <a:ext cx="8694548" cy="53615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61315" y="1239864"/>
            <a:ext cx="1270861" cy="49594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75334" y="2982553"/>
            <a:ext cx="1270861" cy="49594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75334" y="3733350"/>
            <a:ext cx="1270861" cy="63200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41754" y="5083442"/>
            <a:ext cx="1270861" cy="49594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607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1716</TotalTime>
  <Words>76</Words>
  <Application>Microsoft Office PowerPoint</Application>
  <PresentationFormat>On-screen Show (4:3)</PresentationFormat>
  <Paragraphs>22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.VnAristote</vt:lpstr>
      <vt:lpstr>Times New Roman</vt:lpstr>
      <vt:lpstr>Arial</vt:lpstr>
      <vt:lpstr>BlinkMacSystemFont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170</cp:revision>
  <dcterms:created xsi:type="dcterms:W3CDTF">2019-07-02T02:13:33Z</dcterms:created>
  <dcterms:modified xsi:type="dcterms:W3CDTF">2021-12-06T03:22:36Z</dcterms:modified>
</cp:coreProperties>
</file>