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3869-5533-43DC-9A68-526C9452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9D347-5811-4A10-92FF-9DDEF1082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F4B03-7997-4AC0-8FB0-3307D8EC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4F364-8BD7-4391-91A7-4DC6C031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3CD84-847D-49A0-B431-52F1F79F6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374F-3DAB-4F2C-A320-0C5E4592F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E3890-595B-43B8-AFA9-654752DC0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533C0-022B-4371-B7D6-21D58B74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C7084-3C02-4D6E-BCD6-1032424C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AEAA4-8DF5-4ED9-801A-5443A5B5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8796A1-CB2E-4DF8-B93C-08E0BA62A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B3F18-A542-475E-B0B0-074AA4EBF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6950C-77BB-44B9-854D-104AFCE2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1CCC8-F14C-4BB0-A78B-DE09D626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49458-7304-4AB7-BB5F-3C93E098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5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158D-002E-428F-9C4A-E3F03078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4756E-8D54-436B-B47D-867B836CE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EB35B-A04F-4EA9-9DDE-50A630FBA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905B2-A9C3-431E-9B89-BE09B893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BBD8D-2BAD-489B-8FC9-BFAFB1E2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1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2194-6630-4EA3-B9AB-5F5DAEF9F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06C3F-A08D-4E18-9B78-ACA8AA891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A02D6-4CB7-48AB-B194-06C588A85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F2DB5-A759-4E66-994F-D251BA56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26067-3FBA-4BF5-A591-F0EB1DBC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7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6BC8-7A44-4019-ADFE-BD32F38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76EAB-4412-4181-88D6-C4B778C73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68A05-1CA5-4A17-9672-600E89711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1945D-085E-4D5F-922E-71982A7A3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9C382-7599-4562-ADE3-D0EBD52B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86732-6F42-4EA0-9FBD-74F66840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5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4FA4-D1FE-4758-9D17-A9E7C320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BC58F-8004-4306-B666-DED32D90F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4BD9C-E881-4842-AA25-9D46532FC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3A0B0-D124-48D7-B130-252645461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2A73D-AF07-4986-94D9-E06B8A450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E3E74-8559-4ABC-8589-8663B6FA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A23841-6FA3-4BAE-A0EF-B1603850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A96D62-999D-4EF3-A002-AD715A4E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7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4000-DED0-423D-A568-ACF4DFACF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04F6D-15E5-4C7B-8FCE-EACCD415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E1913-01D2-4313-BA51-315E624FF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21FB9-C7DE-4DF2-8771-A35AD0B6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6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2171B-3BCA-4C80-A1A0-401B4EB70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3B4AE-5AF5-4D31-B693-9912288B8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B1F0A-4EF3-4FB4-9DAD-C757678B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336E9-4CEB-4077-9C8B-DB32F99B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B6142-C9B9-483A-BCDA-D30E5617D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A1FF3-DC93-4DA4-83AC-B60F6FF8E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3AE4A-85C7-4FC9-839E-05307E3B5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08DA1-DB46-43D6-8154-DB4C3C86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ED291-1F7D-468F-AB1A-DBF69705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0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FE7FC-966D-4377-8180-BCE7D1877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58E093-A36C-4A25-920B-08433F2C0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19F4C-67A3-4D39-A0CE-DC85362A5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E24E3-6F7E-41D1-940D-8289CE9A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39BCF-C06B-47FE-B4F3-54EF0A02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0869B-F996-4769-A94D-B37B69DA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4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04765-A368-4AA2-AC18-ED7DBA5B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9EA88-FE19-4872-A111-D0C0AFA0E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0E8EB-D53E-41FF-B1F4-FFC3133B4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DCBA-6BFB-44A8-9F0F-C85D07D62F1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18C66-C7DC-4041-8AE2-8DD4925E8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006DF-A9FD-421C-9BE2-3806A74D5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TIN HỌC LỚP 5 – TUẦN 19B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ÔN TẬP PHẦN 3: PHẦN MỀM MSW LOGO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5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9282" y="125435"/>
            <a:ext cx="11002780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LỆNH VẼ CƠ BẢN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32016" y="728565"/>
            <a:ext cx="7739744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FD 100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1768952" y="654676"/>
            <a:ext cx="944310" cy="722619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45869" y="1629111"/>
            <a:ext cx="7739744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BK 100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1768952" y="1520265"/>
            <a:ext cx="930457" cy="755176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45873" y="2543514"/>
            <a:ext cx="7739744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RT 90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801281" y="2456164"/>
            <a:ext cx="930453" cy="708771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564342" y="3504099"/>
            <a:ext cx="7739744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LT 90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1819750" y="3365312"/>
            <a:ext cx="911984" cy="768809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564343" y="4436977"/>
            <a:ext cx="7739744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CS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1801279" y="4292484"/>
            <a:ext cx="911983" cy="741102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582818" y="5351372"/>
            <a:ext cx="7739744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Nhấc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PU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1819754" y="5175068"/>
            <a:ext cx="893508" cy="787844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615141" y="6196493"/>
            <a:ext cx="7739744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PD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Diamond 21"/>
          <p:cNvSpPr/>
          <p:nvPr/>
        </p:nvSpPr>
        <p:spPr>
          <a:xfrm>
            <a:off x="1845149" y="6096587"/>
            <a:ext cx="861185" cy="761413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178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9282" y="125435"/>
            <a:ext cx="11002780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HÌNH VẼ CƠ BẢN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672" y="1740848"/>
            <a:ext cx="2604564" cy="13851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215" y="1146521"/>
            <a:ext cx="2031822" cy="19794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672" y="4018309"/>
            <a:ext cx="1987652" cy="17665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215" y="4018309"/>
            <a:ext cx="2031822" cy="17665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1184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9282" y="125435"/>
            <a:ext cx="11002780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LỆNH VẼ HÌNH TRÒN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45869" y="4210674"/>
            <a:ext cx="2843548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 100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1782805" y="4136785"/>
            <a:ext cx="944310" cy="722619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61215" y="4194366"/>
            <a:ext cx="2949767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CIRCLE2 100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amond 5"/>
          <p:cNvSpPr/>
          <p:nvPr/>
        </p:nvSpPr>
        <p:spPr>
          <a:xfrm>
            <a:off x="6784298" y="4085520"/>
            <a:ext cx="930457" cy="755176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189" y="1725690"/>
            <a:ext cx="2082907" cy="20829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585" y="1725690"/>
            <a:ext cx="2165461" cy="20384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9135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99" t="36365" r="38270" b="38333"/>
          <a:stretch/>
        </p:blipFill>
        <p:spPr>
          <a:xfrm>
            <a:off x="2702572" y="931762"/>
            <a:ext cx="2395899" cy="25762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8" t="34032" r="38583" b="39148"/>
          <a:stretch/>
        </p:blipFill>
        <p:spPr>
          <a:xfrm>
            <a:off x="6696365" y="932660"/>
            <a:ext cx="2235200" cy="25753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0" t="34835" r="28085" b="38851"/>
          <a:stretch/>
        </p:blipFill>
        <p:spPr>
          <a:xfrm>
            <a:off x="2776464" y="3902344"/>
            <a:ext cx="2183464" cy="24157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2" t="28619" r="28078" b="29885"/>
          <a:stretch/>
        </p:blipFill>
        <p:spPr>
          <a:xfrm>
            <a:off x="6696364" y="3949075"/>
            <a:ext cx="2484581" cy="236901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282" y="125435"/>
            <a:ext cx="11002780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MẪU VẼ HÌNH TRÒN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64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9282" y="125435"/>
            <a:ext cx="11002780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LỆNH VẼ HÌNH BẦU DỤC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5434" y="4210674"/>
            <a:ext cx="3476239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ELLIPSE 100 50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1062370" y="4136785"/>
            <a:ext cx="944310" cy="722619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997800" y="4194366"/>
            <a:ext cx="3762563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ELLIPSE2 100 50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amond 5"/>
          <p:cNvSpPr/>
          <p:nvPr/>
        </p:nvSpPr>
        <p:spPr>
          <a:xfrm>
            <a:off x="6220883" y="4085520"/>
            <a:ext cx="930457" cy="755176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72" y="2184229"/>
            <a:ext cx="2955162" cy="15042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055" y="1117005"/>
            <a:ext cx="1522207" cy="26931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864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9282" y="125435"/>
            <a:ext cx="11002780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MẪU VẼ HÌNH BẦU DỤC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58" t="38184" r="38316" b="38519"/>
          <a:stretch/>
        </p:blipFill>
        <p:spPr>
          <a:xfrm>
            <a:off x="867041" y="2116060"/>
            <a:ext cx="2700683" cy="26406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46" t="38321" r="39181" b="38382"/>
          <a:stretch/>
        </p:blipFill>
        <p:spPr>
          <a:xfrm>
            <a:off x="4731349" y="2051405"/>
            <a:ext cx="2551613" cy="27053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8" t="37262" r="36727" b="37323"/>
          <a:stretch/>
        </p:blipFill>
        <p:spPr>
          <a:xfrm>
            <a:off x="8446587" y="2116059"/>
            <a:ext cx="2695679" cy="26406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5365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9282" y="125435"/>
            <a:ext cx="11002780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LỆNH LẶP - REPEAT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75853" y="4210674"/>
            <a:ext cx="4858329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4[FD 100 RT 90]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83926" y="4210674"/>
            <a:ext cx="5058135" cy="630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120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78" y="1552067"/>
            <a:ext cx="2031822" cy="19794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78" y="1552067"/>
            <a:ext cx="2178749" cy="18942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7165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9282" y="430235"/>
            <a:ext cx="11002780" cy="8063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MẪU VẼ SỬ DỤNG CÂU LỆNH LẶP - REPEAT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19" t="30552" r="30555" b="40001"/>
          <a:stretch/>
        </p:blipFill>
        <p:spPr>
          <a:xfrm>
            <a:off x="2516569" y="4119419"/>
            <a:ext cx="2314819" cy="23565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51" t="33617" r="33353" b="33028"/>
          <a:stretch/>
        </p:blipFill>
        <p:spPr>
          <a:xfrm>
            <a:off x="6628429" y="4119418"/>
            <a:ext cx="2338117" cy="23565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2" t="28619" r="28078" b="29885"/>
          <a:stretch/>
        </p:blipFill>
        <p:spPr>
          <a:xfrm>
            <a:off x="2516570" y="1236562"/>
            <a:ext cx="2402131" cy="22904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8" t="37262" r="36727" b="37323"/>
          <a:stretch/>
        </p:blipFill>
        <p:spPr>
          <a:xfrm>
            <a:off x="6628430" y="1236562"/>
            <a:ext cx="2338117" cy="22904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7233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156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TIN HỌC LỚP 5 – TUẦN 19B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 HỌC LỚP 3 - TUẦN 19 PHẦN 4 – CÔNG CỤ VẼ PAINT</dc:title>
  <dc:creator>phongvo479@outlook.com</dc:creator>
  <cp:lastModifiedBy>User</cp:lastModifiedBy>
  <cp:revision>18</cp:revision>
  <dcterms:created xsi:type="dcterms:W3CDTF">2022-01-21T14:35:17Z</dcterms:created>
  <dcterms:modified xsi:type="dcterms:W3CDTF">2022-02-08T17:52:37Z</dcterms:modified>
</cp:coreProperties>
</file>