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F2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83869-5533-43DC-9A68-526C9452EA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E9D347-5811-4A10-92FF-9DDEF10822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4F4B03-7997-4AC0-8FB0-3307D8ECA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DCBA-6BFB-44A8-9F0F-C85D07D62F1D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C4F364-8BD7-4391-91A7-4DC6C031D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03CD84-847D-49A0-B431-52F1F79F6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ECD8-72AE-480D-929D-E3FDC88D1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337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3374F-3DAB-4F2C-A320-0C5E4592F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8E3890-595B-43B8-AFA9-654752DC0B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9533C0-022B-4371-B7D6-21D58B740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DCBA-6BFB-44A8-9F0F-C85D07D62F1D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4C7084-3C02-4D6E-BCD6-1032424C9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AAEAA4-8DF5-4ED9-801A-5443A5B51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ECD8-72AE-480D-929D-E3FDC88D1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37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8796A1-CB2E-4DF8-B93C-08E0BA62A9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AB3F18-A542-475E-B0B0-074AA4EBF5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56950C-77BB-44B9-854D-104AFCE2E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DCBA-6BFB-44A8-9F0F-C85D07D62F1D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81CCC8-F14C-4BB0-A78B-DE09D626F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549458-7304-4AB7-BB5F-3C93E098C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ECD8-72AE-480D-929D-E3FDC88D1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452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3158D-002E-428F-9C4A-E3F03078D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D4756E-8D54-436B-B47D-867B836CE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EEB35B-A04F-4EA9-9DDE-50A630FBA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DCBA-6BFB-44A8-9F0F-C85D07D62F1D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4905B2-A9C3-431E-9B89-BE09B8935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2BBD8D-2BAD-489B-8FC9-BFAFB1E20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ECD8-72AE-480D-929D-E3FDC88D1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119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72194-6630-4EA3-B9AB-5F5DAEF9F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106C3F-A08D-4E18-9B78-ACA8AA891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BA02D6-4CB7-48AB-B194-06C588A85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DCBA-6BFB-44A8-9F0F-C85D07D62F1D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F2DB5-A759-4E66-994F-D251BA567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226067-3FBA-4BF5-A591-F0EB1DBCA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ECD8-72AE-480D-929D-E3FDC88D1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979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E6BC8-7A44-4019-ADFE-BD32F38AD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876EAB-4412-4181-88D6-C4B778C737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468A05-1CA5-4A17-9672-600E897117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91945D-085E-4D5F-922E-71982A7A3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DCBA-6BFB-44A8-9F0F-C85D07D62F1D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79C382-7599-4562-ADE3-D0EBD52BB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286732-6F42-4EA0-9FBD-74F66840E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ECD8-72AE-480D-929D-E3FDC88D1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855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C4FA4-D1FE-4758-9D17-A9E7C3203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2BC58F-8004-4306-B666-DED32D90FB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64BD9C-E881-4842-AA25-9D46532FC9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33A0B0-D124-48D7-B130-252645461C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92A73D-AF07-4986-94D9-E06B8A4508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DE3E74-8559-4ABC-8589-8663B6FA8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DCBA-6BFB-44A8-9F0F-C85D07D62F1D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A23841-6FA3-4BAE-A0EF-B16038507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A96D62-999D-4EF3-A002-AD715A4E3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ECD8-72AE-480D-929D-E3FDC88D1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73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B4000-DED0-423D-A568-ACF4DFACF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204F6D-15E5-4C7B-8FCE-EACCD415A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DCBA-6BFB-44A8-9F0F-C85D07D62F1D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FE1913-01D2-4313-BA51-315E624FF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221FB9-C7DE-4DF2-8771-A35AD0B60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ECD8-72AE-480D-929D-E3FDC88D1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864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E2171B-3BCA-4C80-A1A0-401B4EB70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DCBA-6BFB-44A8-9F0F-C85D07D62F1D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83B4AE-5AF5-4D31-B693-9912288B8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8B1F0A-4EF3-4FB4-9DAD-C757678B8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ECD8-72AE-480D-929D-E3FDC88D1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70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336E9-4CEB-4077-9C8B-DB32F99B1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8B6142-C9B9-483A-BCDA-D30E5617D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6A1FF3-DC93-4DA4-83AC-B60F6FF8E5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13AE4A-85C7-4FC9-839E-05307E3B5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DCBA-6BFB-44A8-9F0F-C85D07D62F1D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408DA1-DB46-43D6-8154-DB4C3C86B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DED291-1F7D-468F-AB1A-DBF69705F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ECD8-72AE-480D-929D-E3FDC88D1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04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FE7FC-966D-4377-8180-BCE7D1877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58E093-A36C-4A25-920B-08433F2C03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D19F4C-67A3-4D39-A0CE-DC85362A5C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BE24E3-6F7E-41D1-940D-8289CE9AD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DCBA-6BFB-44A8-9F0F-C85D07D62F1D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F39BCF-C06B-47FE-B4F3-54EF0A02A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40869B-F996-4769-A94D-B37B69DA6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ECD8-72AE-480D-929D-E3FDC88D1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145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804765-A368-4AA2-AC18-ED7DBA5BC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B9EA88-FE19-4872-A111-D0C0AFA0EF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10E8EB-D53E-41FF-B1F4-FFC3133B46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3DCBA-6BFB-44A8-9F0F-C85D07D62F1D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918C66-C7DC-4041-8AE2-8DD4925E8E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1006DF-A9FD-421C-9BE2-3806A74D52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8ECD8-72AE-480D-929D-E3FDC88D1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5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TIN HỌC LỚP 5 – TUẦN 19B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ÔN TẬP PHẦN 3: PHẦN MỀM MSW LOGO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580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39282" y="125435"/>
            <a:ext cx="11002780" cy="806327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LỆNH VẼ CƠ BẢN</a:t>
            </a:r>
            <a:endParaRPr lang="en-US" sz="3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532016" y="728565"/>
            <a:ext cx="7739744" cy="63002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B05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100 </a:t>
            </a:r>
            <a:r>
              <a:rPr lang="en-US" sz="3200" b="1" dirty="0" err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FD 100</a:t>
            </a:r>
            <a:endParaRPr lang="en-US" sz="3600" b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iamond 3"/>
          <p:cNvSpPr/>
          <p:nvPr/>
        </p:nvSpPr>
        <p:spPr>
          <a:xfrm>
            <a:off x="1768952" y="654676"/>
            <a:ext cx="944310" cy="722619"/>
          </a:xfrm>
          <a:prstGeom prst="diamond">
            <a:avLst/>
          </a:prstGeom>
          <a:solidFill>
            <a:srgbClr val="00B050"/>
          </a:solidFill>
          <a:ln>
            <a:solidFill>
              <a:schemeClr val="bg1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545869" y="1629111"/>
            <a:ext cx="7739744" cy="63002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B05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Lùi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100 </a:t>
            </a:r>
            <a:r>
              <a:rPr lang="en-US" sz="3200" b="1" dirty="0" err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BK 100</a:t>
            </a:r>
            <a:endParaRPr lang="en-US" sz="3600" b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Diamond 11"/>
          <p:cNvSpPr/>
          <p:nvPr/>
        </p:nvSpPr>
        <p:spPr>
          <a:xfrm>
            <a:off x="1768952" y="1520265"/>
            <a:ext cx="930457" cy="755176"/>
          </a:xfrm>
          <a:prstGeom prst="diamond">
            <a:avLst/>
          </a:prstGeom>
          <a:solidFill>
            <a:srgbClr val="00B050"/>
          </a:solidFill>
          <a:ln>
            <a:solidFill>
              <a:schemeClr val="bg1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2545873" y="2543514"/>
            <a:ext cx="7739744" cy="63002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B05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Quay sang </a:t>
            </a:r>
            <a:r>
              <a:rPr lang="en-US" sz="3200" b="1" dirty="0" err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90 </a:t>
            </a:r>
            <a:r>
              <a:rPr lang="en-US" sz="3200" b="1" dirty="0" err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RT 90</a:t>
            </a:r>
            <a:endParaRPr lang="en-US" sz="3600" b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Diamond 13"/>
          <p:cNvSpPr/>
          <p:nvPr/>
        </p:nvSpPr>
        <p:spPr>
          <a:xfrm>
            <a:off x="1801281" y="2456164"/>
            <a:ext cx="930453" cy="708771"/>
          </a:xfrm>
          <a:prstGeom prst="diamond">
            <a:avLst/>
          </a:prstGeom>
          <a:solidFill>
            <a:srgbClr val="00B050"/>
          </a:solidFill>
          <a:ln>
            <a:solidFill>
              <a:schemeClr val="bg1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2564342" y="3504099"/>
            <a:ext cx="7739744" cy="63002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B05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Quay sang </a:t>
            </a:r>
            <a:r>
              <a:rPr lang="en-US" sz="3200" b="1" dirty="0" err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90 </a:t>
            </a:r>
            <a:r>
              <a:rPr lang="en-US" sz="3200" b="1" dirty="0" err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LT 90</a:t>
            </a:r>
            <a:endParaRPr lang="en-US" sz="3600" b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Diamond 15"/>
          <p:cNvSpPr/>
          <p:nvPr/>
        </p:nvSpPr>
        <p:spPr>
          <a:xfrm>
            <a:off x="1819750" y="3365312"/>
            <a:ext cx="911984" cy="768809"/>
          </a:xfrm>
          <a:prstGeom prst="diamond">
            <a:avLst/>
          </a:prstGeom>
          <a:solidFill>
            <a:srgbClr val="00B050"/>
          </a:solidFill>
          <a:ln>
            <a:solidFill>
              <a:schemeClr val="bg1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2564343" y="4436977"/>
            <a:ext cx="7739744" cy="63002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B05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Xóa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CS</a:t>
            </a:r>
            <a:endParaRPr lang="en-US" sz="3600" b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Diamond 17"/>
          <p:cNvSpPr/>
          <p:nvPr/>
        </p:nvSpPr>
        <p:spPr>
          <a:xfrm>
            <a:off x="1801279" y="4292484"/>
            <a:ext cx="911983" cy="741102"/>
          </a:xfrm>
          <a:prstGeom prst="diamond">
            <a:avLst/>
          </a:prstGeom>
          <a:solidFill>
            <a:srgbClr val="00B050"/>
          </a:solidFill>
          <a:ln>
            <a:solidFill>
              <a:schemeClr val="bg1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2582818" y="5351372"/>
            <a:ext cx="7739744" cy="63002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B05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b="1" dirty="0" err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Nhấc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PU</a:t>
            </a:r>
            <a:endParaRPr lang="en-US" sz="3600" b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Diamond 19"/>
          <p:cNvSpPr/>
          <p:nvPr/>
        </p:nvSpPr>
        <p:spPr>
          <a:xfrm>
            <a:off x="1819754" y="5175068"/>
            <a:ext cx="893508" cy="787844"/>
          </a:xfrm>
          <a:prstGeom prst="diamond">
            <a:avLst/>
          </a:prstGeom>
          <a:solidFill>
            <a:srgbClr val="00B050"/>
          </a:solidFill>
          <a:ln>
            <a:solidFill>
              <a:schemeClr val="bg1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2615141" y="6196493"/>
            <a:ext cx="7739744" cy="63002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B05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sz="36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36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PD</a:t>
            </a:r>
            <a:endParaRPr lang="en-US" sz="3600" b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Diamond 21"/>
          <p:cNvSpPr/>
          <p:nvPr/>
        </p:nvSpPr>
        <p:spPr>
          <a:xfrm>
            <a:off x="1845149" y="6096587"/>
            <a:ext cx="861185" cy="761413"/>
          </a:xfrm>
          <a:prstGeom prst="diamond">
            <a:avLst/>
          </a:prstGeom>
          <a:solidFill>
            <a:srgbClr val="00B050"/>
          </a:solidFill>
          <a:ln>
            <a:solidFill>
              <a:schemeClr val="bg1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91781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39282" y="125435"/>
            <a:ext cx="11002780" cy="806327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HÌNH VẼ CƠ BẢN</a:t>
            </a:r>
            <a:endParaRPr lang="en-US" sz="3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0672" y="1740848"/>
            <a:ext cx="2604564" cy="138513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7215" y="1146521"/>
            <a:ext cx="2031822" cy="197945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0672" y="4018309"/>
            <a:ext cx="1987652" cy="176651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7215" y="4018309"/>
            <a:ext cx="2031822" cy="176651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211841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39282" y="125435"/>
            <a:ext cx="11002780" cy="806327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LỆNH VẼ HÌNH TRÒN</a:t>
            </a:r>
            <a:endParaRPr lang="en-US" sz="3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545869" y="4210674"/>
            <a:ext cx="2843548" cy="63002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B05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CIRCLE 100</a:t>
            </a:r>
            <a:endParaRPr lang="en-US" sz="3600" b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iamond 3"/>
          <p:cNvSpPr/>
          <p:nvPr/>
        </p:nvSpPr>
        <p:spPr>
          <a:xfrm>
            <a:off x="1782805" y="4136785"/>
            <a:ext cx="944310" cy="722619"/>
          </a:xfrm>
          <a:prstGeom prst="diamond">
            <a:avLst/>
          </a:prstGeom>
          <a:solidFill>
            <a:srgbClr val="00B050"/>
          </a:solidFill>
          <a:ln>
            <a:solidFill>
              <a:schemeClr val="bg1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561215" y="4194366"/>
            <a:ext cx="2949767" cy="63002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B05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CIRCLE2 100</a:t>
            </a:r>
            <a:endParaRPr lang="en-US" sz="3600" b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iamond 5"/>
          <p:cNvSpPr/>
          <p:nvPr/>
        </p:nvSpPr>
        <p:spPr>
          <a:xfrm>
            <a:off x="6784298" y="4085520"/>
            <a:ext cx="930457" cy="755176"/>
          </a:xfrm>
          <a:prstGeom prst="diamond">
            <a:avLst/>
          </a:prstGeom>
          <a:solidFill>
            <a:srgbClr val="00B050"/>
          </a:solidFill>
          <a:ln>
            <a:solidFill>
              <a:schemeClr val="bg1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6189" y="1725690"/>
            <a:ext cx="2082907" cy="208290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585" y="1725690"/>
            <a:ext cx="2165461" cy="203845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491356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99" t="36365" r="38270" b="38333"/>
          <a:stretch/>
        </p:blipFill>
        <p:spPr>
          <a:xfrm>
            <a:off x="2702572" y="931762"/>
            <a:ext cx="2395899" cy="257623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38" t="34032" r="38583" b="39148"/>
          <a:stretch/>
        </p:blipFill>
        <p:spPr>
          <a:xfrm>
            <a:off x="6696365" y="932660"/>
            <a:ext cx="2235200" cy="257533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130" t="34835" r="28085" b="38851"/>
          <a:stretch/>
        </p:blipFill>
        <p:spPr>
          <a:xfrm>
            <a:off x="2776464" y="3902344"/>
            <a:ext cx="2183464" cy="241574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02" t="28619" r="28078" b="29885"/>
          <a:stretch/>
        </p:blipFill>
        <p:spPr>
          <a:xfrm>
            <a:off x="6696364" y="3949075"/>
            <a:ext cx="2484581" cy="236901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539282" y="125435"/>
            <a:ext cx="11002780" cy="806327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MẪU VẼ HÌNH TRÒN</a:t>
            </a:r>
            <a:endParaRPr lang="en-US" sz="3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6641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39282" y="125435"/>
            <a:ext cx="11002780" cy="806327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LỆNH VẼ HÌNH BẦU DỤC</a:t>
            </a:r>
            <a:endParaRPr lang="en-US" sz="3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825434" y="4210674"/>
            <a:ext cx="3476239" cy="63002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B05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ELLIPSE 100 50</a:t>
            </a:r>
            <a:endParaRPr lang="en-US" sz="3600" b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iamond 3"/>
          <p:cNvSpPr/>
          <p:nvPr/>
        </p:nvSpPr>
        <p:spPr>
          <a:xfrm>
            <a:off x="1062370" y="4136785"/>
            <a:ext cx="944310" cy="722619"/>
          </a:xfrm>
          <a:prstGeom prst="diamond">
            <a:avLst/>
          </a:prstGeom>
          <a:solidFill>
            <a:srgbClr val="00B050"/>
          </a:solidFill>
          <a:ln>
            <a:solidFill>
              <a:schemeClr val="bg1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997800" y="4194366"/>
            <a:ext cx="3762563" cy="63002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B05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ELLIPSE2 100 50</a:t>
            </a:r>
            <a:endParaRPr lang="en-US" sz="3600" b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iamond 5"/>
          <p:cNvSpPr/>
          <p:nvPr/>
        </p:nvSpPr>
        <p:spPr>
          <a:xfrm>
            <a:off x="6220883" y="4085520"/>
            <a:ext cx="930457" cy="755176"/>
          </a:xfrm>
          <a:prstGeom prst="diamond">
            <a:avLst/>
          </a:prstGeom>
          <a:solidFill>
            <a:srgbClr val="00B050"/>
          </a:solidFill>
          <a:ln>
            <a:solidFill>
              <a:schemeClr val="bg1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5972" y="2184229"/>
            <a:ext cx="2955162" cy="150428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1055" y="1117005"/>
            <a:ext cx="1522207" cy="269313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086483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39282" y="125435"/>
            <a:ext cx="11002780" cy="806327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MẪU VẼ HÌNH BẦU DỤC</a:t>
            </a:r>
            <a:endParaRPr lang="en-US" sz="3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858" t="38184" r="38316" b="38519"/>
          <a:stretch/>
        </p:blipFill>
        <p:spPr>
          <a:xfrm>
            <a:off x="867041" y="2116060"/>
            <a:ext cx="2700683" cy="264066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846" t="38321" r="39181" b="38382"/>
          <a:stretch/>
        </p:blipFill>
        <p:spPr>
          <a:xfrm>
            <a:off x="4731349" y="2051405"/>
            <a:ext cx="2551613" cy="270532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328" t="37262" r="36727" b="37323"/>
          <a:stretch/>
        </p:blipFill>
        <p:spPr>
          <a:xfrm>
            <a:off x="8446587" y="2116059"/>
            <a:ext cx="2695679" cy="264066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853650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39282" y="125435"/>
            <a:ext cx="11002780" cy="806327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LỆNH LẶP - REPEAT</a:t>
            </a:r>
            <a:endParaRPr lang="en-US" sz="3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775853" y="4210674"/>
            <a:ext cx="4858329" cy="63002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B05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REPEAT 4[FD 100 RT 90]</a:t>
            </a:r>
            <a:endParaRPr lang="en-US" sz="3600" b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483926" y="4210674"/>
            <a:ext cx="5058135" cy="63002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B05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REPEAT 3[FD 100 RT 120</a:t>
            </a:r>
            <a:endParaRPr lang="en-US" sz="3600" b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1478" y="1552067"/>
            <a:ext cx="2031822" cy="197945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7978" y="1552067"/>
            <a:ext cx="2178749" cy="189425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371652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39282" y="430235"/>
            <a:ext cx="11002780" cy="806327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MẪU VẼ SỬ DỤNG CÂU LỆNH LẶP - REPEAT</a:t>
            </a:r>
            <a:endParaRPr lang="en-US" sz="3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519" t="30552" r="30555" b="40001"/>
          <a:stretch/>
        </p:blipFill>
        <p:spPr>
          <a:xfrm>
            <a:off x="2516569" y="4119419"/>
            <a:ext cx="2314819" cy="235652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51" t="33617" r="33353" b="33028"/>
          <a:stretch/>
        </p:blipFill>
        <p:spPr>
          <a:xfrm>
            <a:off x="6628429" y="4119418"/>
            <a:ext cx="2338117" cy="235652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02" t="28619" r="28078" b="29885"/>
          <a:stretch/>
        </p:blipFill>
        <p:spPr>
          <a:xfrm>
            <a:off x="2516570" y="1236562"/>
            <a:ext cx="2402131" cy="229040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328" t="37262" r="36727" b="37323"/>
          <a:stretch/>
        </p:blipFill>
        <p:spPr>
          <a:xfrm>
            <a:off x="6628430" y="1236562"/>
            <a:ext cx="2338117" cy="229040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772333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156</Words>
  <Application>Microsoft Office PowerPoint</Application>
  <PresentationFormat>Widescreen</PresentationFormat>
  <Paragraphs>34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TIN HỌC LỚP 5 – TUẦN 19B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TIN HỌC LỚP 3 - TUẦN 19 PHẦN 4 – CÔNG CỤ VẼ PAINT</dc:title>
  <dc:creator>phongvo479@outlook.com</dc:creator>
  <cp:lastModifiedBy>User</cp:lastModifiedBy>
  <cp:revision>18</cp:revision>
  <dcterms:created xsi:type="dcterms:W3CDTF">2022-01-21T14:35:17Z</dcterms:created>
  <dcterms:modified xsi:type="dcterms:W3CDTF">2022-02-08T17:52:37Z</dcterms:modified>
</cp:coreProperties>
</file>