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1"/>
  </p:notesMasterIdLst>
  <p:sldIdLst>
    <p:sldId id="280" r:id="rId2"/>
    <p:sldId id="256" r:id="rId3"/>
    <p:sldId id="273" r:id="rId4"/>
    <p:sldId id="274" r:id="rId5"/>
    <p:sldId id="276" r:id="rId6"/>
    <p:sldId id="275" r:id="rId7"/>
    <p:sldId id="303" r:id="rId8"/>
    <p:sldId id="281" r:id="rId9"/>
    <p:sldId id="282" r:id="rId10"/>
    <p:sldId id="283" r:id="rId11"/>
    <p:sldId id="284" r:id="rId12"/>
    <p:sldId id="325" r:id="rId13"/>
    <p:sldId id="322" r:id="rId14"/>
    <p:sldId id="323" r:id="rId15"/>
    <p:sldId id="324" r:id="rId16"/>
    <p:sldId id="319" r:id="rId17"/>
    <p:sldId id="320" r:id="rId18"/>
    <p:sldId id="321" r:id="rId19"/>
    <p:sldId id="298" r:id="rId20"/>
  </p:sldIdLst>
  <p:sldSz cx="9144000" cy="6858000" type="screen4x3"/>
  <p:notesSz cx="6858000" cy="9144000"/>
  <p:embeddedFontLst>
    <p:embeddedFont>
      <p:font typeface=".VnAristote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3"/>
    <p:restoredTop sz="84974"/>
  </p:normalViewPr>
  <p:slideViewPr>
    <p:cSldViewPr snapToGrid="0" snapToObjects="1">
      <p:cViewPr varScale="1">
        <p:scale>
          <a:sx n="62" d="100"/>
          <a:sy n="62" d="100"/>
        </p:scale>
        <p:origin x="10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0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0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1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5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9" r:id="rId4"/>
    <p:sldLayoutId id="2147483670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32589" y="5163048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08775" y="2776176"/>
            <a:ext cx="49772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6: AROUND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TOWN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(REVIEW)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18" y="4921873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0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272" t="53700" r="28677" b="2304"/>
          <a:stretch/>
        </p:blipFill>
        <p:spPr>
          <a:xfrm>
            <a:off x="368901" y="1503336"/>
            <a:ext cx="8775099" cy="4925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6752" y="769574"/>
            <a:ext cx="6279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park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971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662" t="54347" r="4101" b="2304"/>
          <a:stretch/>
        </p:blipFill>
        <p:spPr>
          <a:xfrm>
            <a:off x="185981" y="1424183"/>
            <a:ext cx="8601558" cy="4852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431" y="719768"/>
            <a:ext cx="77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playground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307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439" t="78864" r="25703" b="13483"/>
          <a:stretch/>
        </p:blipFill>
        <p:spPr>
          <a:xfrm>
            <a:off x="90407" y="4724689"/>
            <a:ext cx="8818535" cy="1629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439" t="25284" r="24347" b="51115"/>
          <a:stretch/>
        </p:blipFill>
        <p:spPr>
          <a:xfrm>
            <a:off x="90407" y="0"/>
            <a:ext cx="9053593" cy="229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11" t="55139" r="25674" b="33206"/>
          <a:stretch/>
        </p:blipFill>
        <p:spPr>
          <a:xfrm>
            <a:off x="0" y="1921790"/>
            <a:ext cx="9144000" cy="24226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91891" y="1921790"/>
            <a:ext cx="232475" cy="5424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89315" y="3815741"/>
            <a:ext cx="6183824" cy="11481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25850" y="1981843"/>
            <a:ext cx="2869770" cy="10172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91891" y="3704018"/>
            <a:ext cx="4649492" cy="13716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67186" y="1981843"/>
            <a:ext cx="1371600" cy="11512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05378" y="3704018"/>
            <a:ext cx="2636005" cy="1835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78203" y="1981053"/>
            <a:ext cx="980916" cy="7616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921072" y="3906278"/>
            <a:ext cx="3952067" cy="1125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1437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478" t="28547" r="24033" b="22087"/>
          <a:stretch/>
        </p:blipFill>
        <p:spPr>
          <a:xfrm>
            <a:off x="15498" y="139485"/>
            <a:ext cx="9128502" cy="633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30" y="4318861"/>
            <a:ext cx="687386" cy="58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07" y="4355022"/>
            <a:ext cx="687386" cy="58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96" y="5521271"/>
            <a:ext cx="687386" cy="58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546" y="5521271"/>
            <a:ext cx="687386" cy="58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8608" t="66277" r="46332" b="30059"/>
          <a:stretch/>
        </p:blipFill>
        <p:spPr>
          <a:xfrm>
            <a:off x="557938" y="4479010"/>
            <a:ext cx="991892" cy="4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53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697" t="28972" r="33919" b="21663"/>
          <a:stretch/>
        </p:blipFill>
        <p:spPr>
          <a:xfrm>
            <a:off x="139484" y="119537"/>
            <a:ext cx="8896027" cy="62613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9484" y="2916622"/>
            <a:ext cx="2355743" cy="667144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07432" y="1438759"/>
            <a:ext cx="1441342" cy="667144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7424" y="4013702"/>
            <a:ext cx="1224366" cy="667144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7431" y="4819972"/>
            <a:ext cx="1596325" cy="528017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872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52" t="19227" r="24390" b="9587"/>
          <a:stretch/>
        </p:blipFill>
        <p:spPr>
          <a:xfrm>
            <a:off x="0" y="108488"/>
            <a:ext cx="9035512" cy="62768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826" y="867718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3429" y="849450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7106494" y="849450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7476" y="867718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70861" y="3502616"/>
            <a:ext cx="1084881" cy="528017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58897" y="5594888"/>
            <a:ext cx="2364532" cy="790415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33275" y="3391007"/>
            <a:ext cx="836908" cy="528017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71648" y="5752696"/>
            <a:ext cx="1334917" cy="596444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92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056" t="25274" r="25539" b="21217"/>
          <a:stretch/>
        </p:blipFill>
        <p:spPr>
          <a:xfrm>
            <a:off x="325464" y="449451"/>
            <a:ext cx="8431078" cy="578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5742" y="1513625"/>
            <a:ext cx="1396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5742" y="2705691"/>
            <a:ext cx="513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9344" y="3897758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3624" y="5064038"/>
            <a:ext cx="74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81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76" t="13930" r="24033" b="5138"/>
          <a:stretch/>
        </p:blipFill>
        <p:spPr>
          <a:xfrm>
            <a:off x="123986" y="278969"/>
            <a:ext cx="9020014" cy="6090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7776" y="1986179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4542" y="3455935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8726" y="1399574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1647" y="3595419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521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99" t="16262" r="24391" b="19755"/>
          <a:stretch/>
        </p:blipFill>
        <p:spPr>
          <a:xfrm>
            <a:off x="0" y="371959"/>
            <a:ext cx="9144000" cy="599784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04135" y="2417736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235125" y="3531031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96379" y="4755397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03395" y="5840278"/>
            <a:ext cx="1340605" cy="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5572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63428626"/>
      </p:ext>
    </p:extLst>
  </p:cSld>
  <p:clrMapOvr>
    <a:masterClrMapping/>
  </p:clrMapOvr>
  <p:transition spd="slow">
    <p:pull dir="r"/>
    <p:sndAc>
      <p:stSnd>
        <p:snd r:embed="rId3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3231"/>
            <a:ext cx="9143999" cy="6377054"/>
          </a:xfrm>
          <a:prstGeom prst="rect">
            <a:avLst/>
          </a:prstGeom>
        </p:spPr>
      </p:pic>
      <p:pic>
        <p:nvPicPr>
          <p:cNvPr id="4" name="CD2-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6674" y="1949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384685"/>
            <a:ext cx="8896027" cy="5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1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13" t="54993" r="51559" b="2628"/>
          <a:stretch/>
        </p:blipFill>
        <p:spPr>
          <a:xfrm>
            <a:off x="0" y="603770"/>
            <a:ext cx="9144000" cy="55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9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272" t="53700" r="28677" b="2304"/>
          <a:stretch/>
        </p:blipFill>
        <p:spPr>
          <a:xfrm>
            <a:off x="201478" y="524170"/>
            <a:ext cx="8775099" cy="59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95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662" t="54347" r="4101" b="2304"/>
          <a:stretch/>
        </p:blipFill>
        <p:spPr>
          <a:xfrm>
            <a:off x="185981" y="635431"/>
            <a:ext cx="8601558" cy="56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0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1255363"/>
            <a:ext cx="8896027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2888" y="277892"/>
            <a:ext cx="354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9" y="277892"/>
            <a:ext cx="1866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zoo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218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1255363"/>
            <a:ext cx="8896027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2888" y="277892"/>
            <a:ext cx="6261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zoo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7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13" t="54993" r="51559" b="2628"/>
          <a:stretch/>
        </p:blipFill>
        <p:spPr>
          <a:xfrm>
            <a:off x="0" y="1580826"/>
            <a:ext cx="9144000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763" y="738628"/>
            <a:ext cx="6553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beach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89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1968</TotalTime>
  <Words>109</Words>
  <Application>Microsoft Office PowerPoint</Application>
  <PresentationFormat>On-screen Show (4:3)</PresentationFormat>
  <Paragraphs>40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Arial</vt:lpstr>
      <vt:lpstr>.VnAristote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202</cp:revision>
  <dcterms:created xsi:type="dcterms:W3CDTF">2019-07-02T02:13:33Z</dcterms:created>
  <dcterms:modified xsi:type="dcterms:W3CDTF">2022-02-01T10:29:11Z</dcterms:modified>
</cp:coreProperties>
</file>