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97" r:id="rId2"/>
    <p:sldMasterId id="2147483708" r:id="rId3"/>
    <p:sldMasterId id="2147483719" r:id="rId4"/>
    <p:sldMasterId id="2147483730" r:id="rId5"/>
    <p:sldMasterId id="2147483752" r:id="rId6"/>
    <p:sldMasterId id="2147483763" r:id="rId7"/>
    <p:sldMasterId id="2147483775" r:id="rId8"/>
  </p:sldMasterIdLst>
  <p:notesMasterIdLst>
    <p:notesMasterId r:id="rId22"/>
  </p:notesMasterIdLst>
  <p:sldIdLst>
    <p:sldId id="262" r:id="rId9"/>
    <p:sldId id="263" r:id="rId10"/>
    <p:sldId id="257" r:id="rId11"/>
    <p:sldId id="264" r:id="rId12"/>
    <p:sldId id="266" r:id="rId13"/>
    <p:sldId id="256" r:id="rId14"/>
    <p:sldId id="268" r:id="rId15"/>
    <p:sldId id="270" r:id="rId16"/>
    <p:sldId id="259" r:id="rId17"/>
    <p:sldId id="273" r:id="rId18"/>
    <p:sldId id="272" r:id="rId19"/>
    <p:sldId id="275" r:id="rId20"/>
    <p:sldId id="274"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C45B0"/>
    <a:srgbClr val="006600"/>
    <a:srgbClr val="FF0000"/>
    <a:srgbClr val="6600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4DB90-3845-4428-B038-0C04E3FDACE4}" type="datetimeFigureOut">
              <a:rPr lang="en-US" smtClean="0"/>
              <a:t>9/20/2021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043EBB-7105-4E10-852A-C3775B348747}" type="slidenum">
              <a:rPr lang="en-US" smtClean="0"/>
              <a:t>‹#›</a:t>
            </a:fld>
            <a:endParaRPr lang="en-US"/>
          </a:p>
        </p:txBody>
      </p:sp>
    </p:spTree>
    <p:extLst>
      <p:ext uri="{BB962C8B-B14F-4D97-AF65-F5344CB8AC3E}">
        <p14:creationId xmlns:p14="http://schemas.microsoft.com/office/powerpoint/2010/main" val="3754212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43EBB-7105-4E10-852A-C3775B348747}" type="slidenum">
              <a:rPr lang="en-US" smtClean="0"/>
              <a:t>4</a:t>
            </a:fld>
            <a:endParaRPr lang="en-US"/>
          </a:p>
        </p:txBody>
      </p:sp>
    </p:spTree>
    <p:extLst>
      <p:ext uri="{BB962C8B-B14F-4D97-AF65-F5344CB8AC3E}">
        <p14:creationId xmlns:p14="http://schemas.microsoft.com/office/powerpoint/2010/main" val="4048598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cs typeface="Arial" panose="020B0604020202020204" pitchFamily="34" charset="0"/>
            </a:endParaRPr>
          </a:p>
        </p:txBody>
      </p:sp>
      <p:sp>
        <p:nvSpPr>
          <p:cNvPr id="3994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r" eaLnBrk="1" hangingPunct="1"/>
            <a:fld id="{EAC76E38-CBDE-4843-A6B2-A202340BB4D6}" type="slidenum">
              <a:rPr lang="vi-VN" sz="1200" smtClean="0">
                <a:solidFill>
                  <a:srgbClr val="000000"/>
                </a:solidFill>
                <a:latin typeface="Arial" panose="020B0604020202020204" pitchFamily="34" charset="0"/>
              </a:rPr>
              <a:pPr algn="r" eaLnBrk="1" hangingPunct="1"/>
              <a:t>13</a:t>
            </a:fld>
            <a:endParaRPr lang="vi-VN" sz="1200">
              <a:solidFill>
                <a:srgbClr val="000000"/>
              </a:solidFill>
              <a:latin typeface="Arial" panose="020B0604020202020204" pitchFamily="34" charset="0"/>
            </a:endParaRPr>
          </a:p>
        </p:txBody>
      </p:sp>
    </p:spTree>
    <p:extLst>
      <p:ext uri="{BB962C8B-B14F-4D97-AF65-F5344CB8AC3E}">
        <p14:creationId xmlns:p14="http://schemas.microsoft.com/office/powerpoint/2010/main" val="174202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p>
          </p:txBody>
        </p:sp>
        <p:sp>
          <p:nvSpPr>
            <p:cNvPr id="20" name="Rectangle 18"/>
            <p:cNvSpPr>
              <a:spLocks noChangeArrowheads="1"/>
            </p:cNvSpPr>
            <p:nvPr userDrawn="1"/>
          </p:nvSpPr>
          <p:spPr bwMode="hidden">
            <a:xfrm rot="39991575" flipH="1" flipV="1">
              <a:off x="5370"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grpSp>
      <p:sp>
        <p:nvSpPr>
          <p:cNvPr id="24794"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24795"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2ADF48BA-C213-425B-AD12-89446BD0697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F728E22F-7F62-4880-9246-2156899FF003}"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8E540C9C-BD45-4014-A58F-EDD097B0EC0F}"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1106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8428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9895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3391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8185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1536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7039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95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p:cNvSpPr>
            <a:spLocks noGrp="1" noChangeArrowheads="1"/>
          </p:cNvSpPr>
          <p:nvPr>
            <p:ph type="sldNum" sz="quarter" idx="10"/>
          </p:nvPr>
        </p:nvSpPr>
        <p:spPr>
          <a:ln/>
        </p:spPr>
        <p:txBody>
          <a:bodyPr/>
          <a:lstStyle>
            <a:lvl1pPr>
              <a:defRPr/>
            </a:lvl1pPr>
          </a:lstStyle>
          <a:p>
            <a:pPr>
              <a:defRPr/>
            </a:pPr>
            <a:fld id="{CFB22AE9-CE9F-4777-99C9-CAFA0EC8FE0F}"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0666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8839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307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77204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81535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1069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79823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19381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64980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063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8F667FE3-626C-4C33-A404-0D750FC1B4D8}"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31143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2377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E6F8C6FE-0A84-4D2C-950E-883BE7F4DC78}" type="datetimeFigureOut">
              <a:rPr lang="en-US">
                <a:solidFill>
                  <a:srgbClr val="FFFFFF"/>
                </a:solidFill>
              </a:rPr>
              <a:pPr eaLnBrk="1" hangingPunct="1">
                <a:defRPr/>
              </a:pPr>
              <a:t>9/20/2021</a:t>
            </a:fld>
            <a:endParaRPr lang="en-US">
              <a:solidFill>
                <a:srgbClr val="FFFFFF"/>
              </a:solidFill>
            </a:endParaRPr>
          </a:p>
        </p:txBody>
      </p:sp>
      <p:sp>
        <p:nvSpPr>
          <p:cNvPr id="5" name="Slide Number Placeholder 4"/>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0EAC8A99-122B-403B-8D48-0E991F650DDF}" type="slidenum">
              <a:rPr lang="en-US" smtClean="0">
                <a:solidFill>
                  <a:srgbClr val="FFFFFF"/>
                </a:solidFill>
              </a:rPr>
              <a:pPr eaLnBrk="1" hangingPunct="1"/>
              <a:t>‹#›</a:t>
            </a:fld>
            <a:endParaRPr lang="en-US">
              <a:solidFill>
                <a:srgbClr val="FFFFFF"/>
              </a:solidFill>
            </a:endParaRPr>
          </a:p>
        </p:txBody>
      </p:sp>
      <p:sp>
        <p:nvSpPr>
          <p:cNvPr id="6" name="Footer Placeholder 5"/>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7762139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CC201D87-1B83-4FE9-87B0-5B4BAA7D9AF7}" type="datetimeFigureOut">
              <a:rPr lang="en-US">
                <a:solidFill>
                  <a:srgbClr val="FFFFFF"/>
                </a:solidFill>
              </a:rPr>
              <a:pPr eaLnBrk="1" hangingPunct="1">
                <a:defRPr/>
              </a:pPr>
              <a:t>9/20/2021</a:t>
            </a:fld>
            <a:endParaRPr lang="en-US">
              <a:solidFill>
                <a:srgbClr val="FFFFFF"/>
              </a:solidFill>
            </a:endParaRPr>
          </a:p>
        </p:txBody>
      </p:sp>
      <p:sp>
        <p:nvSpPr>
          <p:cNvPr id="5" name="Slide Number Placeholder 4"/>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FE2F7200-9062-4326-B9F0-5C9FBE065A4E}" type="slidenum">
              <a:rPr lang="en-US" smtClean="0">
                <a:solidFill>
                  <a:srgbClr val="FFFFFF"/>
                </a:solidFill>
              </a:rPr>
              <a:pPr eaLnBrk="1" hangingPunct="1"/>
              <a:t>‹#›</a:t>
            </a:fld>
            <a:endParaRPr lang="en-US">
              <a:solidFill>
                <a:srgbClr val="FFFFFF"/>
              </a:solidFill>
            </a:endParaRPr>
          </a:p>
        </p:txBody>
      </p:sp>
      <p:sp>
        <p:nvSpPr>
          <p:cNvPr id="6" name="Footer Placeholder 5"/>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1421063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2FADA2BF-EC2F-4405-957C-75D6010B8484}" type="datetimeFigureOut">
              <a:rPr lang="en-US">
                <a:solidFill>
                  <a:srgbClr val="FFFFFF"/>
                </a:solidFill>
              </a:rPr>
              <a:pPr eaLnBrk="1" hangingPunct="1">
                <a:defRPr/>
              </a:pPr>
              <a:t>9/20/2021</a:t>
            </a:fld>
            <a:endParaRPr lang="en-US">
              <a:solidFill>
                <a:srgbClr val="FFFFFF"/>
              </a:solidFill>
            </a:endParaRPr>
          </a:p>
        </p:txBody>
      </p:sp>
      <p:sp>
        <p:nvSpPr>
          <p:cNvPr id="6" name="Slide Number Placeholder 5"/>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36C1364A-B687-4256-A204-A54B6205CCE4}" type="slidenum">
              <a:rPr lang="en-US" smtClean="0">
                <a:solidFill>
                  <a:srgbClr val="FFFFFF"/>
                </a:solidFill>
              </a:rPr>
              <a:pPr eaLnBrk="1" hangingPunct="1"/>
              <a:t>‹#›</a:t>
            </a:fld>
            <a:endParaRPr lang="en-US">
              <a:solidFill>
                <a:srgbClr val="FFFFFF"/>
              </a:solidFill>
            </a:endParaRPr>
          </a:p>
        </p:txBody>
      </p:sp>
      <p:sp>
        <p:nvSpPr>
          <p:cNvPr id="7" name="Footer Placeholder 6"/>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6391826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D3119DEA-B3B3-4C40-8502-380A0BCD1707}" type="datetimeFigureOut">
              <a:rPr lang="en-US">
                <a:solidFill>
                  <a:srgbClr val="FFFFFF"/>
                </a:solidFill>
              </a:rPr>
              <a:pPr eaLnBrk="1" hangingPunct="1">
                <a:defRPr/>
              </a:pPr>
              <a:t>9/20/2021</a:t>
            </a:fld>
            <a:endParaRPr lang="en-US">
              <a:solidFill>
                <a:srgbClr val="FFFFFF"/>
              </a:solidFill>
            </a:endParaRPr>
          </a:p>
        </p:txBody>
      </p:sp>
      <p:sp>
        <p:nvSpPr>
          <p:cNvPr id="8" name="Slide Number Placeholder 7"/>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67E389B4-8503-48CE-958C-C15A2353DA34}" type="slidenum">
              <a:rPr lang="en-US" smtClean="0">
                <a:solidFill>
                  <a:srgbClr val="FFFFFF"/>
                </a:solidFill>
              </a:rPr>
              <a:pPr eaLnBrk="1" hangingPunct="1"/>
              <a:t>‹#›</a:t>
            </a:fld>
            <a:endParaRPr lang="en-US">
              <a:solidFill>
                <a:srgbClr val="FFFFFF"/>
              </a:solidFill>
            </a:endParaRPr>
          </a:p>
        </p:txBody>
      </p:sp>
      <p:sp>
        <p:nvSpPr>
          <p:cNvPr id="9" name="Footer Placeholder 8"/>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1607668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6E83A7E0-415F-483C-B05F-D46C2E27015E}" type="datetimeFigureOut">
              <a:rPr lang="en-US">
                <a:solidFill>
                  <a:srgbClr val="FFFFFF"/>
                </a:solidFill>
              </a:rPr>
              <a:pPr eaLnBrk="1" hangingPunct="1">
                <a:defRPr/>
              </a:pPr>
              <a:t>9/20/2021</a:t>
            </a:fld>
            <a:endParaRPr lang="en-US">
              <a:solidFill>
                <a:srgbClr val="FFFFFF"/>
              </a:solidFill>
            </a:endParaRPr>
          </a:p>
        </p:txBody>
      </p:sp>
      <p:sp>
        <p:nvSpPr>
          <p:cNvPr id="4" name="Slide Number Placeholder 3"/>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9C0FCB05-48F5-4A90-8E95-1E5652C9966D}" type="slidenum">
              <a:rPr lang="en-US" smtClean="0">
                <a:solidFill>
                  <a:srgbClr val="FFFFFF"/>
                </a:solidFill>
              </a:rPr>
              <a:pPr eaLnBrk="1" hangingPunct="1"/>
              <a:t>‹#›</a:t>
            </a:fld>
            <a:endParaRPr lang="en-US">
              <a:solidFill>
                <a:srgbClr val="FFFFFF"/>
              </a:solidFill>
            </a:endParaRPr>
          </a:p>
        </p:txBody>
      </p:sp>
      <p:sp>
        <p:nvSpPr>
          <p:cNvPr id="5" name="Footer Placeholder 4"/>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14781024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9139B0FB-6EE9-4041-94C6-70EE9B825D83}" type="datetimeFigureOut">
              <a:rPr lang="en-US">
                <a:solidFill>
                  <a:srgbClr val="FFFFFF"/>
                </a:solidFill>
              </a:rPr>
              <a:pPr eaLnBrk="1" hangingPunct="1">
                <a:defRPr/>
              </a:pPr>
              <a:t>9/20/2021</a:t>
            </a:fld>
            <a:endParaRPr lang="en-US">
              <a:solidFill>
                <a:srgbClr val="FFFFFF"/>
              </a:solidFill>
            </a:endParaRPr>
          </a:p>
        </p:txBody>
      </p:sp>
      <p:sp>
        <p:nvSpPr>
          <p:cNvPr id="6" name="Slide Number Placeholder 5"/>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A97B5659-5B5F-4BD4-BBC6-972C4503249F}" type="slidenum">
              <a:rPr lang="en-US" smtClean="0">
                <a:solidFill>
                  <a:srgbClr val="FFFFFF"/>
                </a:solidFill>
              </a:rPr>
              <a:pPr eaLnBrk="1" hangingPunct="1"/>
              <a:t>‹#›</a:t>
            </a:fld>
            <a:endParaRPr lang="en-US">
              <a:solidFill>
                <a:srgbClr val="FFFFFF"/>
              </a:solidFill>
            </a:endParaRPr>
          </a:p>
        </p:txBody>
      </p:sp>
      <p:sp>
        <p:nvSpPr>
          <p:cNvPr id="7" name="Footer Placeholder 6"/>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467965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53A6E2C8-6F33-493A-A2DE-7CCEE2EBAE37}" type="datetimeFigureOut">
              <a:rPr lang="en-US">
                <a:solidFill>
                  <a:srgbClr val="FFFFFF"/>
                </a:solidFill>
              </a:rPr>
              <a:pPr eaLnBrk="1" hangingPunct="1">
                <a:defRPr/>
              </a:pPr>
              <a:t>9/20/2021</a:t>
            </a:fld>
            <a:endParaRPr lang="en-US">
              <a:solidFill>
                <a:srgbClr val="FFFFFF"/>
              </a:solidFill>
            </a:endParaRPr>
          </a:p>
        </p:txBody>
      </p:sp>
      <p:sp>
        <p:nvSpPr>
          <p:cNvPr id="6" name="Slide Number Placeholder 5"/>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A387D7E4-BC32-4392-BA2A-6555434D28D7}" type="slidenum">
              <a:rPr lang="en-US" smtClean="0">
                <a:solidFill>
                  <a:srgbClr val="FFFFFF"/>
                </a:solidFill>
              </a:rPr>
              <a:pPr eaLnBrk="1" hangingPunct="1"/>
              <a:t>‹#›</a:t>
            </a:fld>
            <a:endParaRPr lang="en-US">
              <a:solidFill>
                <a:srgbClr val="FFFFFF"/>
              </a:solidFill>
            </a:endParaRPr>
          </a:p>
        </p:txBody>
      </p:sp>
      <p:sp>
        <p:nvSpPr>
          <p:cNvPr id="7" name="Footer Placeholder 6"/>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30012402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E3C0FE93-A0E1-4B42-A074-7CC4A15C8C09}" type="datetimeFigureOut">
              <a:rPr lang="en-US">
                <a:solidFill>
                  <a:srgbClr val="FFFFFF"/>
                </a:solidFill>
              </a:rPr>
              <a:pPr eaLnBrk="1" hangingPunct="1">
                <a:defRPr/>
              </a:pPr>
              <a:t>9/20/2021</a:t>
            </a:fld>
            <a:endParaRPr lang="en-US">
              <a:solidFill>
                <a:srgbClr val="FFFFFF"/>
              </a:solidFill>
            </a:endParaRPr>
          </a:p>
        </p:txBody>
      </p:sp>
      <p:sp>
        <p:nvSpPr>
          <p:cNvPr id="5" name="Slide Number Placeholder 4"/>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6E11E86F-C7CC-402D-9675-C3B4CCBB2A4F}" type="slidenum">
              <a:rPr lang="en-US" smtClean="0">
                <a:solidFill>
                  <a:srgbClr val="FFFFFF"/>
                </a:solidFill>
              </a:rPr>
              <a:pPr eaLnBrk="1" hangingPunct="1"/>
              <a:t>‹#›</a:t>
            </a:fld>
            <a:endParaRPr lang="en-US">
              <a:solidFill>
                <a:srgbClr val="FFFFFF"/>
              </a:solidFill>
            </a:endParaRPr>
          </a:p>
        </p:txBody>
      </p:sp>
      <p:sp>
        <p:nvSpPr>
          <p:cNvPr id="6" name="Footer Placeholder 5"/>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4131643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8"/>
          <p:cNvSpPr>
            <a:spLocks noGrp="1" noChangeArrowheads="1"/>
          </p:cNvSpPr>
          <p:nvPr>
            <p:ph type="sldNum" sz="quarter" idx="10"/>
          </p:nvPr>
        </p:nvSpPr>
        <p:spPr>
          <a:ln/>
        </p:spPr>
        <p:txBody>
          <a:bodyPr/>
          <a:lstStyle>
            <a:lvl1pPr>
              <a:defRPr/>
            </a:lvl1pPr>
          </a:lstStyle>
          <a:p>
            <a:pPr>
              <a:defRPr/>
            </a:pPr>
            <a:fld id="{2493DB06-EF88-4470-96B9-F4F2028EA3B6}"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bwMode="auto">
          <a:xfrm>
            <a:off x="457200" y="625157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989FCC9F-4FA9-498A-A3F0-3D5D232F3073}" type="datetimeFigureOut">
              <a:rPr lang="en-US">
                <a:solidFill>
                  <a:srgbClr val="FFFFFF"/>
                </a:solidFill>
              </a:rPr>
              <a:pPr eaLnBrk="1" hangingPunct="1">
                <a:defRPr/>
              </a:pPr>
              <a:t>9/20/2021</a:t>
            </a:fld>
            <a:endParaRPr lang="en-US">
              <a:solidFill>
                <a:srgbClr val="FFFFFF"/>
              </a:solidFill>
            </a:endParaRPr>
          </a:p>
        </p:txBody>
      </p:sp>
      <p:sp>
        <p:nvSpPr>
          <p:cNvPr id="5" name="Slide Number Placeholder 4"/>
          <p:cNvSpPr>
            <a:spLocks noGrp="1"/>
          </p:cNvSpPr>
          <p:nvPr>
            <p:ph type="sldNum" sz="quarter" idx="11"/>
          </p:nvPr>
        </p:nvSpPr>
        <p:spPr bwMode="auto">
          <a:xfrm>
            <a:off x="6553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38BA2F5C-8FEE-42C1-9200-3B2AE439CFDF}" type="slidenum">
              <a:rPr lang="en-US" smtClean="0">
                <a:solidFill>
                  <a:srgbClr val="FFFFFF"/>
                </a:solidFill>
              </a:rPr>
              <a:pPr eaLnBrk="1" hangingPunct="1"/>
              <a:t>‹#›</a:t>
            </a:fld>
            <a:endParaRPr lang="en-US">
              <a:solidFill>
                <a:srgbClr val="FFFFFF"/>
              </a:solidFill>
            </a:endParaRPr>
          </a:p>
        </p:txBody>
      </p:sp>
      <p:sp>
        <p:nvSpPr>
          <p:cNvPr id="6" name="Footer Placeholder 5"/>
          <p:cNvSpPr>
            <a:spLocks noGrp="1"/>
          </p:cNvSpPr>
          <p:nvPr>
            <p:ph type="ftr" sz="quarter" idx="12"/>
          </p:nvPr>
        </p:nvSpPr>
        <p:spPr bwMode="auto">
          <a:xfrm>
            <a:off x="3124200" y="6248400"/>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7199546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eaLnBrk="1" hangingPunct="1">
              <a:defRPr/>
            </a:pPr>
            <a:fld id="{0CBF3002-95B5-4C5F-B72E-28F3CE418B4B}" type="datetimeFigureOut">
              <a:rPr lang="en-US">
                <a:solidFill>
                  <a:srgbClr val="FFFFFF"/>
                </a:solidFill>
              </a:rPr>
              <a:pPr eaLnBrk="1" hangingPunct="1">
                <a:defRPr/>
              </a:pPr>
              <a:t>9/20/2021</a:t>
            </a:fld>
            <a:endParaRPr lang="en-US">
              <a:solidFill>
                <a:srgbClr val="FFFFFF"/>
              </a:solidFill>
            </a:endParaRPr>
          </a:p>
        </p:txBody>
      </p:sp>
      <p:sp>
        <p:nvSpPr>
          <p:cNvPr id="5" name="Slide Number Placeholder 4"/>
          <p:cNvSpPr>
            <a:spLocks noGrp="1"/>
          </p:cNvSpPr>
          <p:nvPr>
            <p:ph type="sldNum" sz="quarter" idx="11"/>
          </p:nvPr>
        </p:nvSpPr>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eaLnBrk="1" hangingPunct="1"/>
            <a:fld id="{334F2B6F-FC70-49D6-BDB3-54497B17CF12}" type="slidenum">
              <a:rPr lang="en-US" smtClean="0">
                <a:solidFill>
                  <a:srgbClr val="FFFFFF"/>
                </a:solidFill>
              </a:rPr>
              <a:pPr eaLnBrk="1" hangingPunct="1"/>
              <a:t>‹#›</a:t>
            </a:fld>
            <a:endParaRPr lang="en-US">
              <a:solidFill>
                <a:srgbClr val="FFFFFF"/>
              </a:solidFill>
            </a:endParaRPr>
          </a:p>
        </p:txBody>
      </p:sp>
      <p:sp>
        <p:nvSpPr>
          <p:cNvPr id="6" name="Footer Placeholder 5"/>
          <p:cNvSpPr>
            <a:spLocks noGrp="1"/>
          </p:cNvSpPr>
          <p:nvPr>
            <p:ph type="ftr" sz="quarter" idx="12"/>
          </p:nvPr>
        </p:nvSpPr>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eaLnBrk="1" hangingPunct="1">
              <a:defRPr/>
            </a:pPr>
            <a:endParaRPr lang="en-US">
              <a:solidFill>
                <a:srgbClr val="FFFFFF"/>
              </a:solidFill>
            </a:endParaRPr>
          </a:p>
        </p:txBody>
      </p:sp>
    </p:spTree>
    <p:extLst>
      <p:ext uri="{BB962C8B-B14F-4D97-AF65-F5344CB8AC3E}">
        <p14:creationId xmlns:p14="http://schemas.microsoft.com/office/powerpoint/2010/main" val="378714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1283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0193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2155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16959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07650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97457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04854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947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18"/>
          <p:cNvSpPr>
            <a:spLocks noGrp="1" noChangeArrowheads="1"/>
          </p:cNvSpPr>
          <p:nvPr>
            <p:ph type="sldNum" sz="quarter" idx="10"/>
          </p:nvPr>
        </p:nvSpPr>
        <p:spPr>
          <a:ln/>
        </p:spPr>
        <p:txBody>
          <a:bodyPr/>
          <a:lstStyle>
            <a:lvl1pPr>
              <a:defRPr/>
            </a:lvl1pPr>
          </a:lstStyle>
          <a:p>
            <a:pPr>
              <a:defRPr/>
            </a:pPr>
            <a:fld id="{D95E229E-C90E-469B-9DFA-74C767736A2B}" type="slidenum">
              <a:rPr lang="en-US"/>
              <a:pPr>
                <a:defRPr/>
              </a:pPr>
              <a:t>‹#›</a:t>
            </a:fld>
            <a:endParaRPr lang="en-US"/>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09074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70018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02497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94869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48114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212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00234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760358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126590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18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18"/>
          <p:cNvSpPr>
            <a:spLocks noGrp="1" noChangeArrowheads="1"/>
          </p:cNvSpPr>
          <p:nvPr>
            <p:ph type="sldNum" sz="quarter" idx="10"/>
          </p:nvPr>
        </p:nvSpPr>
        <p:spPr>
          <a:ln/>
        </p:spPr>
        <p:txBody>
          <a:bodyPr/>
          <a:lstStyle>
            <a:lvl1pPr>
              <a:defRPr/>
            </a:lvl1pPr>
          </a:lstStyle>
          <a:p>
            <a:pPr>
              <a:defRPr/>
            </a:pPr>
            <a:fld id="{9B70E1CD-F6A3-42C2-B0E3-6D07BB2D3147}" type="slidenum">
              <a:rPr lang="en-US"/>
              <a:pPr>
                <a:defRPr/>
              </a:pPr>
              <a:t>‹#›</a:t>
            </a:fld>
            <a:endParaRPr 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4525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solidFill>
                  <a:prstClr val="black">
                    <a:tint val="75000"/>
                  </a:prstClr>
                </a:solidFill>
              </a:rPr>
              <a:pPr/>
              <a:t>9/20/2021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61BA9-CDCF-4958-B8AB-66F3BF063E1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80433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0658"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5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noProof="0"/>
              <a:t>Click to edit Master title style</a:t>
            </a:r>
          </a:p>
        </p:txBody>
      </p:sp>
      <p:sp>
        <p:nvSpPr>
          <p:cNvPr id="7066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a:t>Click to edit Master subtitle style</a:t>
            </a:r>
          </a:p>
        </p:txBody>
      </p:sp>
      <p:sp>
        <p:nvSpPr>
          <p:cNvPr id="70661" name="Rectangle 5"/>
          <p:cNvSpPr>
            <a:spLocks noGrp="1" noChangeArrowheads="1"/>
          </p:cNvSpPr>
          <p:nvPr>
            <p:ph type="dt" sz="half" idx="2"/>
          </p:nvPr>
        </p:nvSpPr>
        <p:spPr>
          <a:xfrm>
            <a:off x="685800" y="6248400"/>
            <a:ext cx="1905000" cy="457200"/>
          </a:xfrm>
        </p:spPr>
        <p:txBody>
          <a:bodyPr/>
          <a:lstStyle>
            <a:lvl1pPr>
              <a:defRPr/>
            </a:lvl1pPr>
          </a:lstStyle>
          <a:p>
            <a:fld id="{C308B559-E51C-4BB1-A633-2A581017AFA8}" type="datetimeFigureOut">
              <a:rPr lang="en-US">
                <a:solidFill>
                  <a:srgbClr val="000000"/>
                </a:solidFill>
              </a:rPr>
              <a:pPr/>
              <a:t>9/20/2021</a:t>
            </a:fld>
            <a:endParaRPr lang="en-US">
              <a:solidFill>
                <a:srgbClr val="000000"/>
              </a:solidFill>
            </a:endParaRPr>
          </a:p>
        </p:txBody>
      </p:sp>
      <p:sp>
        <p:nvSpPr>
          <p:cNvPr id="70662" name="Rectangle 6"/>
          <p:cNvSpPr>
            <a:spLocks noGrp="1" noChangeArrowheads="1"/>
          </p:cNvSpPr>
          <p:nvPr>
            <p:ph type="ftr" sz="quarter" idx="3"/>
          </p:nvPr>
        </p:nvSpPr>
        <p:spPr>
          <a:xfrm>
            <a:off x="3124200" y="6248400"/>
            <a:ext cx="2895600" cy="457200"/>
          </a:xfrm>
        </p:spPr>
        <p:txBody>
          <a:bodyPr/>
          <a:lstStyle>
            <a:lvl1pPr>
              <a:defRPr/>
            </a:lvl1pPr>
          </a:lstStyle>
          <a:p>
            <a:endParaRPr lang="en-US">
              <a:solidFill>
                <a:srgbClr val="000000"/>
              </a:solidFill>
            </a:endParaRPr>
          </a:p>
        </p:txBody>
      </p:sp>
      <p:sp>
        <p:nvSpPr>
          <p:cNvPr id="70663" name="Rectangle 7"/>
          <p:cNvSpPr>
            <a:spLocks noGrp="1" noChangeArrowheads="1"/>
          </p:cNvSpPr>
          <p:nvPr>
            <p:ph type="sldNum" sz="quarter" idx="4"/>
          </p:nvPr>
        </p:nvSpPr>
        <p:spPr>
          <a:xfrm>
            <a:off x="6553200" y="6248400"/>
            <a:ext cx="1905000" cy="457200"/>
          </a:xfrm>
        </p:spPr>
        <p:txBody>
          <a:bodyPr/>
          <a:lstStyle>
            <a:lvl1pPr>
              <a:defRPr/>
            </a:lvl1pPr>
          </a:lstStyle>
          <a:p>
            <a:fld id="{A3AC09FE-9657-4832-ADCB-F5BEF0B3695D}" type="slidenum">
              <a:rPr lang="en-US">
                <a:solidFill>
                  <a:srgbClr val="000000"/>
                </a:solidFill>
              </a:rPr>
              <a:pPr/>
              <a:t>‹#›</a:t>
            </a:fld>
            <a:endParaRPr lang="en-US">
              <a:solidFill>
                <a:srgbClr val="000000"/>
              </a:solidFill>
            </a:endParaRPr>
          </a:p>
        </p:txBody>
      </p:sp>
      <p:grpSp>
        <p:nvGrpSpPr>
          <p:cNvPr id="70664" name="Group 8"/>
          <p:cNvGrpSpPr>
            <a:grpSpLocks/>
          </p:cNvGrpSpPr>
          <p:nvPr/>
        </p:nvGrpSpPr>
        <p:grpSpPr bwMode="auto">
          <a:xfrm>
            <a:off x="195263" y="234950"/>
            <a:ext cx="3787775" cy="1778000"/>
            <a:chOff x="123" y="148"/>
            <a:chExt cx="2386" cy="1120"/>
          </a:xfrm>
        </p:grpSpPr>
        <p:sp>
          <p:nvSpPr>
            <p:cNvPr id="706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70668" name="Group 12"/>
            <p:cNvGrpSpPr>
              <a:grpSpLocks/>
            </p:cNvGrpSpPr>
            <p:nvPr userDrawn="1"/>
          </p:nvGrpSpPr>
          <p:grpSpPr bwMode="auto">
            <a:xfrm>
              <a:off x="123" y="148"/>
              <a:ext cx="2386" cy="1081"/>
              <a:chOff x="123" y="148"/>
              <a:chExt cx="2386" cy="1081"/>
            </a:xfrm>
          </p:grpSpPr>
          <p:sp>
            <p:nvSpPr>
              <p:cNvPr id="706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grpSp>
        <p:nvGrpSpPr>
          <p:cNvPr id="70674" name="Group 18"/>
          <p:cNvGrpSpPr>
            <a:grpSpLocks/>
          </p:cNvGrpSpPr>
          <p:nvPr/>
        </p:nvGrpSpPr>
        <p:grpSpPr bwMode="auto">
          <a:xfrm>
            <a:off x="7915275" y="4368800"/>
            <a:ext cx="742950" cy="1058863"/>
            <a:chOff x="4986" y="2752"/>
            <a:chExt cx="468" cy="667"/>
          </a:xfrm>
        </p:grpSpPr>
        <p:sp>
          <p:nvSpPr>
            <p:cNvPr id="706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70678" name="Group 22"/>
            <p:cNvGrpSpPr>
              <a:grpSpLocks/>
            </p:cNvGrpSpPr>
            <p:nvPr userDrawn="1"/>
          </p:nvGrpSpPr>
          <p:grpSpPr bwMode="auto">
            <a:xfrm>
              <a:off x="4986" y="2752"/>
              <a:ext cx="468" cy="667"/>
              <a:chOff x="4986" y="2752"/>
              <a:chExt cx="468" cy="667"/>
            </a:xfrm>
          </p:grpSpPr>
          <p:sp>
            <p:nvSpPr>
              <p:cNvPr id="706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sp>
        <p:nvSpPr>
          <p:cNvPr id="70684"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5"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7433980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4F56D7C-173E-4561-9784-C6BFC950260C}"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692ED6C-E57C-425C-B981-EDCD2CBBB31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4768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03F985A-40DB-43DC-921B-6E72782C7D5D}"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3653B42-F655-4B78-991A-920906D767B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488858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C4D9F414-BA4A-42E9-91D2-C1FDD564567F}"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601DADF-7D93-482C-B710-593EBE9F5FD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655183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7CE35FAB-778C-4286-8BC5-E044DC6A4DAD}" type="datetimeFigureOut">
              <a:rPr lang="en-US">
                <a:solidFill>
                  <a:srgbClr val="000000"/>
                </a:solidFill>
              </a:rPr>
              <a:pPr/>
              <a:t>9/20/2021</a:t>
            </a:fld>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18C5196-8C26-41AF-933D-8159181056A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6316862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E0C71BB1-2A0C-4140-B4F4-DF15F86BB7C0}" type="datetimeFigureOut">
              <a:rPr lang="en-US">
                <a:solidFill>
                  <a:srgbClr val="000000"/>
                </a:solidFill>
              </a:rPr>
              <a:pPr/>
              <a:t>9/20/2021</a:t>
            </a:fld>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FBB1F70-1F92-4140-B71C-3BE496B0B5E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7849485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5300900-E8DD-493B-BA90-F271A84DAA4A}" type="datetimeFigureOut">
              <a:rPr lang="en-US">
                <a:solidFill>
                  <a:srgbClr val="000000"/>
                </a:solidFill>
              </a:rPr>
              <a:pPr/>
              <a:t>9/20/2021</a:t>
            </a:fld>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F58900D3-1744-4E7B-BADF-47DE04A94E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2985048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1DF6866-88F7-4E06-992D-BFD03622AE72}"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A6EA602-F352-4FE4-B6B5-C50F71FABC5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2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9F3FDE5B-E519-4791-8114-D4272A9D1129}" type="slidenum">
              <a:rPr lang="en-US"/>
              <a:pPr>
                <a:defRPr/>
              </a:pPr>
              <a:t>‹#›</a:t>
            </a:fld>
            <a:endParaRPr lang="en-US"/>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C2C9315-BD26-45E3-BB7C-A49441FD83E0}"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1CB652C-D5F3-4653-AAA9-A0E907B34F0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678341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CBD80B2-A717-4BFA-806B-EF77B6C61605}"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B214B78-83A8-4B2B-BC49-9592AACB48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857388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BB0847-FA6F-4C86-A18F-E61805B37C62}"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EEF8C36-78A7-4219-B4B3-022B102310A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7090447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0658"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5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noProof="0"/>
              <a:t>Click to edit Master title style</a:t>
            </a:r>
          </a:p>
        </p:txBody>
      </p:sp>
      <p:sp>
        <p:nvSpPr>
          <p:cNvPr id="7066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a:t>Click to edit Master subtitle style</a:t>
            </a:r>
          </a:p>
        </p:txBody>
      </p:sp>
      <p:sp>
        <p:nvSpPr>
          <p:cNvPr id="70661" name="Rectangle 5"/>
          <p:cNvSpPr>
            <a:spLocks noGrp="1" noChangeArrowheads="1"/>
          </p:cNvSpPr>
          <p:nvPr>
            <p:ph type="dt" sz="half" idx="2"/>
          </p:nvPr>
        </p:nvSpPr>
        <p:spPr>
          <a:xfrm>
            <a:off x="685800" y="6248400"/>
            <a:ext cx="1905000" cy="457200"/>
          </a:xfrm>
        </p:spPr>
        <p:txBody>
          <a:bodyPr/>
          <a:lstStyle>
            <a:lvl1pPr>
              <a:defRPr/>
            </a:lvl1pPr>
          </a:lstStyle>
          <a:p>
            <a:fld id="{C308B559-E51C-4BB1-A633-2A581017AFA8}" type="datetimeFigureOut">
              <a:rPr lang="en-US">
                <a:solidFill>
                  <a:srgbClr val="000000"/>
                </a:solidFill>
              </a:rPr>
              <a:pPr/>
              <a:t>9/20/2021</a:t>
            </a:fld>
            <a:endParaRPr lang="en-US">
              <a:solidFill>
                <a:srgbClr val="000000"/>
              </a:solidFill>
            </a:endParaRPr>
          </a:p>
        </p:txBody>
      </p:sp>
      <p:sp>
        <p:nvSpPr>
          <p:cNvPr id="70662" name="Rectangle 6"/>
          <p:cNvSpPr>
            <a:spLocks noGrp="1" noChangeArrowheads="1"/>
          </p:cNvSpPr>
          <p:nvPr>
            <p:ph type="ftr" sz="quarter" idx="3"/>
          </p:nvPr>
        </p:nvSpPr>
        <p:spPr>
          <a:xfrm>
            <a:off x="3124200" y="6248400"/>
            <a:ext cx="2895600" cy="457200"/>
          </a:xfrm>
        </p:spPr>
        <p:txBody>
          <a:bodyPr/>
          <a:lstStyle>
            <a:lvl1pPr>
              <a:defRPr/>
            </a:lvl1pPr>
          </a:lstStyle>
          <a:p>
            <a:endParaRPr lang="en-US">
              <a:solidFill>
                <a:srgbClr val="000000"/>
              </a:solidFill>
            </a:endParaRPr>
          </a:p>
        </p:txBody>
      </p:sp>
      <p:sp>
        <p:nvSpPr>
          <p:cNvPr id="70663" name="Rectangle 7"/>
          <p:cNvSpPr>
            <a:spLocks noGrp="1" noChangeArrowheads="1"/>
          </p:cNvSpPr>
          <p:nvPr>
            <p:ph type="sldNum" sz="quarter" idx="4"/>
          </p:nvPr>
        </p:nvSpPr>
        <p:spPr>
          <a:xfrm>
            <a:off x="6553200" y="6248400"/>
            <a:ext cx="1905000" cy="457200"/>
          </a:xfrm>
        </p:spPr>
        <p:txBody>
          <a:bodyPr/>
          <a:lstStyle>
            <a:lvl1pPr>
              <a:defRPr/>
            </a:lvl1pPr>
          </a:lstStyle>
          <a:p>
            <a:fld id="{A3AC09FE-9657-4832-ADCB-F5BEF0B3695D}" type="slidenum">
              <a:rPr lang="en-US">
                <a:solidFill>
                  <a:srgbClr val="000000"/>
                </a:solidFill>
              </a:rPr>
              <a:pPr/>
              <a:t>‹#›</a:t>
            </a:fld>
            <a:endParaRPr lang="en-US">
              <a:solidFill>
                <a:srgbClr val="000000"/>
              </a:solidFill>
            </a:endParaRPr>
          </a:p>
        </p:txBody>
      </p:sp>
      <p:grpSp>
        <p:nvGrpSpPr>
          <p:cNvPr id="70664" name="Group 8"/>
          <p:cNvGrpSpPr>
            <a:grpSpLocks/>
          </p:cNvGrpSpPr>
          <p:nvPr/>
        </p:nvGrpSpPr>
        <p:grpSpPr bwMode="auto">
          <a:xfrm>
            <a:off x="195263" y="234950"/>
            <a:ext cx="3787775" cy="1778000"/>
            <a:chOff x="123" y="148"/>
            <a:chExt cx="2386" cy="1120"/>
          </a:xfrm>
        </p:grpSpPr>
        <p:sp>
          <p:nvSpPr>
            <p:cNvPr id="706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70668" name="Group 12"/>
            <p:cNvGrpSpPr>
              <a:grpSpLocks/>
            </p:cNvGrpSpPr>
            <p:nvPr userDrawn="1"/>
          </p:nvGrpSpPr>
          <p:grpSpPr bwMode="auto">
            <a:xfrm>
              <a:off x="123" y="148"/>
              <a:ext cx="2386" cy="1081"/>
              <a:chOff x="123" y="148"/>
              <a:chExt cx="2386" cy="1081"/>
            </a:xfrm>
          </p:grpSpPr>
          <p:sp>
            <p:nvSpPr>
              <p:cNvPr id="706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grpSp>
        <p:nvGrpSpPr>
          <p:cNvPr id="70674" name="Group 18"/>
          <p:cNvGrpSpPr>
            <a:grpSpLocks/>
          </p:cNvGrpSpPr>
          <p:nvPr/>
        </p:nvGrpSpPr>
        <p:grpSpPr bwMode="auto">
          <a:xfrm>
            <a:off x="7915275" y="4368800"/>
            <a:ext cx="742950" cy="1058863"/>
            <a:chOff x="4986" y="2752"/>
            <a:chExt cx="468" cy="667"/>
          </a:xfrm>
        </p:grpSpPr>
        <p:sp>
          <p:nvSpPr>
            <p:cNvPr id="706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70678" name="Group 22"/>
            <p:cNvGrpSpPr>
              <a:grpSpLocks/>
            </p:cNvGrpSpPr>
            <p:nvPr userDrawn="1"/>
          </p:nvGrpSpPr>
          <p:grpSpPr bwMode="auto">
            <a:xfrm>
              <a:off x="4986" y="2752"/>
              <a:ext cx="468" cy="667"/>
              <a:chOff x="4986" y="2752"/>
              <a:chExt cx="468" cy="667"/>
            </a:xfrm>
          </p:grpSpPr>
          <p:sp>
            <p:nvSpPr>
              <p:cNvPr id="706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sp>
        <p:nvSpPr>
          <p:cNvPr id="70684"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70685"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86175074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4F56D7C-173E-4561-9784-C6BFC950260C}"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692ED6C-E57C-425C-B981-EDCD2CBBB31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593628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03F985A-40DB-43DC-921B-6E72782C7D5D}"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3653B42-F655-4B78-991A-920906D767B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8512683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C4D9F414-BA4A-42E9-91D2-C1FDD564567F}"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601DADF-7D93-482C-B710-593EBE9F5FD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0836843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7CE35FAB-778C-4286-8BC5-E044DC6A4DAD}" type="datetimeFigureOut">
              <a:rPr lang="en-US">
                <a:solidFill>
                  <a:srgbClr val="000000"/>
                </a:solidFill>
              </a:rPr>
              <a:pPr/>
              <a:t>9/20/2021</a:t>
            </a:fld>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18C5196-8C26-41AF-933D-8159181056A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5568971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E0C71BB1-2A0C-4140-B4F4-DF15F86BB7C0}" type="datetimeFigureOut">
              <a:rPr lang="en-US">
                <a:solidFill>
                  <a:srgbClr val="000000"/>
                </a:solidFill>
              </a:rPr>
              <a:pPr/>
              <a:t>9/20/2021</a:t>
            </a:fld>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FBB1F70-1F92-4140-B71C-3BE496B0B5E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841951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5300900-E8DD-493B-BA90-F271A84DAA4A}" type="datetimeFigureOut">
              <a:rPr lang="en-US">
                <a:solidFill>
                  <a:srgbClr val="000000"/>
                </a:solidFill>
              </a:rPr>
              <a:pPr/>
              <a:t>9/20/2021</a:t>
            </a:fld>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F58900D3-1744-4E7B-BADF-47DE04A94E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6831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217CF495-4108-474B-86EF-9EAFABDFF72A}"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1DF6866-88F7-4E06-992D-BFD03622AE72}"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A6EA602-F352-4FE4-B6B5-C50F71FABC5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347023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C2C9315-BD26-45E3-BB7C-A49441FD83E0}" type="datetimeFigureOut">
              <a:rPr lang="en-US">
                <a:solidFill>
                  <a:srgbClr val="000000"/>
                </a:solidFill>
              </a:rPr>
              <a:pPr/>
              <a:t>9/20/2021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1CB652C-D5F3-4653-AAA9-A0E907B34F0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9012187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CBD80B2-A717-4BFA-806B-EF77B6C61605}"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B214B78-83A8-4B2B-BC49-9592AACB48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345130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BB0847-FA6F-4C86-A18F-E61805B37C62}" type="datetimeFigureOut">
              <a:rPr lang="en-US">
                <a:solidFill>
                  <a:srgbClr val="000000"/>
                </a:solidFill>
              </a:rPr>
              <a:pPr/>
              <a:t>9/20/2021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EEF8C36-78A7-4219-B4B3-022B102310A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4884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BAA45390-75C9-4AFF-9581-BD32A14DA415}"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2.jpe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theme" Target="../theme/theme4.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image" Target="../media/image2.jpeg"/><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theme" Target="../theme/theme5.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image" Target="../media/image2.jpeg"/><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theme" Target="../theme/theme6.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7.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8.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2355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9"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2357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2357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7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8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8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59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0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2360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2360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0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0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1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2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2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2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2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2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2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3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3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3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4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4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4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65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65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65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66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6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6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6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6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6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6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6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6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6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7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7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7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7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8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8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8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9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9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9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9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70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72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72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2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2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p>
          </p:txBody>
        </p:sp>
        <p:sp>
          <p:nvSpPr>
            <p:cNvPr id="2374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8"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49"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0"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1"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2"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3"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4"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5"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6"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7"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8"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9"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0"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1"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2"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3"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p>
          </p:txBody>
        </p:sp>
        <p:sp>
          <p:nvSpPr>
            <p:cNvPr id="23764"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p>
          </p:txBody>
        </p:sp>
        <p:sp>
          <p:nvSpPr>
            <p:cNvPr id="23765"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76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6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69"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grpSp>
      <p:sp>
        <p:nvSpPr>
          <p:cNvPr id="23770"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FFFFFF"/>
                  </a:outerShdw>
                </a:effectLst>
              </a:defRPr>
            </a:lvl1pPr>
          </a:lstStyle>
          <a:p>
            <a:pPr>
              <a:defRPr/>
            </a:pPr>
            <a:fld id="{AF41D602-2F93-4DE8-830E-D4ADA610CE2B}" type="slidenum">
              <a:rPr lang="en-US"/>
              <a:pPr>
                <a:defRPr/>
              </a:pPr>
              <a:t>‹#›</a:t>
            </a:fld>
            <a:endParaRPr lang="en-US"/>
          </a:p>
        </p:txBody>
      </p:sp>
      <p:sp>
        <p:nvSpPr>
          <p:cNvPr id="23771"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FFFFFF"/>
                  </a:outerShdw>
                </a:effectLst>
              </a:defRPr>
            </a:lvl1pPr>
          </a:lstStyle>
          <a:p>
            <a:pPr>
              <a:defRPr/>
            </a:pPr>
            <a:endParaRPr lang="en-US"/>
          </a:p>
        </p:txBody>
      </p:sp>
      <p:sp>
        <p:nvSpPr>
          <p:cNvPr id="23772"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FFFFFF"/>
                  </a:outerShdw>
                </a:effectLst>
              </a:defRPr>
            </a:lvl1pPr>
          </a:lstStyle>
          <a:p>
            <a:pPr>
              <a:defRPr/>
            </a:pPr>
            <a:endParaRPr lang="en-US"/>
          </a:p>
        </p:txBody>
      </p:sp>
      <p:sp>
        <p:nvSpPr>
          <p:cNvPr id="23773"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774"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fld id="{FDE934FF-F4E1-47C5-9CA5-30A81DDE2BE4}" type="datetimeFigureOut">
              <a:rPr lang="en-US" smtClean="0">
                <a:solidFill>
                  <a:prstClr val="black">
                    <a:tint val="75000"/>
                  </a:prstClr>
                </a:solidFill>
                <a:latin typeface="Calibri"/>
              </a:rPr>
              <a:pPr eaLnBrk="1" fontAlgn="auto" hangingPunct="1">
                <a:spcBef>
                  <a:spcPts val="0"/>
                </a:spcBef>
                <a:spcAft>
                  <a:spcPts val="0"/>
                </a:spcAft>
              </a:pPr>
              <a:t>9/20/2021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B3561BA9-CDCF-4958-B8AB-66F3BF063E13}"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798563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fld id="{FDE934FF-F4E1-47C5-9CA5-30A81DDE2BE4}" type="datetimeFigureOut">
              <a:rPr lang="en-US" smtClean="0">
                <a:solidFill>
                  <a:prstClr val="black">
                    <a:tint val="75000"/>
                  </a:prstClr>
                </a:solidFill>
                <a:latin typeface="Calibri"/>
              </a:rPr>
              <a:pPr eaLnBrk="1" fontAlgn="auto" hangingPunct="1">
                <a:spcBef>
                  <a:spcPts val="0"/>
                </a:spcBef>
                <a:spcAft>
                  <a:spcPts val="0"/>
                </a:spcAft>
              </a:pPr>
              <a:t>9/20/2021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B3561BA9-CDCF-4958-B8AB-66F3BF063E13}"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4375874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6145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5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5138540"/>
      </p:ext>
    </p:extLst>
  </p:cSld>
  <p:clrMap bg1="dk2" tx1="lt1" bg2="dk1"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fld id="{FDE934FF-F4E1-47C5-9CA5-30A81DDE2BE4}" type="datetimeFigureOut">
              <a:rPr lang="en-US" smtClean="0">
                <a:solidFill>
                  <a:prstClr val="black">
                    <a:tint val="75000"/>
                  </a:prstClr>
                </a:solidFill>
                <a:latin typeface="Calibri"/>
              </a:rPr>
              <a:pPr eaLnBrk="1" fontAlgn="auto" hangingPunct="1">
                <a:spcBef>
                  <a:spcPts val="0"/>
                </a:spcBef>
                <a:spcAft>
                  <a:spcPts val="0"/>
                </a:spcAft>
              </a:pPr>
              <a:t>9/20/2021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B3561BA9-CDCF-4958-B8AB-66F3BF063E13}"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5354991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fld id="{FDE934FF-F4E1-47C5-9CA5-30A81DDE2BE4}" type="datetimeFigureOut">
              <a:rPr lang="en-US" smtClean="0">
                <a:solidFill>
                  <a:prstClr val="black">
                    <a:tint val="75000"/>
                  </a:prstClr>
                </a:solidFill>
                <a:latin typeface="Calibri"/>
              </a:rPr>
              <a:pPr eaLnBrk="1" fontAlgn="auto" hangingPunct="1">
                <a:spcBef>
                  <a:spcPts val="0"/>
                </a:spcBef>
                <a:spcAft>
                  <a:spcPts val="0"/>
                </a:spcAft>
              </a:pPr>
              <a:t>9/20/2021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B3561BA9-CDCF-4958-B8AB-66F3BF063E13}"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04440980"/>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35"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69636"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9637"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eaLnBrk="1" hangingPunct="1"/>
            <a:fld id="{FF18BB5A-D26D-4BBB-A6CC-2777D47DE098}" type="datetimeFigureOut">
              <a:rPr lang="en-US" smtClean="0">
                <a:solidFill>
                  <a:srgbClr val="000000"/>
                </a:solidFill>
                <a:cs typeface="Arial" panose="020B0604020202020204" pitchFamily="34" charset="0"/>
              </a:rPr>
              <a:pPr eaLnBrk="1" hangingPunct="1"/>
              <a:t>9/20/2021</a:t>
            </a:fld>
            <a:endParaRPr lang="en-US">
              <a:solidFill>
                <a:srgbClr val="000000"/>
              </a:solidFill>
              <a:cs typeface="Arial" panose="020B0604020202020204" pitchFamily="34" charset="0"/>
            </a:endParaRPr>
          </a:p>
        </p:txBody>
      </p:sp>
      <p:sp>
        <p:nvSpPr>
          <p:cNvPr id="69638"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1" hangingPunct="1"/>
            <a:endParaRPr lang="en-US">
              <a:solidFill>
                <a:srgbClr val="000000"/>
              </a:solidFill>
              <a:cs typeface="Arial" panose="020B0604020202020204" pitchFamily="34" charset="0"/>
            </a:endParaRPr>
          </a:p>
        </p:txBody>
      </p:sp>
      <p:sp>
        <p:nvSpPr>
          <p:cNvPr id="69639"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1" hangingPunct="1"/>
            <a:fld id="{1FB95DEF-259F-4FEE-A2AB-79115550C7C2}" type="slidenum">
              <a:rPr lang="en-US" smtClean="0">
                <a:solidFill>
                  <a:srgbClr val="000000"/>
                </a:solidFill>
                <a:cs typeface="Arial" panose="020B0604020202020204" pitchFamily="34" charset="0"/>
              </a:rPr>
              <a:pPr eaLnBrk="1" hangingPunct="1"/>
              <a:t>‹#›</a:t>
            </a:fld>
            <a:endParaRPr lang="en-US">
              <a:solidFill>
                <a:srgbClr val="000000"/>
              </a:solidFill>
              <a:cs typeface="Arial" panose="020B0604020202020204" pitchFamily="34" charset="0"/>
            </a:endParaRPr>
          </a:p>
        </p:txBody>
      </p:sp>
      <p:sp>
        <p:nvSpPr>
          <p:cNvPr id="69640"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1" name="Freeform 9"/>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42" name="Group 10"/>
          <p:cNvGrpSpPr>
            <a:grpSpLocks/>
          </p:cNvGrpSpPr>
          <p:nvPr/>
        </p:nvGrpSpPr>
        <p:grpSpPr bwMode="auto">
          <a:xfrm>
            <a:off x="7938" y="5540375"/>
            <a:ext cx="1784350" cy="1246188"/>
            <a:chOff x="5" y="3490"/>
            <a:chExt cx="1124" cy="785"/>
          </a:xfrm>
        </p:grpSpPr>
        <p:sp>
          <p:nvSpPr>
            <p:cNvPr id="696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52" name="Group 20"/>
            <p:cNvGrpSpPr>
              <a:grpSpLocks/>
            </p:cNvGrpSpPr>
            <p:nvPr userDrawn="1"/>
          </p:nvGrpSpPr>
          <p:grpSpPr bwMode="auto">
            <a:xfrm>
              <a:off x="5" y="3490"/>
              <a:ext cx="1124" cy="780"/>
              <a:chOff x="5" y="3490"/>
              <a:chExt cx="1124" cy="780"/>
            </a:xfrm>
          </p:grpSpPr>
          <p:grpSp>
            <p:nvGrpSpPr>
              <p:cNvPr id="69653" name="Group 21"/>
              <p:cNvGrpSpPr>
                <a:grpSpLocks/>
              </p:cNvGrpSpPr>
              <p:nvPr userDrawn="1"/>
            </p:nvGrpSpPr>
            <p:grpSpPr bwMode="auto">
              <a:xfrm>
                <a:off x="499" y="3562"/>
                <a:ext cx="548" cy="708"/>
                <a:chOff x="499" y="3562"/>
                <a:chExt cx="548" cy="708"/>
              </a:xfrm>
            </p:grpSpPr>
            <p:sp>
              <p:nvSpPr>
                <p:cNvPr id="696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sp>
            <p:nvSpPr>
              <p:cNvPr id="696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60" name="Group 28"/>
              <p:cNvGrpSpPr>
                <a:grpSpLocks/>
              </p:cNvGrpSpPr>
              <p:nvPr userDrawn="1"/>
            </p:nvGrpSpPr>
            <p:grpSpPr bwMode="auto">
              <a:xfrm>
                <a:off x="5" y="3490"/>
                <a:ext cx="1124" cy="678"/>
                <a:chOff x="5" y="3490"/>
                <a:chExt cx="1124" cy="678"/>
              </a:xfrm>
            </p:grpSpPr>
            <p:sp>
              <p:nvSpPr>
                <p:cNvPr id="696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grpSp>
      <p:grpSp>
        <p:nvGrpSpPr>
          <p:cNvPr id="69669" name="Group 37"/>
          <p:cNvGrpSpPr>
            <a:grpSpLocks/>
          </p:cNvGrpSpPr>
          <p:nvPr/>
        </p:nvGrpSpPr>
        <p:grpSpPr bwMode="auto">
          <a:xfrm>
            <a:off x="8680450" y="2116138"/>
            <a:ext cx="385763" cy="4308475"/>
            <a:chOff x="5468" y="1333"/>
            <a:chExt cx="243" cy="2714"/>
          </a:xfrm>
        </p:grpSpPr>
        <p:sp>
          <p:nvSpPr>
            <p:cNvPr id="696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nvGrpSpPr>
          <p:cNvPr id="69672" name="Group 40"/>
          <p:cNvGrpSpPr>
            <a:grpSpLocks/>
          </p:cNvGrpSpPr>
          <p:nvPr/>
        </p:nvGrpSpPr>
        <p:grpSpPr bwMode="auto">
          <a:xfrm>
            <a:off x="7318375" y="90488"/>
            <a:ext cx="2133600" cy="1911350"/>
            <a:chOff x="4610" y="57"/>
            <a:chExt cx="1344" cy="1204"/>
          </a:xfrm>
        </p:grpSpPr>
        <p:grpSp>
          <p:nvGrpSpPr>
            <p:cNvPr id="69673" name="Group 41"/>
            <p:cNvGrpSpPr>
              <a:grpSpLocks/>
            </p:cNvGrpSpPr>
            <p:nvPr userDrawn="1"/>
          </p:nvGrpSpPr>
          <p:grpSpPr bwMode="auto">
            <a:xfrm>
              <a:off x="4610" y="57"/>
              <a:ext cx="1344" cy="1204"/>
              <a:chOff x="4610" y="57"/>
              <a:chExt cx="1344" cy="1204"/>
            </a:xfrm>
          </p:grpSpPr>
          <p:sp>
            <p:nvSpPr>
              <p:cNvPr id="696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75" name="Group 43"/>
              <p:cNvGrpSpPr>
                <a:grpSpLocks/>
              </p:cNvGrpSpPr>
              <p:nvPr userDrawn="1"/>
            </p:nvGrpSpPr>
            <p:grpSpPr bwMode="auto">
              <a:xfrm>
                <a:off x="4610" y="57"/>
                <a:ext cx="1344" cy="985"/>
                <a:chOff x="4610" y="57"/>
                <a:chExt cx="1344" cy="985"/>
              </a:xfrm>
            </p:grpSpPr>
            <p:sp>
              <p:nvSpPr>
                <p:cNvPr id="696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sp>
          <p:nvSpPr>
            <p:cNvPr id="696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spTree>
    <p:extLst>
      <p:ext uri="{BB962C8B-B14F-4D97-AF65-F5344CB8AC3E}">
        <p14:creationId xmlns:p14="http://schemas.microsoft.com/office/powerpoint/2010/main" val="5034072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35"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69636"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9637"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eaLnBrk="1" hangingPunct="1"/>
            <a:fld id="{FF18BB5A-D26D-4BBB-A6CC-2777D47DE098}" type="datetimeFigureOut">
              <a:rPr lang="en-US" smtClean="0">
                <a:solidFill>
                  <a:srgbClr val="000000"/>
                </a:solidFill>
                <a:cs typeface="Arial" panose="020B0604020202020204" pitchFamily="34" charset="0"/>
              </a:rPr>
              <a:pPr eaLnBrk="1" hangingPunct="1"/>
              <a:t>9/20/2021</a:t>
            </a:fld>
            <a:endParaRPr lang="en-US">
              <a:solidFill>
                <a:srgbClr val="000000"/>
              </a:solidFill>
              <a:cs typeface="Arial" panose="020B0604020202020204" pitchFamily="34" charset="0"/>
            </a:endParaRPr>
          </a:p>
        </p:txBody>
      </p:sp>
      <p:sp>
        <p:nvSpPr>
          <p:cNvPr id="69638"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1" hangingPunct="1"/>
            <a:endParaRPr lang="en-US">
              <a:solidFill>
                <a:srgbClr val="000000"/>
              </a:solidFill>
              <a:cs typeface="Arial" panose="020B0604020202020204" pitchFamily="34" charset="0"/>
            </a:endParaRPr>
          </a:p>
        </p:txBody>
      </p:sp>
      <p:sp>
        <p:nvSpPr>
          <p:cNvPr id="69639"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1" hangingPunct="1"/>
            <a:fld id="{1FB95DEF-259F-4FEE-A2AB-79115550C7C2}" type="slidenum">
              <a:rPr lang="en-US" smtClean="0">
                <a:solidFill>
                  <a:srgbClr val="000000"/>
                </a:solidFill>
                <a:cs typeface="Arial" panose="020B0604020202020204" pitchFamily="34" charset="0"/>
              </a:rPr>
              <a:pPr eaLnBrk="1" hangingPunct="1"/>
              <a:t>‹#›</a:t>
            </a:fld>
            <a:endParaRPr lang="en-US">
              <a:solidFill>
                <a:srgbClr val="000000"/>
              </a:solidFill>
              <a:cs typeface="Arial" panose="020B0604020202020204" pitchFamily="34" charset="0"/>
            </a:endParaRPr>
          </a:p>
        </p:txBody>
      </p:sp>
      <p:sp>
        <p:nvSpPr>
          <p:cNvPr id="69640"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1" name="Freeform 9"/>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42" name="Group 10"/>
          <p:cNvGrpSpPr>
            <a:grpSpLocks/>
          </p:cNvGrpSpPr>
          <p:nvPr/>
        </p:nvGrpSpPr>
        <p:grpSpPr bwMode="auto">
          <a:xfrm>
            <a:off x="7938" y="5540375"/>
            <a:ext cx="1784350" cy="1246188"/>
            <a:chOff x="5" y="3490"/>
            <a:chExt cx="1124" cy="785"/>
          </a:xfrm>
        </p:grpSpPr>
        <p:sp>
          <p:nvSpPr>
            <p:cNvPr id="696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52" name="Group 20"/>
            <p:cNvGrpSpPr>
              <a:grpSpLocks/>
            </p:cNvGrpSpPr>
            <p:nvPr userDrawn="1"/>
          </p:nvGrpSpPr>
          <p:grpSpPr bwMode="auto">
            <a:xfrm>
              <a:off x="5" y="3490"/>
              <a:ext cx="1124" cy="780"/>
              <a:chOff x="5" y="3490"/>
              <a:chExt cx="1124" cy="780"/>
            </a:xfrm>
          </p:grpSpPr>
          <p:grpSp>
            <p:nvGrpSpPr>
              <p:cNvPr id="69653" name="Group 21"/>
              <p:cNvGrpSpPr>
                <a:grpSpLocks/>
              </p:cNvGrpSpPr>
              <p:nvPr userDrawn="1"/>
            </p:nvGrpSpPr>
            <p:grpSpPr bwMode="auto">
              <a:xfrm>
                <a:off x="499" y="3562"/>
                <a:ext cx="548" cy="708"/>
                <a:chOff x="499" y="3562"/>
                <a:chExt cx="548" cy="708"/>
              </a:xfrm>
            </p:grpSpPr>
            <p:sp>
              <p:nvSpPr>
                <p:cNvPr id="696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sp>
            <p:nvSpPr>
              <p:cNvPr id="696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60" name="Group 28"/>
              <p:cNvGrpSpPr>
                <a:grpSpLocks/>
              </p:cNvGrpSpPr>
              <p:nvPr userDrawn="1"/>
            </p:nvGrpSpPr>
            <p:grpSpPr bwMode="auto">
              <a:xfrm>
                <a:off x="5" y="3490"/>
                <a:ext cx="1124" cy="678"/>
                <a:chOff x="5" y="3490"/>
                <a:chExt cx="1124" cy="678"/>
              </a:xfrm>
            </p:grpSpPr>
            <p:sp>
              <p:nvSpPr>
                <p:cNvPr id="696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grpSp>
      <p:grpSp>
        <p:nvGrpSpPr>
          <p:cNvPr id="69669" name="Group 37"/>
          <p:cNvGrpSpPr>
            <a:grpSpLocks/>
          </p:cNvGrpSpPr>
          <p:nvPr/>
        </p:nvGrpSpPr>
        <p:grpSpPr bwMode="auto">
          <a:xfrm>
            <a:off x="8680450" y="2116138"/>
            <a:ext cx="385763" cy="4308475"/>
            <a:chOff x="5468" y="1333"/>
            <a:chExt cx="243" cy="2714"/>
          </a:xfrm>
        </p:grpSpPr>
        <p:sp>
          <p:nvSpPr>
            <p:cNvPr id="696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nvGrpSpPr>
          <p:cNvPr id="69672" name="Group 40"/>
          <p:cNvGrpSpPr>
            <a:grpSpLocks/>
          </p:cNvGrpSpPr>
          <p:nvPr/>
        </p:nvGrpSpPr>
        <p:grpSpPr bwMode="auto">
          <a:xfrm>
            <a:off x="7318375" y="90488"/>
            <a:ext cx="2133600" cy="1911350"/>
            <a:chOff x="4610" y="57"/>
            <a:chExt cx="1344" cy="1204"/>
          </a:xfrm>
        </p:grpSpPr>
        <p:grpSp>
          <p:nvGrpSpPr>
            <p:cNvPr id="69673" name="Group 41"/>
            <p:cNvGrpSpPr>
              <a:grpSpLocks/>
            </p:cNvGrpSpPr>
            <p:nvPr userDrawn="1"/>
          </p:nvGrpSpPr>
          <p:grpSpPr bwMode="auto">
            <a:xfrm>
              <a:off x="4610" y="57"/>
              <a:ext cx="1344" cy="1204"/>
              <a:chOff x="4610" y="57"/>
              <a:chExt cx="1344" cy="1204"/>
            </a:xfrm>
          </p:grpSpPr>
          <p:sp>
            <p:nvSpPr>
              <p:cNvPr id="696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nvGrpSpPr>
              <p:cNvPr id="69675" name="Group 43"/>
              <p:cNvGrpSpPr>
                <a:grpSpLocks/>
              </p:cNvGrpSpPr>
              <p:nvPr userDrawn="1"/>
            </p:nvGrpSpPr>
            <p:grpSpPr bwMode="auto">
              <a:xfrm>
                <a:off x="4610" y="57"/>
                <a:ext cx="1344" cy="985"/>
                <a:chOff x="4610" y="57"/>
                <a:chExt cx="1344" cy="985"/>
              </a:xfrm>
            </p:grpSpPr>
            <p:sp>
              <p:nvSpPr>
                <p:cNvPr id="696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sp>
              <p:nvSpPr>
                <p:cNvPr id="696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grpSp>
        <p:sp>
          <p:nvSpPr>
            <p:cNvPr id="696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solidFill>
                  <a:srgbClr val="000000"/>
                </a:solidFill>
                <a:latin typeface="Garamond" panose="02020404030301010803" pitchFamily="18" charset="0"/>
                <a:cs typeface="Arial" panose="020B0604020202020204" pitchFamily="34" charset="0"/>
              </a:endParaRPr>
            </a:p>
          </p:txBody>
        </p:sp>
      </p:grpSp>
    </p:spTree>
    <p:extLst>
      <p:ext uri="{BB962C8B-B14F-4D97-AF65-F5344CB8AC3E}">
        <p14:creationId xmlns:p14="http://schemas.microsoft.com/office/powerpoint/2010/main" val="2007633578"/>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WordArt 3"/>
          <p:cNvSpPr>
            <a:spLocks noChangeArrowheads="1" noChangeShapeType="1" noTextEdit="1"/>
          </p:cNvSpPr>
          <p:nvPr/>
        </p:nvSpPr>
        <p:spPr bwMode="auto">
          <a:xfrm>
            <a:off x="144888" y="971127"/>
            <a:ext cx="7684663" cy="742950"/>
          </a:xfrm>
          <a:prstGeom prst="rect">
            <a:avLst/>
          </a:prstGeom>
        </p:spPr>
        <p:txBody>
          <a:bodyPr wrap="none" numCol="1" fromWordArt="1">
            <a:prstTxWarp prst="textPlain">
              <a:avLst>
                <a:gd name="adj" fmla="val 50000"/>
              </a:avLst>
            </a:prstTxWarp>
          </a:bodyPr>
          <a:lstStyle>
            <a:defPPr>
              <a:defRPr lang="vi-VN"/>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27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UBND HUYỆN CẦN GIỜ</a:t>
            </a:r>
          </a:p>
          <a:p>
            <a:pPr algn="ctr"/>
            <a:r>
              <a:rPr lang="vi-VN" sz="27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TRƯỜNG TIỂU HỌC DOI LẦU.</a:t>
            </a:r>
            <a:endParaRPr lang="en-US" sz="27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6" name="WordArt 121"/>
          <p:cNvSpPr>
            <a:spLocks noChangeArrowheads="1" noChangeShapeType="1" noTextEdit="1"/>
          </p:cNvSpPr>
          <p:nvPr/>
        </p:nvSpPr>
        <p:spPr bwMode="auto">
          <a:xfrm>
            <a:off x="282933" y="3169687"/>
            <a:ext cx="7870467" cy="969827"/>
          </a:xfrm>
          <a:prstGeom prst="rect">
            <a:avLst/>
          </a:prstGeom>
        </p:spPr>
        <p:txBody>
          <a:bodyPr wrap="none" numCol="1" fromWordArt="1">
            <a:prstTxWarp prst="textPlain">
              <a:avLst>
                <a:gd name="adj" fmla="val 50000"/>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1A.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Thương</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người</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như</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thể</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thương</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2700" b="1" kern="10" dirty="0" err="1">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thân</a:t>
            </a:r>
            <a:r>
              <a:rPr lang="en-US" sz="2700" b="1" kern="10" dirty="0">
                <a:ln w="9525">
                  <a:solidFill>
                    <a:srgbClr val="008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p>
        </p:txBody>
      </p:sp>
      <p:sp>
        <p:nvSpPr>
          <p:cNvPr id="7" name="WordArt 11"/>
          <p:cNvSpPr>
            <a:spLocks noChangeArrowheads="1" noChangeShapeType="1" noTextEdit="1"/>
          </p:cNvSpPr>
          <p:nvPr/>
        </p:nvSpPr>
        <p:spPr bwMode="auto">
          <a:xfrm>
            <a:off x="327223" y="4758372"/>
            <a:ext cx="7319990" cy="780956"/>
          </a:xfrm>
          <a:prstGeom prst="rect">
            <a:avLst/>
          </a:prstGeom>
        </p:spPr>
        <p:txBody>
          <a:bodyPr wrap="none" numCol="1" fromWordArt="1">
            <a:prstTxWarp prst="textPlain">
              <a:avLst>
                <a:gd name="adj" fmla="val 50000"/>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2700" b="1" kern="10" dirty="0" err="1">
                <a:ln w="9525">
                  <a:noFill/>
                  <a:round/>
                  <a:headEnd/>
                  <a:tailEnd/>
                </a:ln>
                <a:solidFill>
                  <a:srgbClr val="0000FF"/>
                </a:solidFill>
                <a:effectLst>
                  <a:outerShdw dist="45791" dir="2021404" algn="ctr" rotWithShape="0">
                    <a:srgbClr val="B2B2B2">
                      <a:alpha val="79999"/>
                    </a:srgbClr>
                  </a:outerShdw>
                </a:effectLst>
                <a:latin typeface="Times New Roman"/>
                <a:cs typeface="Times New Roman"/>
              </a:rPr>
              <a:t>Gv:NGUYỄN</a:t>
            </a:r>
            <a:r>
              <a:rPr lang="en-US" sz="2700" b="1" kern="10" dirty="0">
                <a:ln w="9525">
                  <a:noFill/>
                  <a:round/>
                  <a:headEnd/>
                  <a:tailEnd/>
                </a:ln>
                <a:solidFill>
                  <a:srgbClr val="0000FF"/>
                </a:solidFill>
                <a:effectLst>
                  <a:outerShdw dist="45791" dir="2021404" algn="ctr" rotWithShape="0">
                    <a:srgbClr val="B2B2B2">
                      <a:alpha val="79999"/>
                    </a:srgbClr>
                  </a:outerShdw>
                </a:effectLst>
                <a:latin typeface="Times New Roman"/>
                <a:cs typeface="Times New Roman"/>
              </a:rPr>
              <a:t> THỊ HIỀN</a:t>
            </a:r>
          </a:p>
        </p:txBody>
      </p:sp>
    </p:spTree>
    <p:extLst>
      <p:ext uri="{BB962C8B-B14F-4D97-AF65-F5344CB8AC3E}">
        <p14:creationId xmlns:p14="http://schemas.microsoft.com/office/powerpoint/2010/main" val="3068961117"/>
      </p:ext>
    </p:extLst>
  </p:cSld>
  <p:clrMapOvr>
    <a:masterClrMapping/>
  </p:clrMapOvr>
  <mc:AlternateContent xmlns:mc="http://schemas.openxmlformats.org/markup-compatibility/2006" xmlns:p14="http://schemas.microsoft.com/office/powerpoint/2010/main">
    <mc:Choice Requires="p14">
      <p:transition spd="slow" p14:dur="2000" advTm="7089"/>
    </mc:Choice>
    <mc:Fallback xmlns="">
      <p:transition spd="slow" advTm="7089"/>
    </mc:Fallback>
  </mc:AlternateContent>
  <p:extLst>
    <p:ext uri="{E180D4A7-C9FB-4DFB-919C-405C955672EB}">
      <p14:showEvtLst xmlns:p14="http://schemas.microsoft.com/office/powerpoint/2010/main">
        <p14:playEvt time="2087" objId="2"/>
        <p14:triggerEvt type="onClick" time="2087" objId="2"/>
        <p14:stopEvt time="7089" objId="2"/>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228600" y="1752600"/>
            <a:ext cx="8458200" cy="4533900"/>
          </a:xfrm>
        </p:spPr>
        <p:txBody>
          <a:bodyPr/>
          <a:lstStyle/>
          <a:p>
            <a:pPr lvl="0" eaLnBrk="1" hangingPunct="1">
              <a:lnSpc>
                <a:spcPct val="90000"/>
              </a:lnSpc>
              <a:buClr>
                <a:srgbClr val="7200E4"/>
              </a:buClr>
              <a:buNone/>
              <a:defRPr/>
            </a:pPr>
            <a:r>
              <a:rPr lang="en-US"/>
              <a:t>4a) Điền vào chỗ trống </a:t>
            </a:r>
            <a:r>
              <a:rPr lang="en-US">
                <a:solidFill>
                  <a:srgbClr val="FF0000"/>
                </a:solidFill>
                <a:effectLst>
                  <a:outerShdw blurRad="38100" dist="38100" dir="2700000" algn="tl">
                    <a:srgbClr val="000000"/>
                  </a:outerShdw>
                </a:effectLst>
              </a:rPr>
              <a:t>l</a:t>
            </a:r>
            <a:r>
              <a:rPr lang="en-US">
                <a:solidFill>
                  <a:srgbClr val="000000"/>
                </a:solidFill>
              </a:rPr>
              <a:t> hay </a:t>
            </a:r>
            <a:r>
              <a:rPr lang="en-US">
                <a:solidFill>
                  <a:srgbClr val="FF0000"/>
                </a:solidFill>
                <a:effectLst>
                  <a:outerShdw blurRad="38100" dist="38100" dir="2700000" algn="tl">
                    <a:srgbClr val="000000"/>
                  </a:outerShdw>
                </a:effectLst>
              </a:rPr>
              <a:t>n </a:t>
            </a:r>
            <a:r>
              <a:rPr lang="en-US"/>
              <a:t>:</a:t>
            </a:r>
          </a:p>
          <a:p>
            <a:pPr eaLnBrk="1" hangingPunct="1">
              <a:lnSpc>
                <a:spcPct val="90000"/>
              </a:lnSpc>
              <a:buFont typeface="Wingdings" pitchFamily="2" charset="2"/>
              <a:buNone/>
              <a:defRPr/>
            </a:pPr>
            <a:r>
              <a:rPr lang="en-US"/>
              <a:t>      	Không thể .…ẫn chị Chấm với bất cứ người nào khác. Chị có một thân hình …</a:t>
            </a:r>
            <a:r>
              <a:rPr lang="en-US" sz="2800"/>
              <a:t>ở</a:t>
            </a:r>
            <a:r>
              <a:rPr lang="en-US"/>
              <a:t> nang rất cân đối. Hai cánh tay béo….ẳn, chắc ...ịch. Đôi …ông mày không tỉa bao giờ, mọc …oà xoà tự nhiên, … àm  cho đôi mắt sắc sảo của chị dịu dàng đi.</a:t>
            </a:r>
          </a:p>
          <a:p>
            <a:pPr algn="just" eaLnBrk="1" hangingPunct="1">
              <a:lnSpc>
                <a:spcPct val="90000"/>
              </a:lnSpc>
              <a:buFont typeface="Wingdings" pitchFamily="2" charset="2"/>
              <a:buNone/>
              <a:defRPr/>
            </a:pPr>
            <a:r>
              <a:rPr lang="en-US"/>
              <a:t>							</a:t>
            </a:r>
            <a:r>
              <a:rPr lang="en-US" sz="2000"/>
              <a:t>theo </a:t>
            </a:r>
            <a:r>
              <a:rPr lang="en-US"/>
              <a:t>Đào Vũ</a:t>
            </a:r>
          </a:p>
        </p:txBody>
      </p:sp>
      <p:sp>
        <p:nvSpPr>
          <p:cNvPr id="28676" name="Rectangle 4"/>
          <p:cNvSpPr>
            <a:spLocks noChangeArrowheads="1"/>
          </p:cNvSpPr>
          <p:nvPr/>
        </p:nvSpPr>
        <p:spPr bwMode="auto">
          <a:xfrm>
            <a:off x="457200" y="457200"/>
            <a:ext cx="3886200" cy="914400"/>
          </a:xfrm>
          <a:prstGeom prst="rect">
            <a:avLst/>
          </a:prstGeom>
          <a:noFill/>
          <a:ln w="9525">
            <a:noFill/>
            <a:miter lim="800000"/>
            <a:headEnd/>
            <a:tailEnd/>
          </a:ln>
          <a:effectLst/>
        </p:spPr>
        <p:txBody>
          <a:bodyPr anchor="b" anchorCtr="1"/>
          <a:lstStyle/>
          <a:p>
            <a:pPr algn="ctr" eaLnBrk="1" hangingPunct="1">
              <a:defRPr/>
            </a:pPr>
            <a:r>
              <a:rPr lang="en-US" sz="4800">
                <a:solidFill>
                  <a:srgbClr val="000000"/>
                </a:solidFill>
                <a:effectLst>
                  <a:outerShdw blurRad="38100" dist="38100" dir="2700000" algn="tl">
                    <a:srgbClr val="FFFFFF"/>
                  </a:outerShdw>
                </a:effectLst>
                <a:latin typeface="Arial"/>
              </a:rPr>
              <a:t>Hoạt động 2:</a:t>
            </a:r>
          </a:p>
        </p:txBody>
      </p:sp>
    </p:spTree>
    <p:extLst>
      <p:ext uri="{BB962C8B-B14F-4D97-AF65-F5344CB8AC3E}">
        <p14:creationId xmlns:p14="http://schemas.microsoft.com/office/powerpoint/2010/main" val="3084464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blinds(horizontal)">
                                      <p:cBhvr>
                                        <p:cTn id="7" dur="500"/>
                                        <p:tgtEl>
                                          <p:spTgt spid="286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box(in)">
                                      <p:cBhvr>
                                        <p:cTn id="12" dur="500"/>
                                        <p:tgtEl>
                                          <p:spTgt spid="286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box(in)">
                                      <p:cBhvr>
                                        <p:cTn id="17" dur="500"/>
                                        <p:tgtEl>
                                          <p:spTgt spid="286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box(in)">
                                      <p:cBhvr>
                                        <p:cTn id="22"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286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1600200"/>
            <a:ext cx="8458200" cy="4533900"/>
          </a:xfrm>
        </p:spPr>
        <p:txBody>
          <a:bodyPr/>
          <a:lstStyle/>
          <a:p>
            <a:pPr eaLnBrk="1" hangingPunct="1">
              <a:lnSpc>
                <a:spcPct val="90000"/>
              </a:lnSpc>
              <a:buFont typeface="Wingdings" pitchFamily="2" charset="2"/>
              <a:buNone/>
              <a:defRPr/>
            </a:pPr>
            <a:r>
              <a:rPr lang="en-US"/>
              <a:t>4a) Điền vào chỗ trống </a:t>
            </a:r>
            <a:r>
              <a:rPr lang="en-US">
                <a:solidFill>
                  <a:srgbClr val="FF0000"/>
                </a:solidFill>
                <a:effectLst>
                  <a:outerShdw blurRad="38100" dist="38100" dir="2700000" algn="tl">
                    <a:srgbClr val="000000"/>
                  </a:outerShdw>
                </a:effectLst>
              </a:rPr>
              <a:t>l</a:t>
            </a:r>
            <a:r>
              <a:rPr lang="en-US"/>
              <a:t> hay </a:t>
            </a:r>
            <a:r>
              <a:rPr lang="en-US">
                <a:solidFill>
                  <a:srgbClr val="0000FF"/>
                </a:solidFill>
                <a:effectLst>
                  <a:outerShdw blurRad="38100" dist="38100" dir="2700000" algn="tl">
                    <a:srgbClr val="000000"/>
                  </a:outerShdw>
                </a:effectLst>
              </a:rPr>
              <a:t>n :</a:t>
            </a:r>
          </a:p>
          <a:p>
            <a:pPr lvl="0" eaLnBrk="1" hangingPunct="1">
              <a:lnSpc>
                <a:spcPct val="90000"/>
              </a:lnSpc>
              <a:buClr>
                <a:srgbClr val="7200E4"/>
              </a:buClr>
              <a:buNone/>
              <a:defRPr/>
            </a:pPr>
            <a:r>
              <a:rPr lang="en-US"/>
              <a:t>	Không thể </a:t>
            </a:r>
            <a:r>
              <a:rPr lang="en-US">
                <a:solidFill>
                  <a:srgbClr val="FF0000"/>
                </a:solidFill>
                <a:effectLst>
                  <a:outerShdw blurRad="38100" dist="38100" dir="2700000" algn="tl">
                    <a:srgbClr val="000000"/>
                  </a:outerShdw>
                </a:effectLst>
              </a:rPr>
              <a:t>l</a:t>
            </a:r>
            <a:r>
              <a:rPr lang="en-US"/>
              <a:t>ẫn chị Chấm với bất cứ người nào khác. Chị có một thân hình </a:t>
            </a:r>
            <a:r>
              <a:rPr lang="en-US">
                <a:solidFill>
                  <a:srgbClr val="0000FF"/>
                </a:solidFill>
                <a:effectLst>
                  <a:outerShdw blurRad="38100" dist="38100" dir="2700000" algn="tl">
                    <a:srgbClr val="000000"/>
                  </a:outerShdw>
                </a:effectLst>
              </a:rPr>
              <a:t>n</a:t>
            </a:r>
            <a:r>
              <a:rPr lang="en-US" sz="2800"/>
              <a:t>ở</a:t>
            </a:r>
            <a:r>
              <a:rPr lang="en-US"/>
              <a:t> nang    rất cân đối. Hai cánh tay béo</a:t>
            </a:r>
            <a:r>
              <a:rPr lang="en-US">
                <a:solidFill>
                  <a:srgbClr val="FF0000"/>
                </a:solidFill>
                <a:effectLst>
                  <a:outerShdw blurRad="38100" dist="38100" dir="2700000" algn="tl">
                    <a:srgbClr val="000000"/>
                  </a:outerShdw>
                </a:effectLst>
              </a:rPr>
              <a:t> l</a:t>
            </a:r>
            <a:r>
              <a:rPr lang="en-US"/>
              <a:t>ẳn, chắc </a:t>
            </a:r>
            <a:r>
              <a:rPr lang="en-US">
                <a:solidFill>
                  <a:srgbClr val="0000FF"/>
                </a:solidFill>
                <a:effectLst>
                  <a:outerShdw blurRad="38100" dist="38100" dir="2700000" algn="tl">
                    <a:srgbClr val="000000"/>
                  </a:outerShdw>
                </a:effectLst>
              </a:rPr>
              <a:t>n</a:t>
            </a:r>
            <a:r>
              <a:rPr lang="en-US"/>
              <a:t>ịch. Đôi </a:t>
            </a:r>
            <a:r>
              <a:rPr lang="en-US">
                <a:solidFill>
                  <a:srgbClr val="FF0000"/>
                </a:solidFill>
                <a:effectLst>
                  <a:outerShdw blurRad="38100" dist="38100" dir="2700000" algn="tl">
                    <a:srgbClr val="000000"/>
                  </a:outerShdw>
                </a:effectLst>
              </a:rPr>
              <a:t>l</a:t>
            </a:r>
            <a:r>
              <a:rPr lang="en-US"/>
              <a:t>ông mày không tỉa bao giờ, mọc </a:t>
            </a:r>
            <a:r>
              <a:rPr lang="en-US">
                <a:solidFill>
                  <a:srgbClr val="FF0000"/>
                </a:solidFill>
                <a:effectLst>
                  <a:outerShdw blurRad="38100" dist="38100" dir="2700000" algn="tl">
                    <a:srgbClr val="000000"/>
                  </a:outerShdw>
                </a:effectLst>
              </a:rPr>
              <a:t>l</a:t>
            </a:r>
            <a:r>
              <a:rPr lang="en-US"/>
              <a:t>oà xoà tự nhiên, </a:t>
            </a:r>
            <a:r>
              <a:rPr lang="en-US">
                <a:solidFill>
                  <a:srgbClr val="FF0000"/>
                </a:solidFill>
                <a:effectLst>
                  <a:outerShdw blurRad="38100" dist="38100" dir="2700000" algn="tl">
                    <a:srgbClr val="000000"/>
                  </a:outerShdw>
                </a:effectLst>
              </a:rPr>
              <a:t>l</a:t>
            </a:r>
            <a:r>
              <a:rPr lang="en-US"/>
              <a:t>àm  cho đôi mắt sắc sảo của chị dịu dàng đi.</a:t>
            </a:r>
          </a:p>
          <a:p>
            <a:pPr algn="just" eaLnBrk="1" hangingPunct="1">
              <a:lnSpc>
                <a:spcPct val="90000"/>
              </a:lnSpc>
              <a:buFont typeface="Wingdings" pitchFamily="2" charset="2"/>
              <a:buNone/>
              <a:defRPr/>
            </a:pPr>
            <a:r>
              <a:rPr lang="en-US"/>
              <a:t>							</a:t>
            </a:r>
            <a:r>
              <a:rPr lang="en-US" sz="2000"/>
              <a:t>theo </a:t>
            </a:r>
            <a:r>
              <a:rPr lang="en-US"/>
              <a:t>Đào Vũ</a:t>
            </a:r>
          </a:p>
        </p:txBody>
      </p:sp>
    </p:spTree>
    <p:extLst>
      <p:ext uri="{BB962C8B-B14F-4D97-AF65-F5344CB8AC3E}">
        <p14:creationId xmlns:p14="http://schemas.microsoft.com/office/powerpoint/2010/main" val="1654559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box(in)">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box(in)">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18"/>
          <p:cNvSpPr txBox="1">
            <a:spLocks noChangeArrowheads="1"/>
          </p:cNvSpPr>
          <p:nvPr/>
        </p:nvSpPr>
        <p:spPr bwMode="auto">
          <a:xfrm>
            <a:off x="2555875" y="32131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endParaRPr lang="en-US">
              <a:solidFill>
                <a:srgbClr val="000000"/>
              </a:solidFill>
              <a:latin typeface="VNI-Times" pitchFamily="2" charset="0"/>
            </a:endParaRPr>
          </a:p>
        </p:txBody>
      </p:sp>
      <p:sp>
        <p:nvSpPr>
          <p:cNvPr id="20483" name="Text Box 20"/>
          <p:cNvSpPr txBox="1">
            <a:spLocks noChangeArrowheads="1"/>
          </p:cNvSpPr>
          <p:nvPr/>
        </p:nvSpPr>
        <p:spPr bwMode="auto">
          <a:xfrm>
            <a:off x="2484438" y="3141663"/>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endParaRPr lang="en-US">
              <a:solidFill>
                <a:srgbClr val="000000"/>
              </a:solidFill>
              <a:latin typeface="VNI-Times" pitchFamily="2" charset="0"/>
            </a:endParaRPr>
          </a:p>
        </p:txBody>
      </p:sp>
      <p:sp>
        <p:nvSpPr>
          <p:cNvPr id="10" name="Rectangle 2"/>
          <p:cNvSpPr txBox="1">
            <a:spLocks noChangeArrowheads="1"/>
          </p:cNvSpPr>
          <p:nvPr/>
        </p:nvSpPr>
        <p:spPr bwMode="auto">
          <a:xfrm>
            <a:off x="1289538" y="421482"/>
            <a:ext cx="7848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a:ln>
                  <a:noFill/>
                </a:ln>
                <a:solidFill>
                  <a:srgbClr val="000000"/>
                </a:solidFill>
                <a:effectLst>
                  <a:outerShdw blurRad="38100" dist="38100" dir="2700000" algn="tl">
                    <a:srgbClr val="FFFFFF"/>
                  </a:outerShdw>
                </a:effectLst>
                <a:uLnTx/>
                <a:uFillTx/>
                <a:latin typeface="Arial"/>
              </a:rPr>
              <a:t>5. Giải câu đố sau:</a:t>
            </a:r>
          </a:p>
        </p:txBody>
      </p:sp>
      <p:sp>
        <p:nvSpPr>
          <p:cNvPr id="11" name="Rectangle 3"/>
          <p:cNvSpPr txBox="1">
            <a:spLocks noChangeArrowheads="1"/>
          </p:cNvSpPr>
          <p:nvPr/>
        </p:nvSpPr>
        <p:spPr bwMode="auto">
          <a:xfrm>
            <a:off x="457200" y="1600200"/>
            <a:ext cx="82296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Blip>
                <a:blip r:embed="rId3"/>
              </a:buBlip>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3"/>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9pPr>
          </a:lstStyle>
          <a:p>
            <a:pPr marL="342900" marR="0" lvl="0" indent="-342900" algn="l" defTabSz="914400" rtl="0" eaLnBrk="1" fontAlgn="base" latinLnBrk="0" hangingPunct="1">
              <a:lnSpc>
                <a:spcPct val="100000"/>
              </a:lnSpc>
              <a:spcBef>
                <a:spcPct val="20000"/>
              </a:spcBef>
              <a:spcAft>
                <a:spcPct val="0"/>
              </a:spcAft>
              <a:buClr>
                <a:srgbClr val="7200E4"/>
              </a:buClr>
              <a:buSzTx/>
              <a:buFont typeface="Wingdings" pitchFamily="2" charset="2"/>
              <a:buNone/>
              <a:tabLst/>
              <a:defRPr/>
            </a:pPr>
            <a:r>
              <a:rPr kumimoji="0" lang="en-US" sz="3200" b="0" i="0" u="none" strike="noStrike" kern="0" cap="none" spc="0" normalizeH="0" baseline="0" noProof="0">
                <a:ln>
                  <a:noFill/>
                </a:ln>
                <a:solidFill>
                  <a:srgbClr val="000000"/>
                </a:solidFill>
                <a:effectLst>
                  <a:outerShdw blurRad="38100" dist="38100" dir="2700000" algn="tl">
                    <a:srgbClr val="FFFFFF"/>
                  </a:outerShdw>
                </a:effectLst>
                <a:uLnTx/>
                <a:uFillTx/>
                <a:latin typeface="Arial"/>
              </a:rPr>
              <a:t>b) Tên một loài hoa có vần </a:t>
            </a:r>
            <a:r>
              <a:rPr kumimoji="0" lang="en-US" sz="3200" b="0" i="0" u="none" strike="noStrike" kern="0" cap="none" spc="0" normalizeH="0" baseline="0" noProof="0">
                <a:ln>
                  <a:noFill/>
                </a:ln>
                <a:solidFill>
                  <a:srgbClr val="FF0000"/>
                </a:solidFill>
                <a:effectLst>
                  <a:outerShdw blurRad="38100" dist="38100" dir="2700000" algn="tl">
                    <a:srgbClr val="000000"/>
                  </a:outerShdw>
                </a:effectLst>
                <a:uLnTx/>
                <a:uFillTx/>
                <a:latin typeface="Arial"/>
              </a:rPr>
              <a:t>an</a:t>
            </a:r>
            <a:r>
              <a:rPr kumimoji="0" lang="en-US" sz="3200" b="0" i="0" u="none" strike="noStrike" kern="0" cap="none" spc="0" normalizeH="0" baseline="0" noProof="0">
                <a:ln>
                  <a:noFill/>
                </a:ln>
                <a:solidFill>
                  <a:srgbClr val="000000"/>
                </a:solidFill>
                <a:effectLst>
                  <a:outerShdw blurRad="38100" dist="38100" dir="2700000" algn="tl">
                    <a:srgbClr val="FFFFFF"/>
                  </a:outerShdw>
                </a:effectLst>
                <a:uLnTx/>
                <a:uFillTx/>
                <a:latin typeface="Arial"/>
              </a:rPr>
              <a:t> hoặc </a:t>
            </a:r>
            <a:r>
              <a:rPr kumimoji="0" lang="en-US" sz="3200" b="0" i="0" u="none" strike="noStrike" kern="0" cap="none" spc="0" normalizeH="0" baseline="0" noProof="0">
                <a:ln>
                  <a:noFill/>
                </a:ln>
                <a:solidFill>
                  <a:srgbClr val="FF0000"/>
                </a:solidFill>
                <a:effectLst>
                  <a:outerShdw blurRad="38100" dist="38100" dir="2700000" algn="tl">
                    <a:srgbClr val="000000"/>
                  </a:outerShdw>
                </a:effectLst>
                <a:uLnTx/>
                <a:uFillTx/>
                <a:latin typeface="Arial"/>
              </a:rPr>
              <a:t>ang</a:t>
            </a:r>
            <a:r>
              <a:rPr kumimoji="0" lang="en-US" sz="3200" b="0" i="0" u="none" strike="noStrike" kern="0" cap="none" spc="0" normalizeH="0" baseline="0" noProof="0">
                <a:ln>
                  <a:noFill/>
                </a:ln>
                <a:solidFill>
                  <a:srgbClr val="000000"/>
                </a:solidFill>
                <a:effectLst>
                  <a:outerShdw blurRad="38100" dist="38100" dir="2700000" algn="tl">
                    <a:srgbClr val="FFFFFF"/>
                  </a:outerShdw>
                </a:effectLst>
                <a:uLnTx/>
                <a:uFillTx/>
                <a:latin typeface="Arial"/>
              </a:rPr>
              <a:t>:</a:t>
            </a:r>
          </a:p>
          <a:p>
            <a:pPr marL="342900" marR="0" lvl="0" indent="-342900" algn="ctr" defTabSz="914400" rtl="0" eaLnBrk="1" fontAlgn="base" latinLnBrk="0" hangingPunct="1">
              <a:lnSpc>
                <a:spcPct val="100000"/>
              </a:lnSpc>
              <a:spcBef>
                <a:spcPct val="20000"/>
              </a:spcBef>
              <a:spcAft>
                <a:spcPct val="0"/>
              </a:spcAft>
              <a:buClr>
                <a:srgbClr val="7200E4"/>
              </a:buClr>
              <a:buSzTx/>
              <a:buFont typeface="Wingdings" pitchFamily="2" charset="2"/>
              <a:buNone/>
              <a:tabLst/>
              <a:defRPr/>
            </a:pPr>
            <a:endParaRPr kumimoji="0" lang="en-US" sz="1600" b="0" i="0" u="none" strike="noStrike" kern="0" cap="none" spc="0" normalizeH="0" baseline="0" noProof="0">
              <a:ln>
                <a:noFill/>
              </a:ln>
              <a:solidFill>
                <a:srgbClr val="000000"/>
              </a:solidFill>
              <a:effectLst>
                <a:outerShdw blurRad="38100" dist="38100" dir="2700000" algn="tl">
                  <a:srgbClr val="FFFFFF"/>
                </a:outerShdw>
              </a:effectLst>
              <a:uLnTx/>
              <a:uFillTx/>
              <a:latin typeface="Arial"/>
            </a:endParaRPr>
          </a:p>
        </p:txBody>
      </p:sp>
      <p:sp>
        <p:nvSpPr>
          <p:cNvPr id="12" name="Rectangle 4"/>
          <p:cNvSpPr>
            <a:spLocks noChangeArrowheads="1"/>
          </p:cNvSpPr>
          <p:nvPr/>
        </p:nvSpPr>
        <p:spPr bwMode="auto">
          <a:xfrm>
            <a:off x="609600" y="2362200"/>
            <a:ext cx="8229600" cy="1371600"/>
          </a:xfrm>
          <a:prstGeom prst="rect">
            <a:avLst/>
          </a:prstGeom>
          <a:noFill/>
          <a:ln w="9525">
            <a:noFill/>
            <a:miter lim="800000"/>
            <a:headEnd/>
            <a:tailEnd/>
          </a:ln>
          <a:effectLst/>
        </p:spPr>
        <p:txBody>
          <a:bodyPr/>
          <a:lstStyle/>
          <a:p>
            <a:pPr marL="342900" indent="-342900" algn="ctr" eaLnBrk="1" hangingPunct="1">
              <a:lnSpc>
                <a:spcPct val="90000"/>
              </a:lnSpc>
              <a:spcBef>
                <a:spcPct val="20000"/>
              </a:spcBef>
              <a:buClr>
                <a:srgbClr val="7200E4"/>
              </a:buClr>
              <a:buFont typeface="Wingdings" pitchFamily="2" charset="2"/>
              <a:buNone/>
              <a:defRPr/>
            </a:pPr>
            <a:r>
              <a:rPr lang="en-US" sz="3200">
                <a:solidFill>
                  <a:srgbClr val="000000"/>
                </a:solidFill>
                <a:effectLst>
                  <a:outerShdw blurRad="38100" dist="38100" dir="2700000" algn="tl">
                    <a:srgbClr val="FFFFFF"/>
                  </a:outerShdw>
                </a:effectLst>
                <a:latin typeface="Arial"/>
              </a:rPr>
              <a:t>Hoa gì trắng xoá núi đồi</a:t>
            </a:r>
          </a:p>
          <a:p>
            <a:pPr marL="342900" indent="-342900" algn="ctr" eaLnBrk="1" hangingPunct="1">
              <a:lnSpc>
                <a:spcPct val="90000"/>
              </a:lnSpc>
              <a:spcBef>
                <a:spcPct val="20000"/>
              </a:spcBef>
              <a:buClr>
                <a:srgbClr val="7200E4"/>
              </a:buClr>
              <a:buFont typeface="Wingdings" pitchFamily="2" charset="2"/>
              <a:buNone/>
              <a:defRPr/>
            </a:pPr>
            <a:r>
              <a:rPr lang="en-US" sz="3200">
                <a:solidFill>
                  <a:srgbClr val="000000"/>
                </a:solidFill>
                <a:effectLst>
                  <a:outerShdw blurRad="38100" dist="38100" dir="2700000" algn="tl">
                    <a:srgbClr val="FFFFFF"/>
                  </a:outerShdw>
                </a:effectLst>
                <a:latin typeface="Arial"/>
              </a:rPr>
              <a:t>Bản làng thêm đẹp khi trời vào xuân?</a:t>
            </a:r>
          </a:p>
          <a:p>
            <a:pPr marL="342900" indent="-342900" algn="r" eaLnBrk="1" hangingPunct="1">
              <a:lnSpc>
                <a:spcPct val="90000"/>
              </a:lnSpc>
              <a:spcBef>
                <a:spcPct val="20000"/>
              </a:spcBef>
              <a:buClr>
                <a:srgbClr val="7200E4"/>
              </a:buClr>
              <a:buFont typeface="Wingdings" pitchFamily="2" charset="2"/>
              <a:buNone/>
              <a:defRPr/>
            </a:pPr>
            <a:r>
              <a:rPr lang="en-US" sz="1600">
                <a:solidFill>
                  <a:srgbClr val="000000"/>
                </a:solidFill>
                <a:effectLst>
                  <a:outerShdw blurRad="38100" dist="38100" dir="2700000" algn="tl">
                    <a:srgbClr val="FFFFFF"/>
                  </a:outerShdw>
                </a:effectLst>
                <a:latin typeface="Arial"/>
              </a:rPr>
              <a:t>Là hoa gì?</a:t>
            </a:r>
          </a:p>
        </p:txBody>
      </p:sp>
      <p:sp>
        <p:nvSpPr>
          <p:cNvPr id="13" name="Rectangle 5"/>
          <p:cNvSpPr>
            <a:spLocks noChangeArrowheads="1"/>
          </p:cNvSpPr>
          <p:nvPr/>
        </p:nvSpPr>
        <p:spPr bwMode="auto">
          <a:xfrm>
            <a:off x="5486400" y="4267200"/>
            <a:ext cx="2362200" cy="609600"/>
          </a:xfrm>
          <a:prstGeom prst="rect">
            <a:avLst/>
          </a:prstGeom>
          <a:noFill/>
          <a:ln w="9525">
            <a:noFill/>
            <a:miter lim="800000"/>
            <a:headEnd/>
            <a:tailEnd/>
          </a:ln>
          <a:effectLst/>
        </p:spPr>
        <p:txBody>
          <a:bodyPr/>
          <a:lstStyle/>
          <a:p>
            <a:pPr marL="342900" indent="-342900" eaLnBrk="1" hangingPunct="1">
              <a:spcBef>
                <a:spcPct val="20000"/>
              </a:spcBef>
              <a:buClr>
                <a:srgbClr val="7200E4"/>
              </a:buClr>
              <a:buFont typeface="Wingdings" pitchFamily="2" charset="2"/>
              <a:buNone/>
              <a:defRPr/>
            </a:pPr>
            <a:r>
              <a:rPr lang="en-US" sz="3200">
                <a:solidFill>
                  <a:srgbClr val="000000"/>
                </a:solidFill>
                <a:effectLst>
                  <a:outerShdw blurRad="38100" dist="38100" dir="2700000" algn="tl">
                    <a:srgbClr val="FFFFFF"/>
                  </a:outerShdw>
                </a:effectLst>
                <a:latin typeface="Arial"/>
              </a:rPr>
              <a:t>Là hoa ban</a:t>
            </a:r>
          </a:p>
          <a:p>
            <a:pPr marL="342900" indent="-342900" algn="ctr" eaLnBrk="1" hangingPunct="1">
              <a:spcBef>
                <a:spcPct val="20000"/>
              </a:spcBef>
              <a:buClr>
                <a:srgbClr val="7200E4"/>
              </a:buClr>
              <a:buFont typeface="Wingdings" pitchFamily="2" charset="2"/>
              <a:buNone/>
              <a:defRPr/>
            </a:pPr>
            <a:endParaRPr lang="en-US" sz="1600">
              <a:solidFill>
                <a:srgbClr val="000000"/>
              </a:solidFill>
              <a:effectLst>
                <a:outerShdw blurRad="38100" dist="38100" dir="2700000" algn="tl">
                  <a:srgbClr val="FFFFFF"/>
                </a:outerShdw>
              </a:effectLst>
              <a:latin typeface="Arial"/>
            </a:endParaRPr>
          </a:p>
        </p:txBody>
      </p:sp>
    </p:spTree>
    <p:extLst>
      <p:ext uri="{BB962C8B-B14F-4D97-AF65-F5344CB8AC3E}">
        <p14:creationId xmlns:p14="http://schemas.microsoft.com/office/powerpoint/2010/main" val="237720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circle(in)">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Text Box 8"/>
          <p:cNvSpPr txBox="1">
            <a:spLocks noChangeArrowheads="1"/>
          </p:cNvSpPr>
          <p:nvPr/>
        </p:nvSpPr>
        <p:spPr bwMode="auto">
          <a:xfrm>
            <a:off x="2555875" y="32131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pPr>
            <a:endParaRPr lang="en-US">
              <a:solidFill>
                <a:srgbClr val="000000"/>
              </a:solidFill>
              <a:latin typeface="VNI-Times" pitchFamily="2" charset="0"/>
            </a:endParaRPr>
          </a:p>
        </p:txBody>
      </p:sp>
      <p:sp>
        <p:nvSpPr>
          <p:cNvPr id="14" name="Text Box 20"/>
          <p:cNvSpPr txBox="1">
            <a:spLocks noChangeArrowheads="1"/>
          </p:cNvSpPr>
          <p:nvPr/>
        </p:nvSpPr>
        <p:spPr bwMode="auto">
          <a:xfrm>
            <a:off x="1295400" y="2362200"/>
            <a:ext cx="6553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spcBef>
                <a:spcPct val="50000"/>
              </a:spcBef>
            </a:pPr>
            <a:r>
              <a:rPr lang="en-US" sz="2000">
                <a:solidFill>
                  <a:srgbClr val="FFB800"/>
                </a:solidFill>
                <a:latin typeface="Arial" panose="020B0604020202020204" pitchFamily="34" charset="0"/>
              </a:rPr>
              <a:t>          </a:t>
            </a:r>
            <a:r>
              <a:rPr lang="en-US" sz="4000">
                <a:solidFill>
                  <a:srgbClr val="0000FF"/>
                </a:solidFill>
                <a:latin typeface="Arial" panose="020B0604020202020204" pitchFamily="34" charset="0"/>
              </a:rPr>
              <a:t>Chúc các em dồi dào sức khoẻ, vui tươi, học tốt, an toàn và thực  hiện tốt 5K</a:t>
            </a:r>
          </a:p>
        </p:txBody>
      </p:sp>
    </p:spTree>
    <p:extLst>
      <p:ext uri="{BB962C8B-B14F-4D97-AF65-F5344CB8AC3E}">
        <p14:creationId xmlns:p14="http://schemas.microsoft.com/office/powerpoint/2010/main" val="586443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1608487"/>
            <a:ext cx="6019799" cy="428753"/>
          </a:xfrm>
        </p:spPr>
        <p:txBody>
          <a:bodyPr>
            <a:noAutofit/>
          </a:bodyPr>
          <a:lstStyle/>
          <a:p>
            <a:pPr algn="ctr"/>
            <a:r>
              <a:rPr lang="en-US" altLang="en-US" sz="2700" b="1">
                <a:solidFill>
                  <a:srgbClr val="FF0000"/>
                </a:solidFill>
                <a:latin typeface="Times New Roman" panose="02020603050405020304" charset="0"/>
              </a:rPr>
              <a:t>Thương người như thể thương thân</a:t>
            </a:r>
            <a:endParaRPr lang="vi-VN" altLang="en-US" sz="2700" b="1" dirty="0">
              <a:solidFill>
                <a:srgbClr val="FF0000"/>
              </a:solidFill>
              <a:latin typeface="Times New Roman" panose="02020603050405020304" charset="0"/>
            </a:endParaRPr>
          </a:p>
        </p:txBody>
      </p:sp>
      <p:sp>
        <p:nvSpPr>
          <p:cNvPr id="8" name="Title 1"/>
          <p:cNvSpPr txBox="1">
            <a:spLocks/>
          </p:cNvSpPr>
          <p:nvPr/>
        </p:nvSpPr>
        <p:spPr>
          <a:xfrm>
            <a:off x="2417397" y="1094546"/>
            <a:ext cx="4298324" cy="395699"/>
          </a:xfrm>
          <a:prstGeom prst="rect">
            <a:avLst/>
          </a:prstGeom>
        </p:spPr>
        <p:txBody>
          <a:bodyPr vert="horz" lIns="68580" tIns="34290" rIns="68580" bIns="34290" rtlCol="0" anchor="b">
            <a:noAutofit/>
          </a:bodyPr>
          <a:lstStyle/>
          <a:p>
            <a:pPr algn="ctr" eaLnBrk="1" fontAlgn="auto" hangingPunct="1">
              <a:lnSpc>
                <a:spcPct val="90000"/>
              </a:lnSpc>
              <a:spcAft>
                <a:spcPts val="0"/>
              </a:spcAft>
              <a:defRPr/>
            </a:pPr>
            <a:r>
              <a:rPr lang="en-US" altLang="en-US" sz="2100" u="sng">
                <a:solidFill>
                  <a:prstClr val="black"/>
                </a:solidFill>
                <a:latin typeface="Times New Roman" panose="02020603050405020304" charset="0"/>
                <a:ea typeface="+mj-ea"/>
                <a:cs typeface="+mj-cs"/>
              </a:rPr>
              <a:t>Tiếng Việt (tiết 3)</a:t>
            </a:r>
            <a:endParaRPr lang="vi-VN" altLang="en-US" sz="2100" u="sng" dirty="0">
              <a:solidFill>
                <a:prstClr val="black"/>
              </a:solidFill>
              <a:latin typeface="Times New Roman" panose="02020603050405020304" charset="0"/>
              <a:ea typeface="+mj-ea"/>
              <a:cs typeface="+mj-cs"/>
            </a:endParaRPr>
          </a:p>
        </p:txBody>
      </p:sp>
      <p:sp>
        <p:nvSpPr>
          <p:cNvPr id="6" name="Subtitle 2"/>
          <p:cNvSpPr txBox="1">
            <a:spLocks/>
          </p:cNvSpPr>
          <p:nvPr/>
        </p:nvSpPr>
        <p:spPr>
          <a:xfrm>
            <a:off x="1251860" y="2743200"/>
            <a:ext cx="6629398" cy="42875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fontAlgn="auto">
              <a:spcAft>
                <a:spcPts val="0"/>
              </a:spcAft>
            </a:pPr>
            <a:r>
              <a:rPr lang="en-US" altLang="en-US" sz="2700" b="1">
                <a:solidFill>
                  <a:srgbClr val="FF0000"/>
                </a:solidFill>
                <a:latin typeface="Times New Roman" panose="02020603050405020304" charset="0"/>
              </a:rPr>
              <a:t>Yêu cầu cần đạt</a:t>
            </a:r>
          </a:p>
          <a:p>
            <a:pPr marL="457200" indent="-457200" algn="l" fontAlgn="auto">
              <a:spcAft>
                <a:spcPts val="0"/>
              </a:spcAft>
              <a:buFontTx/>
              <a:buChar char="-"/>
            </a:pPr>
            <a:r>
              <a:rPr lang="en-US" altLang="en-US" sz="2700" b="1">
                <a:solidFill>
                  <a:srgbClr val="FF0000"/>
                </a:solidFill>
                <a:latin typeface="Times New Roman" panose="02020603050405020304" charset="0"/>
              </a:rPr>
              <a:t>Nghe - viết đúng đoạn văn</a:t>
            </a:r>
          </a:p>
          <a:p>
            <a:pPr marL="457200" indent="-457200" algn="l" fontAlgn="auto">
              <a:spcAft>
                <a:spcPts val="0"/>
              </a:spcAft>
              <a:buFontTx/>
              <a:buChar char="-"/>
            </a:pPr>
            <a:r>
              <a:rPr lang="en-US" altLang="en-US" sz="2700" b="1">
                <a:solidFill>
                  <a:srgbClr val="FF0000"/>
                </a:solidFill>
                <a:latin typeface="Times New Roman" panose="02020603050405020304" charset="0"/>
              </a:rPr>
              <a:t>Viết đúng từ chứa tiếng bắt đầu bằng </a:t>
            </a:r>
          </a:p>
          <a:p>
            <a:pPr algn="l" fontAlgn="auto">
              <a:spcAft>
                <a:spcPts val="0"/>
              </a:spcAft>
            </a:pPr>
            <a:r>
              <a:rPr lang="en-US" altLang="en-US" sz="2700" b="1">
                <a:solidFill>
                  <a:srgbClr val="FF0000"/>
                </a:solidFill>
                <a:latin typeface="Times New Roman" panose="02020603050405020304" charset="0"/>
              </a:rPr>
              <a:t>      l / n, từ chứa tiếng có vần an / ang</a:t>
            </a:r>
            <a:endParaRPr lang="vi-VN" altLang="en-US" sz="2700" b="1" dirty="0">
              <a:solidFill>
                <a:srgbClr val="FF0000"/>
              </a:solidFill>
              <a:latin typeface="Times New Roman" panose="02020603050405020304" charset="0"/>
            </a:endParaRPr>
          </a:p>
        </p:txBody>
      </p:sp>
    </p:spTree>
    <p:extLst>
      <p:ext uri="{BB962C8B-B14F-4D97-AF65-F5344CB8AC3E}">
        <p14:creationId xmlns:p14="http://schemas.microsoft.com/office/powerpoint/2010/main" val="993316130"/>
      </p:ext>
    </p:extLst>
  </p:cSld>
  <p:clrMapOvr>
    <a:masterClrMapping/>
  </p:clrMapOvr>
  <mc:AlternateContent xmlns:mc="http://schemas.openxmlformats.org/markup-compatibility/2006" xmlns:p14="http://schemas.microsoft.com/office/powerpoint/2010/main">
    <mc:Choice Requires="p14">
      <p:transition spd="slow" p14:dur="2000" advTm="6383"/>
    </mc:Choice>
    <mc:Fallback xmlns="">
      <p:transition spd="slow" advTm="63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ctrTitle"/>
          </p:nvPr>
        </p:nvSpPr>
        <p:spPr>
          <a:xfrm>
            <a:off x="457200" y="457200"/>
            <a:ext cx="3886200" cy="914400"/>
          </a:xfrm>
        </p:spPr>
        <p:txBody>
          <a:bodyPr/>
          <a:lstStyle/>
          <a:p>
            <a:pPr eaLnBrk="1" hangingPunct="1">
              <a:defRPr/>
            </a:pPr>
            <a:r>
              <a:rPr lang="en-US" sz="4800"/>
              <a:t>Hoạt động 1:</a:t>
            </a:r>
          </a:p>
        </p:txBody>
      </p:sp>
      <p:sp>
        <p:nvSpPr>
          <p:cNvPr id="9222" name="Rectangle 6"/>
          <p:cNvSpPr>
            <a:spLocks noGrp="1" noChangeArrowheads="1"/>
          </p:cNvSpPr>
          <p:nvPr>
            <p:ph type="subTitle" idx="1"/>
          </p:nvPr>
        </p:nvSpPr>
        <p:spPr>
          <a:xfrm>
            <a:off x="2514600" y="1600200"/>
            <a:ext cx="3962400" cy="533400"/>
          </a:xfrm>
        </p:spPr>
        <p:txBody>
          <a:bodyPr/>
          <a:lstStyle/>
          <a:p>
            <a:pPr eaLnBrk="1" hangingPunct="1">
              <a:lnSpc>
                <a:spcPct val="90000"/>
              </a:lnSpc>
              <a:defRPr/>
            </a:pPr>
            <a:r>
              <a:rPr lang="en-US">
                <a:solidFill>
                  <a:schemeClr val="folHlink"/>
                </a:solidFill>
                <a:effectLst>
                  <a:outerShdw blurRad="38100" dist="38100" dir="2700000" algn="tl">
                    <a:srgbClr val="000000"/>
                  </a:outerShdw>
                </a:effectLst>
              </a:rPr>
              <a:t>Nghe đọc đoạn viết: </a:t>
            </a:r>
          </a:p>
        </p:txBody>
      </p:sp>
      <p:sp>
        <p:nvSpPr>
          <p:cNvPr id="9223" name="Rectangle 7"/>
          <p:cNvSpPr>
            <a:spLocks noChangeArrowheads="1"/>
          </p:cNvSpPr>
          <p:nvPr/>
        </p:nvSpPr>
        <p:spPr bwMode="auto">
          <a:xfrm>
            <a:off x="381000" y="2133600"/>
            <a:ext cx="8382000" cy="3108543"/>
          </a:xfrm>
          <a:prstGeom prst="rect">
            <a:avLst/>
          </a:prstGeom>
          <a:noFill/>
          <a:ln w="9525">
            <a:noFill/>
            <a:miter lim="800000"/>
            <a:headEnd/>
            <a:tailEnd/>
          </a:ln>
        </p:spPr>
        <p:txBody>
          <a:bodyPr>
            <a:spAutoFit/>
          </a:bodyPr>
          <a:lstStyle/>
          <a:p>
            <a:pPr algn="just">
              <a:tabLst>
                <a:tab pos="396875" algn="l"/>
              </a:tabLst>
            </a:pPr>
            <a:r>
              <a:rPr lang="en-US" sz="2800">
                <a:solidFill>
                  <a:srgbClr val="006600"/>
                </a:solidFill>
              </a:rPr>
              <a:t>	Một hôm, qua một vùng cỏ xước xanh dài, tôi chợt nghe tiếng khóc tỉ tê. Đi vài bước nữa, tôi gặp chị Nhà Trò  ngồi gục đầu bên tảng đá cuội.</a:t>
            </a:r>
          </a:p>
          <a:p>
            <a:pPr algn="just">
              <a:tabLst>
                <a:tab pos="396875" algn="l"/>
              </a:tabLst>
            </a:pPr>
            <a:r>
              <a:rPr lang="en-US" sz="2800">
                <a:solidFill>
                  <a:srgbClr val="006600"/>
                </a:solidFill>
              </a:rPr>
              <a:t>	Chị Nhà Trò đã bé nhỏ lại gầy yếu quá, người bự những phấn, như mới lột. Chị mặc áo thâm dài, đôi chỗ chấm điểm vàng, hai cánh mỏng như cánh bướm non, lại ngắn chùn chùn.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checkerboard(across)">
                                      <p:cBhvr>
                                        <p:cTn id="7" dur="5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2">
                                            <p:txEl>
                                              <p:pRg st="0" end="0"/>
                                            </p:txEl>
                                          </p:spTgt>
                                        </p:tgtEl>
                                        <p:attrNameLst>
                                          <p:attrName>style.visibility</p:attrName>
                                        </p:attrNameLst>
                                      </p:cBhvr>
                                      <p:to>
                                        <p:strVal val="visible"/>
                                      </p:to>
                                    </p:set>
                                    <p:animEffect transition="in" filter="blinds(horizontal)">
                                      <p:cBhvr>
                                        <p:cTn id="12" dur="500"/>
                                        <p:tgtEl>
                                          <p:spTgt spid="922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223"/>
                                        </p:tgtEl>
                                        <p:attrNameLst>
                                          <p:attrName>style.visibility</p:attrName>
                                        </p:attrNameLst>
                                      </p:cBhvr>
                                      <p:to>
                                        <p:strVal val="visible"/>
                                      </p:to>
                                    </p:set>
                                    <p:animEffect transition="in" filter="circle(in)">
                                      <p:cBhvr>
                                        <p:cTn id="17"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build="p"/>
      <p:bldP spid="92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304800" y="838200"/>
            <a:ext cx="8382000" cy="2133600"/>
          </a:xfrm>
        </p:spPr>
        <p:txBody>
          <a:bodyPr/>
          <a:lstStyle/>
          <a:p>
            <a:pPr eaLnBrk="1" hangingPunct="1">
              <a:defRPr/>
            </a:pPr>
            <a:r>
              <a:rPr lang="en-US" sz="4000">
                <a:solidFill>
                  <a:srgbClr val="1C45B0"/>
                </a:solidFill>
                <a:effectLst>
                  <a:outerShdw blurRad="38100" dist="38100" dir="2700000" algn="tl">
                    <a:srgbClr val="000000"/>
                  </a:outerShdw>
                </a:effectLst>
              </a:rPr>
              <a:t>Đoạn văn nói về điều gì ?</a:t>
            </a:r>
            <a:endParaRPr lang="en-US" dirty="0"/>
          </a:p>
        </p:txBody>
      </p:sp>
      <p:sp>
        <p:nvSpPr>
          <p:cNvPr id="3" name="Rectangle 8"/>
          <p:cNvSpPr txBox="1">
            <a:spLocks noChangeArrowheads="1"/>
          </p:cNvSpPr>
          <p:nvPr/>
        </p:nvSpPr>
        <p:spPr bwMode="auto">
          <a:xfrm>
            <a:off x="228600" y="2667000"/>
            <a:ext cx="8382000" cy="213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3"/>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FFFFFF"/>
                  </a:outerShdw>
                </a:effectLst>
                <a:latin typeface="+mn-lt"/>
              </a:defRPr>
            </a:lvl9pPr>
          </a:lstStyle>
          <a:p>
            <a:pPr algn="l" eaLnBrk="1" hangingPunct="1">
              <a:defRPr/>
            </a:pPr>
            <a:r>
              <a:rPr lang="en-US" sz="4000" kern="0">
                <a:solidFill>
                  <a:srgbClr val="1C45B0"/>
                </a:solidFill>
                <a:effectLst>
                  <a:outerShdw blurRad="38100" dist="38100" dir="2700000" algn="tl">
                    <a:srgbClr val="000000"/>
                  </a:outerShdw>
                </a:effectLst>
              </a:rPr>
              <a:t>        Đoạn văn nói về hoàn cảnh Dế Mèn gặp Nhà Trò với hình dáng yếu ớt, đáng thương của chị.</a:t>
            </a:r>
            <a:endParaRPr lang="en-US" kern="0" dirty="0"/>
          </a:p>
        </p:txBody>
      </p:sp>
    </p:spTree>
    <p:extLst>
      <p:ext uri="{BB962C8B-B14F-4D97-AF65-F5344CB8AC3E}">
        <p14:creationId xmlns:p14="http://schemas.microsoft.com/office/powerpoint/2010/main" val="17496739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8">
                                            <p:txEl>
                                              <p:pRg st="0" end="0"/>
                                            </p:txEl>
                                          </p:spTgt>
                                        </p:tgtEl>
                                        <p:attrNameLst>
                                          <p:attrName>style.visibility</p:attrName>
                                        </p:attrNameLst>
                                      </p:cBhvr>
                                      <p:to>
                                        <p:strVal val="visible"/>
                                      </p:to>
                                    </p:set>
                                    <p:animEffect transition="in" filter="blinds(horizontal)">
                                      <p:cBhvr>
                                        <p:cTn id="7" dur="500"/>
                                        <p:tgtEl>
                                          <p:spTgt spid="51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5128">
                                            <p:txEl>
                                              <p:pRg st="0" end="0"/>
                                            </p:txEl>
                                          </p:spTgt>
                                        </p:tgtEl>
                                        <p:attrNameLst>
                                          <p:attrName>style.visibility</p:attrName>
                                        </p:attrNameLst>
                                      </p:cBhvr>
                                      <p:to>
                                        <p:strVal val="visible"/>
                                      </p:to>
                                    </p:set>
                                    <p:anim calcmode="lin" valueType="num">
                                      <p:cBhvr additive="base">
                                        <p:cTn id="12" dur="500" fill="hold"/>
                                        <p:tgtEl>
                                          <p:spTgt spid="512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linds(horizontal)">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build="p"/>
      <p:bldP spid="5128" grpId="1" build="p"/>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316" name="Picture 4" descr="De Men benh vuc ke yeu p1"/>
          <p:cNvPicPr>
            <a:picLocks noChangeAspect="1" noChangeArrowheads="1"/>
          </p:cNvPicPr>
          <p:nvPr/>
        </p:nvPicPr>
        <p:blipFill>
          <a:blip r:embed="rId3">
            <a:extLst>
              <a:ext uri="{28A0092B-C50C-407E-A947-70E740481C1C}">
                <a14:useLocalDpi xmlns:a14="http://schemas.microsoft.com/office/drawing/2010/main" val="0"/>
              </a:ext>
            </a:extLst>
          </a:blip>
          <a:srcRect r="256" b="4225"/>
          <a:stretch>
            <a:fillRect/>
          </a:stretch>
        </p:blipFill>
        <p:spPr bwMode="auto">
          <a:xfrm>
            <a:off x="-4763" y="2003425"/>
            <a:ext cx="9148763"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5643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blinds(horizontal)">
                                      <p:cBhvr>
                                        <p:cTn id="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Grp="1" noChangeArrowheads="1"/>
          </p:cNvSpPr>
          <p:nvPr>
            <p:ph type="subTitle" idx="1"/>
          </p:nvPr>
        </p:nvSpPr>
        <p:spPr bwMode="auto">
          <a:xfrm>
            <a:off x="169985" y="152400"/>
            <a:ext cx="8534400" cy="3194721"/>
          </a:xfrm>
          <a:prstGeom prst="rect">
            <a:avLst/>
          </a:prstGeom>
          <a:noFill/>
          <a:ln w="9525">
            <a:noFill/>
            <a:miter lim="800000"/>
            <a:headEnd/>
            <a:tailEnd/>
          </a:ln>
        </p:spPr>
        <p:txBody>
          <a:bodyPr wrap="square">
            <a:spAutoFit/>
          </a:bodyPr>
          <a:lstStyle/>
          <a:p>
            <a:pPr algn="just">
              <a:tabLst>
                <a:tab pos="396875" algn="l"/>
              </a:tabLst>
            </a:pPr>
            <a:r>
              <a:rPr lang="en-US" sz="2800">
                <a:solidFill>
                  <a:srgbClr val="006600"/>
                </a:solidFill>
              </a:rPr>
              <a:t>	Một hôm, qua một vùng cỏ xước xanh dài, tôi chợt nghe tiếng khóc tỉ tê. Đi vài bước nữa, tôi gặp chị Nhà Trò  ngồi gục đầu bên tảng đá cuội.</a:t>
            </a:r>
          </a:p>
          <a:p>
            <a:pPr algn="just">
              <a:tabLst>
                <a:tab pos="396875" algn="l"/>
              </a:tabLst>
            </a:pPr>
            <a:r>
              <a:rPr lang="en-US" sz="2800">
                <a:solidFill>
                  <a:srgbClr val="006600"/>
                </a:solidFill>
              </a:rPr>
              <a:t>	Chị Nhà Trò đã bé nhỏ lại gầy yếu quá, người bự những phấn, như mới lột. Chị mặc áo thâm dài, đôi chỗ chấm điểm vàng, hai cánh mỏng như cánh bướm non, lại ngắn chùn chùn. </a:t>
            </a:r>
          </a:p>
        </p:txBody>
      </p:sp>
      <p:sp>
        <p:nvSpPr>
          <p:cNvPr id="5" name="Rectangle 7"/>
          <p:cNvSpPr txBox="1">
            <a:spLocks noChangeArrowheads="1"/>
          </p:cNvSpPr>
          <p:nvPr/>
        </p:nvSpPr>
        <p:spPr bwMode="auto">
          <a:xfrm>
            <a:off x="322385" y="3657600"/>
            <a:ext cx="8229600" cy="523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2"/>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9pPr>
          </a:lstStyle>
          <a:p>
            <a:pPr algn="just">
              <a:tabLst>
                <a:tab pos="396875" algn="l"/>
              </a:tabLst>
            </a:pPr>
            <a:r>
              <a:rPr lang="en-US" sz="2800" kern="0">
                <a:solidFill>
                  <a:srgbClr val="006600"/>
                </a:solidFill>
              </a:rPr>
              <a:t>	 Trong đoạn viết trên có danh từ riêng nào ?</a:t>
            </a:r>
          </a:p>
        </p:txBody>
      </p:sp>
      <p:sp>
        <p:nvSpPr>
          <p:cNvPr id="6" name="Rectangle 7"/>
          <p:cNvSpPr txBox="1">
            <a:spLocks noChangeArrowheads="1"/>
          </p:cNvSpPr>
          <p:nvPr/>
        </p:nvSpPr>
        <p:spPr bwMode="auto">
          <a:xfrm>
            <a:off x="322385" y="4724400"/>
            <a:ext cx="8229600" cy="523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2"/>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FFFFFF"/>
                  </a:outerShdw>
                </a:effectLst>
                <a:latin typeface="+mn-lt"/>
              </a:defRPr>
            </a:lvl9pPr>
          </a:lstStyle>
          <a:p>
            <a:pPr algn="just">
              <a:tabLst>
                <a:tab pos="396875" algn="l"/>
              </a:tabLst>
            </a:pPr>
            <a:r>
              <a:rPr lang="en-US" sz="2800" kern="0">
                <a:solidFill>
                  <a:srgbClr val="006600"/>
                </a:solidFill>
              </a:rPr>
              <a:t>	 Trong đoạn viết trên có danh từ riêng : Nhà Trò</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Subtitle 2"/>
          <p:cNvSpPr txBox="1">
            <a:spLocks/>
          </p:cNvSpPr>
          <p:nvPr/>
        </p:nvSpPr>
        <p:spPr>
          <a:xfrm>
            <a:off x="576558" y="-816516"/>
            <a:ext cx="7696200" cy="2433649"/>
          </a:xfrm>
          <a:prstGeom prst="rect">
            <a:avLst/>
          </a:prstGeom>
        </p:spPr>
        <p:txBody>
          <a:bodyPr vert="horz" lIns="68580" tIns="34290" rIns="68580" bIns="34290" rtlCol="0">
            <a:noAutofit/>
          </a:bodyPr>
          <a:lstStyle/>
          <a:p>
            <a:pPr algn="ctr" eaLnBrk="1" fontAlgn="auto" hangingPunct="1">
              <a:spcBef>
                <a:spcPts val="0"/>
              </a:spcBef>
              <a:spcAft>
                <a:spcPts val="0"/>
              </a:spcAft>
            </a:pPr>
            <a:endParaRPr lang="vi-VN" altLang="en-US" sz="2700" b="1" dirty="0">
              <a:solidFill>
                <a:srgbClr val="FF0000"/>
              </a:solidFill>
              <a:latin typeface="Times New Roman" panose="02020603050405020304" charset="0"/>
            </a:endParaRPr>
          </a:p>
        </p:txBody>
      </p:sp>
      <p:cxnSp>
        <p:nvCxnSpPr>
          <p:cNvPr id="25" name="Straight Connector 24"/>
          <p:cNvCxnSpPr/>
          <p:nvPr/>
        </p:nvCxnSpPr>
        <p:spPr>
          <a:xfrm flipV="1">
            <a:off x="153798" y="2381540"/>
            <a:ext cx="2192439" cy="23134"/>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a:off x="5486400" y="3352800"/>
            <a:ext cx="3048000" cy="37848"/>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27" name="Straight Connector 26"/>
          <p:cNvCxnSpPr/>
          <p:nvPr/>
        </p:nvCxnSpPr>
        <p:spPr>
          <a:xfrm>
            <a:off x="3886200" y="3886200"/>
            <a:ext cx="2132984" cy="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sp>
        <p:nvSpPr>
          <p:cNvPr id="4" name="Rectangle 3"/>
          <p:cNvSpPr/>
          <p:nvPr/>
        </p:nvSpPr>
        <p:spPr>
          <a:xfrm>
            <a:off x="49286" y="388738"/>
            <a:ext cx="8668956" cy="4031873"/>
          </a:xfrm>
          <a:prstGeom prst="rect">
            <a:avLst/>
          </a:prstGeom>
        </p:spPr>
        <p:txBody>
          <a:bodyPr wrap="square">
            <a:spAutoFit/>
          </a:bodyPr>
          <a:lstStyle/>
          <a:p>
            <a:pPr marL="0" marR="0" lvl="0" indent="0" algn="just" defTabSz="914400" eaLnBrk="1" fontAlgn="auto" latinLnBrk="0" hangingPunct="1">
              <a:lnSpc>
                <a:spcPct val="100000"/>
              </a:lnSpc>
              <a:spcBef>
                <a:spcPct val="20000"/>
              </a:spcBef>
              <a:spcAft>
                <a:spcPts val="0"/>
              </a:spcAft>
              <a:buClr>
                <a:srgbClr val="7200E4"/>
              </a:buClr>
              <a:buSzTx/>
              <a:buFontTx/>
              <a:buNone/>
              <a:tabLst>
                <a:tab pos="396875" algn="l"/>
              </a:tabLst>
              <a:defRPr/>
            </a:pPr>
            <a:r>
              <a:rPr kumimoji="0" lang="en-US" sz="3000" b="0" i="0" u="none" strike="noStrike" kern="0" cap="none" spc="0" normalizeH="0" baseline="0" noProof="0">
                <a:ln>
                  <a:noFill/>
                </a:ln>
                <a:solidFill>
                  <a:srgbClr val="006600"/>
                </a:solidFill>
                <a:effectLst>
                  <a:outerShdw blurRad="38100" dist="38100" dir="2700000" algn="tl">
                    <a:srgbClr val="FFFFFF"/>
                  </a:outerShdw>
                </a:effectLst>
                <a:uLnTx/>
                <a:uFillTx/>
                <a:latin typeface="Arial"/>
              </a:rPr>
              <a:t>         </a:t>
            </a:r>
            <a:r>
              <a:rPr kumimoji="0" lang="en-US" sz="3200" b="0" i="0" u="none" strike="noStrike" kern="0" cap="none" spc="0" normalizeH="0" baseline="0" noProof="0">
                <a:ln>
                  <a:noFill/>
                </a:ln>
                <a:solidFill>
                  <a:srgbClr val="006600"/>
                </a:solidFill>
                <a:effectLst>
                  <a:outerShdw blurRad="38100" dist="38100" dir="2700000" algn="tl">
                    <a:srgbClr val="FFFFFF"/>
                  </a:outerShdw>
                </a:effectLst>
                <a:uLnTx/>
                <a:uFillTx/>
                <a:latin typeface="Arial"/>
              </a:rPr>
              <a:t>Một hôm, qua một vùng cỏ xước xanh dài, tôi chợt nghe tiếng khóc tỉ tê. Đi vài bước nữa, tôi gặp chị Nhà Trò  ngồi gục đầu bên tảng đá </a:t>
            </a:r>
            <a:r>
              <a:rPr kumimoji="0" lang="en-US" sz="3200" b="1" i="0" u="none" strike="noStrike" kern="0" cap="none" spc="0" normalizeH="0" baseline="0" noProof="0">
                <a:ln>
                  <a:noFill/>
                </a:ln>
                <a:solidFill>
                  <a:srgbClr val="006600"/>
                </a:solidFill>
                <a:effectLst>
                  <a:outerShdw blurRad="38100" dist="38100" dir="2700000" algn="tl">
                    <a:srgbClr val="FFFFFF"/>
                  </a:outerShdw>
                </a:effectLst>
                <a:uLnTx/>
                <a:uFillTx/>
                <a:latin typeface="Arial"/>
              </a:rPr>
              <a:t>c</a:t>
            </a:r>
            <a:r>
              <a:rPr kumimoji="0" lang="en-US" sz="3200" b="0" i="0" u="none" strike="noStrike" kern="0" cap="none" spc="0" normalizeH="0" baseline="0" noProof="0">
                <a:ln>
                  <a:noFill/>
                </a:ln>
                <a:solidFill>
                  <a:srgbClr val="006600"/>
                </a:solidFill>
                <a:effectLst>
                  <a:outerShdw blurRad="38100" dist="38100" dir="2700000" algn="tl">
                    <a:srgbClr val="FFFFFF"/>
                  </a:outerShdw>
                </a:effectLst>
                <a:uLnTx/>
                <a:uFillTx/>
                <a:latin typeface="Arial"/>
              </a:rPr>
              <a:t>uội.Chị Nhà Trò đã bé nhỏ lại gầy yếu quá, người bự những phấn, như mới lột. Chị mặc áo thâm dài, đôi chỗ chấm điểm vàng, hai cánh mỏng như cánh bướm non, lại ngắn chùn chùn</a:t>
            </a:r>
            <a:endParaRPr kumimoji="0" lang="en-US" sz="3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7653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77008" y="2070031"/>
            <a:ext cx="3502184" cy="507831"/>
          </a:xfrm>
          <a:prstGeom prst="rect">
            <a:avLst/>
          </a:prstGeom>
          <a:noFill/>
        </p:spPr>
        <p:txBody>
          <a:bodyPr wrap="square" rtlCol="0">
            <a:spAutoFit/>
          </a:bodyPr>
          <a:lstStyle/>
          <a:p>
            <a:pPr marL="428625" indent="-428625" eaLnBrk="1" fontAlgn="auto" hangingPunct="1">
              <a:spcBef>
                <a:spcPts val="0"/>
              </a:spcBef>
              <a:spcAft>
                <a:spcPts val="0"/>
              </a:spcAft>
              <a:buFont typeface="Wingdings" pitchFamily="2" charset="2"/>
              <a:buChar char="v"/>
            </a:pPr>
            <a:r>
              <a:rPr lang="en-US" sz="2700" b="1" u="sng" dirty="0" err="1">
                <a:solidFill>
                  <a:srgbClr val="002060"/>
                </a:solidFill>
                <a:latin typeface="Times New Roman" panose="02020603050405020304" pitchFamily="18" charset="0"/>
                <a:cs typeface="Times New Roman" panose="02020603050405020304" pitchFamily="18" charset="0"/>
              </a:rPr>
              <a:t>Viết</a:t>
            </a:r>
            <a:r>
              <a:rPr lang="en-US" sz="2700" b="1" u="sng" dirty="0">
                <a:solidFill>
                  <a:srgbClr val="002060"/>
                </a:solidFill>
                <a:latin typeface="Times New Roman" panose="02020603050405020304" pitchFamily="18" charset="0"/>
                <a:cs typeface="Times New Roman" panose="02020603050405020304" pitchFamily="18" charset="0"/>
              </a:rPr>
              <a:t> </a:t>
            </a:r>
            <a:r>
              <a:rPr lang="en-US" sz="2700" b="1" u="sng" dirty="0" err="1">
                <a:solidFill>
                  <a:srgbClr val="002060"/>
                </a:solidFill>
                <a:latin typeface="Times New Roman" panose="02020603050405020304" pitchFamily="18" charset="0"/>
                <a:cs typeface="Times New Roman" panose="02020603050405020304" pitchFamily="18" charset="0"/>
              </a:rPr>
              <a:t>chính</a:t>
            </a:r>
            <a:r>
              <a:rPr lang="en-US" sz="2700" b="1" u="sng" dirty="0">
                <a:solidFill>
                  <a:srgbClr val="002060"/>
                </a:solidFill>
                <a:latin typeface="Times New Roman" panose="02020603050405020304" pitchFamily="18" charset="0"/>
                <a:cs typeface="Times New Roman" panose="02020603050405020304" pitchFamily="18" charset="0"/>
              </a:rPr>
              <a:t> </a:t>
            </a:r>
            <a:r>
              <a:rPr lang="en-US" sz="2700" b="1" u="sng" dirty="0" err="1">
                <a:solidFill>
                  <a:srgbClr val="002060"/>
                </a:solidFill>
                <a:latin typeface="Times New Roman" panose="02020603050405020304" pitchFamily="18" charset="0"/>
                <a:cs typeface="Times New Roman" panose="02020603050405020304" pitchFamily="18" charset="0"/>
              </a:rPr>
              <a:t>tả</a:t>
            </a:r>
            <a:r>
              <a:rPr lang="en-US" sz="2700" b="1" u="sng" dirty="0">
                <a:solidFill>
                  <a:srgbClr val="002060"/>
                </a:solidFill>
                <a:latin typeface="Times New Roman" panose="02020603050405020304" pitchFamily="18" charset="0"/>
                <a:cs typeface="Times New Roman" panose="02020603050405020304" pitchFamily="18" charset="0"/>
              </a:rPr>
              <a:t>:</a:t>
            </a:r>
            <a:r>
              <a:rPr lang="en-US" sz="2700" b="1" i="1" dirty="0">
                <a:solidFill>
                  <a:prstClr val="black"/>
                </a:solidFill>
                <a:latin typeface="Calibri"/>
              </a:rPr>
              <a:t> </a:t>
            </a:r>
            <a:endParaRPr lang="en-US" sz="2700" b="1" dirty="0">
              <a:solidFill>
                <a:srgbClr val="002060"/>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2133601" y="1117510"/>
            <a:ext cx="5181600" cy="428753"/>
          </a:xfrm>
          <a:prstGeom prst="rect">
            <a:avLst/>
          </a:prstGeom>
        </p:spPr>
        <p:txBody>
          <a:bodyPr vert="horz" lIns="68580" tIns="34290" rIns="68580" bIns="34290" rtlCol="0">
            <a:noAutofit/>
          </a:bodyPr>
          <a:lstStyle/>
          <a:p>
            <a:pPr marL="171450" indent="-171450" algn="ctr" eaLnBrk="1" fontAlgn="auto" hangingPunct="1">
              <a:lnSpc>
                <a:spcPct val="90000"/>
              </a:lnSpc>
              <a:spcBef>
                <a:spcPts val="750"/>
              </a:spcBef>
              <a:spcAft>
                <a:spcPts val="0"/>
              </a:spcAft>
              <a:defRPr/>
            </a:pPr>
            <a:r>
              <a:rPr lang="en-US" altLang="en-US" sz="2700" b="1">
                <a:solidFill>
                  <a:srgbClr val="FF0000"/>
                </a:solidFill>
                <a:latin typeface="Times New Roman" panose="02020603050405020304" charset="0"/>
              </a:rPr>
              <a:t>Dế Mèn bênh vực kẻ yếu</a:t>
            </a:r>
            <a:endParaRPr lang="vi-VN" altLang="en-US" sz="2700" b="1" dirty="0">
              <a:solidFill>
                <a:srgbClr val="FF0000"/>
              </a:solidFill>
              <a:latin typeface="Times New Roman" panose="02020603050405020304" charset="0"/>
            </a:endParaRPr>
          </a:p>
        </p:txBody>
      </p:sp>
    </p:spTree>
    <p:extLst>
      <p:ext uri="{BB962C8B-B14F-4D97-AF65-F5344CB8AC3E}">
        <p14:creationId xmlns:p14="http://schemas.microsoft.com/office/powerpoint/2010/main" val="250128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81000" y="1295400"/>
            <a:ext cx="8382000" cy="3323987"/>
          </a:xfrm>
          <a:prstGeom prst="rect">
            <a:avLst/>
          </a:prstGeom>
          <a:noFill/>
          <a:ln w="9525">
            <a:noFill/>
            <a:miter lim="800000"/>
            <a:headEnd/>
            <a:tailEnd/>
          </a:ln>
        </p:spPr>
        <p:txBody>
          <a:bodyPr>
            <a:spAutoFit/>
          </a:bodyPr>
          <a:lstStyle/>
          <a:p>
            <a:pPr algn="just">
              <a:tabLst>
                <a:tab pos="396875" algn="l"/>
              </a:tabLst>
            </a:pPr>
            <a:r>
              <a:rPr lang="en-US" sz="2800">
                <a:solidFill>
                  <a:srgbClr val="1C45B0"/>
                </a:solidFill>
              </a:rPr>
              <a:t>	</a:t>
            </a:r>
            <a:r>
              <a:rPr lang="en-US" sz="3000">
                <a:solidFill>
                  <a:srgbClr val="1C45B0"/>
                </a:solidFill>
              </a:rPr>
              <a:t>Một hôm, qua một vùng cỏ xước xanh dài, tôi chợt nghe tiếng khóc tỉ tê. Đi vài bước nữa, tôi gặp chị </a:t>
            </a:r>
            <a:r>
              <a:rPr lang="en-US" sz="3000">
                <a:solidFill>
                  <a:srgbClr val="FF0000"/>
                </a:solidFill>
              </a:rPr>
              <a:t>Nhà Trò  </a:t>
            </a:r>
            <a:r>
              <a:rPr lang="en-US" sz="3000">
                <a:solidFill>
                  <a:srgbClr val="1C45B0"/>
                </a:solidFill>
              </a:rPr>
              <a:t>ngồi gục đầu bên tảng đá cuội. Chị </a:t>
            </a:r>
            <a:r>
              <a:rPr lang="en-US" sz="3000">
                <a:solidFill>
                  <a:srgbClr val="FF0000"/>
                </a:solidFill>
              </a:rPr>
              <a:t>Nhà Trò </a:t>
            </a:r>
            <a:r>
              <a:rPr lang="en-US" sz="3000">
                <a:solidFill>
                  <a:srgbClr val="1C45B0"/>
                </a:solidFill>
              </a:rPr>
              <a:t>đã bé nhỏ lại gầy yếu quá, người bự những phấn, như mới lột. Chị mặc áo thâm dài, đôi chỗ chấm điểm vàng, hai cánh mỏng như cánh bướm non, lại ngắn chùn chùn</a:t>
            </a:r>
            <a:r>
              <a:rPr lang="en-US" sz="2800">
                <a:solidFill>
                  <a:srgbClr val="1C45B0"/>
                </a:solidFill>
              </a:rPr>
              <a:t>. </a:t>
            </a:r>
          </a:p>
        </p:txBody>
      </p:sp>
      <p:sp>
        <p:nvSpPr>
          <p:cNvPr id="3" name="TextBox 2"/>
          <p:cNvSpPr txBox="1"/>
          <p:nvPr/>
        </p:nvSpPr>
        <p:spPr>
          <a:xfrm>
            <a:off x="187570" y="422031"/>
            <a:ext cx="2215662" cy="584775"/>
          </a:xfrm>
          <a:prstGeom prst="rect">
            <a:avLst/>
          </a:prstGeom>
          <a:solidFill>
            <a:srgbClr val="5B9BD5">
              <a:lumMod val="20000"/>
              <a:lumOff val="80000"/>
            </a:srgbClr>
          </a:solidFill>
          <a:ln>
            <a:solidFill>
              <a:srgbClr val="44546A"/>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44546A"/>
                </a:solidFill>
                <a:effectLst/>
                <a:uLnTx/>
                <a:uFillTx/>
                <a:latin typeface="Times New Roman" pitchFamily="18" charset="0"/>
                <a:cs typeface="Times New Roman" pitchFamily="18" charset="0"/>
              </a:rPr>
              <a:t>SOÁT LỖI</a:t>
            </a:r>
          </a:p>
        </p:txBody>
      </p:sp>
      <p:cxnSp>
        <p:nvCxnSpPr>
          <p:cNvPr id="4" name="Straight Connector 3"/>
          <p:cNvCxnSpPr/>
          <p:nvPr/>
        </p:nvCxnSpPr>
        <p:spPr>
          <a:xfrm>
            <a:off x="6553200" y="2667000"/>
            <a:ext cx="2016368" cy="0"/>
          </a:xfrm>
          <a:prstGeom prst="line">
            <a:avLst/>
          </a:prstGeom>
          <a:noFill/>
          <a:ln w="28575" cap="flat" cmpd="sng" algn="ctr">
            <a:solidFill>
              <a:srgbClr val="FF0000"/>
            </a:solidFill>
            <a:prstDash val="solid"/>
            <a:miter lim="800000"/>
          </a:ln>
          <a:effectLst/>
        </p:spPr>
      </p:cxnSp>
      <p:cxnSp>
        <p:nvCxnSpPr>
          <p:cNvPr id="6" name="Straight Connector 5"/>
          <p:cNvCxnSpPr/>
          <p:nvPr/>
        </p:nvCxnSpPr>
        <p:spPr>
          <a:xfrm>
            <a:off x="2819400" y="4038600"/>
            <a:ext cx="2895600" cy="0"/>
          </a:xfrm>
          <a:prstGeom prst="line">
            <a:avLst/>
          </a:prstGeom>
          <a:noFill/>
          <a:ln w="28575" cap="flat" cmpd="sng" algn="ctr">
            <a:solidFill>
              <a:srgbClr val="FF0000"/>
            </a:solidFill>
            <a:prstDash val="solid"/>
            <a:miter lim="800000"/>
          </a:ln>
          <a:effectLst/>
        </p:spPr>
      </p:cxnSp>
      <p:cxnSp>
        <p:nvCxnSpPr>
          <p:cNvPr id="7" name="Straight Connector 6"/>
          <p:cNvCxnSpPr/>
          <p:nvPr/>
        </p:nvCxnSpPr>
        <p:spPr>
          <a:xfrm>
            <a:off x="1219200" y="4495800"/>
            <a:ext cx="2016368" cy="0"/>
          </a:xfrm>
          <a:prstGeom prst="line">
            <a:avLst/>
          </a:prstGeom>
          <a:noFill/>
          <a:ln w="28575" cap="flat" cmpd="sng" algn="ctr">
            <a:solidFill>
              <a:srgbClr val="FF0000"/>
            </a:solidFill>
            <a:prstDash val="solid"/>
            <a:miter lim="800000"/>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xit" presetSubtype="4" fill="hold" nodeType="withEffect">
                                  <p:stCondLst>
                                    <p:cond delay="0"/>
                                  </p:stCondLst>
                                  <p:childTnLst>
                                    <p:anim calcmode="lin" valueType="num">
                                      <p:cBhvr additive="base">
                                        <p:cTn id="10" dur="500"/>
                                        <p:tgtEl>
                                          <p:spTgt spid="4"/>
                                        </p:tgtEl>
                                        <p:attrNameLst>
                                          <p:attrName>ppt_x</p:attrName>
                                        </p:attrNameLst>
                                      </p:cBhvr>
                                      <p:tavLst>
                                        <p:tav tm="0">
                                          <p:val>
                                            <p:strVal val="ppt_x"/>
                                          </p:val>
                                        </p:tav>
                                        <p:tav tm="100000">
                                          <p:val>
                                            <p:strVal val="ppt_x"/>
                                          </p:val>
                                        </p:tav>
                                      </p:tavLst>
                                    </p:anim>
                                    <p:anim calcmode="lin" valueType="num">
                                      <p:cBhvr additive="base">
                                        <p:cTn id="11" dur="500"/>
                                        <p:tgtEl>
                                          <p:spTgt spid="4"/>
                                        </p:tgtEl>
                                        <p:attrNameLst>
                                          <p:attrName>ppt_y</p:attrName>
                                        </p:attrNameLst>
                                      </p:cBhvr>
                                      <p:tavLst>
                                        <p:tav tm="0">
                                          <p:val>
                                            <p:strVal val="ppt_y"/>
                                          </p:val>
                                        </p:tav>
                                        <p:tav tm="100000">
                                          <p:val>
                                            <p:strVal val="1+ppt_h/2"/>
                                          </p:val>
                                        </p:tav>
                                      </p:tavLst>
                                    </p:anim>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xit" presetSubtype="4" fill="hold" nodeType="withEffect">
                                  <p:stCondLst>
                                    <p:cond delay="0"/>
                                  </p:stCondLst>
                                  <p:childTnLst>
                                    <p:anim calcmode="lin" valueType="num">
                                      <p:cBhvr additive="base">
                                        <p:cTn id="20" dur="500"/>
                                        <p:tgtEl>
                                          <p:spTgt spid="6"/>
                                        </p:tgtEl>
                                        <p:attrNameLst>
                                          <p:attrName>ppt_x</p:attrName>
                                        </p:attrNameLst>
                                      </p:cBhvr>
                                      <p:tavLst>
                                        <p:tav tm="0">
                                          <p:val>
                                            <p:strVal val="ppt_x"/>
                                          </p:val>
                                        </p:tav>
                                        <p:tav tm="100000">
                                          <p:val>
                                            <p:strVal val="ppt_x"/>
                                          </p:val>
                                        </p:tav>
                                      </p:tavLst>
                                    </p:anim>
                                    <p:anim calcmode="lin" valueType="num">
                                      <p:cBhvr additive="base">
                                        <p:cTn id="21" dur="500"/>
                                        <p:tgtEl>
                                          <p:spTgt spid="6"/>
                                        </p:tgtEl>
                                        <p:attrNameLst>
                                          <p:attrName>ppt_y</p:attrName>
                                        </p:attrNameLst>
                                      </p:cBhvr>
                                      <p:tavLst>
                                        <p:tav tm="0">
                                          <p:val>
                                            <p:strVal val="ppt_y"/>
                                          </p:val>
                                        </p:tav>
                                        <p:tav tm="100000">
                                          <p:val>
                                            <p:strVal val="1+ppt_h/2"/>
                                          </p:val>
                                        </p:tav>
                                      </p:tavLst>
                                    </p:anim>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xit" presetSubtype="4" fill="hold" nodeType="withEffect">
                                  <p:stCondLst>
                                    <p:cond delay="0"/>
                                  </p:stCondLst>
                                  <p:childTnLst>
                                    <p:anim calcmode="lin" valueType="num">
                                      <p:cBhvr additive="base">
                                        <p:cTn id="30" dur="500"/>
                                        <p:tgtEl>
                                          <p:spTgt spid="7"/>
                                        </p:tgtEl>
                                        <p:attrNameLst>
                                          <p:attrName>ppt_x</p:attrName>
                                        </p:attrNameLst>
                                      </p:cBhvr>
                                      <p:tavLst>
                                        <p:tav tm="0">
                                          <p:val>
                                            <p:strVal val="ppt_x"/>
                                          </p:val>
                                        </p:tav>
                                        <p:tav tm="100000">
                                          <p:val>
                                            <p:strVal val="ppt_x"/>
                                          </p:val>
                                        </p:tav>
                                      </p:tavLst>
                                    </p:anim>
                                    <p:anim calcmode="lin" valueType="num">
                                      <p:cBhvr additive="base">
                                        <p:cTn id="31" dur="500"/>
                                        <p:tgtEl>
                                          <p:spTgt spid="7"/>
                                        </p:tgtEl>
                                        <p:attrNameLst>
                                          <p:attrName>ppt_y</p:attrName>
                                        </p:attrNameLst>
                                      </p:cBhvr>
                                      <p:tavLst>
                                        <p:tav tm="0">
                                          <p:val>
                                            <p:strVal val="ppt_y"/>
                                          </p:val>
                                        </p:tav>
                                        <p:tav tm="100000">
                                          <p:val>
                                            <p:strVal val="1+ppt_h/2"/>
                                          </p:val>
                                        </p:tav>
                                      </p:tavLst>
                                    </p:anim>
                                    <p:set>
                                      <p:cBhvr>
                                        <p:cTn id="3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Dots">
  <a:themeElements>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
      <a:clrScheme name="Digital Dots 10">
        <a:dk1>
          <a:srgbClr val="5B5B89"/>
        </a:dk1>
        <a:lt1>
          <a:srgbClr val="FFFFFF"/>
        </a:lt1>
        <a:dk2>
          <a:srgbClr val="9966FF"/>
        </a:dk2>
        <a:lt2>
          <a:srgbClr val="DFDEF6"/>
        </a:lt2>
        <a:accent1>
          <a:srgbClr val="6666FF"/>
        </a:accent1>
        <a:accent2>
          <a:srgbClr val="52527C"/>
        </a:accent2>
        <a:accent3>
          <a:srgbClr val="CAB8FF"/>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11">
        <a:dk1>
          <a:srgbClr val="5B5B89"/>
        </a:dk1>
        <a:lt1>
          <a:srgbClr val="FFFFFF"/>
        </a:lt1>
        <a:dk2>
          <a:srgbClr val="9966FF"/>
        </a:dk2>
        <a:lt2>
          <a:srgbClr val="EFDFF5"/>
        </a:lt2>
        <a:accent1>
          <a:srgbClr val="6666FF"/>
        </a:accent1>
        <a:accent2>
          <a:srgbClr val="52527C"/>
        </a:accent2>
        <a:accent3>
          <a:srgbClr val="CAB8FF"/>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2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lstStyle>
        <a:defPPr marL="274320" indent="-274320">
          <a:spcBef>
            <a:spcPts val="0"/>
          </a:spcBef>
          <a:defRPr b="1" dirty="0" err="1" smtClean="0">
            <a:solidFill>
              <a:schemeClr val="bg2"/>
            </a:solidFill>
            <a:latin typeface="Arial" pitchFamily="34" charset="0"/>
            <a:cs typeface="Arial" pitchFamily="34"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Digital Dots</Template>
  <TotalTime>389</TotalTime>
  <Words>712</Words>
  <Application>Microsoft Office PowerPoint</Application>
  <PresentationFormat>On-screen Show (4:3)</PresentationFormat>
  <Paragraphs>41</Paragraphs>
  <Slides>13</Slides>
  <Notes>2</Notes>
  <HiddenSlides>0</HiddenSlides>
  <MMClips>0</MMClips>
  <ScaleCrop>false</ScaleCrop>
  <HeadingPairs>
    <vt:vector size="6" baseType="variant">
      <vt:variant>
        <vt:lpstr>Fonts Used</vt:lpstr>
      </vt:variant>
      <vt:variant>
        <vt:i4>8</vt:i4>
      </vt:variant>
      <vt:variant>
        <vt:lpstr>Theme</vt:lpstr>
      </vt:variant>
      <vt:variant>
        <vt:i4>8</vt:i4>
      </vt:variant>
      <vt:variant>
        <vt:lpstr>Slide Titles</vt:lpstr>
      </vt:variant>
      <vt:variant>
        <vt:i4>13</vt:i4>
      </vt:variant>
    </vt:vector>
  </HeadingPairs>
  <TitlesOfParts>
    <vt:vector size="29" baseType="lpstr">
      <vt:lpstr>Arial</vt:lpstr>
      <vt:lpstr>Calibri</vt:lpstr>
      <vt:lpstr>Calibri Light</vt:lpstr>
      <vt:lpstr>Comic Sans MS</vt:lpstr>
      <vt:lpstr>Garamond</vt:lpstr>
      <vt:lpstr>Times New Roman</vt:lpstr>
      <vt:lpstr>VNI-Times</vt:lpstr>
      <vt:lpstr>Wingdings</vt:lpstr>
      <vt:lpstr>Digital Dots</vt:lpstr>
      <vt:lpstr>Office Theme</vt:lpstr>
      <vt:lpstr>1_Office Theme</vt:lpstr>
      <vt:lpstr>12_Stream</vt:lpstr>
      <vt:lpstr>2_Office Theme</vt:lpstr>
      <vt:lpstr>4_Office Theme</vt:lpstr>
      <vt:lpstr>Crayons</vt:lpstr>
      <vt:lpstr>1_Crayons</vt:lpstr>
      <vt:lpstr>PowerPoint Presentation</vt:lpstr>
      <vt:lpstr>PowerPoint Presentation</vt:lpstr>
      <vt:lpstr>Hoạt động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OPPA</dc:creator>
  <cp:lastModifiedBy>Windows 10</cp:lastModifiedBy>
  <cp:revision>34</cp:revision>
  <cp:lastPrinted>1601-01-01T00:00:00Z</cp:lastPrinted>
  <dcterms:created xsi:type="dcterms:W3CDTF">1601-01-01T00:00:00Z</dcterms:created>
  <dcterms:modified xsi:type="dcterms:W3CDTF">2021-09-20T00:17:23Z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