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2" r:id="rId4"/>
    <p:sldId id="257" r:id="rId5"/>
    <p:sldId id="258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A3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/>
        </p:nvSpPr>
        <p:spPr>
          <a:xfrm>
            <a:off x="1524000" y="1068705"/>
            <a:ext cx="9144000" cy="12357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TIẾNG VIỆT 2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Subtitle 2"/>
          <p:cNvSpPr>
            <a:spLocks noGrp="1"/>
          </p:cNvSpPr>
          <p:nvPr/>
        </p:nvSpPr>
        <p:spPr>
          <a:xfrm>
            <a:off x="842010" y="2799080"/>
            <a:ext cx="10998835" cy="1504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1">
                <a:solidFill>
                  <a:schemeClr val="accent4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BÀI 2: CÁNH ĐỒNG CỦA BỐ </a:t>
            </a:r>
            <a:r>
              <a:rPr lang="en-US" sz="4800">
                <a:solidFill>
                  <a:schemeClr val="accent4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( Tiết 3)</a:t>
            </a:r>
            <a:endParaRPr lang="en-US" sz="4800" b="1">
              <a:solidFill>
                <a:schemeClr val="accent4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4800">
                <a:solidFill>
                  <a:schemeClr val="accent4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Trang 47</a:t>
            </a:r>
            <a:endParaRPr lang="en-US" sz="4800">
              <a:solidFill>
                <a:schemeClr val="accent4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188970" y="347345"/>
            <a:ext cx="58140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2800" b="1">
                <a:solidFill>
                  <a:schemeClr val="accent6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TRƯỜNG TIỂU HỌC DOI LẦU</a:t>
            </a:r>
            <a:endParaRPr lang="en-US" sz="2800" b="1">
              <a:solidFill>
                <a:schemeClr val="accent6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3717290" y="6035675"/>
            <a:ext cx="47574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28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Giáo viên: Hồ Thị Trúc Linh</a:t>
            </a:r>
            <a:endParaRPr lang="en-US" sz="28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060"/>
            <a:ext cx="10515600" cy="1325563"/>
          </a:xfrm>
          <a:effectLst>
            <a:outerShdw blurRad="698500" dir="13500000" sx="48000" sy="48000" kx="1200000" algn="br" rotWithShape="0">
              <a:prstClr val="black">
                <a:alpha val="20000"/>
              </a:prstClr>
            </a:outerShdw>
          </a:effectLst>
        </p:spPr>
        <p:txBody>
          <a:bodyPr>
            <a:normAutofit fontScale="90000"/>
          </a:bodyPr>
          <a:p>
            <a:pPr algn="ctr"/>
            <a:r>
              <a:rPr lang="en-US" sz="8000" b="1">
                <a:latin typeface="Times New Roman" panose="02020603050405020304" charset="0"/>
                <a:cs typeface="Times New Roman" panose="02020603050405020304" charset="0"/>
              </a:rPr>
              <a:t>LUYỆN TỪ</a:t>
            </a:r>
            <a:br>
              <a:rPr lang="en-US" sz="80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sz="4445">
                <a:latin typeface="Times New Roman" panose="02020603050405020304" charset="0"/>
                <a:cs typeface="Times New Roman" panose="02020603050405020304" charset="0"/>
              </a:rPr>
              <a:t>Mở rồng vốn từ về gia đình</a:t>
            </a:r>
            <a:endParaRPr lang="en-US" sz="4445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p>
            <a:r>
              <a:rPr lang="en-US" b="1">
                <a:latin typeface="Times New Roman" panose="02020603050405020304" charset="0"/>
                <a:cs typeface="Times New Roman" panose="02020603050405020304" charset="0"/>
              </a:rPr>
              <a:t>3. Thực hiện các yêu cầu dưới đây:</a:t>
            </a:r>
            <a:endParaRPr lang="en-US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647700" y="1325880"/>
            <a:ext cx="1088771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4000">
                <a:latin typeface="Times New Roman" panose="02020603050405020304" charset="0"/>
                <a:cs typeface="Times New Roman" panose="02020603050405020304" charset="0"/>
              </a:rPr>
              <a:t>a. </a:t>
            </a:r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Tìm từ ngữ có nghĩa phù hợp với mỗi dòng sau:</a:t>
            </a:r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487805" y="2515870"/>
            <a:ext cx="414591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Người sinh ra em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32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Người sinh ra bố em</a:t>
            </a:r>
            <a:r>
              <a:rPr lang="en-US" sz="3200">
                <a:solidFill>
                  <a:schemeClr val="accent1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sz="32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32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Người sinh ra mẹ em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just">
              <a:buFont typeface="Arial" panose="020B0604020202020204" pitchFamily="34" charset="0"/>
              <a:buNone/>
            </a:pPr>
            <a:r>
              <a:rPr lang="en-US" sz="3200">
                <a:solidFill>
                  <a:schemeClr val="accent1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</a:t>
            </a:r>
            <a:endParaRPr lang="en-US" sz="32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7305675" y="2526665"/>
            <a:ext cx="724535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just">
              <a:buFont typeface="Arial" panose="020B0604020202020204" pitchFamily="34" charset="0"/>
            </a:pPr>
            <a:r>
              <a:rPr lang="en-US" sz="32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Mẹ</a:t>
            </a:r>
            <a:endParaRPr lang="en-US" sz="32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7305675" y="3507105"/>
            <a:ext cx="1255395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sz="32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Bà nội</a:t>
            </a:r>
            <a:endParaRPr lang="en-US" sz="32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7305358" y="4509135"/>
            <a:ext cx="1638935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just">
              <a:buFont typeface="Arial" panose="020B0604020202020204" pitchFamily="34" charset="0"/>
            </a:pPr>
            <a:r>
              <a:rPr lang="en-US" sz="32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Bà ngoại</a:t>
            </a:r>
            <a:endParaRPr lang="en-US" sz="32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5889625" y="2647315"/>
            <a:ext cx="810895" cy="32385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857240" y="3632200"/>
            <a:ext cx="810895" cy="32385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5857240" y="4638675"/>
            <a:ext cx="843280" cy="32385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 animBg="1"/>
      <p:bldP spid="3" grpId="1"/>
      <p:bldP spid="9" grpId="1" animBg="1"/>
      <p:bldP spid="6" grpId="0"/>
      <p:bldP spid="10" grpId="0" animBg="1"/>
      <p:bldP spid="6" grpId="1"/>
      <p:bldP spid="10" grpId="1" animBg="1"/>
      <p:bldP spid="11" grpId="0" animBg="1"/>
      <p:bldP spid="8" grpId="0"/>
      <p:bldP spid="11" grpId="1" animBg="1"/>
      <p:bldP spid="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744960" cy="1325880"/>
          </a:xfrm>
        </p:spPr>
        <p:txBody>
          <a:bodyPr>
            <a:normAutofit/>
          </a:bodyPr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b. Tìm thêm 3 - 5 từ chỉ người trong gia đình </a:t>
            </a:r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(theo mẫu)</a:t>
            </a:r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122420" y="1673225"/>
            <a:ext cx="3947160" cy="789940"/>
          </a:xfrm>
          <a:prstGeom prst="roundRect">
            <a:avLst/>
          </a:prstGeom>
          <a:solidFill>
            <a:srgbClr val="F2A3E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2800" b="1">
                <a:solidFill>
                  <a:schemeClr val="accent1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M:</a:t>
            </a:r>
            <a:r>
              <a:rPr lang="en-US" sz="2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anh, em,.....</a:t>
            </a:r>
            <a:endParaRPr lang="en-US" sz="28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703830" y="3615055"/>
            <a:ext cx="6784340" cy="130175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Chị, cha, mẹ, bố, má,......</a:t>
            </a:r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10" y="507365"/>
            <a:ext cx="11413490" cy="1325880"/>
          </a:xfrm>
        </p:spPr>
        <p:txBody>
          <a:bodyPr>
            <a:normAutofit fontScale="90000"/>
          </a:bodyPr>
          <a:p>
            <a:r>
              <a:rPr lang="en-US" b="1">
                <a:latin typeface="Times New Roman" panose="02020603050405020304" charset="0"/>
                <a:cs typeface="Times New Roman" panose="02020603050405020304" charset="0"/>
              </a:rPr>
              <a:t>4. Đặt 1-2 câu giới thiệu một người thân của em</a:t>
            </a:r>
            <a:r>
              <a:rPr lang="en-US">
                <a:latin typeface="Times New Roman" panose="02020603050405020304" charset="0"/>
                <a:cs typeface="Times New Roman" panose="02020603050405020304" charset="0"/>
              </a:rPr>
              <a:t> (theo mẫu):</a:t>
            </a:r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419350" y="2303780"/>
            <a:ext cx="7353300" cy="183832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1125220" y="4918710"/>
            <a:ext cx="648970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Vế đầu là từ chỉ tên riêng của ai?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Vế sau là từ chỉ mối quan hệ là gì?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7214870" y="5121275"/>
            <a:ext cx="1029335" cy="29083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214870" y="6054725"/>
            <a:ext cx="1029335" cy="30353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8426450" y="4918710"/>
            <a:ext cx="358267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Bé Khuê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Là em gái của em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55265"/>
            <a:ext cx="10515600" cy="1336675"/>
          </a:xfrm>
        </p:spPr>
        <p:txBody>
          <a:bodyPr/>
          <a:p>
            <a:pPr algn="ctr"/>
            <a:r>
              <a:rPr lang="en-US" sz="6000" b="1">
                <a:solidFill>
                  <a:schemeClr val="accent4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CHÚC CÁC EM HỌC TỐT</a:t>
            </a:r>
            <a:endParaRPr lang="en-US" sz="6000" b="1">
              <a:solidFill>
                <a:schemeClr val="accent4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Requires="p14">
        <p15:prstTrans prst="airplane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569</Words>
  <Application>WPS Presentation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SimSun</vt:lpstr>
      <vt:lpstr>Wingdings</vt:lpstr>
      <vt:lpstr>Times New Roman</vt:lpstr>
      <vt:lpstr>Microsoft YaHei</vt:lpstr>
      <vt:lpstr>Arial Unicode MS</vt:lpstr>
      <vt:lpstr>Calibri Light</vt:lpstr>
      <vt:lpstr>Calibri</vt:lpstr>
      <vt:lpstr>Office Theme</vt:lpstr>
      <vt:lpstr>PowerPoint 演示文稿</vt:lpstr>
      <vt:lpstr>LUYỆN TỪ Mở rồng vốn từ về gia đình</vt:lpstr>
      <vt:lpstr>3. Thực hiện các yêu cầu dưới đây:</vt:lpstr>
      <vt:lpstr>b. Tìm thêm 3 - 5 từ chỉ người trong gia đình (theo mẫu)</vt:lpstr>
      <vt:lpstr>4. Đặt 1-2 câu giới thiệu người bạn thân của em (theo mẫu):</vt:lpstr>
      <vt:lpstr>CHÚC CÁC EM HỌC TỐT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admin</cp:lastModifiedBy>
  <cp:revision>9</cp:revision>
  <dcterms:created xsi:type="dcterms:W3CDTF">2021-10-11T18:04:00Z</dcterms:created>
  <dcterms:modified xsi:type="dcterms:W3CDTF">2021-10-12T14:53:22Z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2246BE9BF2A348138455151253E88676</vt:lpwstr>
  </property>
  <property fmtid="{D5CDD505-2E9C-101B-9397-08002B2CF9AE}" pid="3" name="KSOProductBuildVer">
    <vt:lpwstr>1033-11.2.0.10323</vt:lpwstr>
  </property>
</Properties>
</file>