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2" r:id="rId2"/>
    <p:sldId id="264" r:id="rId3"/>
    <p:sldId id="263" r:id="rId4"/>
    <p:sldId id="257" r:id="rId5"/>
    <p:sldId id="258" r:id="rId6"/>
    <p:sldId id="260" r:id="rId7"/>
    <p:sldId id="259"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72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9A589D-6013-4595-8F74-FA007ACD47A6}" type="datetimeFigureOut">
              <a:rPr lang="en-US" smtClean="0"/>
              <a:t>9/15/2021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E4CE45-6883-4AE0-9733-EFC346A8958D}" type="slidenum">
              <a:rPr lang="en-US" smtClean="0"/>
              <a:t>‹#›</a:t>
            </a:fld>
            <a:endParaRPr lang="en-US"/>
          </a:p>
        </p:txBody>
      </p:sp>
    </p:spTree>
    <p:extLst>
      <p:ext uri="{BB962C8B-B14F-4D97-AF65-F5344CB8AC3E}">
        <p14:creationId xmlns:p14="http://schemas.microsoft.com/office/powerpoint/2010/main" val="1811086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11EB010-DFFB-4C54-BFD4-0172B92C0D1F}" type="datetimeFigureOut">
              <a:rPr lang="en-US" smtClean="0"/>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DE38A6-9A96-404B-9E3C-3A2E685518D2}" type="slidenum">
              <a:rPr lang="en-US" smtClean="0"/>
              <a:t>‹#›</a:t>
            </a:fld>
            <a:endParaRPr lang="en-US"/>
          </a:p>
        </p:txBody>
      </p:sp>
    </p:spTree>
    <p:extLst>
      <p:ext uri="{BB962C8B-B14F-4D97-AF65-F5344CB8AC3E}">
        <p14:creationId xmlns:p14="http://schemas.microsoft.com/office/powerpoint/2010/main" val="3175383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1EB010-DFFB-4C54-BFD4-0172B92C0D1F}" type="datetimeFigureOut">
              <a:rPr lang="en-US" smtClean="0"/>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DE38A6-9A96-404B-9E3C-3A2E685518D2}" type="slidenum">
              <a:rPr lang="en-US" smtClean="0"/>
              <a:t>‹#›</a:t>
            </a:fld>
            <a:endParaRPr lang="en-US"/>
          </a:p>
        </p:txBody>
      </p:sp>
    </p:spTree>
    <p:extLst>
      <p:ext uri="{BB962C8B-B14F-4D97-AF65-F5344CB8AC3E}">
        <p14:creationId xmlns:p14="http://schemas.microsoft.com/office/powerpoint/2010/main" val="244021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1EB010-DFFB-4C54-BFD4-0172B92C0D1F}" type="datetimeFigureOut">
              <a:rPr lang="en-US" smtClean="0"/>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DE38A6-9A96-404B-9E3C-3A2E685518D2}" type="slidenum">
              <a:rPr lang="en-US" smtClean="0"/>
              <a:t>‹#›</a:t>
            </a:fld>
            <a:endParaRPr lang="en-US"/>
          </a:p>
        </p:txBody>
      </p:sp>
    </p:spTree>
    <p:extLst>
      <p:ext uri="{BB962C8B-B14F-4D97-AF65-F5344CB8AC3E}">
        <p14:creationId xmlns:p14="http://schemas.microsoft.com/office/powerpoint/2010/main" val="2991433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1EB010-DFFB-4C54-BFD4-0172B92C0D1F}" type="datetimeFigureOut">
              <a:rPr lang="en-US" smtClean="0"/>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DE38A6-9A96-404B-9E3C-3A2E685518D2}" type="slidenum">
              <a:rPr lang="en-US" smtClean="0"/>
              <a:t>‹#›</a:t>
            </a:fld>
            <a:endParaRPr lang="en-US"/>
          </a:p>
        </p:txBody>
      </p:sp>
    </p:spTree>
    <p:extLst>
      <p:ext uri="{BB962C8B-B14F-4D97-AF65-F5344CB8AC3E}">
        <p14:creationId xmlns:p14="http://schemas.microsoft.com/office/powerpoint/2010/main" val="3975932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1EB010-DFFB-4C54-BFD4-0172B92C0D1F}" type="datetimeFigureOut">
              <a:rPr lang="en-US" smtClean="0"/>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DE38A6-9A96-404B-9E3C-3A2E685518D2}" type="slidenum">
              <a:rPr lang="en-US" smtClean="0"/>
              <a:t>‹#›</a:t>
            </a:fld>
            <a:endParaRPr lang="en-US"/>
          </a:p>
        </p:txBody>
      </p:sp>
    </p:spTree>
    <p:extLst>
      <p:ext uri="{BB962C8B-B14F-4D97-AF65-F5344CB8AC3E}">
        <p14:creationId xmlns:p14="http://schemas.microsoft.com/office/powerpoint/2010/main" val="4075266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11EB010-DFFB-4C54-BFD4-0172B92C0D1F}" type="datetimeFigureOut">
              <a:rPr lang="en-US" smtClean="0"/>
              <a:t>9/15/2021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DE38A6-9A96-404B-9E3C-3A2E685518D2}" type="slidenum">
              <a:rPr lang="en-US" smtClean="0"/>
              <a:t>‹#›</a:t>
            </a:fld>
            <a:endParaRPr lang="en-US"/>
          </a:p>
        </p:txBody>
      </p:sp>
    </p:spTree>
    <p:extLst>
      <p:ext uri="{BB962C8B-B14F-4D97-AF65-F5344CB8AC3E}">
        <p14:creationId xmlns:p14="http://schemas.microsoft.com/office/powerpoint/2010/main" val="1185042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11EB010-DFFB-4C54-BFD4-0172B92C0D1F}" type="datetimeFigureOut">
              <a:rPr lang="en-US" smtClean="0"/>
              <a:t>9/15/2021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DE38A6-9A96-404B-9E3C-3A2E685518D2}" type="slidenum">
              <a:rPr lang="en-US" smtClean="0"/>
              <a:t>‹#›</a:t>
            </a:fld>
            <a:endParaRPr lang="en-US"/>
          </a:p>
        </p:txBody>
      </p:sp>
    </p:spTree>
    <p:extLst>
      <p:ext uri="{BB962C8B-B14F-4D97-AF65-F5344CB8AC3E}">
        <p14:creationId xmlns:p14="http://schemas.microsoft.com/office/powerpoint/2010/main" val="646395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11EB010-DFFB-4C54-BFD4-0172B92C0D1F}" type="datetimeFigureOut">
              <a:rPr lang="en-US" smtClean="0"/>
              <a:t>9/15/2021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DE38A6-9A96-404B-9E3C-3A2E685518D2}" type="slidenum">
              <a:rPr lang="en-US" smtClean="0"/>
              <a:t>‹#›</a:t>
            </a:fld>
            <a:endParaRPr lang="en-US"/>
          </a:p>
        </p:txBody>
      </p:sp>
    </p:spTree>
    <p:extLst>
      <p:ext uri="{BB962C8B-B14F-4D97-AF65-F5344CB8AC3E}">
        <p14:creationId xmlns:p14="http://schemas.microsoft.com/office/powerpoint/2010/main" val="1592527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EB010-DFFB-4C54-BFD4-0172B92C0D1F}" type="datetimeFigureOut">
              <a:rPr lang="en-US" smtClean="0"/>
              <a:t>9/15/2021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DE38A6-9A96-404B-9E3C-3A2E685518D2}" type="slidenum">
              <a:rPr lang="en-US" smtClean="0"/>
              <a:t>‹#›</a:t>
            </a:fld>
            <a:endParaRPr lang="en-US"/>
          </a:p>
        </p:txBody>
      </p:sp>
    </p:spTree>
    <p:extLst>
      <p:ext uri="{BB962C8B-B14F-4D97-AF65-F5344CB8AC3E}">
        <p14:creationId xmlns:p14="http://schemas.microsoft.com/office/powerpoint/2010/main" val="1769541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1EB010-DFFB-4C54-BFD4-0172B92C0D1F}" type="datetimeFigureOut">
              <a:rPr lang="en-US" smtClean="0"/>
              <a:t>9/15/2021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DE38A6-9A96-404B-9E3C-3A2E685518D2}" type="slidenum">
              <a:rPr lang="en-US" smtClean="0"/>
              <a:t>‹#›</a:t>
            </a:fld>
            <a:endParaRPr lang="en-US"/>
          </a:p>
        </p:txBody>
      </p:sp>
    </p:spTree>
    <p:extLst>
      <p:ext uri="{BB962C8B-B14F-4D97-AF65-F5344CB8AC3E}">
        <p14:creationId xmlns:p14="http://schemas.microsoft.com/office/powerpoint/2010/main" val="2742227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1EB010-DFFB-4C54-BFD4-0172B92C0D1F}" type="datetimeFigureOut">
              <a:rPr lang="en-US" smtClean="0"/>
              <a:t>9/15/2021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DE38A6-9A96-404B-9E3C-3A2E685518D2}" type="slidenum">
              <a:rPr lang="en-US" smtClean="0"/>
              <a:t>‹#›</a:t>
            </a:fld>
            <a:endParaRPr lang="en-US"/>
          </a:p>
        </p:txBody>
      </p:sp>
    </p:spTree>
    <p:extLst>
      <p:ext uri="{BB962C8B-B14F-4D97-AF65-F5344CB8AC3E}">
        <p14:creationId xmlns:p14="http://schemas.microsoft.com/office/powerpoint/2010/main" val="1716355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EB010-DFFB-4C54-BFD4-0172B92C0D1F}" type="datetimeFigureOut">
              <a:rPr lang="en-US" smtClean="0"/>
              <a:t>9/15/2021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DE38A6-9A96-404B-9E3C-3A2E685518D2}" type="slidenum">
              <a:rPr lang="en-US" smtClean="0"/>
              <a:t>‹#›</a:t>
            </a:fld>
            <a:endParaRPr lang="en-US"/>
          </a:p>
        </p:txBody>
      </p:sp>
    </p:spTree>
    <p:extLst>
      <p:ext uri="{BB962C8B-B14F-4D97-AF65-F5344CB8AC3E}">
        <p14:creationId xmlns:p14="http://schemas.microsoft.com/office/powerpoint/2010/main" val="3994233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6000" r="-6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0"/>
            <a:ext cx="8077200" cy="1676400"/>
          </a:xfrm>
        </p:spPr>
        <p:txBody>
          <a:bodyPr>
            <a:normAutofit fontScale="90000"/>
          </a:bodyPr>
          <a:lstStyle/>
          <a:p>
            <a:br>
              <a:rPr lang="en-US" sz="4000" u="sng" dirty="0">
                <a:latin typeface="Times New Roman" panose="02020603050405020304" pitchFamily="18" charset="0"/>
                <a:cs typeface="Times New Roman" panose="02020603050405020304" pitchFamily="18" charset="0"/>
              </a:rPr>
            </a:br>
            <a:br>
              <a:rPr lang="en-US" sz="4000" u="sng" dirty="0">
                <a:latin typeface="Times New Roman" panose="02020603050405020304" pitchFamily="18" charset="0"/>
                <a:cs typeface="Times New Roman" panose="02020603050405020304" pitchFamily="18" charset="0"/>
              </a:rPr>
            </a:br>
            <a:r>
              <a:rPr lang="vi-VN" sz="6000" dirty="0">
                <a:cs typeface="Segoe UI Semibold" panose="020B0702040204020203" pitchFamily="34" charset="0"/>
              </a:rPr>
              <a:t>Trường tiểu học Doi Lầu</a:t>
            </a:r>
            <a:br>
              <a:rPr lang="en-US" sz="6000" dirty="0">
                <a:cs typeface="Segoe UI Semibold" panose="020B0702040204020203" pitchFamily="34" charset="0"/>
              </a:rPr>
            </a:br>
            <a:br>
              <a:rPr lang="en-US" sz="6000" dirty="0">
                <a:cs typeface="Times New Roman" panose="02020603050405020304" pitchFamily="18" charset="0"/>
              </a:rPr>
            </a:br>
            <a:endParaRPr lang="en-US" sz="6000" dirty="0">
              <a:cs typeface="Times New Roman" panose="02020603050405020304" pitchFamily="18" charset="0"/>
            </a:endParaRPr>
          </a:p>
        </p:txBody>
      </p:sp>
      <p:sp>
        <p:nvSpPr>
          <p:cNvPr id="3" name="Subtitle 2"/>
          <p:cNvSpPr>
            <a:spLocks noGrp="1"/>
          </p:cNvSpPr>
          <p:nvPr>
            <p:ph type="subTitle" idx="1"/>
          </p:nvPr>
        </p:nvSpPr>
        <p:spPr>
          <a:xfrm>
            <a:off x="152400" y="1752600"/>
            <a:ext cx="8686800" cy="4572000"/>
          </a:xfrm>
        </p:spPr>
        <p:txBody>
          <a:bodyPr>
            <a:normAutofit/>
          </a:bodyPr>
          <a:lstStyle/>
          <a:p>
            <a:endParaRPr lang="en-US" sz="3600" b="1" dirty="0">
              <a:solidFill>
                <a:schemeClr val="tx2">
                  <a:lumMod val="75000"/>
                </a:schemeClr>
              </a:solidFill>
              <a:latin typeface="+mj-lt"/>
              <a:cs typeface="Times New Roman" panose="02020603050405020304" pitchFamily="18" charset="0"/>
            </a:endParaRPr>
          </a:p>
          <a:p>
            <a:r>
              <a:rPr lang="en-US" sz="3600" b="1" dirty="0">
                <a:solidFill>
                  <a:schemeClr val="tx2">
                    <a:lumMod val="75000"/>
                  </a:schemeClr>
                </a:solidFill>
                <a:latin typeface="Times New Roman" panose="02020603050405020304" pitchFamily="18" charset="0"/>
                <a:cs typeface="Times New Roman" panose="02020603050405020304" pitchFamily="18" charset="0"/>
              </a:rPr>
              <a:t>T</a:t>
            </a:r>
            <a:r>
              <a:rPr lang="vi-VN" sz="3600" b="1" dirty="0">
                <a:solidFill>
                  <a:schemeClr val="tx2">
                    <a:lumMod val="75000"/>
                  </a:schemeClr>
                </a:solidFill>
                <a:latin typeface="Times New Roman" panose="02020603050405020304" pitchFamily="18" charset="0"/>
                <a:cs typeface="Times New Roman" panose="02020603050405020304" pitchFamily="18" charset="0"/>
              </a:rPr>
              <a:t>uần 5</a:t>
            </a:r>
            <a:br>
              <a:rPr lang="vi-VN" sz="3600" b="1" dirty="0">
                <a:solidFill>
                  <a:schemeClr val="tx2">
                    <a:lumMod val="75000"/>
                  </a:schemeClr>
                </a:solidFill>
                <a:latin typeface="Times New Roman" panose="02020603050405020304" pitchFamily="18" charset="0"/>
                <a:cs typeface="Times New Roman" panose="02020603050405020304" pitchFamily="18" charset="0"/>
              </a:rPr>
            </a:br>
            <a:r>
              <a:rPr lang="vi-VN" sz="3600" b="1" dirty="0">
                <a:solidFill>
                  <a:schemeClr val="tx2">
                    <a:lumMod val="75000"/>
                  </a:schemeClr>
                </a:solidFill>
                <a:latin typeface="Times New Roman" panose="02020603050405020304" pitchFamily="18" charset="0"/>
                <a:cs typeface="Times New Roman" panose="02020603050405020304" pitchFamily="18" charset="0"/>
              </a:rPr>
              <a:t>Môn: </a:t>
            </a:r>
            <a:r>
              <a:rPr lang="en-US" sz="3600" b="1" dirty="0">
                <a:solidFill>
                  <a:schemeClr val="tx2">
                    <a:lumMod val="75000"/>
                  </a:schemeClr>
                </a:solidFill>
                <a:latin typeface="Times New Roman" panose="02020603050405020304" pitchFamily="18" charset="0"/>
                <a:cs typeface="Times New Roman" panose="02020603050405020304" pitchFamily="18" charset="0"/>
              </a:rPr>
              <a:t>T</a:t>
            </a:r>
            <a:r>
              <a:rPr lang="vi-VN" sz="3600" b="1" dirty="0">
                <a:solidFill>
                  <a:schemeClr val="tx2">
                    <a:lumMod val="75000"/>
                  </a:schemeClr>
                </a:solidFill>
                <a:latin typeface="Times New Roman" panose="02020603050405020304" pitchFamily="18" charset="0"/>
                <a:cs typeface="Times New Roman" panose="02020603050405020304" pitchFamily="18" charset="0"/>
              </a:rPr>
              <a:t>iếng </a:t>
            </a:r>
            <a:r>
              <a:rPr lang="en-US" sz="3600" b="1" dirty="0">
                <a:solidFill>
                  <a:schemeClr val="tx2">
                    <a:lumMod val="75000"/>
                  </a:schemeClr>
                </a:solidFill>
                <a:latin typeface="Times New Roman" panose="02020603050405020304" pitchFamily="18" charset="0"/>
                <a:cs typeface="Times New Roman" panose="02020603050405020304" pitchFamily="18" charset="0"/>
              </a:rPr>
              <a:t>V</a:t>
            </a:r>
            <a:r>
              <a:rPr lang="vi-VN" sz="3600" b="1" dirty="0">
                <a:solidFill>
                  <a:schemeClr val="tx2">
                    <a:lumMod val="75000"/>
                  </a:schemeClr>
                </a:solidFill>
                <a:latin typeface="Times New Roman" panose="02020603050405020304" pitchFamily="18" charset="0"/>
                <a:cs typeface="Times New Roman" panose="02020603050405020304" pitchFamily="18" charset="0"/>
              </a:rPr>
              <a:t>iệt ( tiết </a:t>
            </a:r>
            <a:r>
              <a:rPr lang="en-US" sz="3600" b="1" dirty="0">
                <a:solidFill>
                  <a:schemeClr val="tx2">
                    <a:lumMod val="75000"/>
                  </a:schemeClr>
                </a:solidFill>
                <a:latin typeface="Times New Roman" panose="02020603050405020304" pitchFamily="18" charset="0"/>
                <a:cs typeface="Times New Roman" panose="02020603050405020304" pitchFamily="18" charset="0"/>
              </a:rPr>
              <a:t>3</a:t>
            </a:r>
            <a:r>
              <a:rPr lang="vi-VN" sz="3600" b="1" dirty="0">
                <a:solidFill>
                  <a:schemeClr val="tx2">
                    <a:lumMod val="75000"/>
                  </a:schemeClr>
                </a:solidFill>
                <a:latin typeface="Times New Roman" panose="02020603050405020304" pitchFamily="18" charset="0"/>
                <a:cs typeface="Times New Roman" panose="02020603050405020304" pitchFamily="18" charset="0"/>
              </a:rPr>
              <a:t>)</a:t>
            </a:r>
            <a:endParaRPr lang="en-US" sz="3600" b="1" dirty="0">
              <a:solidFill>
                <a:schemeClr val="tx2">
                  <a:lumMod val="75000"/>
                </a:schemeClr>
              </a:solidFill>
              <a:latin typeface="Times New Roman" panose="02020603050405020304" pitchFamily="18" charset="0"/>
              <a:cs typeface="Times New Roman" panose="02020603050405020304" pitchFamily="18" charset="0"/>
            </a:endParaRPr>
          </a:p>
          <a:p>
            <a:r>
              <a:rPr lang="en-US" sz="3600" b="1" dirty="0">
                <a:solidFill>
                  <a:schemeClr val="tx2">
                    <a:lumMod val="75000"/>
                  </a:schemeClr>
                </a:solidFill>
                <a:latin typeface="Times New Roman" panose="02020603050405020304" pitchFamily="18" charset="0"/>
                <a:cs typeface="Times New Roman" panose="02020603050405020304" pitchFamily="18" charset="0"/>
              </a:rPr>
              <a:t>B</a:t>
            </a:r>
            <a:r>
              <a:rPr lang="vi-VN" sz="3600" b="1" dirty="0">
                <a:solidFill>
                  <a:schemeClr val="tx2">
                    <a:lumMod val="75000"/>
                  </a:schemeClr>
                </a:solidFill>
                <a:latin typeface="Times New Roman" panose="02020603050405020304" pitchFamily="18" charset="0"/>
                <a:cs typeface="Times New Roman" panose="02020603050405020304" pitchFamily="18" charset="0"/>
              </a:rPr>
              <a:t>ài 5A: làm người trung th</a:t>
            </a:r>
            <a:r>
              <a:rPr lang="en-US" sz="3600" b="1" dirty="0">
                <a:solidFill>
                  <a:schemeClr val="tx2">
                    <a:lumMod val="75000"/>
                  </a:schemeClr>
                </a:solidFill>
                <a:latin typeface="Times New Roman" panose="02020603050405020304" pitchFamily="18" charset="0"/>
                <a:cs typeface="Times New Roman" panose="02020603050405020304" pitchFamily="18" charset="0"/>
              </a:rPr>
              <a:t>ự</a:t>
            </a:r>
            <a:r>
              <a:rPr lang="vi-VN" sz="3600" b="1" dirty="0">
                <a:solidFill>
                  <a:schemeClr val="tx2">
                    <a:lumMod val="75000"/>
                  </a:schemeClr>
                </a:solidFill>
                <a:latin typeface="Times New Roman" panose="02020603050405020304" pitchFamily="18" charset="0"/>
                <a:cs typeface="Times New Roman" panose="02020603050405020304" pitchFamily="18" charset="0"/>
              </a:rPr>
              <a:t>c</a:t>
            </a:r>
            <a:r>
              <a:rPr lang="en-US" sz="3600" b="1" dirty="0">
                <a:solidFill>
                  <a:schemeClr val="tx2">
                    <a:lumMod val="75000"/>
                  </a:schemeClr>
                </a:solidFill>
                <a:latin typeface="Times New Roman" panose="02020603050405020304" pitchFamily="18" charset="0"/>
                <a:cs typeface="Times New Roman" panose="02020603050405020304" pitchFamily="18" charset="0"/>
              </a:rPr>
              <a:t>,</a:t>
            </a:r>
            <a:r>
              <a:rPr lang="vi-VN" sz="3600" b="1" dirty="0">
                <a:solidFill>
                  <a:schemeClr val="tx2">
                    <a:lumMod val="75000"/>
                  </a:schemeClr>
                </a:solidFill>
                <a:latin typeface="Times New Roman" panose="02020603050405020304" pitchFamily="18" charset="0"/>
                <a:cs typeface="Times New Roman" panose="02020603050405020304" pitchFamily="18" charset="0"/>
              </a:rPr>
              <a:t> dũng cảm</a:t>
            </a:r>
            <a:endParaRPr lang="en-US" sz="3600" b="1" dirty="0">
              <a:solidFill>
                <a:schemeClr val="tx2">
                  <a:lumMod val="75000"/>
                </a:schemeClr>
              </a:solidFill>
              <a:latin typeface="Times New Roman" panose="02020603050405020304" pitchFamily="18" charset="0"/>
              <a:cs typeface="Times New Roman" panose="02020603050405020304" pitchFamily="18" charset="0"/>
            </a:endParaRPr>
          </a:p>
          <a:p>
            <a:r>
              <a:rPr lang="en-US" sz="2400" b="1" dirty="0" err="1">
                <a:solidFill>
                  <a:srgbClr val="FF0000"/>
                </a:solidFill>
                <a:latin typeface="Times New Roman" panose="02020603050405020304" pitchFamily="18" charset="0"/>
                <a:cs typeface="Times New Roman" panose="02020603050405020304" pitchFamily="18" charset="0"/>
              </a:rPr>
              <a:t>Giáo</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viên</a:t>
            </a:r>
            <a:r>
              <a:rPr lang="en-US" sz="2400" b="1" dirty="0">
                <a:solidFill>
                  <a:srgbClr val="FF0000"/>
                </a:solidFill>
                <a:latin typeface="Times New Roman" panose="02020603050405020304" pitchFamily="18" charset="0"/>
                <a:cs typeface="Times New Roman" panose="02020603050405020304" pitchFamily="18" charset="0"/>
              </a:rPr>
              <a:t> : </a:t>
            </a:r>
            <a:r>
              <a:rPr lang="en-US" sz="2400" b="1" dirty="0" err="1">
                <a:solidFill>
                  <a:srgbClr val="FF0000"/>
                </a:solidFill>
                <a:latin typeface="Times New Roman" panose="02020603050405020304" pitchFamily="18" charset="0"/>
                <a:cs typeface="Times New Roman" panose="02020603050405020304" pitchFamily="18" charset="0"/>
              </a:rPr>
              <a:t>Lê</a:t>
            </a:r>
            <a:r>
              <a:rPr lang="en-US" sz="2400" b="1" dirty="0">
                <a:solidFill>
                  <a:srgbClr val="FF0000"/>
                </a:solidFill>
                <a:latin typeface="Times New Roman" panose="02020603050405020304" pitchFamily="18" charset="0"/>
                <a:cs typeface="Times New Roman" panose="02020603050405020304" pitchFamily="18" charset="0"/>
              </a:rPr>
              <a:t> Kim </a:t>
            </a:r>
            <a:r>
              <a:rPr lang="en-US" sz="2400" b="1" dirty="0" err="1">
                <a:solidFill>
                  <a:srgbClr val="FF0000"/>
                </a:solidFill>
                <a:latin typeface="Times New Roman" panose="02020603050405020304" pitchFamily="18" charset="0"/>
                <a:cs typeface="Times New Roman" panose="02020603050405020304" pitchFamily="18" charset="0"/>
              </a:rPr>
              <a:t>Thúy</a:t>
            </a:r>
            <a:r>
              <a:rPr lang="en-US" sz="5400" b="1" dirty="0">
                <a:solidFill>
                  <a:srgbClr val="FF0000"/>
                </a:solidFill>
                <a:latin typeface="Times New Roman" panose="02020603050405020304" pitchFamily="18" charset="0"/>
                <a:cs typeface="Times New Roman" panose="02020603050405020304" pitchFamily="18" charset="0"/>
              </a:rPr>
              <a:t>  </a:t>
            </a:r>
          </a:p>
        </p:txBody>
      </p:sp>
    </p:spTree>
    <p:custDataLst>
      <p:tags r:id="rId1"/>
    </p:custDataLst>
    <p:extLst>
      <p:ext uri="{BB962C8B-B14F-4D97-AF65-F5344CB8AC3E}">
        <p14:creationId xmlns:p14="http://schemas.microsoft.com/office/powerpoint/2010/main" val="4019514306"/>
      </p:ext>
    </p:extLst>
  </p:cSld>
  <p:clrMapOvr>
    <a:masterClrMapping/>
  </p:clrMapOvr>
  <mc:AlternateContent xmlns:mc="http://schemas.openxmlformats.org/markup-compatibility/2006" xmlns:p14="http://schemas.microsoft.com/office/powerpoint/2010/main">
    <mc:Choice Requires="p14">
      <p:transition spd="slow" p14:dur="1200" advTm="1048">
        <p:dissolve/>
      </p:transition>
    </mc:Choice>
    <mc:Fallback xmlns="">
      <p:transition spd="slow" advTm="1048">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1" end="1"/>
                                            </p:txEl>
                                          </p:spTgt>
                                        </p:tgtEl>
                                      </p:cBhvr>
                                    </p:animEffect>
                                  </p:childTnLst>
                                </p:cTn>
                              </p:par>
                              <p:par>
                                <p:cTn id="18" presetID="31" presetClass="entr" presetSubtype="0"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p:cTn id="20"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1"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heel(1)">
                                      <p:cBhvr>
                                        <p:cTn id="28" dur="1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76D52-8A67-4204-969C-DF40AB2D637C}"/>
              </a:ext>
            </a:extLst>
          </p:cNvPr>
          <p:cNvSpPr>
            <a:spLocks noGrp="1"/>
          </p:cNvSpPr>
          <p:nvPr>
            <p:ph type="title"/>
          </p:nvPr>
        </p:nvSpPr>
        <p:spPr>
          <a:xfrm>
            <a:off x="1371600" y="381000"/>
            <a:ext cx="6096000" cy="1219200"/>
          </a:xfrm>
        </p:spPr>
        <p:style>
          <a:lnRef idx="0">
            <a:schemeClr val="accent3"/>
          </a:lnRef>
          <a:fillRef idx="3">
            <a:schemeClr val="accent3"/>
          </a:fillRef>
          <a:effectRef idx="3">
            <a:schemeClr val="accent3"/>
          </a:effectRef>
          <a:fontRef idx="minor">
            <a:schemeClr val="lt1"/>
          </a:fontRef>
        </p:style>
        <p:txBody>
          <a:bodyPr/>
          <a:lstStyle/>
          <a:p>
            <a:r>
              <a:rPr lang="vi-VN" dirty="0">
                <a:solidFill>
                  <a:srgbClr val="FF0000"/>
                </a:solidFill>
              </a:rPr>
              <a:t>Mục tiêu:</a:t>
            </a:r>
            <a:endParaRPr lang="en-US" dirty="0">
              <a:solidFill>
                <a:srgbClr val="FF0000"/>
              </a:solidFill>
            </a:endParaRPr>
          </a:p>
        </p:txBody>
      </p:sp>
      <p:sp>
        <p:nvSpPr>
          <p:cNvPr id="3" name="Content Placeholder 2">
            <a:extLst>
              <a:ext uri="{FF2B5EF4-FFF2-40B4-BE49-F238E27FC236}">
                <a16:creationId xmlns:a16="http://schemas.microsoft.com/office/drawing/2014/main" id="{88F99EB6-8202-4602-97D9-C29843F3218C}"/>
              </a:ext>
            </a:extLst>
          </p:cNvPr>
          <p:cNvSpPr>
            <a:spLocks noGrp="1"/>
          </p:cNvSpPr>
          <p:nvPr>
            <p:ph idx="1"/>
          </p:nvPr>
        </p:nvSpPr>
        <p:spPr/>
        <p:txBody>
          <a:bodyPr/>
          <a:lstStyle/>
          <a:p>
            <a:r>
              <a:rPr lang="vi-VN" dirty="0">
                <a:latin typeface="+mj-lt"/>
              </a:rPr>
              <a:t>Nghe - viết đúng một đoạn văn</a:t>
            </a:r>
          </a:p>
          <a:p>
            <a:r>
              <a:rPr lang="vi-VN" dirty="0">
                <a:latin typeface="+mj-lt"/>
              </a:rPr>
              <a:t>Viết đúng từ bắt đầu bằng l/n, từ chứa tiếng có vần en/ eng.</a:t>
            </a:r>
            <a:endParaRPr lang="en-US" dirty="0">
              <a:latin typeface="+mj-lt"/>
            </a:endParaRPr>
          </a:p>
        </p:txBody>
      </p:sp>
    </p:spTree>
    <p:extLst>
      <p:ext uri="{BB962C8B-B14F-4D97-AF65-F5344CB8AC3E}">
        <p14:creationId xmlns:p14="http://schemas.microsoft.com/office/powerpoint/2010/main" val="274617662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err="1">
                <a:latin typeface="Times New Roman" panose="02020603050405020304" pitchFamily="18" charset="0"/>
                <a:cs typeface="Times New Roman" panose="02020603050405020304" pitchFamily="18" charset="0"/>
              </a:rPr>
              <a:t>Hoạt</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động</a:t>
            </a:r>
            <a:r>
              <a:rPr lang="en-US" u="sng" dirty="0">
                <a:latin typeface="Times New Roman" panose="02020603050405020304" pitchFamily="18" charset="0"/>
                <a:cs typeface="Times New Roman" panose="02020603050405020304" pitchFamily="18" charset="0"/>
              </a:rPr>
              <a:t> 4:</a:t>
            </a:r>
          </a:p>
        </p:txBody>
      </p:sp>
      <p:sp>
        <p:nvSpPr>
          <p:cNvPr id="3" name="Content Placeholder 2"/>
          <p:cNvSpPr>
            <a:spLocks noGrp="1"/>
          </p:cNvSpPr>
          <p:nvPr>
            <p:ph idx="1"/>
          </p:nvPr>
        </p:nvSpPr>
        <p:spPr>
          <a:xfrm>
            <a:off x="457200" y="1676400"/>
            <a:ext cx="8229600" cy="4525963"/>
          </a:xfrm>
        </p:spPr>
        <p:txBody>
          <a:bodyPr/>
          <a:lstStyle/>
          <a:p>
            <a:r>
              <a:rPr lang="en-US" dirty="0" err="1">
                <a:latin typeface="Times New Roman" panose="02020603050405020304" pitchFamily="18" charset="0"/>
                <a:cs typeface="Times New Roman" panose="02020603050405020304" pitchFamily="18" charset="0"/>
              </a:rPr>
              <a:t>Nghe</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viết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thóc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giống</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Lúc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ấy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vua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hiền</a:t>
            </a:r>
            <a:r>
              <a:rPr lang="en-US" dirty="0">
                <a:latin typeface="Times New Roman" panose="02020603050405020304" pitchFamily="18" charset="0"/>
                <a:cs typeface="Times New Roman" panose="02020603050405020304" pitchFamily="18" charset="0"/>
              </a:rPr>
              <a:t> minh)</a:t>
            </a:r>
          </a:p>
        </p:txBody>
      </p:sp>
    </p:spTree>
    <p:extLst>
      <p:ext uri="{BB962C8B-B14F-4D97-AF65-F5344CB8AC3E}">
        <p14:creationId xmlns:p14="http://schemas.microsoft.com/office/powerpoint/2010/main" val="340197185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5: </a:t>
            </a:r>
            <a:r>
              <a:rPr lang="en-US" dirty="0" err="1">
                <a:latin typeface="Times New Roman" panose="02020603050405020304" pitchFamily="18" charset="0"/>
                <a:cs typeface="Times New Roman" panose="02020603050405020304" pitchFamily="18" charset="0"/>
              </a:rPr>
              <a:t>Điền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chỗ</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trống</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vi-VN" dirty="0">
                <a:latin typeface="Times New Roman" panose="02020603050405020304" pitchFamily="18" charset="0"/>
                <a:cs typeface="Times New Roman" panose="02020603050405020304" pitchFamily="18" charset="0"/>
              </a:rPr>
              <a:t>b. Chữ có vần en hoặc eng:</a:t>
            </a:r>
          </a:p>
          <a:p>
            <a:pPr marL="0" indent="0">
              <a:buNone/>
            </a:pPr>
            <a:r>
              <a:rPr lang="vi-VN" dirty="0">
                <a:latin typeface="Times New Roman" panose="02020603050405020304" pitchFamily="18" charset="0"/>
                <a:cs typeface="Times New Roman" panose="02020603050405020304" pitchFamily="18" charset="0"/>
              </a:rPr>
              <a:t>Ngày hội, người người ... chân. Lan len qua đám đông để về nhà. Tiếng xe điện ... keng. Lan lên xe, thấy ngay một chiếc ví nhỏ màu nâu rơi ra từ chiếc túi của một bà cụ mặc áo len ấm, choàng khăn nhung màu ... Cụ già không hề hay biết. Lan nhặt ví đưa cho cụ. Cụ mừng rờ cầm ví, ... em ngoan</a:t>
            </a:r>
            <a:r>
              <a:rPr lang="vi-VN" dirty="0"/>
              <a:t>.</a:t>
            </a:r>
          </a:p>
          <a:p>
            <a:endParaRPr lang="en-US" dirty="0"/>
          </a:p>
        </p:txBody>
      </p:sp>
    </p:spTree>
    <p:extLst>
      <p:ext uri="{BB962C8B-B14F-4D97-AF65-F5344CB8AC3E}">
        <p14:creationId xmlns:p14="http://schemas.microsoft.com/office/powerpoint/2010/main" val="2737055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1500"/>
                                        <p:tgtEl>
                                          <p:spTgt spid="3">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heel(1)">
                                      <p:cBhvr>
                                        <p:cTn id="10" dur="1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 t="-17000" r="-29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just">
              <a:buNone/>
            </a:pPr>
            <a:r>
              <a:rPr lang="vi-VN" b="1" u="sng" dirty="0">
                <a:solidFill>
                  <a:srgbClr val="FF0000"/>
                </a:solidFill>
                <a:latin typeface="Times New Roman" panose="02020603050405020304" pitchFamily="18" charset="0"/>
                <a:cs typeface="Times New Roman" panose="02020603050405020304" pitchFamily="18" charset="0"/>
              </a:rPr>
              <a:t>b. Chữ có vần en hoặc eng:</a:t>
            </a:r>
            <a:endParaRPr lang="vi-VN" u="sng" dirty="0">
              <a:solidFill>
                <a:srgbClr val="FF0000"/>
              </a:solidFill>
              <a:latin typeface="Times New Roman" panose="02020603050405020304" pitchFamily="18" charset="0"/>
              <a:cs typeface="Times New Roman" panose="02020603050405020304" pitchFamily="18" charset="0"/>
            </a:endParaRPr>
          </a:p>
          <a:p>
            <a:pPr marL="0" indent="0" algn="just">
              <a:buNone/>
            </a:pPr>
            <a:r>
              <a:rPr lang="vi-VN" dirty="0">
                <a:latin typeface="Times New Roman" panose="02020603050405020304" pitchFamily="18" charset="0"/>
                <a:cs typeface="Times New Roman" panose="02020603050405020304" pitchFamily="18" charset="0"/>
              </a:rPr>
              <a:t>Ngày hội, người người </a:t>
            </a:r>
            <a:r>
              <a:rPr lang="vi-VN" b="1" dirty="0">
                <a:latin typeface="Times New Roman" panose="02020603050405020304" pitchFamily="18" charset="0"/>
                <a:cs typeface="Times New Roman" panose="02020603050405020304" pitchFamily="18" charset="0"/>
              </a:rPr>
              <a:t>chen</a:t>
            </a:r>
            <a:r>
              <a:rPr lang="vi-VN" dirty="0">
                <a:latin typeface="Times New Roman" panose="02020603050405020304" pitchFamily="18" charset="0"/>
                <a:cs typeface="Times New Roman" panose="02020603050405020304" pitchFamily="18" charset="0"/>
              </a:rPr>
              <a:t> chân. Lan len qua đám đông để về nhà. Tiếng xe điện </a:t>
            </a:r>
            <a:r>
              <a:rPr lang="vi-VN" b="1" dirty="0">
                <a:latin typeface="Times New Roman" panose="02020603050405020304" pitchFamily="18" charset="0"/>
                <a:cs typeface="Times New Roman" panose="02020603050405020304" pitchFamily="18" charset="0"/>
              </a:rPr>
              <a:t>leng</a:t>
            </a:r>
            <a:r>
              <a:rPr lang="vi-VN" dirty="0">
                <a:latin typeface="Times New Roman" panose="02020603050405020304" pitchFamily="18" charset="0"/>
                <a:cs typeface="Times New Roman" panose="02020603050405020304" pitchFamily="18" charset="0"/>
              </a:rPr>
              <a:t> keng. Lan lên xe, thấy ngay một chiếc ví nhỏ màu nâu rơi ra từ chiếc túi của một bà cụ mặc áo len ấm, choàng khăn nhung màu </a:t>
            </a:r>
            <a:r>
              <a:rPr lang="vi-VN" b="1" dirty="0">
                <a:latin typeface="Times New Roman" panose="02020603050405020304" pitchFamily="18" charset="0"/>
                <a:cs typeface="Times New Roman" panose="02020603050405020304" pitchFamily="18" charset="0"/>
              </a:rPr>
              <a:t>đen</a:t>
            </a:r>
            <a:r>
              <a:rPr lang="vi-VN" dirty="0">
                <a:latin typeface="Times New Roman" panose="02020603050405020304" pitchFamily="18" charset="0"/>
                <a:cs typeface="Times New Roman" panose="02020603050405020304" pitchFamily="18" charset="0"/>
              </a:rPr>
              <a:t>. Cụ già không hề hay biết. Lan nhặt ví đưa cho cụ. Cụ mừng rờ cầm ví, </a:t>
            </a:r>
            <a:r>
              <a:rPr lang="vi-VN" b="1" dirty="0">
                <a:latin typeface="Times New Roman" panose="02020603050405020304" pitchFamily="18" charset="0"/>
                <a:cs typeface="Times New Roman" panose="02020603050405020304" pitchFamily="18" charset="0"/>
              </a:rPr>
              <a:t>khen</a:t>
            </a:r>
            <a:r>
              <a:rPr lang="vi-VN" dirty="0">
                <a:latin typeface="Times New Roman" panose="02020603050405020304" pitchFamily="18" charset="0"/>
                <a:cs typeface="Times New Roman" panose="02020603050405020304" pitchFamily="18" charset="0"/>
              </a:rPr>
              <a:t> em ngoan</a:t>
            </a:r>
          </a:p>
          <a:p>
            <a:pPr marL="0" indent="0">
              <a:buNone/>
            </a:pPr>
            <a:endParaRPr lang="en-US" dirty="0"/>
          </a:p>
        </p:txBody>
      </p:sp>
      <p:cxnSp>
        <p:nvCxnSpPr>
          <p:cNvPr id="5" name="Straight Connector 4"/>
          <p:cNvCxnSpPr/>
          <p:nvPr/>
        </p:nvCxnSpPr>
        <p:spPr>
          <a:xfrm>
            <a:off x="4572000" y="2667000"/>
            <a:ext cx="9906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629400" y="3200400"/>
            <a:ext cx="9906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724400" y="4648200"/>
            <a:ext cx="9906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752600" y="5648325"/>
            <a:ext cx="9906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2901484"/>
      </p:ext>
    </p:extLst>
  </p:cSld>
  <p:clrMapOvr>
    <a:masterClrMapping/>
  </p:clrMapOvr>
  <mc:AlternateContent xmlns:mc="http://schemas.openxmlformats.org/markup-compatibility/2006" xmlns:p14="http://schemas.microsoft.com/office/powerpoint/2010/main">
    <mc:Choice Requires="p14">
      <p:transition spd="slow" p14:dur="2500">
        <p14:glitter pattern="hexagon"/>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7000" b="-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a:t>
            </a:r>
          </a:p>
        </p:txBody>
      </p:sp>
      <p:sp>
        <p:nvSpPr>
          <p:cNvPr id="3" name="Content Placeholder 2"/>
          <p:cNvSpPr>
            <a:spLocks noGrp="1"/>
          </p:cNvSpPr>
          <p:nvPr>
            <p:ph idx="1"/>
          </p:nvPr>
        </p:nvSpPr>
        <p:spPr>
          <a:xfrm>
            <a:off x="1371600" y="1600200"/>
            <a:ext cx="7315200" cy="4525963"/>
          </a:xfrm>
        </p:spPr>
        <p:txBody>
          <a:bodyPr/>
          <a:lstStyle/>
          <a:p>
            <a:pPr marL="0" indent="0" algn="ctr">
              <a:buNone/>
            </a:pPr>
            <a:r>
              <a:rPr lang="en-US" dirty="0"/>
              <a:t>         </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Cùng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đổi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tấm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tập</a:t>
            </a:r>
            <a:r>
              <a:rPr lang="en-US" dirty="0">
                <a:latin typeface="Times New Roman" panose="02020603050405020304" pitchFamily="18" charset="0"/>
                <a:cs typeface="Times New Roman" panose="02020603050405020304" pitchFamily="18" charset="0"/>
              </a:rPr>
              <a:t> ở </a:t>
            </a:r>
            <a:r>
              <a:rPr lang="en-US" dirty="0" err="1">
                <a:latin typeface="Times New Roman" panose="02020603050405020304" pitchFamily="18" charset="0"/>
                <a:cs typeface="Times New Roman" panose="02020603050405020304" pitchFamily="18" charset="0"/>
              </a:rPr>
              <a:t>lớp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hàng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xóm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mình</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118383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88098080"/>
      </p:ext>
    </p:extLst>
  </p:cSld>
  <p:clrMapOvr>
    <a:masterClrMapping/>
  </p:clrMapOvr>
  <mc:AlternateContent xmlns:mc="http://schemas.openxmlformats.org/markup-compatibility/2006" xmlns:p14="http://schemas.microsoft.com/office/powerpoint/2010/main">
    <mc:Choice Requires="p14">
      <p:transition spd="slow" p14:dur="3000">
        <p14:vortex dir="r"/>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0.9|2.7"/>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TotalTime>
  <Words>304</Words>
  <Application>Microsoft Office PowerPoint</Application>
  <PresentationFormat>On-screen Show (4:3)</PresentationFormat>
  <Paragraphs>17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  Trường tiểu học Doi Lầu  </vt:lpstr>
      <vt:lpstr>Mục tiêu:</vt:lpstr>
      <vt:lpstr>Hoạt động 4:</vt:lpstr>
      <vt:lpstr>Hoạt động 5: Điền vào chỗ trống</vt:lpstr>
      <vt:lpstr>PowerPoint Presentation</vt:lpstr>
      <vt:lpstr>Hoạt động ứng dụng.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TIẾT 3  BÀI 5A: làm người trung thực, dũng cảm</dc:title>
  <dc:creator>DELL</dc:creator>
  <cp:lastModifiedBy>VO THANG</cp:lastModifiedBy>
  <cp:revision>10</cp:revision>
  <dcterms:created xsi:type="dcterms:W3CDTF">2021-09-09T06:44:53Z</dcterms:created>
  <dcterms:modified xsi:type="dcterms:W3CDTF">2021-09-15T17:45:42Z</dcterms:modified>
</cp:coreProperties>
</file>