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8" r:id="rId3"/>
    <p:sldId id="256" r:id="rId4"/>
    <p:sldId id="262" r:id="rId5"/>
    <p:sldId id="259" r:id="rId6"/>
    <p:sldId id="260" r:id="rId7"/>
    <p:sldId id="261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4" autoAdjust="0"/>
    <p:restoredTop sz="94660"/>
  </p:normalViewPr>
  <p:slideViewPr>
    <p:cSldViewPr snapToGrid="0">
      <p:cViewPr varScale="1">
        <p:scale>
          <a:sx n="72" d="100"/>
          <a:sy n="72" d="100"/>
        </p:scale>
        <p:origin x="65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E09AA2-E24E-4B47-9D20-952BCC18E2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52402FE-F6B7-40C6-9ECD-E7F61A99CB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237D09-7541-46DD-912E-3960E0945D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E316B-37E4-4A10-BA69-E13D10D9C6F1}" type="datetimeFigureOut">
              <a:rPr lang="en-US" smtClean="0"/>
              <a:t>9/16/2021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C3890F-B941-47FE-87BD-BE896DD52E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81833C-7686-4E07-9071-412DF2099C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AE8D4-8328-4A14-906B-BBF5DBF2BC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455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8207B2-0277-4C71-9D46-3AAF039008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F23D66E-F2A1-4429-A62A-8AFEE80247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724165-5F0A-4BFD-A817-C40729E781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E316B-37E4-4A10-BA69-E13D10D9C6F1}" type="datetimeFigureOut">
              <a:rPr lang="en-US" smtClean="0"/>
              <a:t>9/16/2021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8B6C40-B572-459F-BA13-CEC0411280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41CB1F-F06B-4DEE-B37C-4E040C57C1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AE8D4-8328-4A14-906B-BBF5DBF2BC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0796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57FB4AC-FC8E-4EB0-BE3E-A85756563F7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4F05770-1C10-4375-B664-55CB6E2B28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414A5E-A426-44AD-9D5F-D45C0332EA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E316B-37E4-4A10-BA69-E13D10D9C6F1}" type="datetimeFigureOut">
              <a:rPr lang="en-US" smtClean="0"/>
              <a:t>9/16/2021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E518B1-AF6C-45AD-B8AA-5B4786681C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EBD2D1-409C-43EC-A97A-804E0F6B14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AE8D4-8328-4A14-906B-BBF5DBF2BC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3028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3048000" y="3124200"/>
            <a:ext cx="82296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048000" y="5003322"/>
            <a:ext cx="82296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10733828" y="1110597"/>
            <a:ext cx="2286000" cy="508000"/>
          </a:xfrm>
        </p:spPr>
        <p:txBody>
          <a:bodyPr/>
          <a:lstStyle/>
          <a:p>
            <a:fld id="{DD70790B-F082-4C27-8B99-FD0812BC7E05}" type="datetimeFigureOut">
              <a:rPr lang="en-US" smtClean="0"/>
              <a:t>9/16/2021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10045959" y="4117661"/>
            <a:ext cx="3657600" cy="512064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508000" y="0"/>
            <a:ext cx="8128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2" name="Rectangle 11"/>
          <p:cNvSpPr/>
          <p:nvPr/>
        </p:nvSpPr>
        <p:spPr bwMode="auto">
          <a:xfrm>
            <a:off x="368448" y="0"/>
            <a:ext cx="139552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4" name="Rectangle 13"/>
          <p:cNvSpPr/>
          <p:nvPr/>
        </p:nvSpPr>
        <p:spPr bwMode="auto">
          <a:xfrm>
            <a:off x="1320800" y="0"/>
            <a:ext cx="242496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9" name="Rectangle 18"/>
          <p:cNvSpPr/>
          <p:nvPr/>
        </p:nvSpPr>
        <p:spPr bwMode="auto">
          <a:xfrm>
            <a:off x="1521760" y="0"/>
            <a:ext cx="30704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4179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12192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1138816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2302187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422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1215180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27" name="Rectangle 26"/>
          <p:cNvSpPr/>
          <p:nvPr/>
        </p:nvSpPr>
        <p:spPr bwMode="auto">
          <a:xfrm>
            <a:off x="1625600" y="0"/>
            <a:ext cx="1016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1" name="Oval 20"/>
          <p:cNvSpPr/>
          <p:nvPr/>
        </p:nvSpPr>
        <p:spPr bwMode="auto">
          <a:xfrm>
            <a:off x="812800" y="3429000"/>
            <a:ext cx="17272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3" name="Oval 22"/>
          <p:cNvSpPr/>
          <p:nvPr/>
        </p:nvSpPr>
        <p:spPr bwMode="auto">
          <a:xfrm>
            <a:off x="1746176" y="4866752"/>
            <a:ext cx="855232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4" name="Oval 23"/>
          <p:cNvSpPr/>
          <p:nvPr/>
        </p:nvSpPr>
        <p:spPr bwMode="auto">
          <a:xfrm>
            <a:off x="1454773" y="5500632"/>
            <a:ext cx="18288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6" name="Oval 25"/>
          <p:cNvSpPr/>
          <p:nvPr/>
        </p:nvSpPr>
        <p:spPr bwMode="auto">
          <a:xfrm>
            <a:off x="2218944" y="5788152"/>
            <a:ext cx="36576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5" name="Oval 24"/>
          <p:cNvSpPr/>
          <p:nvPr/>
        </p:nvSpPr>
        <p:spPr>
          <a:xfrm>
            <a:off x="2540000" y="4495800"/>
            <a:ext cx="48768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767392" y="4928702"/>
            <a:ext cx="812800" cy="517524"/>
          </a:xfrm>
        </p:spPr>
        <p:txBody>
          <a:bodyPr/>
          <a:lstStyle/>
          <a:p>
            <a:fld id="{63CFDC25-B9AA-425D-88A1-08A0D96798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7195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9956800" cy="4873752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DD70790B-F082-4C27-8B99-FD0812BC7E05}" type="datetimeFigureOut">
              <a:rPr lang="en-US" smtClean="0"/>
              <a:t>9/16/2021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63CFDC25-B9AA-425D-88A1-08A0D967982D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44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0" y="2895600"/>
            <a:ext cx="82296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0" y="5010150"/>
            <a:ext cx="82296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10732008" y="1106932"/>
            <a:ext cx="2286000" cy="508000"/>
          </a:xfrm>
        </p:spPr>
        <p:txBody>
          <a:bodyPr/>
          <a:lstStyle/>
          <a:p>
            <a:fld id="{DD70790B-F082-4C27-8B99-FD0812BC7E05}" type="datetimeFigureOut">
              <a:rPr lang="en-US" smtClean="0"/>
              <a:t>9/16/2021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10046208" y="4114800"/>
            <a:ext cx="3657600" cy="512064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508000" y="0"/>
            <a:ext cx="8128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0" name="Rectangle 9"/>
          <p:cNvSpPr/>
          <p:nvPr/>
        </p:nvSpPr>
        <p:spPr bwMode="auto">
          <a:xfrm>
            <a:off x="368448" y="0"/>
            <a:ext cx="139552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1" name="Rectangle 10"/>
          <p:cNvSpPr/>
          <p:nvPr/>
        </p:nvSpPr>
        <p:spPr bwMode="auto">
          <a:xfrm>
            <a:off x="1320800" y="0"/>
            <a:ext cx="242496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2" name="Rectangle 11"/>
          <p:cNvSpPr/>
          <p:nvPr/>
        </p:nvSpPr>
        <p:spPr bwMode="auto">
          <a:xfrm>
            <a:off x="1521760" y="0"/>
            <a:ext cx="30704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4179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12192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138816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2302187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422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8" name="Rectangle 17"/>
          <p:cNvSpPr/>
          <p:nvPr/>
        </p:nvSpPr>
        <p:spPr bwMode="auto">
          <a:xfrm>
            <a:off x="1625600" y="0"/>
            <a:ext cx="1016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19" name="Oval 18"/>
          <p:cNvSpPr/>
          <p:nvPr/>
        </p:nvSpPr>
        <p:spPr bwMode="auto">
          <a:xfrm>
            <a:off x="812800" y="3429000"/>
            <a:ext cx="17272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0" name="Oval 19"/>
          <p:cNvSpPr/>
          <p:nvPr/>
        </p:nvSpPr>
        <p:spPr bwMode="auto">
          <a:xfrm>
            <a:off x="1766272" y="4866752"/>
            <a:ext cx="855232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1" name="Oval 20"/>
          <p:cNvSpPr/>
          <p:nvPr/>
        </p:nvSpPr>
        <p:spPr bwMode="auto">
          <a:xfrm>
            <a:off x="1454773" y="5500632"/>
            <a:ext cx="18288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2" name="Oval 21"/>
          <p:cNvSpPr/>
          <p:nvPr/>
        </p:nvSpPr>
        <p:spPr bwMode="auto">
          <a:xfrm>
            <a:off x="2218944" y="5791200"/>
            <a:ext cx="36576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3" name="Oval 22"/>
          <p:cNvSpPr/>
          <p:nvPr/>
        </p:nvSpPr>
        <p:spPr bwMode="auto">
          <a:xfrm>
            <a:off x="2505387" y="4479888"/>
            <a:ext cx="48768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12130592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787488" y="4928702"/>
            <a:ext cx="812800" cy="517524"/>
          </a:xfrm>
        </p:spPr>
        <p:txBody>
          <a:bodyPr/>
          <a:lstStyle/>
          <a:p>
            <a:fld id="{63CFDC25-B9AA-425D-88A1-08A0D96798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87401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0790B-F082-4C27-8B99-FD0812BC7E05}" type="datetimeFigureOut">
              <a:rPr lang="en-US" smtClean="0"/>
              <a:t>9/16/2021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FDC25-B9AA-425D-88A1-08A0D967982D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48768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5693664" y="1600200"/>
            <a:ext cx="48768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0250957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0584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0790B-F082-4C27-8B99-FD0812BC7E05}" type="datetimeFigureOut">
              <a:rPr lang="en-US" smtClean="0"/>
              <a:t>9/16/2021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FDC25-B9AA-425D-88A1-08A0D967982D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362200"/>
            <a:ext cx="4876800" cy="38862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5829300" y="2362200"/>
            <a:ext cx="4876800" cy="38862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609600" y="1569720"/>
            <a:ext cx="48768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5791200" y="1569720"/>
            <a:ext cx="48768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621421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DD70790B-F082-4C27-8B99-FD0812BC7E05}" type="datetimeFigureOut">
              <a:rPr lang="en-US" smtClean="0"/>
              <a:t>9/16/2021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63CFDC25-B9AA-425D-88A1-08A0D967982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80904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0790B-F082-4C27-8B99-FD0812BC7E05}" type="datetimeFigureOut">
              <a:rPr lang="en-US" smtClean="0"/>
              <a:t>9/16/2021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FDC25-B9AA-425D-88A1-08A0D96798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36345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5547360" y="3124200"/>
            <a:ext cx="6309360" cy="6096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083040" y="274320"/>
            <a:ext cx="2036064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83312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256395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2" name="Rectangle 11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4" name="Oval 13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406400" y="274320"/>
            <a:ext cx="7518400" cy="6327648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DD70790B-F082-4C27-8B99-FD0812BC7E05}" type="datetimeFigureOut">
              <a:rPr lang="en-US" smtClean="0"/>
              <a:t>9/16/2021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63CFDC25-B9AA-425D-88A1-08A0D967982D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7097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E7952B-C4E0-4732-BD2A-75140165CF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C5EBFC-6EE9-4FAA-834D-253FC3EAA3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53CF05-CFE7-4979-863A-019FD13DB2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E316B-37E4-4A10-BA69-E13D10D9C6F1}" type="datetimeFigureOut">
              <a:rPr lang="en-US" smtClean="0"/>
              <a:t>9/16/2021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21F89F-4AE2-4C13-AD5C-4FAEB97620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C9B0AB-C151-4E8A-AC08-04C86F6275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AE8D4-8328-4A14-906B-BBF5DBF2BC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59305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3" name="Oval 12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5518404" y="3124200"/>
            <a:ext cx="6309360" cy="6096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2296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021064" y="264795"/>
            <a:ext cx="2032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1" name="Rectangle 10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83312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256395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DD70790B-F082-4C27-8B99-FD0812BC7E05}" type="datetimeFigureOut">
              <a:rPr lang="en-US" smtClean="0"/>
              <a:t>9/16/2021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63CFDC25-B9AA-425D-88A1-08A0D967982D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21568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0790B-F082-4C27-8B99-FD0812BC7E05}" type="datetimeFigureOut">
              <a:rPr lang="en-US" smtClean="0"/>
              <a:t>9/16/2021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FDC25-B9AA-425D-88A1-08A0D96798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99043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2352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0790B-F082-4C27-8B99-FD0812BC7E05}" type="datetimeFigureOut">
              <a:rPr lang="en-US" smtClean="0"/>
              <a:t>9/16/2021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FDC25-B9AA-425D-88A1-08A0D96798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7863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4D9145-D28C-4187-B578-089A85B77E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7E500E-CD19-4CD5-8AE0-0985B79D2F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0F81FE-A8B5-4C50-A5CE-28C0E6C030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E316B-37E4-4A10-BA69-E13D10D9C6F1}" type="datetimeFigureOut">
              <a:rPr lang="en-US" smtClean="0"/>
              <a:t>9/16/2021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448920-59E1-433E-9A15-BFFA807010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89B16D-0D49-43E5-8792-A70229F678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AE8D4-8328-4A14-906B-BBF5DBF2BC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1228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556FE9-CA79-4FAC-B931-D23207B374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CB1A3F-0831-4EC0-B132-FA64130591D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0A9420B-3D64-4586-92AE-8B8BDAE47D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E8B0656-5B0B-4015-9D78-EAD248FF22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E316B-37E4-4A10-BA69-E13D10D9C6F1}" type="datetimeFigureOut">
              <a:rPr lang="en-US" smtClean="0"/>
              <a:t>9/16/2021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59781DE-1FF4-4115-8E20-3B1468ED5A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52BC26-EB9B-4A0D-876F-487FD10443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AE8D4-8328-4A14-906B-BBF5DBF2BC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8798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99FCC1-E4BF-4C59-B3CC-2B0E211A2D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5D7F5E-191F-4E26-9061-1924E4B569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68A9F4A-1D23-4AB2-B533-ACB0A295A7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B097D0D-2330-4300-A495-F25AC8EB7A0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BF58EA1-5737-4814-9B82-67B368AEDCF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3E1F0D0-68F1-418F-B62D-ACE1567B92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E316B-37E4-4A10-BA69-E13D10D9C6F1}" type="datetimeFigureOut">
              <a:rPr lang="en-US" smtClean="0"/>
              <a:t>9/16/2021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6BF301C-9398-4A88-960D-7735253B50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95C83A3-86BB-4F57-BE21-274AF1C56E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AE8D4-8328-4A14-906B-BBF5DBF2BC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4796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B36E19-414B-451B-A9BD-514F3F2944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A85467E-FEF6-4817-A5EC-F29A3EB001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E316B-37E4-4A10-BA69-E13D10D9C6F1}" type="datetimeFigureOut">
              <a:rPr lang="en-US" smtClean="0"/>
              <a:t>9/16/2021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167981B-9763-4CAB-9BA3-1931BE53F6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6BB451-6BA5-494C-B1FA-494812F6E9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AE8D4-8328-4A14-906B-BBF5DBF2BC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30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DFB56EB-94F9-4B37-B2A6-D562FE41B2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E316B-37E4-4A10-BA69-E13D10D9C6F1}" type="datetimeFigureOut">
              <a:rPr lang="en-US" smtClean="0"/>
              <a:t>9/16/2021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99E1DBA-78A2-48E7-95D3-EA93FC06A3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81F618-62FD-42AB-AAC6-E85DE3C690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AE8D4-8328-4A14-906B-BBF5DBF2BC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5011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2D6F3D-259F-4EF6-A695-46FA3C80DF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0926E4-CC67-4E1D-8089-C1753A6F4E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26896DA-1627-40D3-8CB7-AB6B46E3D4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DA1B2B-B523-4C45-98D1-6CE90B27E6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E316B-37E4-4A10-BA69-E13D10D9C6F1}" type="datetimeFigureOut">
              <a:rPr lang="en-US" smtClean="0"/>
              <a:t>9/16/2021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8BE7F1-89E4-4B09-AAA8-FBA29581A9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B6AFF9-D3CA-48EC-A4E2-4F6CE869A7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AE8D4-8328-4A14-906B-BBF5DBF2BC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8416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AA7CDA-B08C-48C6-BA3B-C3B9EE86C5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90399EF-9C6B-4CB5-BB60-C7A7CF27C9A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76E86C-B926-4B8F-ADE5-E274BB9868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0CD9CE3-C6E0-4378-AB90-7661EAA00A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E316B-37E4-4A10-BA69-E13D10D9C6F1}" type="datetimeFigureOut">
              <a:rPr lang="en-US" smtClean="0"/>
              <a:t>9/16/2021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7FAB781-B5F2-4DB2-9756-2F3A3C8467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EF78426-3502-4FC6-B24C-B86EE05706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AE8D4-8328-4A14-906B-BBF5DBF2BC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8434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06CE349-F85B-49BE-AF08-2DD3FCEDA6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74F113-C196-4F4D-B9E0-57A0182FC5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20A34E-9F61-4238-BE02-9C67A8BBB3E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7E316B-37E4-4A10-BA69-E13D10D9C6F1}" type="datetimeFigureOut">
              <a:rPr lang="en-US" smtClean="0"/>
              <a:t>9/16/2021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13CABB-1BDB-4ACC-8358-BE252F452D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F0645F-590B-4F69-BA2F-CD09434F46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7AE8D4-8328-4A14-906B-BBF5DBF2BC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1802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74638"/>
            <a:ext cx="99568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99568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10454640" y="1017843"/>
            <a:ext cx="2011680" cy="512064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DD70790B-F082-4C27-8B99-FD0812BC7E05}" type="datetimeFigureOut">
              <a:rPr lang="en-US" smtClean="0"/>
              <a:t>9/16/2021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9853648" y="3676280"/>
            <a:ext cx="3200400" cy="48768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016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0" name="Rectangle 9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2" name="Oval 11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0838688" y="5734050"/>
            <a:ext cx="8128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63CFDC25-B9AA-425D-88A1-08A0D96798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516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5000" y="1143000"/>
            <a:ext cx="8077200" cy="1219200"/>
          </a:xfrm>
        </p:spPr>
        <p:txBody>
          <a:bodyPr>
            <a:normAutofit fontScale="90000"/>
          </a:bodyPr>
          <a:lstStyle/>
          <a:p>
            <a:br>
              <a:rPr lang="en-US" sz="4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4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4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4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4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sz="4900" dirty="0">
                <a:latin typeface="Segoe UI Semibold" panose="020B0702040204020203" pitchFamily="34" charset="0"/>
                <a:cs typeface="Segoe UI Semibold" panose="020B0702040204020203" pitchFamily="34" charset="0"/>
              </a:rPr>
            </a:br>
            <a:br>
              <a:rPr lang="en-US" sz="49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4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5217" y="609600"/>
            <a:ext cx="9037983" cy="5105400"/>
          </a:xfrm>
        </p:spPr>
        <p:txBody>
          <a:bodyPr>
            <a:normAutofit fontScale="92500"/>
          </a:bodyPr>
          <a:lstStyle/>
          <a:p>
            <a:endParaRPr lang="en-US" sz="3600" dirty="0">
              <a:solidFill>
                <a:schemeClr val="tx2">
                  <a:lumMod val="75000"/>
                </a:schemeClr>
              </a:solidFill>
              <a:latin typeface="+mj-lt"/>
              <a:cs typeface="Times New Roman" panose="02020603050405020304" pitchFamily="18" charset="0"/>
            </a:endParaRPr>
          </a:p>
          <a:p>
            <a:pPr algn="ctr"/>
            <a:r>
              <a:rPr lang="en-US" sz="6400" cap="small" dirty="0" err="1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trường</a:t>
            </a:r>
            <a:r>
              <a:rPr lang="en-US" sz="6400" cap="small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6400" cap="small" dirty="0" err="1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tiểu</a:t>
            </a:r>
            <a:r>
              <a:rPr lang="en-US" sz="6400" cap="small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6400" cap="small" dirty="0" err="1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học</a:t>
            </a:r>
            <a:r>
              <a:rPr lang="en-US" sz="6400" cap="small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6400" cap="small" dirty="0" err="1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doi</a:t>
            </a:r>
            <a:r>
              <a:rPr lang="en-US" sz="6400" cap="small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6400" cap="small" dirty="0" err="1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lầu</a:t>
            </a:r>
            <a:endParaRPr lang="en-US" sz="6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6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vi-VN" sz="36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uần 5</a:t>
            </a:r>
            <a:br>
              <a:rPr lang="vi-VN" sz="36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36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Môn: </a:t>
            </a:r>
            <a:r>
              <a:rPr lang="en-US" sz="36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vi-VN" sz="36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iếng </a:t>
            </a:r>
            <a:r>
              <a:rPr lang="en-US" sz="36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vi-VN" sz="36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iệt </a:t>
            </a:r>
          </a:p>
          <a:p>
            <a:pPr algn="ctr"/>
            <a:r>
              <a:rPr lang="en-US" sz="36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vi-VN" sz="36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ài 5</a:t>
            </a:r>
            <a:r>
              <a:rPr lang="en-US" sz="36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vi-VN" sz="36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Đừng</a:t>
            </a:r>
            <a:r>
              <a:rPr lang="en-US" sz="36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vội</a:t>
            </a:r>
            <a:r>
              <a:rPr lang="en-US" sz="36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36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6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ngọt</a:t>
            </a:r>
            <a:r>
              <a:rPr lang="en-US" sz="36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ngào ( tiết 2) </a:t>
            </a:r>
            <a:endParaRPr lang="en-US" sz="36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Kim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Thúy</a:t>
            </a:r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81413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1048">
        <p:dissolve/>
      </p:transition>
    </mc:Choice>
    <mc:Fallback xmlns="">
      <p:transition spd="slow" advTm="1048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9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6CD77D0-378E-4075-9E2E-E91C674C1F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vi-VN" dirty="0"/>
              <a:t>Mục tiệu:</a:t>
            </a:r>
            <a:br>
              <a:rPr lang="vi-VN" dirty="0"/>
            </a:br>
            <a:r>
              <a:rPr lang="vi-VN" sz="4000" dirty="0"/>
              <a:t>Viết được bức thư theo đúng yêu cầu</a:t>
            </a:r>
            <a:endParaRPr lang="en-US" sz="40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8CFFE88-EEA0-4ECC-A09E-8B71A4B20D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48627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vi-VN" sz="4000" b="1" u="sng" dirty="0">
              <a:solidFill>
                <a:srgbClr val="FF0000"/>
              </a:solidFill>
              <a:latin typeface="Times New Roman" panose="02020603050405020304" pitchFamily="18" charset="0"/>
              <a:ea typeface="+mj-ea"/>
              <a:cs typeface="+mj-cs"/>
            </a:endParaRPr>
          </a:p>
          <a:p>
            <a:pPr marL="0" indent="0" algn="ctr">
              <a:buNone/>
            </a:pPr>
            <a:endParaRPr lang="vi-VN" sz="4000" b="1" u="sng" dirty="0">
              <a:solidFill>
                <a:srgbClr val="FF0000"/>
              </a:solidFill>
              <a:latin typeface="Times New Roman" panose="02020603050405020304" pitchFamily="18" charset="0"/>
              <a:ea typeface="+mj-ea"/>
              <a:cs typeface="+mj-cs"/>
            </a:endParaRPr>
          </a:p>
          <a:p>
            <a:pPr marL="0" indent="0" algn="ctr">
              <a:buNone/>
            </a:pPr>
            <a:endParaRPr lang="vi-VN" sz="4000" b="1" u="sng" dirty="0">
              <a:solidFill>
                <a:srgbClr val="FF0000"/>
              </a:solidFill>
              <a:latin typeface="Times New Roman" panose="02020603050405020304" pitchFamily="18" charset="0"/>
              <a:ea typeface="+mj-ea"/>
              <a:cs typeface="+mj-cs"/>
            </a:endParaRPr>
          </a:p>
          <a:p>
            <a:pPr marL="0" indent="0" algn="ctr">
              <a:buNone/>
            </a:pPr>
            <a:endParaRPr lang="vi-VN" sz="4000" b="1" u="sng" dirty="0">
              <a:solidFill>
                <a:srgbClr val="FF0000"/>
              </a:solidFill>
              <a:latin typeface="Times New Roman" panose="02020603050405020304" pitchFamily="18" charset="0"/>
              <a:ea typeface="+mj-ea"/>
              <a:cs typeface="+mj-cs"/>
            </a:endParaRPr>
          </a:p>
          <a:p>
            <a:pPr marL="0" indent="0" algn="ctr">
              <a:buNone/>
            </a:pPr>
            <a:r>
              <a:rPr lang="vi-VN" sz="4000" b="1" u="sng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+mj-cs"/>
              </a:rPr>
              <a:t>B. Hoạt động thực hành</a:t>
            </a:r>
            <a:endParaRPr lang="en-US" sz="4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ADEAB2B-EA13-46E7-9EB3-D1C4E2DC4E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7113" y="1497495"/>
            <a:ext cx="3790122" cy="2663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773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92C719-9890-48AA-B181-20FDEC3F42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07D68D-310E-4A04-AFA7-CA7CFEBE72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86596" y="1491175"/>
            <a:ext cx="9567203" cy="4685788"/>
          </a:xfrm>
        </p:spPr>
        <p:txBody>
          <a:bodyPr/>
          <a:lstStyle/>
          <a:p>
            <a:pPr marL="0" indent="0" algn="ctr">
              <a:buNone/>
            </a:pPr>
            <a:endParaRPr lang="vi-VN" b="1" u="sng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vi-VN" b="1" u="sng" dirty="0">
                <a:solidFill>
                  <a:srgbClr val="FF0000"/>
                </a:solidFill>
              </a:rPr>
              <a:t>*Hoạt động 1:  </a:t>
            </a:r>
          </a:p>
          <a:p>
            <a:pPr marL="0" indent="0">
              <a:buNone/>
            </a:pPr>
            <a:r>
              <a:rPr lang="vi-VN" dirty="0"/>
              <a:t>a) Tập làm văn chọn một trong hai đề sách giáo khoa (Trang 57 SGK Hướng dẫn học Tiếng Việt 4 Tập 1)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2054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5000"/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2C514A-E601-45FA-8F98-3634ED44BE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31591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CF2434-044D-49BE-A7A3-EF2B842FA1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17784"/>
            <a:ext cx="10515600" cy="4699855"/>
          </a:xfrm>
        </p:spPr>
        <p:txBody>
          <a:bodyPr/>
          <a:lstStyle/>
          <a:p>
            <a:pPr marL="0" indent="0" algn="just">
              <a:buNone/>
            </a:pPr>
            <a:r>
              <a:rPr lang="vi-VN" dirty="0"/>
              <a:t>b)</a:t>
            </a:r>
            <a:r>
              <a:rPr lang="vi-VN" b="0" i="0" dirty="0">
                <a:solidFill>
                  <a:srgbClr val="000000"/>
                </a:solidFill>
                <a:effectLst/>
                <a:latin typeface="Open Sans" panose="020B0604020202020204" pitchFamily="34" charset="0"/>
              </a:rPr>
              <a:t> Xác định yêu cầu của đề bài theo gợi ý:</a:t>
            </a:r>
          </a:p>
          <a:p>
            <a:pPr marL="0" indent="0" algn="just">
              <a:buNone/>
            </a:pPr>
            <a:r>
              <a:rPr lang="vi-VN" b="0" i="0" dirty="0">
                <a:solidFill>
                  <a:srgbClr val="000000"/>
                </a:solidFill>
                <a:effectLst/>
                <a:latin typeface="Open Sans" panose="020B0604020202020204" pitchFamily="34" charset="0"/>
              </a:rPr>
              <a:t>- Em viết thư này cho ai? Người có quan hệ với em như thế nào?</a:t>
            </a:r>
          </a:p>
          <a:p>
            <a:pPr marL="0" indent="0" algn="just">
              <a:buNone/>
            </a:pPr>
            <a:r>
              <a:rPr lang="vi-VN" b="0" i="0" dirty="0">
                <a:solidFill>
                  <a:srgbClr val="000000"/>
                </a:solidFill>
                <a:effectLst/>
                <a:latin typeface="Open Sans" panose="020B0604020202020204" pitchFamily="34" charset="0"/>
              </a:rPr>
              <a:t>- Em cần xưng hô như thế nào?</a:t>
            </a:r>
          </a:p>
          <a:p>
            <a:pPr marL="0" indent="0" algn="just">
              <a:buNone/>
            </a:pPr>
            <a:r>
              <a:rPr lang="vi-VN" b="0" i="0" dirty="0">
                <a:solidFill>
                  <a:srgbClr val="000000"/>
                </a:solidFill>
                <a:effectLst/>
                <a:latin typeface="Open Sans" panose="020B0604020202020204" pitchFamily="34" charset="0"/>
              </a:rPr>
              <a:t>- Em viết bức thư này để chúc mừng thăm hỏi, động viên, an ủi người đó?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0595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5000"/>
            <a:lum/>
          </a:blip>
          <a:srcRect/>
          <a:stretch>
            <a:fillRect t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26584C-84C7-4447-9475-8DD88298B7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14399"/>
            <a:ext cx="10515600" cy="1575581"/>
          </a:xfrm>
        </p:spPr>
        <p:txBody>
          <a:bodyPr>
            <a:noAutofit/>
          </a:bodyPr>
          <a:lstStyle/>
          <a:p>
            <a:r>
              <a:rPr lang="vi-VN" sz="3200" dirty="0"/>
              <a:t>c. Dựa theo các phần, các nội dung chính của một bức thư để viết thư theo đề bài đã chọn.</a:t>
            </a:r>
            <a:br>
              <a:rPr lang="vi-VN" sz="3200" dirty="0"/>
            </a:br>
            <a:endParaRPr lang="en-US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45D5C4-2E56-475E-BB15-066FBB8EE9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52357"/>
            <a:ext cx="10515600" cy="4024605"/>
          </a:xfrm>
        </p:spPr>
        <p:txBody>
          <a:bodyPr/>
          <a:lstStyle/>
          <a:p>
            <a:pPr marL="0" indent="0">
              <a:buNone/>
            </a:pPr>
            <a:r>
              <a:rPr lang="vi-VN" dirty="0"/>
              <a:t>(Chủ yếu nêu lý do viết thư chúc mừng, thăm hỏi và động viên người thân sao cho chân thành, thể hiện được sự quan tâm của mình.)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B5DA86F-5798-4A36-9F38-3293679925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6271" y="3052689"/>
            <a:ext cx="4515729" cy="3805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1759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5000"/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20237A-128E-4F97-B956-D5AD1F0B2E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A80B61-67BE-40E6-A1B6-D24C0AB33D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6643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2.7"/>
</p:tagLst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</TotalTime>
  <Words>211</Words>
  <Application>Microsoft Office PowerPoint</Application>
  <PresentationFormat>Widescreen</PresentationFormat>
  <Paragraphs>22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7" baseType="lpstr">
      <vt:lpstr>Arial</vt:lpstr>
      <vt:lpstr>Calibri</vt:lpstr>
      <vt:lpstr>Calibri Light</vt:lpstr>
      <vt:lpstr>Century Schoolbook</vt:lpstr>
      <vt:lpstr>Open Sans</vt:lpstr>
      <vt:lpstr>Segoe UI Semibold</vt:lpstr>
      <vt:lpstr>Times New Roman</vt:lpstr>
      <vt:lpstr>Wingdings</vt:lpstr>
      <vt:lpstr>Wingdings 2</vt:lpstr>
      <vt:lpstr>Office Theme</vt:lpstr>
      <vt:lpstr>Oriel</vt:lpstr>
      <vt:lpstr>        </vt:lpstr>
      <vt:lpstr>Mục tiệu: Viết được bức thư theo đúng yêu cầu</vt:lpstr>
      <vt:lpstr>PowerPoint Presentation</vt:lpstr>
      <vt:lpstr>PowerPoint Presentation</vt:lpstr>
      <vt:lpstr>c. Dựa theo các phần, các nội dung chính của một bức thư để viết thư theo đề bài đã chọn.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 </dc:title>
  <dc:creator>VO THANG</dc:creator>
  <cp:lastModifiedBy>VO THANG</cp:lastModifiedBy>
  <cp:revision>5</cp:revision>
  <dcterms:created xsi:type="dcterms:W3CDTF">2021-09-15T15:42:28Z</dcterms:created>
  <dcterms:modified xsi:type="dcterms:W3CDTF">2021-09-16T15:49:08Z</dcterms:modified>
</cp:coreProperties>
</file>