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3"/>
  </p:notesMasterIdLst>
  <p:sldIdLst>
    <p:sldId id="450" r:id="rId3"/>
    <p:sldId id="257" r:id="rId4"/>
    <p:sldId id="258" r:id="rId5"/>
    <p:sldId id="305" r:id="rId6"/>
    <p:sldId id="306" r:id="rId7"/>
    <p:sldId id="307" r:id="rId8"/>
    <p:sldId id="308" r:id="rId9"/>
    <p:sldId id="309" r:id="rId10"/>
    <p:sldId id="310" r:id="rId11"/>
    <p:sldId id="345" r:id="rId12"/>
    <p:sldId id="346" r:id="rId13"/>
    <p:sldId id="348" r:id="rId14"/>
    <p:sldId id="347" r:id="rId15"/>
    <p:sldId id="349" r:id="rId16"/>
    <p:sldId id="283" r:id="rId17"/>
    <p:sldId id="351" r:id="rId18"/>
    <p:sldId id="350" r:id="rId19"/>
    <p:sldId id="361" r:id="rId20"/>
    <p:sldId id="362" r:id="rId21"/>
    <p:sldId id="363" r:id="rId22"/>
    <p:sldId id="364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Trọng Nghĩa Lê" initials="TN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4300-331B-4FC7-AB74-B9DF7C02BA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73825-2DAC-4623-AE19-9A60A943A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slide" Target="slide26.xml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" Target="slide1.xml"/><Relationship Id="rId7" Type="http://schemas.openxmlformats.org/officeDocument/2006/relationships/image" Target="../media/image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slide" Target="slide8.xml"/><Relationship Id="rId10" Type="http://schemas.openxmlformats.org/officeDocument/2006/relationships/image" Target="../media/image12.GIF"/><Relationship Id="rId4" Type="http://schemas.openxmlformats.org/officeDocument/2006/relationships/image" Target="../media/image7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GIF"/><Relationship Id="rId11" Type="http://schemas.openxmlformats.org/officeDocument/2006/relationships/image" Target="../media/image14.GIF"/><Relationship Id="rId5" Type="http://schemas.openxmlformats.org/officeDocument/2006/relationships/image" Target="../media/image7.GIF"/><Relationship Id="rId10" Type="http://schemas.openxmlformats.org/officeDocument/2006/relationships/slide" Target="slide11.xml"/><Relationship Id="rId4" Type="http://schemas.openxmlformats.org/officeDocument/2006/relationships/slide" Target="slide1.xml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6" y="311100"/>
            <a:ext cx="1316739" cy="1371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67444" y="2012085"/>
            <a:ext cx="7612071" cy="1416915"/>
          </a:xfrm>
          <a:prstGeom prst="rect">
            <a:avLst/>
          </a:prstGeom>
          <a:noFill/>
        </p:spPr>
        <p:txBody>
          <a:bodyPr wrap="square" lIns="92472" tIns="46286" rIns="92472" bIns="46286">
            <a:spAutoFit/>
          </a:bodyPr>
          <a:lstStyle/>
          <a:p>
            <a:pPr algn="ctr" defTabSz="6826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26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  <p:pic>
        <p:nvPicPr>
          <p:cNvPr id="14" name="图片 21" descr="图片包含 事情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3" t="16829" r="36898" b="16623"/>
          <a:stretch>
            <a:fillRect/>
          </a:stretch>
        </p:blipFill>
        <p:spPr>
          <a:xfrm>
            <a:off x="10144948" y="234297"/>
            <a:ext cx="2010981" cy="2733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B823F3-1185-4A8E-B6C3-62DEDD2E76B4}"/>
              </a:ext>
            </a:extLst>
          </p:cNvPr>
          <p:cNvSpPr/>
          <p:nvPr/>
        </p:nvSpPr>
        <p:spPr>
          <a:xfrm>
            <a:off x="1779515" y="608388"/>
            <a:ext cx="8269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 TIỂU HỌC DOI LẦU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804F08-74F6-484E-BB24-4AAFB64CED38}"/>
              </a:ext>
            </a:extLst>
          </p:cNvPr>
          <p:cNvSpPr/>
          <p:nvPr/>
        </p:nvSpPr>
        <p:spPr>
          <a:xfrm>
            <a:off x="3368152" y="3701962"/>
            <a:ext cx="5210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Trần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Thúy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4"/>
          <p:cNvSpPr/>
          <p:nvPr/>
        </p:nvSpPr>
        <p:spPr>
          <a:xfrm>
            <a:off x="10275117" y="4697720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rửa tay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727972" y="4204168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quả d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 panose="020B0604020202020204"/>
              </a:rPr>
              <a:t>ưa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6" name="Rounded Rectangle 4"/>
          <p:cNvSpPr/>
          <p:nvPr/>
        </p:nvSpPr>
        <p:spPr>
          <a:xfrm>
            <a:off x="8078599" y="5881966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quả d</a:t>
            </a:r>
            <a:r>
              <a:rPr lang="vi-VN" sz="3200" kern="0" noProof="0" dirty="0">
                <a:solidFill>
                  <a:srgbClr val="FF0000"/>
                </a:solidFill>
                <a:sym typeface="Arial" panose="020B0604020202020204"/>
              </a:rPr>
              <a:t>ừa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20" name="Rounded Rectangle 4"/>
          <p:cNvSpPr/>
          <p:nvPr/>
        </p:nvSpPr>
        <p:spPr>
          <a:xfrm>
            <a:off x="1447103" y="4913852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đôi đũa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22" name="Rounded Rectangle 4"/>
          <p:cNvSpPr/>
          <p:nvPr/>
        </p:nvSpPr>
        <p:spPr>
          <a:xfrm>
            <a:off x="4139268" y="4882686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quả d</a:t>
            </a:r>
            <a:r>
              <a:rPr lang="vi-VN" sz="3200" kern="0" noProof="0" dirty="0">
                <a:solidFill>
                  <a:srgbClr val="FF0000"/>
                </a:solidFill>
                <a:sym typeface="Arial" panose="020B0604020202020204"/>
              </a:rPr>
              <a:t>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2" grpId="0" bldLvl="0" animBg="1"/>
      <p:bldP spid="16" grpId="0" bldLvl="0" animBg="1"/>
      <p:bldP spid="20" grpId="0" bldLvl="0" animBg="1"/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4"/>
          <p:cNvSpPr/>
          <p:nvPr/>
        </p:nvSpPr>
        <p:spPr>
          <a:xfrm>
            <a:off x="10100346" y="2222968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rửa tay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10100347" y="1450596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quả d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 panose="020B0604020202020204"/>
              </a:rPr>
              <a:t>ưa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6" name="Rounded Rectangle 4"/>
          <p:cNvSpPr/>
          <p:nvPr/>
        </p:nvSpPr>
        <p:spPr>
          <a:xfrm>
            <a:off x="10159069" y="2979845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quả d</a:t>
            </a:r>
            <a:r>
              <a:rPr lang="vi-VN" sz="3200" kern="0" noProof="0" dirty="0">
                <a:solidFill>
                  <a:srgbClr val="FF0000"/>
                </a:solidFill>
                <a:sym typeface="Arial" panose="020B0604020202020204"/>
              </a:rPr>
              <a:t>ừa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20" name="Rounded Rectangle 4"/>
          <p:cNvSpPr/>
          <p:nvPr/>
        </p:nvSpPr>
        <p:spPr>
          <a:xfrm>
            <a:off x="624982" y="3307423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đôi đũa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8" name="Rounded Rectangle 4"/>
          <p:cNvSpPr/>
          <p:nvPr/>
        </p:nvSpPr>
        <p:spPr>
          <a:xfrm>
            <a:off x="624982" y="3314123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chemeClr val="bg1"/>
                </a:solidFill>
                <a:sym typeface="Arial" panose="020B0604020202020204"/>
              </a:rPr>
              <a:t>đôi</a:t>
            </a: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đ</a:t>
            </a:r>
            <a:r>
              <a:rPr lang="vi-VN" sz="3200" kern="0" dirty="0">
                <a:solidFill>
                  <a:srgbClr val="3333FF"/>
                </a:solidFill>
                <a:sym typeface="Arial" panose="020B0604020202020204"/>
              </a:rPr>
              <a:t>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10159069" y="3705143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quả dưa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0" name="Rounded Rectangle 4"/>
          <p:cNvSpPr/>
          <p:nvPr/>
        </p:nvSpPr>
        <p:spPr>
          <a:xfrm>
            <a:off x="10100345" y="1466091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chemeClr val="bg1"/>
                </a:solidFill>
                <a:sym typeface="Arial" panose="020B0604020202020204"/>
              </a:rPr>
              <a:t>quả</a:t>
            </a: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d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sym typeface="Arial" panose="020B0604020202020204"/>
              </a:rPr>
              <a:t>ưa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1" name="Rounded Rectangle 4"/>
          <p:cNvSpPr/>
          <p:nvPr/>
        </p:nvSpPr>
        <p:spPr>
          <a:xfrm>
            <a:off x="10100345" y="2220848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r</a:t>
            </a:r>
            <a:r>
              <a:rPr lang="vi-VN" sz="3200" kern="0" dirty="0">
                <a:solidFill>
                  <a:srgbClr val="3333FF"/>
                </a:solidFill>
                <a:sym typeface="Arial" panose="020B0604020202020204"/>
              </a:rPr>
              <a:t>ửa</a:t>
            </a: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vi-VN" sz="3200" kern="0" dirty="0">
                <a:solidFill>
                  <a:schemeClr val="bg1"/>
                </a:solidFill>
                <a:sym typeface="Arial" panose="020B0604020202020204"/>
              </a:rPr>
              <a:t>tay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3" name="Rounded Rectangle 4"/>
          <p:cNvSpPr/>
          <p:nvPr/>
        </p:nvSpPr>
        <p:spPr>
          <a:xfrm>
            <a:off x="10159069" y="2995459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vi-VN" sz="3200" kern="0" dirty="0">
                <a:solidFill>
                  <a:schemeClr val="bg1"/>
                </a:solidFill>
                <a:sym typeface="Arial" panose="020B0604020202020204"/>
              </a:rPr>
              <a:t>quả</a:t>
            </a: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d</a:t>
            </a:r>
            <a:r>
              <a:rPr lang="vi-VN" sz="3200" kern="0" noProof="0" dirty="0">
                <a:solidFill>
                  <a:srgbClr val="3333FF"/>
                </a:solidFill>
                <a:sym typeface="Arial" panose="020B0604020202020204"/>
              </a:rPr>
              <a:t>ừa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4" name="Rounded Rectangle 4"/>
          <p:cNvSpPr/>
          <p:nvPr/>
        </p:nvSpPr>
        <p:spPr>
          <a:xfrm>
            <a:off x="10159069" y="3734602"/>
            <a:ext cx="1916883" cy="7096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vi-VN" sz="3200" kern="0" dirty="0">
                <a:solidFill>
                  <a:schemeClr val="bg1"/>
                </a:solidFill>
                <a:sym typeface="Arial" panose="020B0604020202020204"/>
              </a:rPr>
              <a:t>quả</a:t>
            </a:r>
            <a:r>
              <a:rPr lang="vi-VN" sz="3200" kern="0" dirty="0">
                <a:solidFill>
                  <a:srgbClr val="FF0000"/>
                </a:solidFill>
                <a:sym typeface="Arial" panose="020B0604020202020204"/>
              </a:rPr>
              <a:t> d</a:t>
            </a:r>
            <a:r>
              <a:rPr lang="vi-VN" sz="3200" kern="0" dirty="0">
                <a:solidFill>
                  <a:srgbClr val="3333FF"/>
                </a:solidFill>
                <a:sym typeface="Arial" panose="020B0604020202020204"/>
              </a:rPr>
              <a:t>ưa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2" grpId="0" bldLvl="0" animBg="1"/>
      <p:bldP spid="16" grpId="0" bldLvl="0" animBg="1"/>
      <p:bldP spid="20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3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9" y="294680"/>
            <a:ext cx="11308844" cy="6268641"/>
          </a:xfrm>
          <a:prstGeom prst="rect">
            <a:avLst/>
          </a:prstGeom>
        </p:spPr>
      </p:pic>
      <p:sp>
        <p:nvSpPr>
          <p:cNvPr id="2" name="TextBox 4"/>
          <p:cNvSpPr txBox="1"/>
          <p:nvPr/>
        </p:nvSpPr>
        <p:spPr>
          <a:xfrm>
            <a:off x="4789289" y="1332309"/>
            <a:ext cx="4833937" cy="61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85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NI-Avo" pitchFamily="2" charset="0"/>
                <a:cs typeface="Lato Heavy" pitchFamily="34" charset="0"/>
              </a:rPr>
              <a:t>CHỦ ĐỀ 5: ÔÛ nhaø</a:t>
            </a:r>
            <a:endParaRPr lang="en-US" altLang="zh-CN" sz="3385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NI-Avo" pitchFamily="2" charset="0"/>
              <a:ea typeface="Lato Heavy" pitchFamily="34" charset="0"/>
              <a:cs typeface="Lato Heavy" pitchFamily="34" charset="0"/>
            </a:endParaRPr>
          </a:p>
        </p:txBody>
      </p:sp>
      <p:sp>
        <p:nvSpPr>
          <p:cNvPr id="7" name="Google Shape;1;p1"/>
          <p:cNvSpPr txBox="1"/>
          <p:nvPr/>
        </p:nvSpPr>
        <p:spPr>
          <a:xfrm>
            <a:off x="3185145" y="2499732"/>
            <a:ext cx="7132031" cy="1619399"/>
          </a:xfrm>
          <a:prstGeom prst="rect">
            <a:avLst/>
          </a:prstGeom>
        </p:spPr>
        <p:txBody>
          <a:bodyPr spcFirstLastPara="1" wrap="square" lIns="83566" tIns="83566" rIns="83566" bIns="83566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6035" b="1" strike="noStrike" noProof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itchFamily="34" charset="0"/>
                <a:cs typeface="Arial-SGK-TV" pitchFamily="2" charset="0"/>
              </a:rPr>
              <a:t>Baøi 4: ua - öa</a:t>
            </a:r>
          </a:p>
          <a:p>
            <a:pPr algn="ctr" fontAlgn="base"/>
            <a:r>
              <a:rPr lang="en-US" sz="6035" b="1" strike="noStrike" noProof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itchFamily="34" charset="0"/>
                <a:cs typeface="Arial-SGK-TV" pitchFamily="2" charset="0"/>
              </a:rPr>
              <a:t>(Tiết 1)</a:t>
            </a:r>
            <a:endParaRPr lang="en-GB" sz="6035" b="1" strike="noStrike" noProof="1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itchFamily="34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5560" y="2924944"/>
            <a:ext cx="23762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27630" y="162560"/>
            <a:ext cx="16687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ua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122" y="457200"/>
            <a:ext cx="151926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7705" y="5584824"/>
            <a:ext cx="237626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ñ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uõa</a:t>
            </a:r>
            <a:endParaRPr lang="en-US" sz="6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3880" y="162560"/>
            <a:ext cx="1988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öa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3880" y="5585114"/>
            <a:ext cx="237626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d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öøa</a:t>
            </a:r>
            <a:endParaRPr lang="en-US" sz="6000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0" t="59295" r="54243" b="31303"/>
          <a:stretch>
            <a:fillRect/>
          </a:stretch>
        </p:blipFill>
        <p:spPr bwMode="auto">
          <a:xfrm>
            <a:off x="831215" y="3188970"/>
            <a:ext cx="4603750" cy="2487295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7" t="58554" r="39293" b="31666"/>
          <a:stretch>
            <a:fillRect/>
          </a:stretch>
        </p:blipFill>
        <p:spPr bwMode="auto">
          <a:xfrm>
            <a:off x="6553200" y="3048000"/>
            <a:ext cx="4948555" cy="2430780"/>
          </a:xfrm>
          <a:prstGeom prst="rect">
            <a:avLst/>
          </a:prstGeom>
          <a:ln>
            <a:noFill/>
          </a:ln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54445" r="55444" b="43570"/>
          <a:stretch>
            <a:fillRect/>
          </a:stretch>
        </p:blipFill>
        <p:spPr bwMode="auto">
          <a:xfrm>
            <a:off x="831215" y="2099945"/>
            <a:ext cx="5036185" cy="824230"/>
          </a:xfrm>
          <a:prstGeom prst="rect">
            <a:avLst/>
          </a:prstGeom>
          <a:ln>
            <a:noFill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1" t="54334" r="38955" b="43503"/>
          <a:stretch>
            <a:fillRect/>
          </a:stretch>
        </p:blipFill>
        <p:spPr bwMode="auto">
          <a:xfrm>
            <a:off x="6389370" y="2209800"/>
            <a:ext cx="5237480" cy="715010"/>
          </a:xfrm>
          <a:prstGeom prst="rect">
            <a:avLst/>
          </a:prstGeom>
          <a:ln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0" t="51484" r="55418" b="45809"/>
          <a:stretch>
            <a:fillRect/>
          </a:stretch>
        </p:blipFill>
        <p:spPr bwMode="auto">
          <a:xfrm>
            <a:off x="831850" y="1333500"/>
            <a:ext cx="5035550" cy="766445"/>
          </a:xfrm>
          <a:prstGeom prst="rect">
            <a:avLst/>
          </a:prstGeom>
          <a:ln>
            <a:noFill/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1" t="51681" r="38955" b="45664"/>
          <a:stretch>
            <a:fillRect/>
          </a:stretch>
        </p:blipFill>
        <p:spPr bwMode="auto">
          <a:xfrm>
            <a:off x="6389370" y="1332230"/>
            <a:ext cx="5237480" cy="8775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18" grpId="0"/>
      <p:bldP spid="18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60281" r="56006" b="31550"/>
          <a:stretch>
            <a:fillRect/>
          </a:stretch>
        </p:blipFill>
        <p:spPr bwMode="auto">
          <a:xfrm>
            <a:off x="2057400" y="751205"/>
            <a:ext cx="8580120" cy="2877820"/>
          </a:xfrm>
          <a:prstGeom prst="rect">
            <a:avLst/>
          </a:prstGeom>
          <a:ln>
            <a:noFill/>
          </a:ln>
        </p:spPr>
      </p:pic>
      <p:pic>
        <p:nvPicPr>
          <p:cNvPr id="5" name="Content Placeholder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3" t="60281" r="34756" b="31191"/>
          <a:stretch>
            <a:fillRect/>
          </a:stretch>
        </p:blipFill>
        <p:spPr bwMode="auto">
          <a:xfrm>
            <a:off x="2019300" y="3629660"/>
            <a:ext cx="9081135" cy="24612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>
            <a:fillRect/>
          </a:stretch>
        </p:blipFill>
        <p:spPr>
          <a:xfrm>
            <a:off x="-178386" y="0"/>
            <a:ext cx="1237038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2487" y="802739"/>
            <a:ext cx="5416865" cy="1617638"/>
          </a:xfrm>
          <a:prstGeom prst="rect">
            <a:avLst/>
          </a:prstGeom>
          <a:noFill/>
        </p:spPr>
        <p:txBody>
          <a:bodyPr wrap="square" lIns="123712" tIns="61857" rIns="123712" bIns="61857">
            <a:spAutoFit/>
          </a:bodyPr>
          <a:lstStyle/>
          <a:p>
            <a:pPr marL="0" marR="0" lvl="0" indent="0" algn="ctr" defTabSz="1293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7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97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7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97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9" y="294680"/>
            <a:ext cx="11308844" cy="6268641"/>
          </a:xfrm>
          <a:prstGeom prst="rect">
            <a:avLst/>
          </a:prstGeom>
        </p:spPr>
      </p:pic>
      <p:sp>
        <p:nvSpPr>
          <p:cNvPr id="2" name="TextBox 4"/>
          <p:cNvSpPr txBox="1"/>
          <p:nvPr/>
        </p:nvSpPr>
        <p:spPr>
          <a:xfrm>
            <a:off x="4789289" y="1332309"/>
            <a:ext cx="4833937" cy="61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85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NI-Avo" pitchFamily="2" charset="0"/>
                <a:cs typeface="Lato Heavy" pitchFamily="34" charset="0"/>
              </a:rPr>
              <a:t>CHỦ ĐỀ 5: ÔÛ nhaø</a:t>
            </a:r>
            <a:endParaRPr lang="en-US" altLang="zh-CN" sz="3385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NI-Avo" pitchFamily="2" charset="0"/>
              <a:ea typeface="Lato Heavy" pitchFamily="34" charset="0"/>
              <a:cs typeface="Lato Heavy" pitchFamily="34" charset="0"/>
            </a:endParaRPr>
          </a:p>
        </p:txBody>
      </p:sp>
      <p:sp>
        <p:nvSpPr>
          <p:cNvPr id="7" name="Google Shape;1;p1"/>
          <p:cNvSpPr txBox="1"/>
          <p:nvPr/>
        </p:nvSpPr>
        <p:spPr>
          <a:xfrm>
            <a:off x="3185145" y="2499732"/>
            <a:ext cx="7132031" cy="1619399"/>
          </a:xfrm>
          <a:prstGeom prst="rect">
            <a:avLst/>
          </a:prstGeom>
        </p:spPr>
        <p:txBody>
          <a:bodyPr spcFirstLastPara="1" wrap="square" lIns="83566" tIns="83566" rIns="83566" bIns="83566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6035" b="1" strike="noStrike" noProof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itchFamily="34" charset="0"/>
                <a:cs typeface="Arial-SGK-TV" pitchFamily="2" charset="0"/>
              </a:rPr>
              <a:t>Baøi 4: ua - öa</a:t>
            </a:r>
          </a:p>
          <a:p>
            <a:pPr algn="ctr" fontAlgn="base"/>
            <a:r>
              <a:rPr lang="en-US" sz="6035" b="1" strike="noStrike" noProof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itchFamily="34" charset="0"/>
                <a:cs typeface="Arial-SGK-TV" pitchFamily="2" charset="0"/>
              </a:rPr>
              <a:t>(Tiết 2)</a:t>
            </a:r>
            <a:endParaRPr lang="en-GB" sz="6035" b="1" strike="noStrike" noProof="1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itchFamily="34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t="22267" r="51972" b="65543"/>
          <a:stretch>
            <a:fillRect/>
          </a:stretch>
        </p:blipFill>
        <p:spPr bwMode="auto">
          <a:xfrm>
            <a:off x="488315" y="26670"/>
            <a:ext cx="4805680" cy="2259330"/>
          </a:xfrm>
          <a:prstGeom prst="rect">
            <a:avLst/>
          </a:prstGeom>
          <a:ln>
            <a:noFill/>
          </a:ln>
        </p:spPr>
      </p:pic>
      <p:pic>
        <p:nvPicPr>
          <p:cNvPr id="5" name="Content Placeholder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9" t="37187" r="38926" b="49671"/>
          <a:stretch>
            <a:fillRect/>
          </a:stretch>
        </p:blipFill>
        <p:spPr bwMode="auto">
          <a:xfrm>
            <a:off x="6194425" y="3336925"/>
            <a:ext cx="5338445" cy="2594610"/>
          </a:xfrm>
          <a:prstGeom prst="rect">
            <a:avLst/>
          </a:prstGeom>
          <a:ln>
            <a:noFill/>
          </a:ln>
        </p:spPr>
      </p:pic>
      <p:pic>
        <p:nvPicPr>
          <p:cNvPr id="7" name="Content Placeholder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8839" r="39749" b="66050"/>
          <a:stretch>
            <a:fillRect/>
          </a:stretch>
        </p:blipFill>
        <p:spPr bwMode="auto">
          <a:xfrm>
            <a:off x="6194425" y="-44450"/>
            <a:ext cx="4790440" cy="2613025"/>
          </a:xfrm>
          <a:prstGeom prst="rect">
            <a:avLst/>
          </a:prstGeom>
          <a:ln>
            <a:noFill/>
          </a:ln>
        </p:spPr>
      </p:pic>
      <p:pic>
        <p:nvPicPr>
          <p:cNvPr id="9" name="Content Placeholder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t="37187" r="52369" b="49979"/>
          <a:stretch>
            <a:fillRect/>
          </a:stretch>
        </p:blipFill>
        <p:spPr bwMode="auto">
          <a:xfrm>
            <a:off x="654685" y="3165475"/>
            <a:ext cx="4812030" cy="2703830"/>
          </a:xfrm>
          <a:prstGeom prst="rect">
            <a:avLst/>
          </a:prstGeom>
          <a:ln>
            <a:noFill/>
          </a:ln>
        </p:spPr>
      </p:pic>
      <p:sp>
        <p:nvSpPr>
          <p:cNvPr id="3" name="Rectangle 12"/>
          <p:cNvSpPr/>
          <p:nvPr/>
        </p:nvSpPr>
        <p:spPr>
          <a:xfrm>
            <a:off x="2787015" y="5869305"/>
            <a:ext cx="14046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cua</a:t>
            </a:r>
          </a:p>
        </p:txBody>
      </p:sp>
      <p:sp>
        <p:nvSpPr>
          <p:cNvPr id="2" name="Rectangle 12"/>
          <p:cNvSpPr/>
          <p:nvPr/>
        </p:nvSpPr>
        <p:spPr>
          <a:xfrm>
            <a:off x="7647305" y="2568575"/>
            <a:ext cx="14046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cöûa</a:t>
            </a:r>
          </a:p>
        </p:txBody>
      </p:sp>
      <p:sp>
        <p:nvSpPr>
          <p:cNvPr id="12" name="Rectangle 12"/>
          <p:cNvSpPr/>
          <p:nvPr/>
        </p:nvSpPr>
        <p:spPr>
          <a:xfrm>
            <a:off x="8206740" y="5869305"/>
            <a:ext cx="14046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luùa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57475" y="2286000"/>
            <a:ext cx="14046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ruøa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12" grpId="0"/>
      <p:bldP spid="12" grpId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ưa đỏ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25" y="76835"/>
            <a:ext cx="11518265" cy="6651625"/>
          </a:xfrm>
          <a:prstGeom prst="rect">
            <a:avLst/>
          </a:prstGeom>
        </p:spPr>
      </p:pic>
      <p:sp>
        <p:nvSpPr>
          <p:cNvPr id="12" name="Rectangle 12"/>
          <p:cNvSpPr/>
          <p:nvPr/>
        </p:nvSpPr>
        <p:spPr>
          <a:xfrm>
            <a:off x="403225" y="209550"/>
            <a:ext cx="29146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döa ñoû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é mú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10" y="434340"/>
            <a:ext cx="11371580" cy="6362065"/>
          </a:xfrm>
          <a:prstGeom prst="rect">
            <a:avLst/>
          </a:prstGeom>
        </p:spPr>
      </p:pic>
      <p:sp>
        <p:nvSpPr>
          <p:cNvPr id="12" name="Rectangle 12"/>
          <p:cNvSpPr/>
          <p:nvPr/>
        </p:nvSpPr>
        <p:spPr>
          <a:xfrm>
            <a:off x="9157970" y="365125"/>
            <a:ext cx="239966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beù muùa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>
            <a:fillRect/>
          </a:stretch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4298" y="1678112"/>
            <a:ext cx="6673256" cy="1641405"/>
          </a:xfrm>
          <a:prstGeom prst="rect">
            <a:avLst/>
          </a:prstGeom>
          <a:noFill/>
        </p:spPr>
        <p:txBody>
          <a:bodyPr wrap="non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010"/>
            <a:r>
              <a:rPr lang="en-US" sz="9725" b="1" dirty="0" err="1">
                <a:solidFill>
                  <a:srgbClr val="0070C0"/>
                </a:solidFill>
                <a:latin typeface="VNI-Avo" pitchFamily="2" charset="0"/>
              </a:rPr>
              <a:t>Khôûi</a:t>
            </a:r>
            <a:r>
              <a:rPr lang="en-US" sz="9725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725" b="1" dirty="0" err="1"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725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gựa gỗ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290" y="365125"/>
            <a:ext cx="11226165" cy="6274435"/>
          </a:xfrm>
          <a:prstGeom prst="rect">
            <a:avLst/>
          </a:prstGeom>
        </p:spPr>
      </p:pic>
      <p:sp>
        <p:nvSpPr>
          <p:cNvPr id="12" name="Rectangle 12"/>
          <p:cNvSpPr/>
          <p:nvPr/>
        </p:nvSpPr>
        <p:spPr>
          <a:xfrm>
            <a:off x="343535" y="365125"/>
            <a:ext cx="34175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ngöïa goã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à chu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40" y="42545"/>
            <a:ext cx="11476990" cy="6630035"/>
          </a:xfrm>
          <a:prstGeom prst="rect">
            <a:avLst/>
          </a:prstGeom>
        </p:spPr>
      </p:pic>
      <p:sp>
        <p:nvSpPr>
          <p:cNvPr id="12" name="Rectangle 12"/>
          <p:cNvSpPr/>
          <p:nvPr/>
        </p:nvSpPr>
        <p:spPr>
          <a:xfrm>
            <a:off x="345440" y="265430"/>
            <a:ext cx="36861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caø chua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4" t="54508" r="42199" b="37061"/>
          <a:stretch>
            <a:fillRect/>
          </a:stretch>
        </p:blipFill>
        <p:spPr bwMode="auto">
          <a:xfrm>
            <a:off x="260985" y="504190"/>
            <a:ext cx="11379835" cy="5636260"/>
          </a:xfrm>
          <a:prstGeom prst="rect">
            <a:avLst/>
          </a:prstGeom>
          <a:ln>
            <a:noFill/>
          </a:ln>
        </p:spPr>
      </p:pic>
      <p:cxnSp>
        <p:nvCxnSpPr>
          <p:cNvPr id="2" name="Straight Connector 1"/>
          <p:cNvCxnSpPr/>
          <p:nvPr/>
        </p:nvCxnSpPr>
        <p:spPr>
          <a:xfrm>
            <a:off x="5295900" y="2728595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8122285" y="447548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3" t="65259" r="40306" b="18898"/>
          <a:stretch>
            <a:fillRect/>
          </a:stretch>
        </p:blipFill>
        <p:spPr bwMode="auto">
          <a:xfrm>
            <a:off x="358140" y="240665"/>
            <a:ext cx="11266170" cy="638873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224"/>
            <a:ext cx="12192000" cy="68575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>
            <a:fillRect/>
          </a:stretch>
        </p:blipFill>
        <p:spPr>
          <a:xfrm>
            <a:off x="4272080" y="2984941"/>
            <a:ext cx="7919949" cy="38262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>
            <a:fillRect/>
          </a:stretch>
        </p:blipFill>
        <p:spPr>
          <a:xfrm>
            <a:off x="104" y="456"/>
            <a:ext cx="2438400" cy="24382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>
            <a:fillRect/>
          </a:stretch>
        </p:blipFill>
        <p:spPr>
          <a:xfrm>
            <a:off x="-86737" y="2017591"/>
            <a:ext cx="1885696" cy="1641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>
            <a:fillRect/>
          </a:stretch>
        </p:blipFill>
        <p:spPr>
          <a:xfrm>
            <a:off x="4693164" y="0"/>
            <a:ext cx="1430528" cy="20481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>
            <a:fillRect/>
          </a:stretch>
        </p:blipFill>
        <p:spPr>
          <a:xfrm>
            <a:off x="9816933" y="203289"/>
            <a:ext cx="1316736" cy="17718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>
            <a:fillRect/>
          </a:stretch>
        </p:blipFill>
        <p:spPr>
          <a:xfrm>
            <a:off x="7797275" y="2658633"/>
            <a:ext cx="3067287" cy="41994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54231" y="1832404"/>
            <a:ext cx="6447155" cy="1621155"/>
          </a:xfrm>
          <a:prstGeom prst="rect">
            <a:avLst/>
          </a:prstGeom>
          <a:noFill/>
        </p:spPr>
        <p:txBody>
          <a:bodyPr wrap="none" lIns="123468" tIns="61736" rIns="123468" bIns="6173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535"/>
            <a:r>
              <a:rPr lang="en-US" sz="9735" b="1">
                <a:solidFill>
                  <a:srgbClr val="00B050"/>
                </a:solidFill>
                <a:latin typeface="VNI-Avo" pitchFamily="2" charset="0"/>
              </a:rPr>
              <a:t>CUÛNG COÁ</a:t>
            </a:r>
            <a:endParaRPr lang="en-US" sz="9735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26" name="Picture 2" descr="Cactus Sticker by Mr. Houseplant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089" y="4301404"/>
            <a:ext cx="2876493" cy="28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ctus/Agave/Yucca - Verde Valley Nurser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3" y="4390563"/>
            <a:ext cx="3860264" cy="28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 descr="C:\Users\PC\Downloads\27426308.jpg"/>
          <p:cNvPicPr preferRelativeResize="0"/>
          <p:nvPr/>
        </p:nvPicPr>
        <p:blipFill rotWithShape="1">
          <a:blip r:embed="rId3"/>
          <a:srcRect t="13245" b="7830"/>
          <a:stretch>
            <a:fillRect/>
          </a:stretch>
        </p:blipFill>
        <p:spPr>
          <a:xfrm>
            <a:off x="388620" y="306493"/>
            <a:ext cx="11280140" cy="638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88671" y="4567031"/>
            <a:ext cx="2138712" cy="220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292843" y="4387733"/>
            <a:ext cx="1859697" cy="247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269175" y="4695020"/>
            <a:ext cx="953299" cy="125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948761" y="4812939"/>
            <a:ext cx="1159824" cy="15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71953" y="4596687"/>
            <a:ext cx="1672129" cy="22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768437" y="4604603"/>
            <a:ext cx="953299" cy="125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876845" y="4567031"/>
            <a:ext cx="1234484" cy="162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979883" y="4567031"/>
            <a:ext cx="1672129" cy="22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60521" y="4653769"/>
            <a:ext cx="2138712" cy="220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905385" y="4340363"/>
            <a:ext cx="1859697" cy="247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10" action="ppaction://hlinksldjump"/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302995" y="780711"/>
            <a:ext cx="1217183" cy="98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>
            <a:hlinkClick r:id="rId12" action="ppaction://hlinksldjump"/>
          </p:cNvPr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3520237" y="4219540"/>
            <a:ext cx="1432211" cy="110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>
            <a:hlinkClick r:id="rId14" action="ppaction://hlinksldjump"/>
          </p:cNvPr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7605299" y="3960232"/>
            <a:ext cx="1602635" cy="162108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/>
          <p:nvPr/>
        </p:nvSpPr>
        <p:spPr>
          <a:xfrm>
            <a:off x="7245085" y="306776"/>
            <a:ext cx="4153737" cy="1460952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3566" tIns="41772" rIns="83566" bIns="41772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925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Đuổi con trùng</a:t>
            </a:r>
            <a:endParaRPr kumimoji="0" sz="2925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13;p14">
            <a:hlinkClick r:id="rId16" action="ppaction://hlinksldjump"/>
          </p:cNvPr>
          <p:cNvSpPr/>
          <p:nvPr/>
        </p:nvSpPr>
        <p:spPr>
          <a:xfrm>
            <a:off x="10773879" y="6192465"/>
            <a:ext cx="894327" cy="4429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B7B7B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3566" tIns="41772" rIns="83566" bIns="41772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64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>
            <a:hlinkClick r:id="rId3" action="ppaction://hlinksldjump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450943" y="5554432"/>
            <a:ext cx="1217183" cy="987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23875" y="1141188"/>
            <a:ext cx="721324" cy="6075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28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" name="Google Shape;164;p17"/>
          <p:cNvSpPr txBox="1">
            <a:spLocks noGrp="1"/>
          </p:cNvSpPr>
          <p:nvPr>
            <p:ph type="title"/>
          </p:nvPr>
        </p:nvSpPr>
        <p:spPr>
          <a:xfrm>
            <a:off x="2741117" y="838543"/>
            <a:ext cx="6156619" cy="121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566" tIns="41772" rIns="83566" bIns="41772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 panose="020F0502020204030204"/>
              <a:buNone/>
            </a:pPr>
            <a:r>
              <a:rPr lang="en-US" sz="4935" b="1" dirty="0" err="1">
                <a:solidFill>
                  <a:srgbClr val="FF0000"/>
                </a:solidFill>
                <a:latin typeface="VNI-Avo" pitchFamily="2" charset="0"/>
              </a:rPr>
              <a:t>Choïn a, b, c:</a:t>
            </a:r>
            <a:endParaRPr lang="en-US" sz="4935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ectangle 12"/>
          <p:cNvSpPr/>
          <p:nvPr/>
        </p:nvSpPr>
        <p:spPr>
          <a:xfrm>
            <a:off x="2823271" y="2169835"/>
            <a:ext cx="1884680" cy="72644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en-US" altLang="zh-CN" sz="4125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a</a:t>
            </a:r>
            <a:r>
              <a:rPr lang="en-US" altLang="zh-CN" sz="4125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nga</a:t>
            </a:r>
            <a:endParaRPr lang="en-US" altLang="zh-CN" sz="5065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2881313" y="3158053"/>
            <a:ext cx="3232547" cy="72644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4125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b</a:t>
            </a:r>
            <a:r>
              <a:rPr lang="en-US" altLang="zh-CN" sz="4125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thu</a:t>
            </a:r>
            <a:endParaRPr lang="en-US" altLang="zh-CN" sz="5065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Rectangle 12"/>
          <p:cNvSpPr/>
          <p:nvPr/>
        </p:nvSpPr>
        <p:spPr>
          <a:xfrm>
            <a:off x="2803923" y="4045069"/>
            <a:ext cx="3309939" cy="72644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4125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c</a:t>
            </a:r>
            <a:r>
              <a:rPr lang="en-US" altLang="zh-CN" sz="4125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thua</a:t>
            </a:r>
            <a:endParaRPr lang="en-US" altLang="zh-CN" sz="5065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Oval 16"/>
          <p:cNvSpPr/>
          <p:nvPr/>
        </p:nvSpPr>
        <p:spPr>
          <a:xfrm>
            <a:off x="2652289" y="4238981"/>
            <a:ext cx="857251" cy="530451"/>
          </a:xfrm>
          <a:prstGeom prst="ellipse">
            <a:avLst/>
          </a:prstGeom>
          <a:noFill/>
          <a:ln w="38100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endParaRPr lang="en-US" altLang="zh-CN" sz="178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>
            <a:hlinkClick r:id="rId3" action="ppaction://hlinksldjump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26415" y="5833139"/>
            <a:ext cx="1029107" cy="7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4;p17"/>
          <p:cNvSpPr txBox="1">
            <a:spLocks noGrp="1"/>
          </p:cNvSpPr>
          <p:nvPr>
            <p:ph type="title"/>
          </p:nvPr>
        </p:nvSpPr>
        <p:spPr>
          <a:xfrm>
            <a:off x="914504" y="693415"/>
            <a:ext cx="9611916" cy="137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566" tIns="41772" rIns="83566" bIns="41772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 panose="020F0502020204030204"/>
              <a:buNone/>
            </a:pPr>
            <a:r>
              <a:rPr lang="en-US" sz="4935" b="1" dirty="0" err="1">
                <a:solidFill>
                  <a:srgbClr val="FF0000"/>
                </a:solidFill>
                <a:latin typeface="VNI-Avo" pitchFamily="2" charset="0"/>
                <a:sym typeface="+mn-ea"/>
              </a:rPr>
              <a:t>Choïn a, b, c:</a:t>
            </a:r>
            <a:br>
              <a:rPr lang="en-US" sz="4935" b="1" dirty="0">
                <a:solidFill>
                  <a:srgbClr val="FF0000"/>
                </a:solidFill>
                <a:latin typeface="VNI-Avo" pitchFamily="2" charset="0"/>
              </a:rPr>
            </a:br>
            <a:endParaRPr sz="4935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2803921" y="2157553"/>
            <a:ext cx="3382864" cy="72644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4125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a</a:t>
            </a:r>
            <a:r>
              <a:rPr lang="en-US" altLang="zh-CN" sz="4125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ngöùa</a:t>
            </a:r>
            <a:endParaRPr lang="en-US" altLang="zh-CN" sz="5065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2881313" y="3148747"/>
            <a:ext cx="2900661" cy="72644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4125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b</a:t>
            </a:r>
            <a:r>
              <a:rPr lang="en-US" altLang="zh-CN" sz="4125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nghó</a:t>
            </a:r>
            <a:endParaRPr lang="en-US" altLang="zh-CN" sz="5065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2803923" y="4035763"/>
            <a:ext cx="3092648" cy="72644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4125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c</a:t>
            </a:r>
            <a:r>
              <a:rPr lang="en-US" altLang="zh-CN" sz="4125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goã</a:t>
            </a:r>
            <a:endParaRPr lang="en-US" altLang="zh-CN" sz="5065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Oval 16"/>
          <p:cNvSpPr/>
          <p:nvPr/>
        </p:nvSpPr>
        <p:spPr>
          <a:xfrm>
            <a:off x="2628583" y="2331289"/>
            <a:ext cx="857251" cy="530451"/>
          </a:xfrm>
          <a:prstGeom prst="ellipse">
            <a:avLst/>
          </a:prstGeom>
          <a:noFill/>
          <a:ln w="38100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endParaRPr lang="en-US" altLang="zh-CN" sz="178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14">
            <a:hlinkClick r:id="rId3" action="ppaction://hlinksldjump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455379" y="5046884"/>
            <a:ext cx="1602635" cy="162108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4;p17"/>
          <p:cNvSpPr txBox="1">
            <a:spLocks noGrp="1"/>
          </p:cNvSpPr>
          <p:nvPr/>
        </p:nvSpPr>
        <p:spPr>
          <a:xfrm>
            <a:off x="843384" y="502915"/>
            <a:ext cx="9611916" cy="1375039"/>
          </a:xfrm>
          <a:prstGeom prst="rect">
            <a:avLst/>
          </a:prstGeom>
          <a:noFill/>
          <a:ln>
            <a:noFill/>
          </a:ln>
        </p:spPr>
        <p:txBody>
          <a:bodyPr wrap="square" lIns="83566" tIns="41772" rIns="83566" bIns="41772" anchor="ctr" anchorCtr="0">
            <a:noAutofit/>
          </a:bodyPr>
          <a:lstStyle>
            <a:lvl1pPr algn="l" defTabSz="8648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 panose="020F0502020204030204"/>
              <a:buNone/>
            </a:pPr>
            <a:r>
              <a:rPr lang="en-US" sz="4935" b="1" dirty="0" err="1">
                <a:solidFill>
                  <a:srgbClr val="FF0000"/>
                </a:solidFill>
                <a:latin typeface="VNI-Avo" pitchFamily="2" charset="0"/>
                <a:sym typeface="+mn-ea"/>
              </a:rPr>
              <a:t>Ñaët caâu vôùi töø: </a:t>
            </a:r>
            <a:r>
              <a:rPr lang="en-US" sz="4935" b="1" dirty="0" err="1">
                <a:solidFill>
                  <a:schemeClr val="tx2"/>
                </a:solidFill>
                <a:latin typeface="VNI-Avo" pitchFamily="2" charset="0"/>
                <a:sym typeface="+mn-ea"/>
              </a:rPr>
              <a:t>cua boø</a:t>
            </a:r>
            <a:endParaRPr lang="en-US" sz="4935" b="1" dirty="0">
              <a:solidFill>
                <a:schemeClr val="tx2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个人重要资料(勿删)\Administrator\桌面\2786001_141310264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963"/>
          <a:stretch>
            <a:fillRect/>
          </a:stretch>
        </p:blipFill>
        <p:spPr bwMode="auto">
          <a:xfrm>
            <a:off x="521555" y="285155"/>
            <a:ext cx="11148893" cy="62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20" y="4106079"/>
            <a:ext cx="7766613" cy="2447883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2769559" y="2604209"/>
            <a:ext cx="6399237" cy="1502153"/>
          </a:xfrm>
          <a:prstGeom prst="rect">
            <a:avLst/>
          </a:prstGeom>
          <a:noFill/>
        </p:spPr>
        <p:txBody>
          <a:bodyPr wrap="square" lIns="83580" tIns="41789" rIns="83580" bIns="41789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935" b="1" dirty="0">
                <a:ln w="11430"/>
                <a:solidFill>
                  <a:srgbClr val="E820A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nhau đánh giá</a:t>
            </a:r>
          </a:p>
        </p:txBody>
      </p:sp>
    </p:spTree>
  </p:cSld>
  <p:clrMapOvr>
    <a:masterClrMapping/>
  </p:clrMapOvr>
  <p:transition spd="slow" advClick="0" advTm="3000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5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2781" y="120839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2313" y="-289552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0"/>
          <a:stretch>
            <a:fillRect/>
          </a:stretch>
        </p:blipFill>
        <p:spPr>
          <a:xfrm>
            <a:off x="-205715" y="0"/>
            <a:ext cx="123977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7184" y="1764432"/>
            <a:ext cx="9131821" cy="3044825"/>
          </a:xfrm>
          <a:prstGeom prst="rect">
            <a:avLst/>
          </a:prstGeom>
          <a:noFill/>
        </p:spPr>
        <p:txBody>
          <a:bodyPr wrap="square" lIns="91282" tIns="45682" rIns="91282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530"/>
            <a:r>
              <a:rPr lang="en-US" sz="9600" b="1" dirty="0" err="1">
                <a:solidFill>
                  <a:srgbClr val="FFFF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solidFill>
                  <a:srgbClr val="FFFF00"/>
                </a:solidFill>
                <a:latin typeface="VNI-Avo" pitchFamily="2" charset="0"/>
              </a:rPr>
              <a:t>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33333E-6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58" y="3055210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8043" y="2021369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4507" y="1958151"/>
            <a:ext cx="2044557" cy="3046660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1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8979" y="240411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55900" y="403225"/>
            <a:ext cx="5110480" cy="26562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chaû chìa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" y="54628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710" y="470535"/>
            <a:ext cx="10500995" cy="2755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Thoû veõ nho. Mi vaø Lu veõ caù lia thia.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" y="54628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4566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" y="54628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6"/>
          <p:cNvSpPr txBox="1">
            <a:spLocks noChangeArrowheads="1"/>
          </p:cNvSpPr>
          <p:nvPr/>
        </p:nvSpPr>
        <p:spPr bwMode="auto">
          <a:xfrm>
            <a:off x="2082800" y="1246835"/>
            <a:ext cx="858520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78" tIns="46158" rIns="92178" bIns="461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  <a:cs typeface="+mn-cs"/>
              </a:rPr>
              <a:t>Ñaët caâu vôùi töø: </a:t>
            </a:r>
          </a:p>
          <a:p>
            <a:pPr marL="0" marR="0" lvl="0" indent="0" algn="ctr" defTabSz="51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  <a:cs typeface="+mn-cs"/>
              </a:rPr>
              <a:t>thaû ñæa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15110" y="359410"/>
            <a:ext cx="7358380" cy="37166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" y="54628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64;p17"/>
          <p:cNvSpPr txBox="1">
            <a:spLocks noGrp="1"/>
          </p:cNvSpPr>
          <p:nvPr/>
        </p:nvSpPr>
        <p:spPr>
          <a:xfrm>
            <a:off x="2963253" y="460632"/>
            <a:ext cx="4617464" cy="908953"/>
          </a:xfrm>
          <a:prstGeom prst="rect">
            <a:avLst/>
          </a:prstGeom>
          <a:noFill/>
          <a:ln>
            <a:noFill/>
          </a:ln>
        </p:spPr>
        <p:txBody>
          <a:bodyPr vert="horz" wrap="square" lIns="62675" tIns="31329" rIns="62675" bIns="31329" rtlCol="0" anchor="ctr" anchorCtr="0">
            <a:noAutofit/>
          </a:bodyPr>
          <a:lstStyle>
            <a:lvl1pPr algn="ctr" defTabSz="91186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 panose="020F0502020204030204"/>
              <a:buNone/>
            </a:pP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Choïn a, b, c:</a:t>
            </a:r>
            <a:endParaRPr 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ectangle 12"/>
          <p:cNvSpPr/>
          <p:nvPr/>
        </p:nvSpPr>
        <p:spPr>
          <a:xfrm>
            <a:off x="3772898" y="1393062"/>
            <a:ext cx="199517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a</a:t>
            </a:r>
            <a:r>
              <a:rPr lang="en-US" altLang="zh-CN" sz="4400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nga</a:t>
            </a:r>
            <a:endParaRPr lang="en-US" altLang="zh-CN" sz="440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3773250" y="2133590"/>
            <a:ext cx="2424410" cy="7683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b</a:t>
            </a:r>
            <a:r>
              <a:rPr lang="en-US" altLang="zh-CN" sz="4400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thu</a:t>
            </a:r>
            <a:endParaRPr lang="en-US" altLang="zh-CN" sz="440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 12"/>
          <p:cNvSpPr/>
          <p:nvPr/>
        </p:nvSpPr>
        <p:spPr>
          <a:xfrm>
            <a:off x="3744417" y="2922042"/>
            <a:ext cx="2482454" cy="7683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VNI-Avo" pitchFamily="2" charset="0"/>
                <a:ea typeface="SimSun" panose="02010600030101010101" pitchFamily="2" charset="-122"/>
              </a:rPr>
              <a:t>c</a:t>
            </a:r>
            <a:r>
              <a:rPr lang="en-US" altLang="zh-CN" sz="4400" dirty="0">
                <a:solidFill>
                  <a:srgbClr val="0000FF"/>
                </a:solidFill>
                <a:latin typeface="VNI-Avo" pitchFamily="2" charset="0"/>
                <a:ea typeface="SimSun" panose="02010600030101010101" pitchFamily="2" charset="-122"/>
              </a:rPr>
              <a:t>. tæa</a:t>
            </a:r>
            <a:endParaRPr lang="en-US" altLang="zh-CN" sz="440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Oval 16"/>
          <p:cNvSpPr/>
          <p:nvPr/>
        </p:nvSpPr>
        <p:spPr>
          <a:xfrm>
            <a:off x="3772932" y="3190204"/>
            <a:ext cx="642938" cy="420352"/>
          </a:xfrm>
          <a:prstGeom prst="ellipse">
            <a:avLst/>
          </a:prstGeom>
          <a:noFill/>
          <a:ln w="38100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endParaRPr lang="en-US" altLang="zh-CN" sz="1335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8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Office PowerPoint</Application>
  <PresentationFormat>Widescreen</PresentationFormat>
  <Paragraphs>67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Bungee Inline</vt:lpstr>
      <vt:lpstr>Calibri</vt:lpstr>
      <vt:lpstr>Calibri Light</vt:lpstr>
      <vt:lpstr>Times New Roman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Choïn a, b, c:</vt:lpstr>
      <vt:lpstr>Choïn a, b, c: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Yen Nhi</cp:lastModifiedBy>
  <cp:revision>8</cp:revision>
  <dcterms:created xsi:type="dcterms:W3CDTF">2021-04-25T03:57:00Z</dcterms:created>
  <dcterms:modified xsi:type="dcterms:W3CDTF">2021-09-13T08:09:46Z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