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27T17:30:05.155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1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8.png"/><Relationship Id="rId2" Type="http://schemas.openxmlformats.org/officeDocument/2006/relationships/tags" Target="../tags/tag1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13585"/>
            <a:ext cx="10972800" cy="582613"/>
          </a:xfrm>
        </p:spPr>
        <p:txBody>
          <a:bodyPr/>
          <a:p>
            <a:pPr algn="ctr"/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TIẾNG VIỆT 2</a:t>
            </a:r>
            <a:b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BÀI 2: CÁNH ĐỒNG CỦA BỐ </a:t>
            </a:r>
            <a:b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( Tiết 5, trang 48 - 49)</a:t>
            </a:r>
            <a:endParaRPr 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1"/>
          <p:cNvSpPr txBox="1"/>
          <p:nvPr/>
        </p:nvSpPr>
        <p:spPr>
          <a:xfrm>
            <a:off x="3027680" y="1476375"/>
            <a:ext cx="7108190" cy="328739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accent1">
                <a:shade val="50000"/>
              </a:schemeClr>
            </a:solidFill>
            <a:prstDash val="lgDash"/>
          </a:ln>
          <a:effectLst/>
        </p:spPr>
        <p:style>
          <a:lnRef idx="0">
            <a:srgbClr val="5B9BD5"/>
          </a:lnRef>
          <a:fillRef idx="0">
            <a:srgbClr val="5B9BD5"/>
          </a:fillRef>
          <a:effectRef idx="0">
            <a:srgbClr val="5B9BD5"/>
          </a:effectRef>
          <a:fontRef idx="minor">
            <a:sysClr val="windowText" lastClr="000000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254000" indent="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Bố mẹ ơi!</a:t>
            </a:r>
            <a:endParaRPr lang="en-US" altLang="zh-CN" sz="28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82550" algn="just"/>
            <a:r>
              <a:rPr lang="en-US" altLang="zh-CN" sz="65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65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254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Con sang nhà bạn Lam để cùng các bạn tập văn nghệ.</a:t>
            </a:r>
            <a:endParaRPr lang="en-US" altLang="zh-CN" sz="28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82550" algn="just"/>
            <a:r>
              <a:rPr lang="en-US" altLang="zh-CN" sz="65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65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254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Khoảng 5 giờ chiều con sẽ về.</a:t>
            </a:r>
            <a:endParaRPr lang="en-US" altLang="zh-CN" sz="24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3048000" algn="just"/>
            <a:r>
              <a:rPr lang="en-US" altLang="zh-CN" sz="24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              </a:t>
            </a:r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Con gái</a:t>
            </a:r>
            <a:endParaRPr lang="en-US" altLang="zh-CN" sz="28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3683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            Vân Thi</a:t>
            </a:r>
            <a:endParaRPr lang="en-US" altLang="zh-CN" sz="2800" kern="100">
              <a:solidFill>
                <a:sysClr val="windowText" lastClr="000000"/>
              </a:solidFill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3028950" y="5206365"/>
            <a:ext cx="7106920" cy="8299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en-US" sz="2400">
                <a:solidFill>
                  <a:schemeClr val="accent2">
                    <a:lumMod val="50000"/>
                  </a:schemeClr>
                </a:solidFill>
              </a:rPr>
              <a:t>Bạn Vân Thi nhắn tin cho ai?</a:t>
            </a:r>
            <a:endParaRPr lang="en-US" sz="240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2400">
                <a:solidFill>
                  <a:schemeClr val="accent2">
                    <a:lumMod val="50000"/>
                  </a:schemeClr>
                </a:solidFill>
              </a:rPr>
              <a:t>Bạn Vân Thi nhắn những gì?</a:t>
            </a:r>
            <a:endParaRPr lang="en-US" sz="24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74295" y="36195"/>
            <a:ext cx="25596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/>
              <a:t>6. Viết tin nhắn</a:t>
            </a:r>
            <a:endParaRPr lang="en-US" sz="2400" b="1"/>
          </a:p>
        </p:txBody>
      </p:sp>
      <p:sp>
        <p:nvSpPr>
          <p:cNvPr id="12" name="Text Box 11"/>
          <p:cNvSpPr txBox="1"/>
          <p:nvPr/>
        </p:nvSpPr>
        <p:spPr>
          <a:xfrm>
            <a:off x="493395" y="756285"/>
            <a:ext cx="57588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a. Đọc tin nhắn sau và trả lời câu hỏi:</a:t>
            </a:r>
            <a:endParaRPr lang="en-US" sz="2400"/>
          </a:p>
        </p:txBody>
      </p:sp>
      <p:pic>
        <p:nvPicPr>
          <p:cNvPr id="13" name="图片 12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 rot="19200000">
            <a:off x="8903970" y="857885"/>
            <a:ext cx="1728470" cy="1378585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62480" y="3973195"/>
            <a:ext cx="1500505" cy="11461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sh dir="u"/>
      </p:transition>
    </mc:Choice>
    <mc:Fallback>
      <p:transition spd="med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196975" y="2185670"/>
            <a:ext cx="2938780" cy="249428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0" y="0"/>
            <a:ext cx="120529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/>
              <a:t>b. chọn một trong hai tình huống sau rồi viết tin nhắn báo cho người thân biết</a:t>
            </a:r>
            <a:r>
              <a:rPr lang="en-US" sz="2400"/>
              <a:t>:</a:t>
            </a:r>
            <a:endParaRPr lang="en-US" sz="2400"/>
          </a:p>
        </p:txBody>
      </p:sp>
      <p:sp>
        <p:nvSpPr>
          <p:cNvPr id="8" name="Text Box 7"/>
          <p:cNvSpPr txBox="1"/>
          <p:nvPr/>
        </p:nvSpPr>
        <p:spPr>
          <a:xfrm>
            <a:off x="346710" y="1092835"/>
            <a:ext cx="6267450" cy="46037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sz="2400"/>
              <a:t>Em tới trường đá bóng với các bạn cùng lớp</a:t>
            </a:r>
            <a:endParaRPr lang="en-US" sz="2400"/>
          </a:p>
        </p:txBody>
      </p:sp>
      <p:sp>
        <p:nvSpPr>
          <p:cNvPr id="10" name="Text Box 1"/>
          <p:cNvSpPr txBox="1"/>
          <p:nvPr/>
        </p:nvSpPr>
        <p:spPr>
          <a:xfrm>
            <a:off x="5027930" y="1979930"/>
            <a:ext cx="7025005" cy="289750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accent2">
                <a:lumMod val="75000"/>
              </a:schemeClr>
            </a:solidFill>
            <a:prstDash val="lgDash"/>
          </a:ln>
          <a:effectLst/>
        </p:spPr>
        <p:style>
          <a:lnRef idx="0">
            <a:srgbClr val="5B9BD5"/>
          </a:lnRef>
          <a:fillRef idx="0">
            <a:srgbClr val="5B9BD5"/>
          </a:fillRef>
          <a:effectRef idx="0">
            <a:srgbClr val="5B9BD5"/>
          </a:effectRef>
          <a:fontRef idx="minor">
            <a:sysClr val="windowText" lastClr="000000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marL="254000" indent="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Cha mẹ ơi!</a:t>
            </a:r>
            <a:endParaRPr lang="en-US" altLang="zh-CN" sz="28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82550" algn="just"/>
            <a:r>
              <a:rPr lang="en-US" altLang="zh-CN" sz="65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65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254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Con đến trường đá bóng với các bạn cùng lớp.</a:t>
            </a:r>
            <a:r>
              <a:rPr lang="en-US" altLang="zh-CN" sz="65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65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254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Khoảng 5 giờ chiều con sẽ về.</a:t>
            </a:r>
            <a:endParaRPr lang="en-US" altLang="zh-CN" sz="24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3048000" algn="just"/>
            <a:r>
              <a:rPr lang="en-US" altLang="zh-CN" sz="24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              </a:t>
            </a:r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Con trai</a:t>
            </a:r>
            <a:endParaRPr lang="en-US" altLang="zh-CN" sz="28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3683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            Minh Khang</a:t>
            </a:r>
            <a:endParaRPr lang="en-US" altLang="zh-CN" sz="2800" kern="100">
              <a:solidFill>
                <a:sysClr val="windowText" lastClr="000000"/>
              </a:solidFill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pic>
        <p:nvPicPr>
          <p:cNvPr id="2" name="Content Placeholder 1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71695" y="4313555"/>
            <a:ext cx="946150" cy="908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Requires="p14">
        <p15:prstTrans prst="airplane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Content Placeholder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918845" y="1917065"/>
            <a:ext cx="3231515" cy="2643505"/>
          </a:xfrm>
          <a:prstGeom prst="rect">
            <a:avLst/>
          </a:prstGeom>
        </p:spPr>
      </p:pic>
      <p:sp>
        <p:nvSpPr>
          <p:cNvPr id="9" name="Text Box 1"/>
          <p:cNvSpPr txBox="1"/>
          <p:nvPr>
            <p:custDataLst>
              <p:tags r:id="rId2"/>
            </p:custDataLst>
          </p:nvPr>
        </p:nvSpPr>
        <p:spPr>
          <a:xfrm>
            <a:off x="4886325" y="1727200"/>
            <a:ext cx="6946265" cy="2833370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accent1">
                <a:shade val="50000"/>
              </a:schemeClr>
            </a:solidFill>
            <a:prstDash val="lgDash"/>
          </a:ln>
          <a:effectLst/>
        </p:spPr>
        <p:style>
          <a:lnRef idx="0">
            <a:srgbClr val="5B9BD5"/>
          </a:lnRef>
          <a:fillRef idx="0">
            <a:srgbClr val="5B9BD5"/>
          </a:fillRef>
          <a:effectRef idx="0">
            <a:srgbClr val="5B9BD5"/>
          </a:effectRef>
          <a:fontRef idx="minor">
            <a:sysClr val="windowText" lastClr="000000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254000" indent="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Cha mẹ ơi!</a:t>
            </a:r>
            <a:endParaRPr lang="en-US" altLang="zh-CN" sz="28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82550" algn="just"/>
            <a:r>
              <a:rPr lang="en-US" altLang="zh-CN" sz="65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65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254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Con sang nhà bạn Thư để cùng các bạn học nhóm.</a:t>
            </a:r>
            <a:r>
              <a:rPr lang="en-US" altLang="zh-CN" sz="65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 </a:t>
            </a:r>
            <a:endParaRPr lang="en-US" altLang="zh-CN" sz="65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254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Khoảng 5 giờ chiều con sẽ về.</a:t>
            </a:r>
            <a:endParaRPr lang="en-US" altLang="zh-CN" sz="24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3048000" algn="just"/>
            <a:r>
              <a:rPr lang="en-US" altLang="zh-CN" sz="24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              </a:t>
            </a:r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Con gái</a:t>
            </a:r>
            <a:endParaRPr lang="en-US" altLang="zh-CN" sz="2800" kern="100"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  <a:p>
            <a:pPr marL="0" indent="3683000" algn="just"/>
            <a:r>
              <a:rPr lang="en-US" altLang="zh-CN" sz="2800" kern="100">
                <a:solidFill>
                  <a:sysClr val="windowText" lastClr="000000"/>
                </a:solidFill>
                <a:latin typeface="Calibri" panose="020F0502020204030204"/>
                <a:ea typeface="SimSun" panose="02010600030101010101" pitchFamily="2" charset="-122"/>
                <a:cs typeface="Times New Roman" panose="02020603050405020304"/>
                <a:sym typeface="Times New Roman" panose="02020603050405020304"/>
              </a:rPr>
              <a:t>            Gia Hân</a:t>
            </a:r>
            <a:endParaRPr lang="en-US" altLang="zh-CN" sz="2800" kern="100">
              <a:solidFill>
                <a:sysClr val="windowText" lastClr="000000"/>
              </a:solidFill>
              <a:latin typeface="Calibri" panose="020F0502020204030204"/>
              <a:ea typeface="SimSun" panose="02010600030101010101" pitchFamily="2" charset="-122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60680" y="833755"/>
            <a:ext cx="4131310" cy="460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sz="2400"/>
              <a:t>Em tới nhà bạn để học nhóm</a:t>
            </a:r>
            <a:endParaRPr lang="en-US" sz="2400"/>
          </a:p>
        </p:txBody>
      </p:sp>
      <p:pic>
        <p:nvPicPr>
          <p:cNvPr id="2" name="Content Placeholder 1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0730" y="4123690"/>
            <a:ext cx="742950" cy="71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rism dir="u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15260"/>
            <a:ext cx="10972800" cy="996950"/>
          </a:xfrm>
        </p:spPr>
        <p:txBody>
          <a:bodyPr/>
          <a:p>
            <a:pPr marL="0" indent="0" algn="ctr">
              <a:buNone/>
            </a:pPr>
            <a:r>
              <a:rPr lang="en-US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CHÚC CÁC EM HỌC THẬT TỐT</a:t>
            </a:r>
            <a:endParaRPr lang="en-US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wheel spokes="4"/>
      </p:transition>
    </mc:Choice>
    <mc:Fallback>
      <p:transition spd="med">
        <p:wheel spokes="4"/>
      </p:transition>
    </mc:Fallback>
  </mc:AlternateContent>
</p:sld>
</file>

<file path=ppt/tags/tag1.xml><?xml version="1.0" encoding="utf-8"?>
<p:tagLst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32491458600_1_1"/>
</p:tagLst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728</Words>
  <Application>WPS Presentation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Blue Waves</vt:lpstr>
      <vt:lpstr>TIẾNG VIỆT 2 BÀI 2: CÁNH ĐỒNG CỦA BỐ  ( Tiết 5, trang 48 - 49)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5,6</dc:title>
  <dc:creator/>
  <cp:lastModifiedBy>admin</cp:lastModifiedBy>
  <cp:revision>22</cp:revision>
  <dcterms:created xsi:type="dcterms:W3CDTF">2021-08-28T10:07:00Z</dcterms:created>
  <dcterms:modified xsi:type="dcterms:W3CDTF">2021-09-26T04:16:18Z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BF8F471FA0D24C1D8D44D6D6CDBF41D4</vt:lpwstr>
  </property>
  <property fmtid="{D5CDD505-2E9C-101B-9397-08002B2CF9AE}" pid="3" name="KSOProductBuildVer">
    <vt:lpwstr>1033-11.2.0.10323</vt:lpwstr>
  </property>
</Properties>
</file>