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92" r:id="rId3"/>
    <p:sldId id="271" r:id="rId4"/>
    <p:sldId id="295" r:id="rId5"/>
    <p:sldId id="297" r:id="rId6"/>
    <p:sldId id="274" r:id="rId7"/>
    <p:sldId id="300" r:id="rId8"/>
    <p:sldId id="279" r:id="rId9"/>
    <p:sldId id="296" r:id="rId10"/>
    <p:sldId id="298" r:id="rId11"/>
    <p:sldId id="29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Minh" userId="a6db1938149625d9" providerId="LiveId" clId="{5805963E-C979-4E0D-BD1F-EEB77DEF30D1}"/>
    <pc:docChg chg="undo redo custSel addSld delSld modSld delMainMaster">
      <pc:chgData name="Nguyen Minh" userId="a6db1938149625d9" providerId="LiveId" clId="{5805963E-C979-4E0D-BD1F-EEB77DEF30D1}" dt="2021-08-19T11:59:59.240" v="853"/>
      <pc:docMkLst>
        <pc:docMk/>
      </pc:docMkLst>
      <pc:sldChg chg="del">
        <pc:chgData name="Nguyen Minh" userId="a6db1938149625d9" providerId="LiveId" clId="{5805963E-C979-4E0D-BD1F-EEB77DEF30D1}" dt="2021-08-19T09:31:49.639" v="1" actId="47"/>
        <pc:sldMkLst>
          <pc:docMk/>
          <pc:sldMk cId="3072013332" sldId="256"/>
        </pc:sldMkLst>
      </pc:sldChg>
      <pc:sldChg chg="modTransition">
        <pc:chgData name="Nguyen Minh" userId="a6db1938149625d9" providerId="LiveId" clId="{5805963E-C979-4E0D-BD1F-EEB77DEF30D1}" dt="2021-08-19T11:49:27.120" v="820"/>
        <pc:sldMkLst>
          <pc:docMk/>
          <pc:sldMk cId="0" sldId="268"/>
        </pc:sldMkLst>
      </pc:sldChg>
      <pc:sldChg chg="addSp delSp modSp add mod modTransition">
        <pc:chgData name="Nguyen Minh" userId="a6db1938149625d9" providerId="LiveId" clId="{5805963E-C979-4E0D-BD1F-EEB77DEF30D1}" dt="2021-08-19T11:57:47.068" v="828"/>
        <pc:sldMkLst>
          <pc:docMk/>
          <pc:sldMk cId="0" sldId="270"/>
        </pc:sldMkLst>
        <pc:spChg chg="mod">
          <ac:chgData name="Nguyen Minh" userId="a6db1938149625d9" providerId="LiveId" clId="{5805963E-C979-4E0D-BD1F-EEB77DEF30D1}" dt="2021-08-19T09:38:24.904" v="371" actId="255"/>
          <ac:spMkLst>
            <pc:docMk/>
            <pc:sldMk cId="0" sldId="270"/>
            <ac:spMk id="4" creationId="{00000000-0000-0000-0000-000000000000}"/>
          </ac:spMkLst>
        </pc:spChg>
        <pc:spChg chg="mod">
          <ac:chgData name="Nguyen Minh" userId="a6db1938149625d9" providerId="LiveId" clId="{5805963E-C979-4E0D-BD1F-EEB77DEF30D1}" dt="2021-08-19T09:31:59.319" v="4" actId="20577"/>
          <ac:spMkLst>
            <pc:docMk/>
            <pc:sldMk cId="0" sldId="270"/>
            <ac:spMk id="5" creationId="{00000000-0000-0000-0000-000000000000}"/>
          </ac:spMkLst>
        </pc:spChg>
        <pc:picChg chg="add del mod">
          <ac:chgData name="Nguyen Minh" userId="a6db1938149625d9" providerId="LiveId" clId="{5805963E-C979-4E0D-BD1F-EEB77DEF30D1}" dt="2021-08-19T11:53:27.995" v="822"/>
          <ac:picMkLst>
            <pc:docMk/>
            <pc:sldMk cId="0" sldId="270"/>
            <ac:picMk id="2" creationId="{26D8ED01-FDE5-4F01-BF84-998A1821F50E}"/>
          </ac:picMkLst>
        </pc:picChg>
        <pc:picChg chg="del">
          <ac:chgData name="Nguyen Minh" userId="a6db1938149625d9" providerId="LiveId" clId="{5805963E-C979-4E0D-BD1F-EEB77DEF30D1}" dt="2021-08-19T11:52:46.292" v="821"/>
          <ac:picMkLst>
            <pc:docMk/>
            <pc:sldMk cId="0" sldId="270"/>
            <ac:picMk id="6" creationId="{00000000-0000-0000-0000-000000000000}"/>
          </ac:picMkLst>
        </pc:picChg>
        <pc:picChg chg="add del mod">
          <ac:chgData name="Nguyen Minh" userId="a6db1938149625d9" providerId="LiveId" clId="{5805963E-C979-4E0D-BD1F-EEB77DEF30D1}" dt="2021-08-19T11:54:15.768" v="823"/>
          <ac:picMkLst>
            <pc:docMk/>
            <pc:sldMk cId="0" sldId="270"/>
            <ac:picMk id="7" creationId="{0C737D2B-9BB2-435D-9170-F5A26C478204}"/>
          </ac:picMkLst>
        </pc:picChg>
        <pc:picChg chg="add del mod">
          <ac:chgData name="Nguyen Minh" userId="a6db1938149625d9" providerId="LiveId" clId="{5805963E-C979-4E0D-BD1F-EEB77DEF30D1}" dt="2021-08-19T11:57:07.839" v="826"/>
          <ac:picMkLst>
            <pc:docMk/>
            <pc:sldMk cId="0" sldId="270"/>
            <ac:picMk id="8" creationId="{CA3C281C-AA11-47F5-BF77-6603FC87E71F}"/>
          </ac:picMkLst>
        </pc:picChg>
        <pc:picChg chg="add del mod">
          <ac:chgData name="Nguyen Minh" userId="a6db1938149625d9" providerId="LiveId" clId="{5805963E-C979-4E0D-BD1F-EEB77DEF30D1}" dt="2021-08-19T11:57:29.842" v="827"/>
          <ac:picMkLst>
            <pc:docMk/>
            <pc:sldMk cId="0" sldId="270"/>
            <ac:picMk id="9" creationId="{22A80036-4488-472C-91D5-3C589F052B35}"/>
          </ac:picMkLst>
        </pc:picChg>
        <pc:picChg chg="add del mod">
          <ac:chgData name="Nguyen Minh" userId="a6db1938149625d9" providerId="LiveId" clId="{5805963E-C979-4E0D-BD1F-EEB77DEF30D1}" dt="2021-08-19T11:57:47.068" v="828"/>
          <ac:picMkLst>
            <pc:docMk/>
            <pc:sldMk cId="0" sldId="270"/>
            <ac:picMk id="10" creationId="{442EF0F2-FB31-4227-8E04-4A6F10DFC3B0}"/>
          </ac:picMkLst>
        </pc:picChg>
        <pc:picChg chg="add mod">
          <ac:chgData name="Nguyen Minh" userId="a6db1938149625d9" providerId="LiveId" clId="{5805963E-C979-4E0D-BD1F-EEB77DEF30D1}" dt="2021-08-19T11:57:47.068" v="828"/>
          <ac:picMkLst>
            <pc:docMk/>
            <pc:sldMk cId="0" sldId="270"/>
            <ac:picMk id="11" creationId="{5C40288C-F343-4D90-918A-5763F7A80B3E}"/>
          </ac:picMkLst>
        </pc:picChg>
      </pc:sldChg>
      <pc:sldChg chg="addSp delSp modSp mod modTransition setBg modAnim">
        <pc:chgData name="Nguyen Minh" userId="a6db1938149625d9" providerId="LiveId" clId="{5805963E-C979-4E0D-BD1F-EEB77DEF30D1}" dt="2021-08-19T11:59:59.240" v="853"/>
        <pc:sldMkLst>
          <pc:docMk/>
          <pc:sldMk cId="0" sldId="271"/>
        </pc:sldMkLst>
        <pc:spChg chg="mod">
          <ac:chgData name="Nguyen Minh" userId="a6db1938149625d9" providerId="LiveId" clId="{5805963E-C979-4E0D-BD1F-EEB77DEF30D1}" dt="2021-08-19T11:58:23.514" v="849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5805963E-C979-4E0D-BD1F-EEB77DEF30D1}" dt="2021-08-19T09:37:37.942" v="370" actId="207"/>
          <ac:spMkLst>
            <pc:docMk/>
            <pc:sldMk cId="0" sldId="271"/>
            <ac:spMk id="4" creationId="{00000000-0000-0000-0000-000000000000}"/>
          </ac:spMkLst>
        </pc:spChg>
        <pc:picChg chg="del">
          <ac:chgData name="Nguyen Minh" userId="a6db1938149625d9" providerId="LiveId" clId="{5805963E-C979-4E0D-BD1F-EEB77DEF30D1}" dt="2021-08-19T11:59:33.240" v="852"/>
          <ac:picMkLst>
            <pc:docMk/>
            <pc:sldMk cId="0" sldId="271"/>
            <ac:picMk id="3" creationId="{00000000-0000-0000-0000-000000000000}"/>
          </ac:picMkLst>
        </pc:picChg>
        <pc:picChg chg="add del mod">
          <ac:chgData name="Nguyen Minh" userId="a6db1938149625d9" providerId="LiveId" clId="{5805963E-C979-4E0D-BD1F-EEB77DEF30D1}" dt="2021-08-19T11:59:59.240" v="853"/>
          <ac:picMkLst>
            <pc:docMk/>
            <pc:sldMk cId="0" sldId="271"/>
            <ac:picMk id="5" creationId="{EBED94BF-733F-4320-8AD9-76F758603397}"/>
          </ac:picMkLst>
        </pc:picChg>
        <pc:picChg chg="add mod">
          <ac:chgData name="Nguyen Minh" userId="a6db1938149625d9" providerId="LiveId" clId="{5805963E-C979-4E0D-BD1F-EEB77DEF30D1}" dt="2021-08-19T11:59:59.240" v="853"/>
          <ac:picMkLst>
            <pc:docMk/>
            <pc:sldMk cId="0" sldId="271"/>
            <ac:picMk id="6" creationId="{7730DCC8-0238-4BCB-A2DC-C2C7FD50ADC7}"/>
          </ac:picMkLst>
        </pc:picChg>
      </pc:sldChg>
      <pc:sldChg chg="delSp modSp new mod modTransition setBg">
        <pc:chgData name="Nguyen Minh" userId="a6db1938149625d9" providerId="LiveId" clId="{5805963E-C979-4E0D-BD1F-EEB77DEF30D1}" dt="2021-08-19T11:49:27.120" v="820"/>
        <pc:sldMkLst>
          <pc:docMk/>
          <pc:sldMk cId="3238996300" sldId="272"/>
        </pc:sldMkLst>
        <pc:spChg chg="del">
          <ac:chgData name="Nguyen Minh" userId="a6db1938149625d9" providerId="LiveId" clId="{5805963E-C979-4E0D-BD1F-EEB77DEF30D1}" dt="2021-08-19T09:42:23.482" v="374" actId="478"/>
          <ac:spMkLst>
            <pc:docMk/>
            <pc:sldMk cId="3238996300" sldId="272"/>
            <ac:spMk id="2" creationId="{4D850F17-5679-413A-9B11-FF46BD813BDD}"/>
          </ac:spMkLst>
        </pc:spChg>
        <pc:spChg chg="mod">
          <ac:chgData name="Nguyen Minh" userId="a6db1938149625d9" providerId="LiveId" clId="{5805963E-C979-4E0D-BD1F-EEB77DEF30D1}" dt="2021-08-19T09:47:21.668" v="400" actId="207"/>
          <ac:spMkLst>
            <pc:docMk/>
            <pc:sldMk cId="3238996300" sldId="272"/>
            <ac:spMk id="3" creationId="{0650EC4C-7DE7-41D9-A785-BD0D225FF447}"/>
          </ac:spMkLst>
        </pc:spChg>
      </pc:sldChg>
      <pc:sldChg chg="new del">
        <pc:chgData name="Nguyen Minh" userId="a6db1938149625d9" providerId="LiveId" clId="{5805963E-C979-4E0D-BD1F-EEB77DEF30D1}" dt="2021-08-19T09:47:42.365" v="403" actId="47"/>
        <pc:sldMkLst>
          <pc:docMk/>
          <pc:sldMk cId="2869358273" sldId="273"/>
        </pc:sldMkLst>
      </pc:sldChg>
      <pc:sldChg chg="modSp add mod modTransition setBg">
        <pc:chgData name="Nguyen Minh" userId="a6db1938149625d9" providerId="LiveId" clId="{5805963E-C979-4E0D-BD1F-EEB77DEF30D1}" dt="2021-08-19T11:49:27.120" v="820"/>
        <pc:sldMkLst>
          <pc:docMk/>
          <pc:sldMk cId="2719984870" sldId="274"/>
        </pc:sldMkLst>
        <pc:spChg chg="mod">
          <ac:chgData name="Nguyen Minh" userId="a6db1938149625d9" providerId="LiveId" clId="{5805963E-C979-4E0D-BD1F-EEB77DEF30D1}" dt="2021-08-19T09:49:34.652" v="414" actId="207"/>
          <ac:spMkLst>
            <pc:docMk/>
            <pc:sldMk cId="2719984870" sldId="274"/>
            <ac:spMk id="3" creationId="{0650EC4C-7DE7-41D9-A785-BD0D225FF447}"/>
          </ac:spMkLst>
        </pc:spChg>
      </pc:sldChg>
      <pc:sldChg chg="new del">
        <pc:chgData name="Nguyen Minh" userId="a6db1938149625d9" providerId="LiveId" clId="{5805963E-C979-4E0D-BD1F-EEB77DEF30D1}" dt="2021-08-19T10:02:52.266" v="421" actId="47"/>
        <pc:sldMkLst>
          <pc:docMk/>
          <pc:sldMk cId="222262032" sldId="275"/>
        </pc:sldMkLst>
      </pc:sldChg>
      <pc:sldChg chg="modSp add mod modTransition setBg">
        <pc:chgData name="Nguyen Minh" userId="a6db1938149625d9" providerId="LiveId" clId="{5805963E-C979-4E0D-BD1F-EEB77DEF30D1}" dt="2021-08-19T11:49:27.120" v="820"/>
        <pc:sldMkLst>
          <pc:docMk/>
          <pc:sldMk cId="3310317926" sldId="276"/>
        </pc:sldMkLst>
        <pc:spChg chg="mod">
          <ac:chgData name="Nguyen Minh" userId="a6db1938149625d9" providerId="LiveId" clId="{5805963E-C979-4E0D-BD1F-EEB77DEF30D1}" dt="2021-08-19T10:10:09.309" v="516" actId="1076"/>
          <ac:spMkLst>
            <pc:docMk/>
            <pc:sldMk cId="3310317926" sldId="276"/>
            <ac:spMk id="3" creationId="{0650EC4C-7DE7-41D9-A785-BD0D225FF447}"/>
          </ac:spMkLst>
        </pc:spChg>
      </pc:sldChg>
      <pc:sldChg chg="addSp delSp modSp del mod">
        <pc:chgData name="Nguyen Minh" userId="a6db1938149625d9" providerId="LiveId" clId="{5805963E-C979-4E0D-BD1F-EEB77DEF30D1}" dt="2021-08-19T10:09:22.129" v="512" actId="47"/>
        <pc:sldMkLst>
          <pc:docMk/>
          <pc:sldMk cId="3255835104" sldId="277"/>
        </pc:sldMkLst>
        <pc:spChg chg="add del mod">
          <ac:chgData name="Nguyen Minh" userId="a6db1938149625d9" providerId="LiveId" clId="{5805963E-C979-4E0D-BD1F-EEB77DEF30D1}" dt="2021-08-19T10:05:55.506" v="470" actId="478"/>
          <ac:spMkLst>
            <pc:docMk/>
            <pc:sldMk cId="3255835104" sldId="277"/>
            <ac:spMk id="2" creationId="{B20E037C-F484-4694-BC6C-0751E185AF0E}"/>
          </ac:spMkLst>
        </pc:spChg>
        <pc:spChg chg="mod">
          <ac:chgData name="Nguyen Minh" userId="a6db1938149625d9" providerId="LiveId" clId="{5805963E-C979-4E0D-BD1F-EEB77DEF30D1}" dt="2021-08-19T10:07:11.557" v="498" actId="20577"/>
          <ac:spMkLst>
            <pc:docMk/>
            <pc:sldMk cId="3255835104" sldId="277"/>
            <ac:spMk id="3" creationId="{0650EC4C-7DE7-41D9-A785-BD0D225FF447}"/>
          </ac:spMkLst>
        </pc:spChg>
        <pc:picChg chg="add mod">
          <ac:chgData name="Nguyen Minh" userId="a6db1938149625d9" providerId="LiveId" clId="{5805963E-C979-4E0D-BD1F-EEB77DEF30D1}" dt="2021-08-19T10:06:17.400" v="476" actId="1076"/>
          <ac:picMkLst>
            <pc:docMk/>
            <pc:sldMk cId="3255835104" sldId="277"/>
            <ac:picMk id="1026" creationId="{49BA3BEA-EA08-4632-B2E2-D9273A3777E9}"/>
          </ac:picMkLst>
        </pc:picChg>
      </pc:sldChg>
      <pc:sldChg chg="addSp delSp modSp new mod modTransition setBg">
        <pc:chgData name="Nguyen Minh" userId="a6db1938149625d9" providerId="LiveId" clId="{5805963E-C979-4E0D-BD1F-EEB77DEF30D1}" dt="2021-08-19T11:49:27.120" v="820"/>
        <pc:sldMkLst>
          <pc:docMk/>
          <pc:sldMk cId="1375279676" sldId="278"/>
        </pc:sldMkLst>
        <pc:spChg chg="del">
          <ac:chgData name="Nguyen Minh" userId="a6db1938149625d9" providerId="LiveId" clId="{5805963E-C979-4E0D-BD1F-EEB77DEF30D1}" dt="2021-08-19T10:09:32.030" v="513" actId="478"/>
          <ac:spMkLst>
            <pc:docMk/>
            <pc:sldMk cId="1375279676" sldId="278"/>
            <ac:spMk id="2" creationId="{1F18B334-F84D-4B9B-BB8C-CF92D32A0FAF}"/>
          </ac:spMkLst>
        </pc:spChg>
        <pc:spChg chg="del">
          <ac:chgData name="Nguyen Minh" userId="a6db1938149625d9" providerId="LiveId" clId="{5805963E-C979-4E0D-BD1F-EEB77DEF30D1}" dt="2021-08-19T10:08:50.709" v="505"/>
          <ac:spMkLst>
            <pc:docMk/>
            <pc:sldMk cId="1375279676" sldId="278"/>
            <ac:spMk id="3" creationId="{6331359D-9F9B-46A4-8BD1-BA6D20B482C8}"/>
          </ac:spMkLst>
        </pc:spChg>
        <pc:spChg chg="add mod">
          <ac:chgData name="Nguyen Minh" userId="a6db1938149625d9" providerId="LiveId" clId="{5805963E-C979-4E0D-BD1F-EEB77DEF30D1}" dt="2021-08-19T10:09:18.011" v="511" actId="255"/>
          <ac:spMkLst>
            <pc:docMk/>
            <pc:sldMk cId="1375279676" sldId="278"/>
            <ac:spMk id="5" creationId="{7145F065-9DA7-4869-9C7D-038D3C08E586}"/>
          </ac:spMkLst>
        </pc:spChg>
        <pc:picChg chg="add mod">
          <ac:chgData name="Nguyen Minh" userId="a6db1938149625d9" providerId="LiveId" clId="{5805963E-C979-4E0D-BD1F-EEB77DEF30D1}" dt="2021-08-19T10:08:58.276" v="508" actId="1076"/>
          <ac:picMkLst>
            <pc:docMk/>
            <pc:sldMk cId="1375279676" sldId="278"/>
            <ac:picMk id="4" creationId="{DC9F3556-F0E7-4F48-95F4-44F868B477E3}"/>
          </ac:picMkLst>
        </pc:picChg>
      </pc:sldChg>
      <pc:sldChg chg="modSp mod modTransition setBg">
        <pc:chgData name="Nguyen Minh" userId="a6db1938149625d9" providerId="LiveId" clId="{5805963E-C979-4E0D-BD1F-EEB77DEF30D1}" dt="2021-08-19T11:49:27.120" v="820"/>
        <pc:sldMkLst>
          <pc:docMk/>
          <pc:sldMk cId="2139357123" sldId="279"/>
        </pc:sldMkLst>
        <pc:spChg chg="mod">
          <ac:chgData name="Nguyen Minh" userId="a6db1938149625d9" providerId="LiveId" clId="{5805963E-C979-4E0D-BD1F-EEB77DEF30D1}" dt="2021-08-19T10:11:34.917" v="566" actId="20577"/>
          <ac:spMkLst>
            <pc:docMk/>
            <pc:sldMk cId="2139357123" sldId="279"/>
            <ac:spMk id="3" creationId="{0650EC4C-7DE7-41D9-A785-BD0D225FF447}"/>
          </ac:spMkLst>
        </pc:spChg>
      </pc:sldChg>
      <pc:sldChg chg="modSp mod modTransition setBg">
        <pc:chgData name="Nguyen Minh" userId="a6db1938149625d9" providerId="LiveId" clId="{5805963E-C979-4E0D-BD1F-EEB77DEF30D1}" dt="2021-08-19T11:49:27.120" v="820"/>
        <pc:sldMkLst>
          <pc:docMk/>
          <pc:sldMk cId="1119099440" sldId="280"/>
        </pc:sldMkLst>
        <pc:spChg chg="mod">
          <ac:chgData name="Nguyen Minh" userId="a6db1938149625d9" providerId="LiveId" clId="{5805963E-C979-4E0D-BD1F-EEB77DEF30D1}" dt="2021-08-19T10:16:32.852" v="658" actId="207"/>
          <ac:spMkLst>
            <pc:docMk/>
            <pc:sldMk cId="1119099440" sldId="280"/>
            <ac:spMk id="3" creationId="{0650EC4C-7DE7-41D9-A785-BD0D225FF447}"/>
          </ac:spMkLst>
        </pc:spChg>
      </pc:sldChg>
      <pc:sldChg chg="new del">
        <pc:chgData name="Nguyen Minh" userId="a6db1938149625d9" providerId="LiveId" clId="{5805963E-C979-4E0D-BD1F-EEB77DEF30D1}" dt="2021-08-19T10:17:43.200" v="661" actId="47"/>
        <pc:sldMkLst>
          <pc:docMk/>
          <pc:sldMk cId="3306874738" sldId="281"/>
        </pc:sldMkLst>
      </pc:sldChg>
      <pc:sldChg chg="modSp add mod modTransition setBg">
        <pc:chgData name="Nguyen Minh" userId="a6db1938149625d9" providerId="LiveId" clId="{5805963E-C979-4E0D-BD1F-EEB77DEF30D1}" dt="2021-08-19T11:49:27.120" v="820"/>
        <pc:sldMkLst>
          <pc:docMk/>
          <pc:sldMk cId="1045459330" sldId="282"/>
        </pc:sldMkLst>
        <pc:spChg chg="mod">
          <ac:chgData name="Nguyen Minh" userId="a6db1938149625d9" providerId="LiveId" clId="{5805963E-C979-4E0D-BD1F-EEB77DEF30D1}" dt="2021-08-19T10:21:11.342" v="680" actId="207"/>
          <ac:spMkLst>
            <pc:docMk/>
            <pc:sldMk cId="1045459330" sldId="282"/>
            <ac:spMk id="3" creationId="{0650EC4C-7DE7-41D9-A785-BD0D225FF447}"/>
          </ac:spMkLst>
        </pc:spChg>
      </pc:sldChg>
      <pc:sldChg chg="delSp modSp new mod modTransition setBg">
        <pc:chgData name="Nguyen Minh" userId="a6db1938149625d9" providerId="LiveId" clId="{5805963E-C979-4E0D-BD1F-EEB77DEF30D1}" dt="2021-08-19T11:49:27.120" v="820"/>
        <pc:sldMkLst>
          <pc:docMk/>
          <pc:sldMk cId="1031815444" sldId="283"/>
        </pc:sldMkLst>
        <pc:spChg chg="del">
          <ac:chgData name="Nguyen Minh" userId="a6db1938149625d9" providerId="LiveId" clId="{5805963E-C979-4E0D-BD1F-EEB77DEF30D1}" dt="2021-08-19T10:22:01.878" v="698" actId="478"/>
          <ac:spMkLst>
            <pc:docMk/>
            <pc:sldMk cId="1031815444" sldId="283"/>
            <ac:spMk id="2" creationId="{B915EC82-6564-4C67-96DA-F7484C0288F5}"/>
          </ac:spMkLst>
        </pc:spChg>
        <pc:spChg chg="mod">
          <ac:chgData name="Nguyen Minh" userId="a6db1938149625d9" providerId="LiveId" clId="{5805963E-C979-4E0D-BD1F-EEB77DEF30D1}" dt="2021-08-19T10:23:22.540" v="745" actId="207"/>
          <ac:spMkLst>
            <pc:docMk/>
            <pc:sldMk cId="1031815444" sldId="283"/>
            <ac:spMk id="3" creationId="{4872731A-47C9-4B8D-9B1E-A3BFBDAFA789}"/>
          </ac:spMkLst>
        </pc:spChg>
      </pc:sldChg>
      <pc:sldChg chg="modSp mod modTransition setBg">
        <pc:chgData name="Nguyen Minh" userId="a6db1938149625d9" providerId="LiveId" clId="{5805963E-C979-4E0D-BD1F-EEB77DEF30D1}" dt="2021-08-19T11:49:27.120" v="820"/>
        <pc:sldMkLst>
          <pc:docMk/>
          <pc:sldMk cId="3625562289" sldId="284"/>
        </pc:sldMkLst>
        <pc:spChg chg="mod">
          <ac:chgData name="Nguyen Minh" userId="a6db1938149625d9" providerId="LiveId" clId="{5805963E-C979-4E0D-BD1F-EEB77DEF30D1}" dt="2021-08-19T11:47:12.813" v="793" actId="207"/>
          <ac:spMkLst>
            <pc:docMk/>
            <pc:sldMk cId="3625562289" sldId="284"/>
            <ac:spMk id="3" creationId="{0650EC4C-7DE7-41D9-A785-BD0D225FF447}"/>
          </ac:spMkLst>
        </pc:spChg>
      </pc:sldChg>
      <pc:sldChg chg="new del">
        <pc:chgData name="Nguyen Minh" userId="a6db1938149625d9" providerId="LiveId" clId="{5805963E-C979-4E0D-BD1F-EEB77DEF30D1}" dt="2021-08-19T11:47:27.474" v="795" actId="47"/>
        <pc:sldMkLst>
          <pc:docMk/>
          <pc:sldMk cId="2224401851" sldId="285"/>
        </pc:sldMkLst>
      </pc:sldChg>
      <pc:sldChg chg="modSp mod modTransition setBg">
        <pc:chgData name="Nguyen Minh" userId="a6db1938149625d9" providerId="LiveId" clId="{5805963E-C979-4E0D-BD1F-EEB77DEF30D1}" dt="2021-08-19T11:56:10.231" v="825"/>
        <pc:sldMkLst>
          <pc:docMk/>
          <pc:sldMk cId="3520805576" sldId="285"/>
        </pc:sldMkLst>
        <pc:spChg chg="mod">
          <ac:chgData name="Nguyen Minh" userId="a6db1938149625d9" providerId="LiveId" clId="{5805963E-C979-4E0D-BD1F-EEB77DEF30D1}" dt="2021-08-19T11:48:29.310" v="819" actId="207"/>
          <ac:spMkLst>
            <pc:docMk/>
            <pc:sldMk cId="3520805576" sldId="285"/>
            <ac:spMk id="3" creationId="{4872731A-47C9-4B8D-9B1E-A3BFBDAFA789}"/>
          </ac:spMkLst>
        </pc:spChg>
      </pc:sldChg>
      <pc:sldMasterChg chg="del delSldLayout">
        <pc:chgData name="Nguyen Minh" userId="a6db1938149625d9" providerId="LiveId" clId="{5805963E-C979-4E0D-BD1F-EEB77DEF30D1}" dt="2021-08-19T09:31:49.639" v="1" actId="47"/>
        <pc:sldMasterMkLst>
          <pc:docMk/>
          <pc:sldMasterMk cId="3597300896" sldId="2147483648"/>
        </pc:sldMasterMkLst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4001249340" sldId="2147483649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140206455" sldId="2147483650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1965547352" sldId="2147483651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2375149612" sldId="2147483652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412943597" sldId="2147483653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3558084423" sldId="2147483654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2454063194" sldId="2147483655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3300537932" sldId="2147483656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585876398" sldId="2147483657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682560079" sldId="2147483658"/>
          </pc:sldLayoutMkLst>
        </pc:sldLayoutChg>
        <pc:sldLayoutChg chg="del">
          <pc:chgData name="Nguyen Minh" userId="a6db1938149625d9" providerId="LiveId" clId="{5805963E-C979-4E0D-BD1F-EEB77DEF30D1}" dt="2021-08-19T09:31:49.639" v="1" actId="47"/>
          <pc:sldLayoutMkLst>
            <pc:docMk/>
            <pc:sldMasterMk cId="3597300896" sldId="2147483648"/>
            <pc:sldLayoutMk cId="3435286789" sldId="2147483659"/>
          </pc:sldLayoutMkLst>
        </pc:sldLayoutChg>
      </pc:sldMasterChg>
    </pc:docChg>
  </pc:docChgLst>
  <pc:docChgLst>
    <pc:chgData name="Nguyen Minh" userId="a6db1938149625d9" providerId="LiveId" clId="{8D45807F-C33F-424D-9633-92054AAAC89A}"/>
    <pc:docChg chg="custSel delSld modSld">
      <pc:chgData name="Nguyen Minh" userId="a6db1938149625d9" providerId="LiveId" clId="{8D45807F-C33F-424D-9633-92054AAAC89A}" dt="2021-08-22T08:19:35.304" v="310" actId="47"/>
      <pc:docMkLst>
        <pc:docMk/>
      </pc:docMkLst>
      <pc:sldChg chg="addSp delSp modSp modTransition modAnim">
        <pc:chgData name="Nguyen Minh" userId="a6db1938149625d9" providerId="LiveId" clId="{8D45807F-C33F-424D-9633-92054AAAC89A}" dt="2021-08-22T08:08:03.120" v="69" actId="20577"/>
        <pc:sldMkLst>
          <pc:docMk/>
          <pc:sldMk cId="0" sldId="271"/>
        </pc:sldMkLst>
        <pc:spChg chg="mod">
          <ac:chgData name="Nguyen Minh" userId="a6db1938149625d9" providerId="LiveId" clId="{8D45807F-C33F-424D-9633-92054AAAC89A}" dt="2021-08-22T08:08:03.120" v="69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8D45807F-C33F-424D-9633-92054AAAC89A}" dt="2021-08-22T03:59:18.018" v="64" actId="114"/>
          <ac:spMkLst>
            <pc:docMk/>
            <pc:sldMk cId="0" sldId="271"/>
            <ac:spMk id="4" creationId="{00000000-0000-0000-0000-000000000000}"/>
          </ac:spMkLst>
        </pc:spChg>
        <pc:picChg chg="add del mod">
          <ac:chgData name="Nguyen Minh" userId="a6db1938149625d9" providerId="LiveId" clId="{8D45807F-C33F-424D-9633-92054AAAC89A}" dt="2021-08-22T07:39:52.510" v="66"/>
          <ac:picMkLst>
            <pc:docMk/>
            <pc:sldMk cId="0" sldId="271"/>
            <ac:picMk id="3" creationId="{28A49D8F-43C3-4810-8888-C43B94A66E7D}"/>
          </ac:picMkLst>
        </pc:picChg>
        <pc:picChg chg="add del mod">
          <ac:chgData name="Nguyen Minh" userId="a6db1938149625d9" providerId="LiveId" clId="{8D45807F-C33F-424D-9633-92054AAAC89A}" dt="2021-08-22T07:40:44.776" v="67"/>
          <ac:picMkLst>
            <pc:docMk/>
            <pc:sldMk cId="0" sldId="271"/>
            <ac:picMk id="5" creationId="{3BA65AC9-71E5-458C-A6EF-93548B2E759F}"/>
          </ac:picMkLst>
        </pc:picChg>
        <pc:picChg chg="del">
          <ac:chgData name="Nguyen Minh" userId="a6db1938149625d9" providerId="LiveId" clId="{8D45807F-C33F-424D-9633-92054AAAC89A}" dt="2021-08-22T07:38:52.266" v="65"/>
          <ac:picMkLst>
            <pc:docMk/>
            <pc:sldMk cId="0" sldId="271"/>
            <ac:picMk id="6" creationId="{7730DCC8-0238-4BCB-A2DC-C2C7FD50ADC7}"/>
          </ac:picMkLst>
        </pc:picChg>
        <pc:picChg chg="add mod">
          <ac:chgData name="Nguyen Minh" userId="a6db1938149625d9" providerId="LiveId" clId="{8D45807F-C33F-424D-9633-92054AAAC89A}" dt="2021-08-22T07:40:44.776" v="67"/>
          <ac:picMkLst>
            <pc:docMk/>
            <pc:sldMk cId="0" sldId="271"/>
            <ac:picMk id="7" creationId="{5440EC58-244A-4BF9-B77C-80F58E4CA19B}"/>
          </ac:picMkLst>
        </pc:picChg>
      </pc:sldChg>
      <pc:sldChg chg="delSp modSp mod delAnim modAnim">
        <pc:chgData name="Nguyen Minh" userId="a6db1938149625d9" providerId="LiveId" clId="{8D45807F-C33F-424D-9633-92054AAAC89A}" dt="2021-08-22T08:12:33.499" v="246" actId="207"/>
        <pc:sldMkLst>
          <pc:docMk/>
          <pc:sldMk cId="2719984870" sldId="274"/>
        </pc:sldMkLst>
        <pc:spChg chg="del">
          <ac:chgData name="Nguyen Minh" userId="a6db1938149625d9" providerId="LiveId" clId="{8D45807F-C33F-424D-9633-92054AAAC89A}" dt="2021-08-22T08:11:01.277" v="70" actId="478"/>
          <ac:spMkLst>
            <pc:docMk/>
            <pc:sldMk cId="2719984870" sldId="274"/>
            <ac:spMk id="2" creationId="{07A93727-6D6D-43D8-B4BD-B240493FFC07}"/>
          </ac:spMkLst>
        </pc:spChg>
        <pc:spChg chg="mod">
          <ac:chgData name="Nguyen Minh" userId="a6db1938149625d9" providerId="LiveId" clId="{8D45807F-C33F-424D-9633-92054AAAC89A}" dt="2021-08-22T08:12:33.499" v="246" actId="207"/>
          <ac:spMkLst>
            <pc:docMk/>
            <pc:sldMk cId="2719984870" sldId="274"/>
            <ac:spMk id="6" creationId="{93F814E6-B28D-49C8-8BE9-900399C31FBC}"/>
          </ac:spMkLst>
        </pc:spChg>
      </pc:sldChg>
      <pc:sldChg chg="modSp mod">
        <pc:chgData name="Nguyen Minh" userId="a6db1938149625d9" providerId="LiveId" clId="{8D45807F-C33F-424D-9633-92054AAAC89A}" dt="2021-08-22T08:17:54.589" v="302" actId="14100"/>
        <pc:sldMkLst>
          <pc:docMk/>
          <pc:sldMk cId="2139357123" sldId="279"/>
        </pc:sldMkLst>
        <pc:spChg chg="mod">
          <ac:chgData name="Nguyen Minh" userId="a6db1938149625d9" providerId="LiveId" clId="{8D45807F-C33F-424D-9633-92054AAAC89A}" dt="2021-08-22T08:17:54.589" v="302" actId="14100"/>
          <ac:spMkLst>
            <pc:docMk/>
            <pc:sldMk cId="2139357123" sldId="279"/>
            <ac:spMk id="3" creationId="{0650EC4C-7DE7-41D9-A785-BD0D225FF447}"/>
          </ac:spMkLst>
        </pc:spChg>
      </pc:sldChg>
      <pc:sldChg chg="addSp delSp modSp mod modAnim">
        <pc:chgData name="Nguyen Minh" userId="a6db1938149625d9" providerId="LiveId" clId="{8D45807F-C33F-424D-9633-92054AAAC89A}" dt="2021-08-22T08:16:05.403" v="268" actId="20577"/>
        <pc:sldMkLst>
          <pc:docMk/>
          <pc:sldMk cId="869960994" sldId="289"/>
        </pc:sldMkLst>
        <pc:spChg chg="mod">
          <ac:chgData name="Nguyen Minh" userId="a6db1938149625d9" providerId="LiveId" clId="{8D45807F-C33F-424D-9633-92054AAAC89A}" dt="2021-08-22T08:14:34.035" v="252" actId="207"/>
          <ac:spMkLst>
            <pc:docMk/>
            <pc:sldMk cId="869960994" sldId="289"/>
            <ac:spMk id="2" creationId="{5A6FF19C-1788-49F3-90B8-D9B86C564CE7}"/>
          </ac:spMkLst>
        </pc:spChg>
        <pc:spChg chg="add del mod">
          <ac:chgData name="Nguyen Minh" userId="a6db1938149625d9" providerId="LiveId" clId="{8D45807F-C33F-424D-9633-92054AAAC89A}" dt="2021-08-22T08:15:05.266" v="255"/>
          <ac:spMkLst>
            <pc:docMk/>
            <pc:sldMk cId="869960994" sldId="289"/>
            <ac:spMk id="3" creationId="{2FF81971-F653-4783-A013-3A723EC38639}"/>
          </ac:spMkLst>
        </pc:spChg>
        <pc:spChg chg="add mod">
          <ac:chgData name="Nguyen Minh" userId="a6db1938149625d9" providerId="LiveId" clId="{8D45807F-C33F-424D-9633-92054AAAC89A}" dt="2021-08-22T08:16:05.403" v="268" actId="20577"/>
          <ac:spMkLst>
            <pc:docMk/>
            <pc:sldMk cId="869960994" sldId="289"/>
            <ac:spMk id="4" creationId="{FB9807D2-0A9E-4355-A0CE-4E89350BA194}"/>
          </ac:spMkLst>
        </pc:spChg>
      </pc:sldChg>
      <pc:sldChg chg="del">
        <pc:chgData name="Nguyen Minh" userId="a6db1938149625d9" providerId="LiveId" clId="{8D45807F-C33F-424D-9633-92054AAAC89A}" dt="2021-08-22T08:14:09.319" v="247" actId="47"/>
        <pc:sldMkLst>
          <pc:docMk/>
          <pc:sldMk cId="334261387" sldId="292"/>
        </pc:sldMkLst>
      </pc:sldChg>
      <pc:sldChg chg="del">
        <pc:chgData name="Nguyen Minh" userId="a6db1938149625d9" providerId="LiveId" clId="{8D45807F-C33F-424D-9633-92054AAAC89A}" dt="2021-08-22T08:16:56.717" v="296" actId="47"/>
        <pc:sldMkLst>
          <pc:docMk/>
          <pc:sldMk cId="2791220296" sldId="293"/>
        </pc:sldMkLst>
      </pc:sldChg>
      <pc:sldChg chg="del">
        <pc:chgData name="Nguyen Minh" userId="a6db1938149625d9" providerId="LiveId" clId="{8D45807F-C33F-424D-9633-92054AAAC89A}" dt="2021-08-22T08:19:35.304" v="310" actId="47"/>
        <pc:sldMkLst>
          <pc:docMk/>
          <pc:sldMk cId="4070864387" sldId="294"/>
        </pc:sldMkLst>
      </pc:sldChg>
      <pc:sldChg chg="modSp mod">
        <pc:chgData name="Nguyen Minh" userId="a6db1938149625d9" providerId="LiveId" clId="{8D45807F-C33F-424D-9633-92054AAAC89A}" dt="2021-08-22T08:16:51.185" v="295" actId="20577"/>
        <pc:sldMkLst>
          <pc:docMk/>
          <pc:sldMk cId="1586125707" sldId="295"/>
        </pc:sldMkLst>
        <pc:spChg chg="mod">
          <ac:chgData name="Nguyen Minh" userId="a6db1938149625d9" providerId="LiveId" clId="{8D45807F-C33F-424D-9633-92054AAAC89A}" dt="2021-08-22T08:16:51.185" v="295" actId="20577"/>
          <ac:spMkLst>
            <pc:docMk/>
            <pc:sldMk cId="1586125707" sldId="295"/>
            <ac:spMk id="3" creationId="{0650EC4C-7DE7-41D9-A785-BD0D225FF447}"/>
          </ac:spMkLst>
        </pc:spChg>
      </pc:sldChg>
      <pc:sldChg chg="modSp mod">
        <pc:chgData name="Nguyen Minh" userId="a6db1938149625d9" providerId="LiveId" clId="{8D45807F-C33F-424D-9633-92054AAAC89A}" dt="2021-08-22T08:18:52.232" v="309" actId="207"/>
        <pc:sldMkLst>
          <pc:docMk/>
          <pc:sldMk cId="1386530266" sldId="296"/>
        </pc:sldMkLst>
        <pc:spChg chg="mod">
          <ac:chgData name="Nguyen Minh" userId="a6db1938149625d9" providerId="LiveId" clId="{8D45807F-C33F-424D-9633-92054AAAC89A}" dt="2021-08-22T08:18:52.232" v="309" actId="207"/>
          <ac:spMkLst>
            <pc:docMk/>
            <pc:sldMk cId="1386530266" sldId="296"/>
            <ac:spMk id="3" creationId="{0650EC4C-7DE7-41D9-A785-BD0D225FF447}"/>
          </ac:spMkLst>
        </pc:spChg>
      </pc:sldChg>
    </pc:docChg>
  </pc:docChgLst>
  <pc:docChgLst>
    <pc:chgData name="Nguyen Minh" userId="a6db1938149625d9" providerId="LiveId" clId="{591B1A91-EC2C-4333-BE14-155A61D92925}"/>
    <pc:docChg chg="undo custSel addSld delSld modSld">
      <pc:chgData name="Nguyen Minh" userId="a6db1938149625d9" providerId="LiveId" clId="{591B1A91-EC2C-4333-BE14-155A61D92925}" dt="2021-08-19T23:08:28.017" v="859" actId="47"/>
      <pc:docMkLst>
        <pc:docMk/>
      </pc:docMkLst>
      <pc:sldChg chg="modSp mod modAnim">
        <pc:chgData name="Nguyen Minh" userId="a6db1938149625d9" providerId="LiveId" clId="{591B1A91-EC2C-4333-BE14-155A61D92925}" dt="2021-08-19T12:06:50.432" v="66" actId="20577"/>
        <pc:sldMkLst>
          <pc:docMk/>
          <pc:sldMk cId="0" sldId="271"/>
        </pc:sldMkLst>
        <pc:spChg chg="mod">
          <ac:chgData name="Nguyen Minh" userId="a6db1938149625d9" providerId="LiveId" clId="{591B1A91-EC2C-4333-BE14-155A61D92925}" dt="2021-08-19T12:04:19.905" v="21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591B1A91-EC2C-4333-BE14-155A61D92925}" dt="2021-08-19T12:06:50.432" v="66" actId="20577"/>
          <ac:spMkLst>
            <pc:docMk/>
            <pc:sldMk cId="0" sldId="271"/>
            <ac:spMk id="4" creationId="{00000000-0000-0000-0000-000000000000}"/>
          </ac:spMkLst>
        </pc:spChg>
      </pc:sldChg>
      <pc:sldChg chg="modSp mod">
        <pc:chgData name="Nguyen Minh" userId="a6db1938149625d9" providerId="LiveId" clId="{591B1A91-EC2C-4333-BE14-155A61D92925}" dt="2021-08-19T12:11:14.479" v="82" actId="207"/>
        <pc:sldMkLst>
          <pc:docMk/>
          <pc:sldMk cId="3238996300" sldId="272"/>
        </pc:sldMkLst>
        <pc:spChg chg="mod">
          <ac:chgData name="Nguyen Minh" userId="a6db1938149625d9" providerId="LiveId" clId="{591B1A91-EC2C-4333-BE14-155A61D92925}" dt="2021-08-19T12:11:14.479" v="82" actId="207"/>
          <ac:spMkLst>
            <pc:docMk/>
            <pc:sldMk cId="3238996300" sldId="272"/>
            <ac:spMk id="3" creationId="{0650EC4C-7DE7-41D9-A785-BD0D225FF447}"/>
          </ac:spMkLst>
        </pc:spChg>
      </pc:sldChg>
      <pc:sldChg chg="addSp delSp modSp mod modAnim">
        <pc:chgData name="Nguyen Minh" userId="a6db1938149625d9" providerId="LiveId" clId="{591B1A91-EC2C-4333-BE14-155A61D92925}" dt="2021-08-19T13:07:01.345" v="268" actId="1076"/>
        <pc:sldMkLst>
          <pc:docMk/>
          <pc:sldMk cId="2719984870" sldId="274"/>
        </pc:sldMkLst>
        <pc:spChg chg="del mod">
          <ac:chgData name="Nguyen Minh" userId="a6db1938149625d9" providerId="LiveId" clId="{591B1A91-EC2C-4333-BE14-155A61D92925}" dt="2021-08-19T12:10:48.971" v="77" actId="478"/>
          <ac:spMkLst>
            <pc:docMk/>
            <pc:sldMk cId="2719984870" sldId="274"/>
            <ac:spMk id="3" creationId="{0650EC4C-7DE7-41D9-A785-BD0D225FF447}"/>
          </ac:spMkLst>
        </pc:spChg>
        <pc:spChg chg="add mod">
          <ac:chgData name="Nguyen Minh" userId="a6db1938149625d9" providerId="LiveId" clId="{591B1A91-EC2C-4333-BE14-155A61D92925}" dt="2021-08-19T13:07:01.345" v="268" actId="1076"/>
          <ac:spMkLst>
            <pc:docMk/>
            <pc:sldMk cId="2719984870" sldId="274"/>
            <ac:spMk id="4" creationId="{7EFF5B84-7D0A-4065-8527-F3795BCAA9B7}"/>
          </ac:spMkLst>
        </pc:spChg>
        <pc:spChg chg="add del mod">
          <ac:chgData name="Nguyen Minh" userId="a6db1938149625d9" providerId="LiveId" clId="{591B1A91-EC2C-4333-BE14-155A61D92925}" dt="2021-08-19T12:18:48.259" v="114"/>
          <ac:spMkLst>
            <pc:docMk/>
            <pc:sldMk cId="2719984870" sldId="274"/>
            <ac:spMk id="5" creationId="{0BE05A7A-0E8A-4AC8-842F-C0FADB55D97C}"/>
          </ac:spMkLst>
        </pc:spChg>
        <pc:spChg chg="add mod">
          <ac:chgData name="Nguyen Minh" userId="a6db1938149625d9" providerId="LiveId" clId="{591B1A91-EC2C-4333-BE14-155A61D92925}" dt="2021-08-19T12:19:50.572" v="129" actId="1076"/>
          <ac:spMkLst>
            <pc:docMk/>
            <pc:sldMk cId="2719984870" sldId="274"/>
            <ac:spMk id="6" creationId="{93F814E6-B28D-49C8-8BE9-900399C31FBC}"/>
          </ac:spMkLst>
        </pc:spChg>
        <pc:spChg chg="add del mod">
          <ac:chgData name="Nguyen Minh" userId="a6db1938149625d9" providerId="LiveId" clId="{591B1A91-EC2C-4333-BE14-155A61D92925}" dt="2021-08-19T12:18:48.259" v="116"/>
          <ac:spMkLst>
            <pc:docMk/>
            <pc:sldMk cId="2719984870" sldId="274"/>
            <ac:spMk id="7" creationId="{9EB4817D-215B-420A-A6D9-68E24D3F9B7F}"/>
          </ac:spMkLst>
        </pc:spChg>
        <pc:spChg chg="add del mod">
          <ac:chgData name="Nguyen Minh" userId="a6db1938149625d9" providerId="LiveId" clId="{591B1A91-EC2C-4333-BE14-155A61D92925}" dt="2021-08-19T12:18:48.274" v="118"/>
          <ac:spMkLst>
            <pc:docMk/>
            <pc:sldMk cId="2719984870" sldId="274"/>
            <ac:spMk id="8" creationId="{AA84070C-851F-4FDB-B741-106188D0A87D}"/>
          </ac:spMkLst>
        </pc:spChg>
        <pc:spChg chg="add mod">
          <ac:chgData name="Nguyen Minh" userId="a6db1938149625d9" providerId="LiveId" clId="{591B1A91-EC2C-4333-BE14-155A61D92925}" dt="2021-08-19T12:20:43.231" v="143" actId="1076"/>
          <ac:spMkLst>
            <pc:docMk/>
            <pc:sldMk cId="2719984870" sldId="274"/>
            <ac:spMk id="9" creationId="{DDECA09F-14B0-4E7C-97C9-3FE1B709A077}"/>
          </ac:spMkLst>
        </pc:spChg>
        <pc:spChg chg="add mod">
          <ac:chgData name="Nguyen Minh" userId="a6db1938149625d9" providerId="LiveId" clId="{591B1A91-EC2C-4333-BE14-155A61D92925}" dt="2021-08-19T13:06:49.947" v="266" actId="20577"/>
          <ac:spMkLst>
            <pc:docMk/>
            <pc:sldMk cId="2719984870" sldId="274"/>
            <ac:spMk id="10" creationId="{F32F3E6D-9D70-40AC-9FAC-783617C984A3}"/>
          </ac:spMkLst>
        </pc:spChg>
      </pc:sldChg>
      <pc:sldChg chg="modSp mod">
        <pc:chgData name="Nguyen Minh" userId="a6db1938149625d9" providerId="LiveId" clId="{591B1A91-EC2C-4333-BE14-155A61D92925}" dt="2021-08-19T12:16:59.895" v="104" actId="20577"/>
        <pc:sldMkLst>
          <pc:docMk/>
          <pc:sldMk cId="3310317926" sldId="276"/>
        </pc:sldMkLst>
        <pc:spChg chg="mod">
          <ac:chgData name="Nguyen Minh" userId="a6db1938149625d9" providerId="LiveId" clId="{591B1A91-EC2C-4333-BE14-155A61D92925}" dt="2021-08-19T12:16:59.895" v="104" actId="20577"/>
          <ac:spMkLst>
            <pc:docMk/>
            <pc:sldMk cId="3310317926" sldId="276"/>
            <ac:spMk id="3" creationId="{0650EC4C-7DE7-41D9-A785-BD0D225FF447}"/>
          </ac:spMkLst>
        </pc:spChg>
      </pc:sldChg>
      <pc:sldChg chg="addSp delSp modSp mod">
        <pc:chgData name="Nguyen Minh" userId="a6db1938149625d9" providerId="LiveId" clId="{591B1A91-EC2C-4333-BE14-155A61D92925}" dt="2021-08-19T13:15:19.461" v="275" actId="1076"/>
        <pc:sldMkLst>
          <pc:docMk/>
          <pc:sldMk cId="1375279676" sldId="278"/>
        </pc:sldMkLst>
        <pc:spChg chg="add del mod">
          <ac:chgData name="Nguyen Minh" userId="a6db1938149625d9" providerId="LiveId" clId="{591B1A91-EC2C-4333-BE14-155A61D92925}" dt="2021-08-19T13:14:40.042" v="270" actId="478"/>
          <ac:spMkLst>
            <pc:docMk/>
            <pc:sldMk cId="1375279676" sldId="278"/>
            <ac:spMk id="2" creationId="{A00624DE-18A4-402B-877A-6ECD99C9CB4A}"/>
          </ac:spMkLst>
        </pc:spChg>
        <pc:spChg chg="mod">
          <ac:chgData name="Nguyen Minh" userId="a6db1938149625d9" providerId="LiveId" clId="{591B1A91-EC2C-4333-BE14-155A61D92925}" dt="2021-08-19T13:15:19.461" v="275" actId="1076"/>
          <ac:spMkLst>
            <pc:docMk/>
            <pc:sldMk cId="1375279676" sldId="278"/>
            <ac:spMk id="5" creationId="{7145F065-9DA7-4869-9C7D-038D3C08E586}"/>
          </ac:spMkLst>
        </pc:spChg>
        <pc:picChg chg="del">
          <ac:chgData name="Nguyen Minh" userId="a6db1938149625d9" providerId="LiveId" clId="{591B1A91-EC2C-4333-BE14-155A61D92925}" dt="2021-08-19T13:14:31.035" v="269" actId="478"/>
          <ac:picMkLst>
            <pc:docMk/>
            <pc:sldMk cId="1375279676" sldId="278"/>
            <ac:picMk id="4" creationId="{DC9F3556-F0E7-4F48-95F4-44F868B477E3}"/>
          </ac:picMkLst>
        </pc:picChg>
      </pc:sldChg>
      <pc:sldChg chg="modSp mod">
        <pc:chgData name="Nguyen Minh" userId="a6db1938149625d9" providerId="LiveId" clId="{591B1A91-EC2C-4333-BE14-155A61D92925}" dt="2021-08-19T22:50:19.684" v="603" actId="20577"/>
        <pc:sldMkLst>
          <pc:docMk/>
          <pc:sldMk cId="2139357123" sldId="279"/>
        </pc:sldMkLst>
        <pc:spChg chg="mod">
          <ac:chgData name="Nguyen Minh" userId="a6db1938149625d9" providerId="LiveId" clId="{591B1A91-EC2C-4333-BE14-155A61D92925}" dt="2021-08-19T22:50:19.684" v="603" actId="20577"/>
          <ac:spMkLst>
            <pc:docMk/>
            <pc:sldMk cId="2139357123" sldId="279"/>
            <ac:spMk id="3" creationId="{0650EC4C-7DE7-41D9-A785-BD0D225FF447}"/>
          </ac:spMkLst>
        </pc:spChg>
      </pc:sldChg>
      <pc:sldChg chg="modSp mod">
        <pc:chgData name="Nguyen Minh" userId="a6db1938149625d9" providerId="LiveId" clId="{591B1A91-EC2C-4333-BE14-155A61D92925}" dt="2021-08-19T22:51:35.762" v="612" actId="1076"/>
        <pc:sldMkLst>
          <pc:docMk/>
          <pc:sldMk cId="1119099440" sldId="280"/>
        </pc:sldMkLst>
        <pc:spChg chg="mod">
          <ac:chgData name="Nguyen Minh" userId="a6db1938149625d9" providerId="LiveId" clId="{591B1A91-EC2C-4333-BE14-155A61D92925}" dt="2021-08-19T22:51:35.762" v="612" actId="1076"/>
          <ac:spMkLst>
            <pc:docMk/>
            <pc:sldMk cId="1119099440" sldId="280"/>
            <ac:spMk id="3" creationId="{0650EC4C-7DE7-41D9-A785-BD0D225FF447}"/>
          </ac:spMkLst>
        </pc:spChg>
      </pc:sldChg>
      <pc:sldChg chg="addSp modSp mod">
        <pc:chgData name="Nguyen Minh" userId="a6db1938149625d9" providerId="LiveId" clId="{591B1A91-EC2C-4333-BE14-155A61D92925}" dt="2021-08-19T22:58:06.937" v="794" actId="20577"/>
        <pc:sldMkLst>
          <pc:docMk/>
          <pc:sldMk cId="1045459330" sldId="282"/>
        </pc:sldMkLst>
        <pc:spChg chg="add mod">
          <ac:chgData name="Nguyen Minh" userId="a6db1938149625d9" providerId="LiveId" clId="{591B1A91-EC2C-4333-BE14-155A61D92925}" dt="2021-08-19T22:58:06.937" v="794" actId="20577"/>
          <ac:spMkLst>
            <pc:docMk/>
            <pc:sldMk cId="1045459330" sldId="282"/>
            <ac:spMk id="2" creationId="{B49ADC97-50A5-4B62-9E53-C3D58BF05D36}"/>
          </ac:spMkLst>
        </pc:spChg>
        <pc:spChg chg="mod">
          <ac:chgData name="Nguyen Minh" userId="a6db1938149625d9" providerId="LiveId" clId="{591B1A91-EC2C-4333-BE14-155A61D92925}" dt="2021-08-19T22:53:58.973" v="731" actId="1076"/>
          <ac:spMkLst>
            <pc:docMk/>
            <pc:sldMk cId="1045459330" sldId="282"/>
            <ac:spMk id="3" creationId="{0650EC4C-7DE7-41D9-A785-BD0D225FF447}"/>
          </ac:spMkLst>
        </pc:spChg>
      </pc:sldChg>
      <pc:sldChg chg="addSp delSp modSp mod setBg">
        <pc:chgData name="Nguyen Minh" userId="a6db1938149625d9" providerId="LiveId" clId="{591B1A91-EC2C-4333-BE14-155A61D92925}" dt="2021-08-19T23:04:13.170" v="831" actId="207"/>
        <pc:sldMkLst>
          <pc:docMk/>
          <pc:sldMk cId="1031815444" sldId="283"/>
        </pc:sldMkLst>
        <pc:spChg chg="mod">
          <ac:chgData name="Nguyen Minh" userId="a6db1938149625d9" providerId="LiveId" clId="{591B1A91-EC2C-4333-BE14-155A61D92925}" dt="2021-08-19T23:00:38.608" v="797" actId="6549"/>
          <ac:spMkLst>
            <pc:docMk/>
            <pc:sldMk cId="1031815444" sldId="283"/>
            <ac:spMk id="3" creationId="{4872731A-47C9-4B8D-9B1E-A3BFBDAFA789}"/>
          </ac:spMkLst>
        </pc:spChg>
        <pc:spChg chg="add del mod">
          <ac:chgData name="Nguyen Minh" userId="a6db1938149625d9" providerId="LiveId" clId="{591B1A91-EC2C-4333-BE14-155A61D92925}" dt="2021-08-19T23:03:53.144" v="827" actId="207"/>
          <ac:spMkLst>
            <pc:docMk/>
            <pc:sldMk cId="1031815444" sldId="283"/>
            <ac:spMk id="4" creationId="{BD1491E4-2838-42B5-81B7-B5BC099FDA28}"/>
          </ac:spMkLst>
        </pc:spChg>
        <pc:graphicFrameChg chg="add mod modGraphic">
          <ac:chgData name="Nguyen Minh" userId="a6db1938149625d9" providerId="LiveId" clId="{591B1A91-EC2C-4333-BE14-155A61D92925}" dt="2021-08-19T23:04:13.170" v="831" actId="207"/>
          <ac:graphicFrameMkLst>
            <pc:docMk/>
            <pc:sldMk cId="1031815444" sldId="283"/>
            <ac:graphicFrameMk id="2" creationId="{4EC9DF39-8993-4DF4-B84E-7D7F3B36186B}"/>
          </ac:graphicFrameMkLst>
        </pc:graphicFrameChg>
      </pc:sldChg>
      <pc:sldChg chg="del">
        <pc:chgData name="Nguyen Minh" userId="a6db1938149625d9" providerId="LiveId" clId="{591B1A91-EC2C-4333-BE14-155A61D92925}" dt="2021-08-19T23:08:28.017" v="859" actId="47"/>
        <pc:sldMkLst>
          <pc:docMk/>
          <pc:sldMk cId="3625562289" sldId="284"/>
        </pc:sldMkLst>
      </pc:sldChg>
      <pc:sldChg chg="del">
        <pc:chgData name="Nguyen Minh" userId="a6db1938149625d9" providerId="LiveId" clId="{591B1A91-EC2C-4333-BE14-155A61D92925}" dt="2021-08-19T23:08:28.017" v="859" actId="47"/>
        <pc:sldMkLst>
          <pc:docMk/>
          <pc:sldMk cId="3520805576" sldId="285"/>
        </pc:sldMkLst>
      </pc:sldChg>
      <pc:sldChg chg="addSp delSp modSp new mod">
        <pc:chgData name="Nguyen Minh" userId="a6db1938149625d9" providerId="LiveId" clId="{591B1A91-EC2C-4333-BE14-155A61D92925}" dt="2021-08-19T13:22:13.550" v="456" actId="1076"/>
        <pc:sldMkLst>
          <pc:docMk/>
          <pc:sldMk cId="4239196649" sldId="286"/>
        </pc:sldMkLst>
        <pc:spChg chg="del">
          <ac:chgData name="Nguyen Minh" userId="a6db1938149625d9" providerId="LiveId" clId="{591B1A91-EC2C-4333-BE14-155A61D92925}" dt="2021-08-19T13:15:41.174" v="277" actId="478"/>
          <ac:spMkLst>
            <pc:docMk/>
            <pc:sldMk cId="4239196649" sldId="286"/>
            <ac:spMk id="2" creationId="{7F8C5DA9-5B07-4D29-8D41-3BCFF2FCA060}"/>
          </ac:spMkLst>
        </pc:spChg>
        <pc:spChg chg="del">
          <ac:chgData name="Nguyen Minh" userId="a6db1938149625d9" providerId="LiveId" clId="{591B1A91-EC2C-4333-BE14-155A61D92925}" dt="2021-08-19T13:15:42.785" v="278" actId="478"/>
          <ac:spMkLst>
            <pc:docMk/>
            <pc:sldMk cId="4239196649" sldId="286"/>
            <ac:spMk id="3" creationId="{139E1A15-5655-4612-88B5-F91D1CEA014B}"/>
          </ac:spMkLst>
        </pc:spChg>
        <pc:spChg chg="add mod">
          <ac:chgData name="Nguyen Minh" userId="a6db1938149625d9" providerId="LiveId" clId="{591B1A91-EC2C-4333-BE14-155A61D92925}" dt="2021-08-19T13:21:52.683" v="454" actId="14100"/>
          <ac:spMkLst>
            <pc:docMk/>
            <pc:sldMk cId="4239196649" sldId="286"/>
            <ac:spMk id="4" creationId="{F40FA4CE-FAFF-4899-84DA-5286598A16D3}"/>
          </ac:spMkLst>
        </pc:spChg>
        <pc:spChg chg="add del mod">
          <ac:chgData name="Nguyen Minh" userId="a6db1938149625d9" providerId="LiveId" clId="{591B1A91-EC2C-4333-BE14-155A61D92925}" dt="2021-08-19T13:21:11.260" v="440" actId="478"/>
          <ac:spMkLst>
            <pc:docMk/>
            <pc:sldMk cId="4239196649" sldId="286"/>
            <ac:spMk id="5" creationId="{138BB6D8-7139-4886-A7DB-0FF039CC6264}"/>
          </ac:spMkLst>
        </pc:spChg>
        <pc:spChg chg="add del mod">
          <ac:chgData name="Nguyen Minh" userId="a6db1938149625d9" providerId="LiveId" clId="{591B1A91-EC2C-4333-BE14-155A61D92925}" dt="2021-08-19T13:21:10.208" v="439" actId="478"/>
          <ac:spMkLst>
            <pc:docMk/>
            <pc:sldMk cId="4239196649" sldId="286"/>
            <ac:spMk id="6" creationId="{8F03A4B8-3646-4D0A-B06B-013C63B78935}"/>
          </ac:spMkLst>
        </pc:spChg>
        <pc:spChg chg="add del mod">
          <ac:chgData name="Nguyen Minh" userId="a6db1938149625d9" providerId="LiveId" clId="{591B1A91-EC2C-4333-BE14-155A61D92925}" dt="2021-08-19T13:21:12.068" v="441" actId="478"/>
          <ac:spMkLst>
            <pc:docMk/>
            <pc:sldMk cId="4239196649" sldId="286"/>
            <ac:spMk id="7" creationId="{A787C7E2-CCC1-4000-A7E5-038C08556058}"/>
          </ac:spMkLst>
        </pc:spChg>
        <pc:spChg chg="add del mod">
          <ac:chgData name="Nguyen Minh" userId="a6db1938149625d9" providerId="LiveId" clId="{591B1A91-EC2C-4333-BE14-155A61D92925}" dt="2021-08-19T13:17:08.536" v="289" actId="478"/>
          <ac:spMkLst>
            <pc:docMk/>
            <pc:sldMk cId="4239196649" sldId="286"/>
            <ac:spMk id="8" creationId="{607346DB-4C72-4A8D-B649-9DB712DF24CA}"/>
          </ac:spMkLst>
        </pc:spChg>
        <pc:spChg chg="add del mod">
          <ac:chgData name="Nguyen Minh" userId="a6db1938149625d9" providerId="LiveId" clId="{591B1A91-EC2C-4333-BE14-155A61D92925}" dt="2021-08-19T13:21:14.433" v="444" actId="478"/>
          <ac:spMkLst>
            <pc:docMk/>
            <pc:sldMk cId="4239196649" sldId="286"/>
            <ac:spMk id="9" creationId="{B06D04F8-EA88-4C85-A318-0608ACAAC7E8}"/>
          </ac:spMkLst>
        </pc:spChg>
        <pc:spChg chg="add del mod">
          <ac:chgData name="Nguyen Minh" userId="a6db1938149625d9" providerId="LiveId" clId="{591B1A91-EC2C-4333-BE14-155A61D92925}" dt="2021-08-19T13:17:24.226" v="295" actId="478"/>
          <ac:spMkLst>
            <pc:docMk/>
            <pc:sldMk cId="4239196649" sldId="286"/>
            <ac:spMk id="10" creationId="{57C3DF33-2302-4E5E-8377-4348131BA811}"/>
          </ac:spMkLst>
        </pc:spChg>
        <pc:spChg chg="add del mod">
          <ac:chgData name="Nguyen Minh" userId="a6db1938149625d9" providerId="LiveId" clId="{591B1A91-EC2C-4333-BE14-155A61D92925}" dt="2021-08-19T13:17:24.226" v="295" actId="478"/>
          <ac:spMkLst>
            <pc:docMk/>
            <pc:sldMk cId="4239196649" sldId="286"/>
            <ac:spMk id="11" creationId="{B3488874-162F-499C-9081-9A5D12DD8ED3}"/>
          </ac:spMkLst>
        </pc:spChg>
        <pc:spChg chg="add del mod">
          <ac:chgData name="Nguyen Minh" userId="a6db1938149625d9" providerId="LiveId" clId="{591B1A91-EC2C-4333-BE14-155A61D92925}" dt="2021-08-19T13:21:12.878" v="442" actId="478"/>
          <ac:spMkLst>
            <pc:docMk/>
            <pc:sldMk cId="4239196649" sldId="286"/>
            <ac:spMk id="12" creationId="{0D8FA929-3385-4C92-9485-204E1C4959C1}"/>
          </ac:spMkLst>
        </pc:spChg>
        <pc:spChg chg="add del mod">
          <ac:chgData name="Nguyen Minh" userId="a6db1938149625d9" providerId="LiveId" clId="{591B1A91-EC2C-4333-BE14-155A61D92925}" dt="2021-08-19T13:21:13.604" v="443" actId="478"/>
          <ac:spMkLst>
            <pc:docMk/>
            <pc:sldMk cId="4239196649" sldId="286"/>
            <ac:spMk id="13" creationId="{8A4E3D61-FE5A-46AF-BACA-4A5E4E79B038}"/>
          </ac:spMkLst>
        </pc:spChg>
        <pc:spChg chg="add mod">
          <ac:chgData name="Nguyen Minh" userId="a6db1938149625d9" providerId="LiveId" clId="{591B1A91-EC2C-4333-BE14-155A61D92925}" dt="2021-08-19T13:18:56.639" v="360" actId="20577"/>
          <ac:spMkLst>
            <pc:docMk/>
            <pc:sldMk cId="4239196649" sldId="286"/>
            <ac:spMk id="14" creationId="{72AABD29-562E-45A2-A3BE-1B6311FF80BA}"/>
          </ac:spMkLst>
        </pc:spChg>
        <pc:spChg chg="add mod">
          <ac:chgData name="Nguyen Minh" userId="a6db1938149625d9" providerId="LiveId" clId="{591B1A91-EC2C-4333-BE14-155A61D92925}" dt="2021-08-19T13:22:13.550" v="456" actId="1076"/>
          <ac:spMkLst>
            <pc:docMk/>
            <pc:sldMk cId="4239196649" sldId="286"/>
            <ac:spMk id="15" creationId="{BD7F9CFB-AE7B-48E6-98EC-1A35CDED4E88}"/>
          </ac:spMkLst>
        </pc:spChg>
        <pc:spChg chg="add mod">
          <ac:chgData name="Nguyen Minh" userId="a6db1938149625d9" providerId="LiveId" clId="{591B1A91-EC2C-4333-BE14-155A61D92925}" dt="2021-08-19T13:21:27.646" v="445" actId="1076"/>
          <ac:spMkLst>
            <pc:docMk/>
            <pc:sldMk cId="4239196649" sldId="286"/>
            <ac:spMk id="16" creationId="{FC21AF06-DB1B-4604-BD2D-5376628C4B9A}"/>
          </ac:spMkLst>
        </pc:spChg>
        <pc:spChg chg="add mod">
          <ac:chgData name="Nguyen Minh" userId="a6db1938149625d9" providerId="LiveId" clId="{591B1A91-EC2C-4333-BE14-155A61D92925}" dt="2021-08-19T13:21:30.067" v="446" actId="1076"/>
          <ac:spMkLst>
            <pc:docMk/>
            <pc:sldMk cId="4239196649" sldId="286"/>
            <ac:spMk id="17" creationId="{8759A174-D0B4-4867-A6D3-DAF41ED5F9A8}"/>
          </ac:spMkLst>
        </pc:spChg>
        <pc:spChg chg="add mod">
          <ac:chgData name="Nguyen Minh" userId="a6db1938149625d9" providerId="LiveId" clId="{591B1A91-EC2C-4333-BE14-155A61D92925}" dt="2021-08-19T13:21:31.863" v="447" actId="1076"/>
          <ac:spMkLst>
            <pc:docMk/>
            <pc:sldMk cId="4239196649" sldId="286"/>
            <ac:spMk id="18" creationId="{A00C8055-43E3-49DD-B48B-59595C45C396}"/>
          </ac:spMkLst>
        </pc:spChg>
        <pc:spChg chg="add mod">
          <ac:chgData name="Nguyen Minh" userId="a6db1938149625d9" providerId="LiveId" clId="{591B1A91-EC2C-4333-BE14-155A61D92925}" dt="2021-08-19T13:21:34.865" v="448" actId="1076"/>
          <ac:spMkLst>
            <pc:docMk/>
            <pc:sldMk cId="4239196649" sldId="286"/>
            <ac:spMk id="19" creationId="{35850821-0BC5-40A4-874A-F2DEF51789E4}"/>
          </ac:spMkLst>
        </pc:spChg>
        <pc:spChg chg="add mod">
          <ac:chgData name="Nguyen Minh" userId="a6db1938149625d9" providerId="LiveId" clId="{591B1A91-EC2C-4333-BE14-155A61D92925}" dt="2021-08-19T13:21:36.927" v="449" actId="1076"/>
          <ac:spMkLst>
            <pc:docMk/>
            <pc:sldMk cId="4239196649" sldId="286"/>
            <ac:spMk id="20" creationId="{6127636C-95CA-4D2E-A1A7-C65CE8FF4017}"/>
          </ac:spMkLst>
        </pc:spChg>
        <pc:spChg chg="add mod">
          <ac:chgData name="Nguyen Minh" userId="a6db1938149625d9" providerId="LiveId" clId="{591B1A91-EC2C-4333-BE14-155A61D92925}" dt="2021-08-19T13:21:40.691" v="450" actId="1076"/>
          <ac:spMkLst>
            <pc:docMk/>
            <pc:sldMk cId="4239196649" sldId="286"/>
            <ac:spMk id="21" creationId="{1311ABDC-852E-4875-8B9A-39A6336FB8EC}"/>
          </ac:spMkLst>
        </pc:spChg>
      </pc:sldChg>
      <pc:sldChg chg="addSp modSp mod">
        <pc:chgData name="Nguyen Minh" userId="a6db1938149625d9" providerId="LiveId" clId="{591B1A91-EC2C-4333-BE14-155A61D92925}" dt="2021-08-19T13:24:02.407" v="527" actId="20577"/>
        <pc:sldMkLst>
          <pc:docMk/>
          <pc:sldMk cId="3853603621" sldId="287"/>
        </pc:sldMkLst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11" creationId="{EA0D568B-99C6-46F5-B77C-672E061945A9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12" creationId="{948B19BC-4BDA-46CE-B7A0-A2A960BD3DF9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13" creationId="{B0C0D278-D926-4456-A7F4-C2C8B222B68D}"/>
          </ac:spMkLst>
        </pc:spChg>
        <pc:spChg chg="mod">
          <ac:chgData name="Nguyen Minh" userId="a6db1938149625d9" providerId="LiveId" clId="{591B1A91-EC2C-4333-BE14-155A61D92925}" dt="2021-08-19T13:22:52.112" v="487" actId="20577"/>
          <ac:spMkLst>
            <pc:docMk/>
            <pc:sldMk cId="3853603621" sldId="287"/>
            <ac:spMk id="14" creationId="{72AABD29-562E-45A2-A3BE-1B6311FF80BA}"/>
          </ac:spMkLst>
        </pc:spChg>
        <pc:spChg chg="mod">
          <ac:chgData name="Nguyen Minh" userId="a6db1938149625d9" providerId="LiveId" clId="{591B1A91-EC2C-4333-BE14-155A61D92925}" dt="2021-08-19T13:24:02.407" v="527" actId="20577"/>
          <ac:spMkLst>
            <pc:docMk/>
            <pc:sldMk cId="3853603621" sldId="287"/>
            <ac:spMk id="15" creationId="{BD7F9CFB-AE7B-48E6-98EC-1A35CDED4E88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22" creationId="{616A1091-ED20-4312-AFD9-79263C2306E5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23" creationId="{2CF40DE3-DF9E-4119-8DEA-4F11162473B1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24" creationId="{4A287F86-8B94-463D-8672-7EE77DA6FCEE}"/>
          </ac:spMkLst>
        </pc:spChg>
        <pc:spChg chg="add mod">
          <ac:chgData name="Nguyen Minh" userId="a6db1938149625d9" providerId="LiveId" clId="{591B1A91-EC2C-4333-BE14-155A61D92925}" dt="2021-08-19T13:23:09.997" v="489" actId="571"/>
          <ac:spMkLst>
            <pc:docMk/>
            <pc:sldMk cId="3853603621" sldId="287"/>
            <ac:spMk id="25" creationId="{E6CE6A6A-5764-4476-9D2A-9FABDFAB5358}"/>
          </ac:spMkLst>
        </pc:spChg>
      </pc:sldChg>
      <pc:sldChg chg="addSp modSp mod">
        <pc:chgData name="Nguyen Minh" userId="a6db1938149625d9" providerId="LiveId" clId="{591B1A91-EC2C-4333-BE14-155A61D92925}" dt="2021-08-19T13:28:51.453" v="548" actId="20577"/>
        <pc:sldMkLst>
          <pc:docMk/>
          <pc:sldMk cId="3083964356" sldId="288"/>
        </pc:sldMkLst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11" creationId="{EA0D568B-99C6-46F5-B77C-672E061945A9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12" creationId="{948B19BC-4BDA-46CE-B7A0-A2A960BD3DF9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13" creationId="{B0C0D278-D926-4456-A7F4-C2C8B222B68D}"/>
          </ac:spMkLst>
        </pc:spChg>
        <pc:spChg chg="mod">
          <ac:chgData name="Nguyen Minh" userId="a6db1938149625d9" providerId="LiveId" clId="{591B1A91-EC2C-4333-BE14-155A61D92925}" dt="2021-08-19T13:24:24.676" v="529" actId="20577"/>
          <ac:spMkLst>
            <pc:docMk/>
            <pc:sldMk cId="3083964356" sldId="288"/>
            <ac:spMk id="14" creationId="{72AABD29-562E-45A2-A3BE-1B6311FF80BA}"/>
          </ac:spMkLst>
        </pc:spChg>
        <pc:spChg chg="mod">
          <ac:chgData name="Nguyen Minh" userId="a6db1938149625d9" providerId="LiveId" clId="{591B1A91-EC2C-4333-BE14-155A61D92925}" dt="2021-08-19T13:28:51.453" v="548" actId="20577"/>
          <ac:spMkLst>
            <pc:docMk/>
            <pc:sldMk cId="3083964356" sldId="288"/>
            <ac:spMk id="15" creationId="{BD7F9CFB-AE7B-48E6-98EC-1A35CDED4E88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22" creationId="{616A1091-ED20-4312-AFD9-79263C2306E5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23" creationId="{2CF40DE3-DF9E-4119-8DEA-4F11162473B1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24" creationId="{4A287F86-8B94-463D-8672-7EE77DA6FCEE}"/>
          </ac:spMkLst>
        </pc:spChg>
        <pc:spChg chg="mod">
          <ac:chgData name="Nguyen Minh" userId="a6db1938149625d9" providerId="LiveId" clId="{591B1A91-EC2C-4333-BE14-155A61D92925}" dt="2021-08-19T13:27:37.615" v="533" actId="1076"/>
          <ac:spMkLst>
            <pc:docMk/>
            <pc:sldMk cId="3083964356" sldId="288"/>
            <ac:spMk id="25" creationId="{E6CE6A6A-5764-4476-9D2A-9FABDFAB5358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26" creationId="{1DFD7D3B-8125-49E1-94E4-54FA7C0B6B6B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27" creationId="{7608BDEC-EAE3-4810-9EBB-236A6DEAA182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28" creationId="{3FD27A0C-519E-4452-952E-EAAD3D4B40C4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29" creationId="{7F21D2BF-BC83-44AF-9944-3E16CBCBFF3D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30" creationId="{14623E95-0F78-4A9F-8E1C-8D2CF4EBC788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31" creationId="{BA2549DD-1671-43E3-BF6A-F5DA5EC2CE38}"/>
          </ac:spMkLst>
        </pc:spChg>
        <pc:spChg chg="add mod">
          <ac:chgData name="Nguyen Minh" userId="a6db1938149625d9" providerId="LiveId" clId="{591B1A91-EC2C-4333-BE14-155A61D92925}" dt="2021-08-19T13:27:44.301" v="534" actId="571"/>
          <ac:spMkLst>
            <pc:docMk/>
            <pc:sldMk cId="3083964356" sldId="288"/>
            <ac:spMk id="32" creationId="{AD4DAD7E-2A4C-4C51-B7D0-642CBE06B972}"/>
          </ac:spMkLst>
        </pc:spChg>
      </pc:sldChg>
      <pc:sldChg chg="addSp delSp modSp new mod setBg">
        <pc:chgData name="Nguyen Minh" userId="a6db1938149625d9" providerId="LiveId" clId="{591B1A91-EC2C-4333-BE14-155A61D92925}" dt="2021-08-19T22:48:57.509" v="591"/>
        <pc:sldMkLst>
          <pc:docMk/>
          <pc:sldMk cId="869960994" sldId="289"/>
        </pc:sldMkLst>
        <pc:spChg chg="del">
          <ac:chgData name="Nguyen Minh" userId="a6db1938149625d9" providerId="LiveId" clId="{591B1A91-EC2C-4333-BE14-155A61D92925}" dt="2021-08-19T22:47:10.477" v="550" actId="478"/>
          <ac:spMkLst>
            <pc:docMk/>
            <pc:sldMk cId="869960994" sldId="289"/>
            <ac:spMk id="2" creationId="{54355D13-AE6E-4F07-AA1E-85CDC607CB98}"/>
          </ac:spMkLst>
        </pc:spChg>
        <pc:spChg chg="del">
          <ac:chgData name="Nguyen Minh" userId="a6db1938149625d9" providerId="LiveId" clId="{591B1A91-EC2C-4333-BE14-155A61D92925}" dt="2021-08-19T22:47:12.306" v="551" actId="478"/>
          <ac:spMkLst>
            <pc:docMk/>
            <pc:sldMk cId="869960994" sldId="289"/>
            <ac:spMk id="3" creationId="{882F2D2B-685D-444B-8A4F-0051D1A8CE7D}"/>
          </ac:spMkLst>
        </pc:spChg>
        <pc:spChg chg="add mod">
          <ac:chgData name="Nguyen Minh" userId="a6db1938149625d9" providerId="LiveId" clId="{591B1A91-EC2C-4333-BE14-155A61D92925}" dt="2021-08-19T22:48:27.865" v="586" actId="207"/>
          <ac:spMkLst>
            <pc:docMk/>
            <pc:sldMk cId="869960994" sldId="289"/>
            <ac:spMk id="4" creationId="{1190CBB0-83E1-459A-8204-93ECD6A337C1}"/>
          </ac:spMkLst>
        </pc:spChg>
      </pc:sldChg>
      <pc:sldChg chg="addSp delSp modSp new mod setBg">
        <pc:chgData name="Nguyen Minh" userId="a6db1938149625d9" providerId="LiveId" clId="{591B1A91-EC2C-4333-BE14-155A61D92925}" dt="2021-08-19T23:08:04.147" v="858"/>
        <pc:sldMkLst>
          <pc:docMk/>
          <pc:sldMk cId="4169666672" sldId="290"/>
        </pc:sldMkLst>
        <pc:spChg chg="del">
          <ac:chgData name="Nguyen Minh" userId="a6db1938149625d9" providerId="LiveId" clId="{591B1A91-EC2C-4333-BE14-155A61D92925}" dt="2021-08-19T23:06:02.845" v="845" actId="478"/>
          <ac:spMkLst>
            <pc:docMk/>
            <pc:sldMk cId="4169666672" sldId="290"/>
            <ac:spMk id="2" creationId="{2FB83352-F36F-451B-8752-B64DC67C7874}"/>
          </ac:spMkLst>
        </pc:spChg>
        <pc:spChg chg="del">
          <ac:chgData name="Nguyen Minh" userId="a6db1938149625d9" providerId="LiveId" clId="{591B1A91-EC2C-4333-BE14-155A61D92925}" dt="2021-08-19T23:05:07.465" v="833"/>
          <ac:spMkLst>
            <pc:docMk/>
            <pc:sldMk cId="4169666672" sldId="290"/>
            <ac:spMk id="3" creationId="{450424B1-DE3B-4960-96F5-90F41A067886}"/>
          </ac:spMkLst>
        </pc:spChg>
        <pc:spChg chg="add mod">
          <ac:chgData name="Nguyen Minh" userId="a6db1938149625d9" providerId="LiveId" clId="{591B1A91-EC2C-4333-BE14-155A61D92925}" dt="2021-08-19T23:06:05.692" v="846" actId="20577"/>
          <ac:spMkLst>
            <pc:docMk/>
            <pc:sldMk cId="4169666672" sldId="290"/>
            <ac:spMk id="5" creationId="{FF26FC68-0763-4E81-AE03-6CA773B01F49}"/>
          </ac:spMkLst>
        </pc:spChg>
        <pc:graphicFrameChg chg="add mod modGraphic">
          <ac:chgData name="Nguyen Minh" userId="a6db1938149625d9" providerId="LiveId" clId="{591B1A91-EC2C-4333-BE14-155A61D92925}" dt="2021-08-19T23:05:59.745" v="844" actId="1076"/>
          <ac:graphicFrameMkLst>
            <pc:docMk/>
            <pc:sldMk cId="4169666672" sldId="290"/>
            <ac:graphicFrameMk id="4" creationId="{B7758943-A007-4DAD-AE46-548144C54793}"/>
          </ac:graphicFrameMkLst>
        </pc:graphicFrameChg>
      </pc:sldChg>
    </pc:docChg>
  </pc:docChgLst>
  <pc:docChgLst>
    <pc:chgData name="Nguyen Minh" userId="a6db1938149625d9" providerId="LiveId" clId="{23F03B79-1C50-45AB-AAF9-02A6757A361A}"/>
    <pc:docChg chg="custSel delSld modSld">
      <pc:chgData name="Nguyen Minh" userId="a6db1938149625d9" providerId="LiveId" clId="{23F03B79-1C50-45AB-AAF9-02A6757A361A}" dt="2021-09-12T02:52:56.313" v="11" actId="478"/>
      <pc:docMkLst>
        <pc:docMk/>
      </pc:docMkLst>
      <pc:sldChg chg="delSp mod delAnim">
        <pc:chgData name="Nguyen Minh" userId="a6db1938149625d9" providerId="LiveId" clId="{23F03B79-1C50-45AB-AAF9-02A6757A361A}" dt="2021-09-12T02:52:56.313" v="11" actId="478"/>
        <pc:sldMkLst>
          <pc:docMk/>
          <pc:sldMk cId="0" sldId="268"/>
        </pc:sldMkLst>
        <pc:picChg chg="del">
          <ac:chgData name="Nguyen Minh" userId="a6db1938149625d9" providerId="LiveId" clId="{23F03B79-1C50-45AB-AAF9-02A6757A361A}" dt="2021-09-12T02:52:56.313" v="11" actId="478"/>
          <ac:picMkLst>
            <pc:docMk/>
            <pc:sldMk cId="0" sldId="268"/>
            <ac:picMk id="2" creationId="{75B35826-1FEE-4AE9-A4CC-D3115D0A44CD}"/>
          </ac:picMkLst>
        </pc:picChg>
      </pc:sldChg>
      <pc:sldChg chg="delSp mod delAnim">
        <pc:chgData name="Nguyen Minh" userId="a6db1938149625d9" providerId="LiveId" clId="{23F03B79-1C50-45AB-AAF9-02A6757A361A}" dt="2021-09-12T02:52:03.909" v="1" actId="478"/>
        <pc:sldMkLst>
          <pc:docMk/>
          <pc:sldMk cId="0" sldId="271"/>
        </pc:sldMkLst>
        <pc:picChg chg="del">
          <ac:chgData name="Nguyen Minh" userId="a6db1938149625d9" providerId="LiveId" clId="{23F03B79-1C50-45AB-AAF9-02A6757A361A}" dt="2021-09-12T02:52:03.909" v="1" actId="478"/>
          <ac:picMkLst>
            <pc:docMk/>
            <pc:sldMk cId="0" sldId="271"/>
            <ac:picMk id="6" creationId="{FE13D66E-645C-4DEE-9786-C46E34CAEF4A}"/>
          </ac:picMkLst>
        </pc:picChg>
      </pc:sldChg>
      <pc:sldChg chg="delSp mod delAnim">
        <pc:chgData name="Nguyen Minh" userId="a6db1938149625d9" providerId="LiveId" clId="{23F03B79-1C50-45AB-AAF9-02A6757A361A}" dt="2021-09-12T02:52:11.967" v="4" actId="478"/>
        <pc:sldMkLst>
          <pc:docMk/>
          <pc:sldMk cId="2719984870" sldId="274"/>
        </pc:sldMkLst>
        <pc:picChg chg="del">
          <ac:chgData name="Nguyen Minh" userId="a6db1938149625d9" providerId="LiveId" clId="{23F03B79-1C50-45AB-AAF9-02A6757A361A}" dt="2021-09-12T02:52:11.967" v="4" actId="478"/>
          <ac:picMkLst>
            <pc:docMk/>
            <pc:sldMk cId="2719984870" sldId="274"/>
            <ac:picMk id="7" creationId="{519B7A77-A3BD-4004-87B7-F1EA9E875EBA}"/>
          </ac:picMkLst>
        </pc:picChg>
      </pc:sldChg>
      <pc:sldChg chg="delSp mod delAnim">
        <pc:chgData name="Nguyen Minh" userId="a6db1938149625d9" providerId="LiveId" clId="{23F03B79-1C50-45AB-AAF9-02A6757A361A}" dt="2021-09-12T02:52:32.233" v="6" actId="478"/>
        <pc:sldMkLst>
          <pc:docMk/>
          <pc:sldMk cId="2139357123" sldId="279"/>
        </pc:sldMkLst>
        <pc:picChg chg="del">
          <ac:chgData name="Nguyen Minh" userId="a6db1938149625d9" providerId="LiveId" clId="{23F03B79-1C50-45AB-AAF9-02A6757A361A}" dt="2021-09-12T02:52:32.233" v="6" actId="478"/>
          <ac:picMkLst>
            <pc:docMk/>
            <pc:sldMk cId="2139357123" sldId="279"/>
            <ac:picMk id="5" creationId="{4E335F4E-952C-48C1-98C9-E83FFCAC9BE5}"/>
          </ac:picMkLst>
        </pc:picChg>
      </pc:sldChg>
      <pc:sldChg chg="delSp mod delAnim">
        <pc:chgData name="Nguyen Minh" userId="a6db1938149625d9" providerId="LiveId" clId="{23F03B79-1C50-45AB-AAF9-02A6757A361A}" dt="2021-09-12T02:52:00.990" v="0" actId="478"/>
        <pc:sldMkLst>
          <pc:docMk/>
          <pc:sldMk cId="0" sldId="292"/>
        </pc:sldMkLst>
        <pc:picChg chg="del">
          <ac:chgData name="Nguyen Minh" userId="a6db1938149625d9" providerId="LiveId" clId="{23F03B79-1C50-45AB-AAF9-02A6757A361A}" dt="2021-09-12T02:52:00.990" v="0" actId="478"/>
          <ac:picMkLst>
            <pc:docMk/>
            <pc:sldMk cId="0" sldId="292"/>
            <ac:picMk id="7" creationId="{05132235-F7F2-40C3-9F1E-FAC43C08BC0B}"/>
          </ac:picMkLst>
        </pc:picChg>
      </pc:sldChg>
      <pc:sldChg chg="delSp mod delAnim">
        <pc:chgData name="Nguyen Minh" userId="a6db1938149625d9" providerId="LiveId" clId="{23F03B79-1C50-45AB-AAF9-02A6757A361A}" dt="2021-09-12T02:52:06.803" v="2" actId="478"/>
        <pc:sldMkLst>
          <pc:docMk/>
          <pc:sldMk cId="1842276031" sldId="295"/>
        </pc:sldMkLst>
        <pc:picChg chg="del">
          <ac:chgData name="Nguyen Minh" userId="a6db1938149625d9" providerId="LiveId" clId="{23F03B79-1C50-45AB-AAF9-02A6757A361A}" dt="2021-09-12T02:52:06.803" v="2" actId="478"/>
          <ac:picMkLst>
            <pc:docMk/>
            <pc:sldMk cId="1842276031" sldId="295"/>
            <ac:picMk id="2" creationId="{D7FF2F73-D3D8-4D2D-A2CA-BC6895C42F59}"/>
          </ac:picMkLst>
        </pc:picChg>
      </pc:sldChg>
      <pc:sldChg chg="delSp mod delAnim">
        <pc:chgData name="Nguyen Minh" userId="a6db1938149625d9" providerId="LiveId" clId="{23F03B79-1C50-45AB-AAF9-02A6757A361A}" dt="2021-09-12T02:52:42.714" v="7" actId="478"/>
        <pc:sldMkLst>
          <pc:docMk/>
          <pc:sldMk cId="1386530266" sldId="296"/>
        </pc:sldMkLst>
        <pc:picChg chg="del">
          <ac:chgData name="Nguyen Minh" userId="a6db1938149625d9" providerId="LiveId" clId="{23F03B79-1C50-45AB-AAF9-02A6757A361A}" dt="2021-09-12T02:52:42.714" v="7" actId="478"/>
          <ac:picMkLst>
            <pc:docMk/>
            <pc:sldMk cId="1386530266" sldId="296"/>
            <ac:picMk id="2" creationId="{381EADD5-BF5E-4A4E-91D7-7A15DB5E6C4A}"/>
          </ac:picMkLst>
        </pc:picChg>
      </pc:sldChg>
      <pc:sldChg chg="delSp mod delAnim">
        <pc:chgData name="Nguyen Minh" userId="a6db1938149625d9" providerId="LiveId" clId="{23F03B79-1C50-45AB-AAF9-02A6757A361A}" dt="2021-09-12T02:52:09.394" v="3" actId="478"/>
        <pc:sldMkLst>
          <pc:docMk/>
          <pc:sldMk cId="1800811120" sldId="297"/>
        </pc:sldMkLst>
        <pc:picChg chg="del">
          <ac:chgData name="Nguyen Minh" userId="a6db1938149625d9" providerId="LiveId" clId="{23F03B79-1C50-45AB-AAF9-02A6757A361A}" dt="2021-09-12T02:52:09.394" v="3" actId="478"/>
          <ac:picMkLst>
            <pc:docMk/>
            <pc:sldMk cId="1800811120" sldId="297"/>
            <ac:picMk id="7" creationId="{BDA5BF6F-E2FA-4594-8BF5-1C11945BB44E}"/>
          </ac:picMkLst>
        </pc:picChg>
      </pc:sldChg>
      <pc:sldChg chg="delSp mod delAnim">
        <pc:chgData name="Nguyen Minh" userId="a6db1938149625d9" providerId="LiveId" clId="{23F03B79-1C50-45AB-AAF9-02A6757A361A}" dt="2021-09-12T02:52:50.878" v="9" actId="478"/>
        <pc:sldMkLst>
          <pc:docMk/>
          <pc:sldMk cId="2969247279" sldId="298"/>
        </pc:sldMkLst>
        <pc:picChg chg="del">
          <ac:chgData name="Nguyen Minh" userId="a6db1938149625d9" providerId="LiveId" clId="{23F03B79-1C50-45AB-AAF9-02A6757A361A}" dt="2021-09-12T02:52:50.878" v="9" actId="478"/>
          <ac:picMkLst>
            <pc:docMk/>
            <pc:sldMk cId="2969247279" sldId="298"/>
            <ac:picMk id="2" creationId="{EC0B66DA-1835-4793-BC5F-FD659473475E}"/>
          </ac:picMkLst>
        </pc:picChg>
      </pc:sldChg>
      <pc:sldChg chg="delSp mod delAnim">
        <pc:chgData name="Nguyen Minh" userId="a6db1938149625d9" providerId="LiveId" clId="{23F03B79-1C50-45AB-AAF9-02A6757A361A}" dt="2021-09-12T02:52:53.793" v="10" actId="478"/>
        <pc:sldMkLst>
          <pc:docMk/>
          <pc:sldMk cId="934212358" sldId="299"/>
        </pc:sldMkLst>
        <pc:picChg chg="del">
          <ac:chgData name="Nguyen Minh" userId="a6db1938149625d9" providerId="LiveId" clId="{23F03B79-1C50-45AB-AAF9-02A6757A361A}" dt="2021-09-12T02:52:53.793" v="10" actId="478"/>
          <ac:picMkLst>
            <pc:docMk/>
            <pc:sldMk cId="934212358" sldId="299"/>
            <ac:picMk id="5" creationId="{5888FAD2-C6AE-477F-BB87-12F4B69CDB26}"/>
          </ac:picMkLst>
        </pc:picChg>
      </pc:sldChg>
      <pc:sldChg chg="delSp mod delAnim">
        <pc:chgData name="Nguyen Minh" userId="a6db1938149625d9" providerId="LiveId" clId="{23F03B79-1C50-45AB-AAF9-02A6757A361A}" dt="2021-09-12T02:52:26.062" v="5" actId="478"/>
        <pc:sldMkLst>
          <pc:docMk/>
          <pc:sldMk cId="3750182475" sldId="300"/>
        </pc:sldMkLst>
        <pc:picChg chg="del">
          <ac:chgData name="Nguyen Minh" userId="a6db1938149625d9" providerId="LiveId" clId="{23F03B79-1C50-45AB-AAF9-02A6757A361A}" dt="2021-09-12T02:52:26.062" v="5" actId="478"/>
          <ac:picMkLst>
            <pc:docMk/>
            <pc:sldMk cId="3750182475" sldId="300"/>
            <ac:picMk id="3" creationId="{FDC77372-9078-4C8A-AA74-7A643AD83D36}"/>
          </ac:picMkLst>
        </pc:picChg>
      </pc:sldChg>
      <pc:sldChg chg="del">
        <pc:chgData name="Nguyen Minh" userId="a6db1938149625d9" providerId="LiveId" clId="{23F03B79-1C50-45AB-AAF9-02A6757A361A}" dt="2021-09-12T02:52:45.057" v="8" actId="47"/>
        <pc:sldMkLst>
          <pc:docMk/>
          <pc:sldMk cId="4074398399" sldId="301"/>
        </pc:sldMkLst>
      </pc:sldChg>
    </pc:docChg>
  </pc:docChgLst>
  <pc:docChgLst>
    <pc:chgData name="Nguyen Minh" userId="a6db1938149625d9" providerId="LiveId" clId="{6C72E319-DFC7-41FE-96DB-1AFB2AF4FE09}"/>
    <pc:docChg chg="undo custSel addSld delSld modSld">
      <pc:chgData name="Nguyen Minh" userId="a6db1938149625d9" providerId="LiveId" clId="{6C72E319-DFC7-41FE-96DB-1AFB2AF4FE09}" dt="2021-08-22T03:54:07.166" v="889" actId="47"/>
      <pc:docMkLst>
        <pc:docMk/>
      </pc:docMkLst>
      <pc:sldChg chg="modSp">
        <pc:chgData name="Nguyen Minh" userId="a6db1938149625d9" providerId="LiveId" clId="{6C72E319-DFC7-41FE-96DB-1AFB2AF4FE09}" dt="2021-08-22T03:20:27.969" v="123" actId="114"/>
        <pc:sldMkLst>
          <pc:docMk/>
          <pc:sldMk cId="0" sldId="271"/>
        </pc:sldMkLst>
        <pc:spChg chg="mod">
          <ac:chgData name="Nguyen Minh" userId="a6db1938149625d9" providerId="LiveId" clId="{6C72E319-DFC7-41FE-96DB-1AFB2AF4FE09}" dt="2021-08-22T03:18:54.468" v="47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6C72E319-DFC7-41FE-96DB-1AFB2AF4FE09}" dt="2021-08-22T03:20:27.969" v="123" actId="114"/>
          <ac:spMkLst>
            <pc:docMk/>
            <pc:sldMk cId="0" sldId="271"/>
            <ac:spMk id="4" creationId="{00000000-0000-0000-0000-000000000000}"/>
          </ac:spMkLst>
        </pc:spChg>
      </pc:sldChg>
      <pc:sldChg chg="addSp delSp modSp mod modAnim">
        <pc:chgData name="Nguyen Minh" userId="a6db1938149625d9" providerId="LiveId" clId="{6C72E319-DFC7-41FE-96DB-1AFB2AF4FE09}" dt="2021-08-22T03:24:36.198" v="144"/>
        <pc:sldMkLst>
          <pc:docMk/>
          <pc:sldMk cId="2719984870" sldId="274"/>
        </pc:sldMkLst>
        <pc:spChg chg="add mod">
          <ac:chgData name="Nguyen Minh" userId="a6db1938149625d9" providerId="LiveId" clId="{6C72E319-DFC7-41FE-96DB-1AFB2AF4FE09}" dt="2021-08-22T03:24:11.253" v="142" actId="207"/>
          <ac:spMkLst>
            <pc:docMk/>
            <pc:sldMk cId="2719984870" sldId="274"/>
            <ac:spMk id="2" creationId="{07A93727-6D6D-43D8-B4BD-B240493FFC07}"/>
          </ac:spMkLst>
        </pc:spChg>
        <pc:spChg chg="mod">
          <ac:chgData name="Nguyen Minh" userId="a6db1938149625d9" providerId="LiveId" clId="{6C72E319-DFC7-41FE-96DB-1AFB2AF4FE09}" dt="2021-08-22T03:22:41.359" v="132" actId="20577"/>
          <ac:spMkLst>
            <pc:docMk/>
            <pc:sldMk cId="2719984870" sldId="274"/>
            <ac:spMk id="6" creationId="{93F814E6-B28D-49C8-8BE9-900399C31FBC}"/>
          </ac:spMkLst>
        </pc:spChg>
        <pc:picChg chg="del">
          <ac:chgData name="Nguyen Minh" userId="a6db1938149625d9" providerId="LiveId" clId="{6C72E319-DFC7-41FE-96DB-1AFB2AF4FE09}" dt="2021-08-22T03:22:13.884" v="125" actId="478"/>
          <ac:picMkLst>
            <pc:docMk/>
            <pc:sldMk cId="2719984870" sldId="274"/>
            <ac:picMk id="1026" creationId="{B8141E71-13C2-4A6A-A0CF-1FF22432A305}"/>
          </ac:picMkLst>
        </pc:picChg>
      </pc:sldChg>
      <pc:sldChg chg="modSp mod">
        <pc:chgData name="Nguyen Minh" userId="a6db1938149625d9" providerId="LiveId" clId="{6C72E319-DFC7-41FE-96DB-1AFB2AF4FE09}" dt="2021-08-22T03:53:23.880" v="887" actId="20577"/>
        <pc:sldMkLst>
          <pc:docMk/>
          <pc:sldMk cId="2139357123" sldId="279"/>
        </pc:sldMkLst>
        <pc:spChg chg="mod">
          <ac:chgData name="Nguyen Minh" userId="a6db1938149625d9" providerId="LiveId" clId="{6C72E319-DFC7-41FE-96DB-1AFB2AF4FE09}" dt="2021-08-22T03:53:23.880" v="887" actId="20577"/>
          <ac:spMkLst>
            <pc:docMk/>
            <pc:sldMk cId="2139357123" sldId="279"/>
            <ac:spMk id="3" creationId="{0650EC4C-7DE7-41D9-A785-BD0D225FF447}"/>
          </ac:spMkLst>
        </pc:spChg>
      </pc:sldChg>
      <pc:sldChg chg="del">
        <pc:chgData name="Nguyen Minh" userId="a6db1938149625d9" providerId="LiveId" clId="{6C72E319-DFC7-41FE-96DB-1AFB2AF4FE09}" dt="2021-08-22T03:54:07.166" v="889" actId="47"/>
        <pc:sldMkLst>
          <pc:docMk/>
          <pc:sldMk cId="1119099440" sldId="280"/>
        </pc:sldMkLst>
      </pc:sldChg>
      <pc:sldChg chg="modSp mod">
        <pc:chgData name="Nguyen Minh" userId="a6db1938149625d9" providerId="LiveId" clId="{6C72E319-DFC7-41FE-96DB-1AFB2AF4FE09}" dt="2021-08-22T03:35:34.724" v="855" actId="114"/>
        <pc:sldMkLst>
          <pc:docMk/>
          <pc:sldMk cId="869960994" sldId="289"/>
        </pc:sldMkLst>
        <pc:spChg chg="mod">
          <ac:chgData name="Nguyen Minh" userId="a6db1938149625d9" providerId="LiveId" clId="{6C72E319-DFC7-41FE-96DB-1AFB2AF4FE09}" dt="2021-08-22T03:35:34.724" v="855" actId="114"/>
          <ac:spMkLst>
            <pc:docMk/>
            <pc:sldMk cId="869960994" sldId="289"/>
            <ac:spMk id="2" creationId="{5A6FF19C-1788-49F3-90B8-D9B86C564CE7}"/>
          </ac:spMkLst>
        </pc:spChg>
      </pc:sldChg>
      <pc:sldChg chg="del">
        <pc:chgData name="Nguyen Minh" userId="a6db1938149625d9" providerId="LiveId" clId="{6C72E319-DFC7-41FE-96DB-1AFB2AF4FE09}" dt="2021-08-22T03:54:05.870" v="888" actId="47"/>
        <pc:sldMkLst>
          <pc:docMk/>
          <pc:sldMk cId="3506896491" sldId="291"/>
        </pc:sldMkLst>
      </pc:sldChg>
      <pc:sldChg chg="addSp delSp modSp new mod setBg">
        <pc:chgData name="Nguyen Minh" userId="a6db1938149625d9" providerId="LiveId" clId="{6C72E319-DFC7-41FE-96DB-1AFB2AF4FE09}" dt="2021-08-22T03:30:09.668" v="322" actId="255"/>
        <pc:sldMkLst>
          <pc:docMk/>
          <pc:sldMk cId="334261387" sldId="292"/>
        </pc:sldMkLst>
        <pc:spChg chg="del">
          <ac:chgData name="Nguyen Minh" userId="a6db1938149625d9" providerId="LiveId" clId="{6C72E319-DFC7-41FE-96DB-1AFB2AF4FE09}" dt="2021-08-22T03:26:18.407" v="146" actId="478"/>
          <ac:spMkLst>
            <pc:docMk/>
            <pc:sldMk cId="334261387" sldId="292"/>
            <ac:spMk id="2" creationId="{17845E7D-DBBA-4988-8CA0-9631B6C772B8}"/>
          </ac:spMkLst>
        </pc:spChg>
        <pc:spChg chg="mod">
          <ac:chgData name="Nguyen Minh" userId="a6db1938149625d9" providerId="LiveId" clId="{6C72E319-DFC7-41FE-96DB-1AFB2AF4FE09}" dt="2021-08-22T03:28:45.652" v="275" actId="20577"/>
          <ac:spMkLst>
            <pc:docMk/>
            <pc:sldMk cId="334261387" sldId="292"/>
            <ac:spMk id="3" creationId="{FE8CAB0D-E8D4-4E6A-9DB0-5E741895A29C}"/>
          </ac:spMkLst>
        </pc:spChg>
        <pc:spChg chg="add mod">
          <ac:chgData name="Nguyen Minh" userId="a6db1938149625d9" providerId="LiveId" clId="{6C72E319-DFC7-41FE-96DB-1AFB2AF4FE09}" dt="2021-08-22T03:30:09.668" v="322" actId="255"/>
          <ac:spMkLst>
            <pc:docMk/>
            <pc:sldMk cId="334261387" sldId="292"/>
            <ac:spMk id="4" creationId="{89B527E2-23DF-42D6-9073-100AEFD42C69}"/>
          </ac:spMkLst>
        </pc:spChg>
      </pc:sldChg>
      <pc:sldChg chg="delSp mod">
        <pc:chgData name="Nguyen Minh" userId="a6db1938149625d9" providerId="LiveId" clId="{6C72E319-DFC7-41FE-96DB-1AFB2AF4FE09}" dt="2021-08-22T03:36:49.963" v="856" actId="478"/>
        <pc:sldMkLst>
          <pc:docMk/>
          <pc:sldMk cId="2791220296" sldId="293"/>
        </pc:sldMkLst>
        <pc:spChg chg="del">
          <ac:chgData name="Nguyen Minh" userId="a6db1938149625d9" providerId="LiveId" clId="{6C72E319-DFC7-41FE-96DB-1AFB2AF4FE09}" dt="2021-08-22T03:36:49.963" v="856" actId="478"/>
          <ac:spMkLst>
            <pc:docMk/>
            <pc:sldMk cId="2791220296" sldId="293"/>
            <ac:spMk id="4" creationId="{89B527E2-23DF-42D6-9073-100AEFD42C69}"/>
          </ac:spMkLst>
        </pc:spChg>
      </pc:sldChg>
      <pc:sldChg chg="modSp mod">
        <pc:chgData name="Nguyen Minh" userId="a6db1938149625d9" providerId="LiveId" clId="{6C72E319-DFC7-41FE-96DB-1AFB2AF4FE09}" dt="2021-08-22T03:53:13.055" v="885" actId="20577"/>
        <pc:sldMkLst>
          <pc:docMk/>
          <pc:sldMk cId="4070864387" sldId="294"/>
        </pc:sldMkLst>
        <pc:spChg chg="mod">
          <ac:chgData name="Nguyen Minh" userId="a6db1938149625d9" providerId="LiveId" clId="{6C72E319-DFC7-41FE-96DB-1AFB2AF4FE09}" dt="2021-08-22T03:53:13.055" v="885" actId="20577"/>
          <ac:spMkLst>
            <pc:docMk/>
            <pc:sldMk cId="4070864387" sldId="294"/>
            <ac:spMk id="3" creationId="{0650EC4C-7DE7-41D9-A785-BD0D225FF447}"/>
          </ac:spMkLst>
        </pc:spChg>
      </pc:sldChg>
      <pc:sldChg chg="add del setBg">
        <pc:chgData name="Nguyen Minh" userId="a6db1938149625d9" providerId="LiveId" clId="{6C72E319-DFC7-41FE-96DB-1AFB2AF4FE09}" dt="2021-08-22T03:51:31.305" v="867" actId="47"/>
        <pc:sldMkLst>
          <pc:docMk/>
          <pc:sldMk cId="2052490289" sldId="295"/>
        </pc:sldMkLst>
      </pc:sldChg>
    </pc:docChg>
  </pc:docChgLst>
  <pc:docChgLst>
    <pc:chgData name="Nguyen Minh" userId="a6db1938149625d9" providerId="LiveId" clId="{B34A91E3-748E-407B-AAFC-D0749A4FC182}"/>
    <pc:docChg chg="undo custSel addSld delSld modSld">
      <pc:chgData name="Nguyen Minh" userId="a6db1938149625d9" providerId="LiveId" clId="{B34A91E3-748E-407B-AAFC-D0749A4FC182}" dt="2021-09-11T13:32:46.470" v="685"/>
      <pc:docMkLst>
        <pc:docMk/>
      </pc:docMkLst>
      <pc:sldChg chg="addSp delSp modSp mod modTransition delAnim">
        <pc:chgData name="Nguyen Minh" userId="a6db1938149625d9" providerId="LiveId" clId="{B34A91E3-748E-407B-AAFC-D0749A4FC182}" dt="2021-09-11T13:32:46.470" v="685"/>
        <pc:sldMkLst>
          <pc:docMk/>
          <pc:sldMk cId="0" sldId="268"/>
        </pc:sldMkLst>
        <pc:picChg chg="add mod">
          <ac:chgData name="Nguyen Minh" userId="a6db1938149625d9" providerId="LiveId" clId="{B34A91E3-748E-407B-AAFC-D0749A4FC182}" dt="2021-09-11T13:32:46.470" v="685"/>
          <ac:picMkLst>
            <pc:docMk/>
            <pc:sldMk cId="0" sldId="268"/>
            <ac:picMk id="2" creationId="{75B35826-1FEE-4AE9-A4CC-D3115D0A44CD}"/>
          </ac:picMkLst>
        </pc:picChg>
        <pc:picChg chg="del">
          <ac:chgData name="Nguyen Minh" userId="a6db1938149625d9" providerId="LiveId" clId="{B34A91E3-748E-407B-AAFC-D0749A4FC182}" dt="2021-09-11T07:51:47.728" v="646" actId="478"/>
          <ac:picMkLst>
            <pc:docMk/>
            <pc:sldMk cId="0" sldId="268"/>
            <ac:picMk id="7" creationId="{00000000-0000-0000-0000-000000000000}"/>
          </ac:picMkLst>
        </pc:picChg>
      </pc:sldChg>
      <pc:sldChg chg="del">
        <pc:chgData name="Nguyen Minh" userId="a6db1938149625d9" providerId="LiveId" clId="{B34A91E3-748E-407B-AAFC-D0749A4FC182}" dt="2021-08-26T06:55:03.158" v="628" actId="47"/>
        <pc:sldMkLst>
          <pc:docMk/>
          <pc:sldMk cId="0" sldId="270"/>
        </pc:sldMkLst>
      </pc:sldChg>
      <pc:sldChg chg="addSp delSp modSp mod modTransition addAnim delAnim modAnim">
        <pc:chgData name="Nguyen Minh" userId="a6db1938149625d9" providerId="LiveId" clId="{B34A91E3-748E-407B-AAFC-D0749A4FC182}" dt="2021-09-11T13:12:00.109" v="653"/>
        <pc:sldMkLst>
          <pc:docMk/>
          <pc:sldMk cId="0" sldId="271"/>
        </pc:sldMkLst>
        <pc:spChg chg="mod">
          <ac:chgData name="Nguyen Minh" userId="a6db1938149625d9" providerId="LiveId" clId="{B34A91E3-748E-407B-AAFC-D0749A4FC182}" dt="2021-08-22T08:20:58.710" v="1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B34A91E3-748E-407B-AAFC-D0749A4FC182}" dt="2021-08-22T08:24:07.908" v="235" actId="20577"/>
          <ac:spMkLst>
            <pc:docMk/>
            <pc:sldMk cId="0" sldId="271"/>
            <ac:spMk id="4" creationId="{00000000-0000-0000-0000-000000000000}"/>
          </ac:spMkLst>
        </pc:spChg>
        <pc:picChg chg="add del mod">
          <ac:chgData name="Nguyen Minh" userId="a6db1938149625d9" providerId="LiveId" clId="{B34A91E3-748E-407B-AAFC-D0749A4FC182}" dt="2021-09-06T14:38:21.700" v="632"/>
          <ac:picMkLst>
            <pc:docMk/>
            <pc:sldMk cId="0" sldId="271"/>
            <ac:picMk id="3" creationId="{19C2D02B-83C1-4F0C-8462-3C320A130D3B}"/>
          </ac:picMkLst>
        </pc:picChg>
        <pc:picChg chg="add del mod">
          <ac:chgData name="Nguyen Minh" userId="a6db1938149625d9" providerId="LiveId" clId="{B34A91E3-748E-407B-AAFC-D0749A4FC182}" dt="2021-09-11T13:11:37.836" v="652"/>
          <ac:picMkLst>
            <pc:docMk/>
            <pc:sldMk cId="0" sldId="271"/>
            <ac:picMk id="3" creationId="{BE2A0F14-BEA3-453D-BEE5-4E1117AF1AC4}"/>
          </ac:picMkLst>
        </pc:picChg>
        <pc:picChg chg="add del mod">
          <ac:chgData name="Nguyen Minh" userId="a6db1938149625d9" providerId="LiveId" clId="{B34A91E3-748E-407B-AAFC-D0749A4FC182}" dt="2021-09-11T13:12:00.109" v="653"/>
          <ac:picMkLst>
            <pc:docMk/>
            <pc:sldMk cId="0" sldId="271"/>
            <ac:picMk id="5" creationId="{2FAF71C0-71F8-4A23-98A4-69373F15B944}"/>
          </ac:picMkLst>
        </pc:picChg>
        <pc:picChg chg="add del mod">
          <ac:chgData name="Nguyen Minh" userId="a6db1938149625d9" providerId="LiveId" clId="{B34A91E3-748E-407B-AAFC-D0749A4FC182}" dt="2021-09-06T14:43:03.167" v="633"/>
          <ac:picMkLst>
            <pc:docMk/>
            <pc:sldMk cId="0" sldId="271"/>
            <ac:picMk id="5" creationId="{E150A73B-06DB-48D2-B350-6B077023AE18}"/>
          </ac:picMkLst>
        </pc:picChg>
        <pc:picChg chg="add del mod">
          <ac:chgData name="Nguyen Minh" userId="a6db1938149625d9" providerId="LiveId" clId="{B34A91E3-748E-407B-AAFC-D0749A4FC182}" dt="2021-09-06T14:43:28.236" v="634"/>
          <ac:picMkLst>
            <pc:docMk/>
            <pc:sldMk cId="0" sldId="271"/>
            <ac:picMk id="6" creationId="{BF940502-BB98-4AE8-B7FF-ECF4AF36E147}"/>
          </ac:picMkLst>
        </pc:picChg>
        <pc:picChg chg="add mod">
          <ac:chgData name="Nguyen Minh" userId="a6db1938149625d9" providerId="LiveId" clId="{B34A91E3-748E-407B-AAFC-D0749A4FC182}" dt="2021-09-11T13:12:00.109" v="653"/>
          <ac:picMkLst>
            <pc:docMk/>
            <pc:sldMk cId="0" sldId="271"/>
            <ac:picMk id="6" creationId="{FE13D66E-645C-4DEE-9786-C46E34CAEF4A}"/>
          </ac:picMkLst>
        </pc:picChg>
        <pc:picChg chg="del">
          <ac:chgData name="Nguyen Minh" userId="a6db1938149625d9" providerId="LiveId" clId="{B34A91E3-748E-407B-AAFC-D0749A4FC182}" dt="2021-09-06T14:37:55.334" v="631"/>
          <ac:picMkLst>
            <pc:docMk/>
            <pc:sldMk cId="0" sldId="271"/>
            <ac:picMk id="7" creationId="{5440EC58-244A-4BF9-B77C-80F58E4CA19B}"/>
          </ac:picMkLst>
        </pc:picChg>
        <pc:picChg chg="add del mod">
          <ac:chgData name="Nguyen Minh" userId="a6db1938149625d9" providerId="LiveId" clId="{B34A91E3-748E-407B-AAFC-D0749A4FC182}" dt="2021-09-11T07:51:31.821" v="643" actId="478"/>
          <ac:picMkLst>
            <pc:docMk/>
            <pc:sldMk cId="0" sldId="271"/>
            <ac:picMk id="8" creationId="{BFCBAE90-7A5A-4C33-93A7-51766846895B}"/>
          </ac:picMkLst>
        </pc:picChg>
      </pc:sldChg>
      <pc:sldChg chg="del">
        <pc:chgData name="Nguyen Minh" userId="a6db1938149625d9" providerId="LiveId" clId="{B34A91E3-748E-407B-AAFC-D0749A4FC182}" dt="2021-08-22T08:24:28.189" v="236" actId="47"/>
        <pc:sldMkLst>
          <pc:docMk/>
          <pc:sldMk cId="3238996300" sldId="272"/>
        </pc:sldMkLst>
      </pc:sldChg>
      <pc:sldChg chg="addSp delSp modSp mod modTransition delAnim modAnim">
        <pc:chgData name="Nguyen Minh" userId="a6db1938149625d9" providerId="LiveId" clId="{B34A91E3-748E-407B-AAFC-D0749A4FC182}" dt="2021-09-11T13:21:25.141" v="664" actId="478"/>
        <pc:sldMkLst>
          <pc:docMk/>
          <pc:sldMk cId="2719984870" sldId="274"/>
        </pc:sldMkLst>
        <pc:spChg chg="add del mod">
          <ac:chgData name="Nguyen Minh" userId="a6db1938149625d9" providerId="LiveId" clId="{B34A91E3-748E-407B-AAFC-D0749A4FC182}" dt="2021-09-11T13:21:25.141" v="664" actId="478"/>
          <ac:spMkLst>
            <pc:docMk/>
            <pc:sldMk cId="2719984870" sldId="274"/>
            <ac:spMk id="2" creationId="{2272F101-7D55-467D-AC69-198539331222}"/>
          </ac:spMkLst>
        </pc:spChg>
        <pc:spChg chg="mod">
          <ac:chgData name="Nguyen Minh" userId="a6db1938149625d9" providerId="LiveId" clId="{B34A91E3-748E-407B-AAFC-D0749A4FC182}" dt="2021-08-22T08:33:00.749" v="328" actId="1076"/>
          <ac:spMkLst>
            <pc:docMk/>
            <pc:sldMk cId="2719984870" sldId="274"/>
            <ac:spMk id="6" creationId="{93F814E6-B28D-49C8-8BE9-900399C31FBC}"/>
          </ac:spMkLst>
        </pc:spChg>
        <pc:picChg chg="add del mod">
          <ac:chgData name="Nguyen Minh" userId="a6db1938149625d9" providerId="LiveId" clId="{B34A91E3-748E-407B-AAFC-D0749A4FC182}" dt="2021-09-11T13:20:26.795" v="661"/>
          <ac:picMkLst>
            <pc:docMk/>
            <pc:sldMk cId="2719984870" sldId="274"/>
            <ac:picMk id="3" creationId="{A4A2BBF6-E4E2-46FC-9C4D-B9DD44A92B21}"/>
          </ac:picMkLst>
        </pc:picChg>
        <pc:picChg chg="add del mod">
          <ac:chgData name="Nguyen Minh" userId="a6db1938149625d9" providerId="LiveId" clId="{B34A91E3-748E-407B-AAFC-D0749A4FC182}" dt="2021-09-11T13:20:37.298" v="662"/>
          <ac:picMkLst>
            <pc:docMk/>
            <pc:sldMk cId="2719984870" sldId="274"/>
            <ac:picMk id="4" creationId="{A0E2EA79-0990-4AC0-8D83-269A9C3231C8}"/>
          </ac:picMkLst>
        </pc:picChg>
        <pc:picChg chg="add del mod">
          <ac:chgData name="Nguyen Minh" userId="a6db1938149625d9" providerId="LiveId" clId="{B34A91E3-748E-407B-AAFC-D0749A4FC182}" dt="2021-09-11T13:20:52.621" v="663"/>
          <ac:picMkLst>
            <pc:docMk/>
            <pc:sldMk cId="2719984870" sldId="274"/>
            <ac:picMk id="5" creationId="{3D91906A-0B84-402A-AC25-6F54022B9020}"/>
          </ac:picMkLst>
        </pc:picChg>
        <pc:picChg chg="add mod">
          <ac:chgData name="Nguyen Minh" userId="a6db1938149625d9" providerId="LiveId" clId="{B34A91E3-748E-407B-AAFC-D0749A4FC182}" dt="2021-09-11T13:20:52.621" v="663"/>
          <ac:picMkLst>
            <pc:docMk/>
            <pc:sldMk cId="2719984870" sldId="274"/>
            <ac:picMk id="7" creationId="{519B7A77-A3BD-4004-87B7-F1EA9E875EBA}"/>
          </ac:picMkLst>
        </pc:picChg>
      </pc:sldChg>
      <pc:sldChg chg="addSp delSp modSp mod modTransition">
        <pc:chgData name="Nguyen Minh" userId="a6db1938149625d9" providerId="LiveId" clId="{B34A91E3-748E-407B-AAFC-D0749A4FC182}" dt="2021-09-11T13:26:10.433" v="676"/>
        <pc:sldMkLst>
          <pc:docMk/>
          <pc:sldMk cId="2139357123" sldId="279"/>
        </pc:sldMkLst>
        <pc:spChg chg="mod">
          <ac:chgData name="Nguyen Minh" userId="a6db1938149625d9" providerId="LiveId" clId="{B34A91E3-748E-407B-AAFC-D0749A4FC182}" dt="2021-08-22T08:38:31.028" v="516" actId="1076"/>
          <ac:spMkLst>
            <pc:docMk/>
            <pc:sldMk cId="2139357123" sldId="279"/>
            <ac:spMk id="3" creationId="{0650EC4C-7DE7-41D9-A785-BD0D225FF447}"/>
          </ac:spMkLst>
        </pc:spChg>
        <pc:picChg chg="add del mod">
          <ac:chgData name="Nguyen Minh" userId="a6db1938149625d9" providerId="LiveId" clId="{B34A91E3-748E-407B-AAFC-D0749A4FC182}" dt="2021-09-11T13:25:55.018" v="675"/>
          <ac:picMkLst>
            <pc:docMk/>
            <pc:sldMk cId="2139357123" sldId="279"/>
            <ac:picMk id="2" creationId="{77415AB5-54FD-4D36-BBFC-E9923C58F3C6}"/>
          </ac:picMkLst>
        </pc:picChg>
        <pc:picChg chg="add del mod">
          <ac:chgData name="Nguyen Minh" userId="a6db1938149625d9" providerId="LiveId" clId="{B34A91E3-748E-407B-AAFC-D0749A4FC182}" dt="2021-09-11T13:26:10.433" v="676"/>
          <ac:picMkLst>
            <pc:docMk/>
            <pc:sldMk cId="2139357123" sldId="279"/>
            <ac:picMk id="4" creationId="{251D58CF-36FD-4462-9073-4366C3C0CE64}"/>
          </ac:picMkLst>
        </pc:picChg>
        <pc:picChg chg="add mod">
          <ac:chgData name="Nguyen Minh" userId="a6db1938149625d9" providerId="LiveId" clId="{B34A91E3-748E-407B-AAFC-D0749A4FC182}" dt="2021-09-11T13:26:10.433" v="676"/>
          <ac:picMkLst>
            <pc:docMk/>
            <pc:sldMk cId="2139357123" sldId="279"/>
            <ac:picMk id="5" creationId="{4E335F4E-952C-48C1-98C9-E83FFCAC9BE5}"/>
          </ac:picMkLst>
        </pc:picChg>
      </pc:sldChg>
      <pc:sldChg chg="del">
        <pc:chgData name="Nguyen Minh" userId="a6db1938149625d9" providerId="LiveId" clId="{B34A91E3-748E-407B-AAFC-D0749A4FC182}" dt="2021-08-22T08:35:10.938" v="449" actId="47"/>
        <pc:sldMkLst>
          <pc:docMk/>
          <pc:sldMk cId="869960994" sldId="289"/>
        </pc:sldMkLst>
      </pc:sldChg>
      <pc:sldChg chg="addSp delSp modSp del mod modTransition addAnim delAnim modAnim">
        <pc:chgData name="Nguyen Minh" userId="a6db1938149625d9" providerId="LiveId" clId="{B34A91E3-748E-407B-AAFC-D0749A4FC182}" dt="2021-09-11T13:08:09.016" v="650"/>
        <pc:sldMkLst>
          <pc:docMk/>
          <pc:sldMk cId="0" sldId="292"/>
        </pc:sldMkLst>
        <pc:picChg chg="add del mod">
          <ac:chgData name="Nguyen Minh" userId="a6db1938149625d9" providerId="LiveId" clId="{B34A91E3-748E-407B-AAFC-D0749A4FC182}" dt="2021-09-11T07:51:29.648" v="642" actId="478"/>
          <ac:picMkLst>
            <pc:docMk/>
            <pc:sldMk cId="0" sldId="292"/>
            <ac:picMk id="2" creationId="{2BAC7538-335A-4334-B0E4-7B9FED082003}"/>
          </ac:picMkLst>
        </pc:picChg>
        <pc:picChg chg="add del mod">
          <ac:chgData name="Nguyen Minh" userId="a6db1938149625d9" providerId="LiveId" clId="{B34A91E3-748E-407B-AAFC-D0749A4FC182}" dt="2021-09-11T13:08:09.016" v="650"/>
          <ac:picMkLst>
            <pc:docMk/>
            <pc:sldMk cId="0" sldId="292"/>
            <ac:picMk id="2" creationId="{AF3D64D3-5A42-434D-B66C-3CCF62EF38C5}"/>
          </ac:picMkLst>
        </pc:picChg>
        <pc:picChg chg="add del mod">
          <ac:chgData name="Nguyen Minh" userId="a6db1938149625d9" providerId="LiveId" clId="{B34A91E3-748E-407B-AAFC-D0749A4FC182}" dt="2021-09-11T12:21:05.755" v="648"/>
          <ac:picMkLst>
            <pc:docMk/>
            <pc:sldMk cId="0" sldId="292"/>
            <ac:picMk id="2" creationId="{D9BC0FE6-3BF7-4A71-B22B-EA53387B6FE7}"/>
          </ac:picMkLst>
        </pc:picChg>
        <pc:picChg chg="add del mod">
          <ac:chgData name="Nguyen Minh" userId="a6db1938149625d9" providerId="LiveId" clId="{B34A91E3-748E-407B-AAFC-D0749A4FC182}" dt="2021-09-11T13:07:42.492" v="649"/>
          <ac:picMkLst>
            <pc:docMk/>
            <pc:sldMk cId="0" sldId="292"/>
            <ac:picMk id="3" creationId="{5C781F9A-727E-40B8-8EF4-45F75CB8AF3B}"/>
          </ac:picMkLst>
        </pc:picChg>
        <pc:picChg chg="add mod">
          <ac:chgData name="Nguyen Minh" userId="a6db1938149625d9" providerId="LiveId" clId="{B34A91E3-748E-407B-AAFC-D0749A4FC182}" dt="2021-09-11T13:08:09.016" v="650"/>
          <ac:picMkLst>
            <pc:docMk/>
            <pc:sldMk cId="0" sldId="292"/>
            <ac:picMk id="7" creationId="{05132235-F7F2-40C3-9F1E-FAC43C08BC0B}"/>
          </ac:picMkLst>
        </pc:picChg>
        <pc:picChg chg="del">
          <ac:chgData name="Nguyen Minh" userId="a6db1938149625d9" providerId="LiveId" clId="{B34A91E3-748E-407B-AAFC-D0749A4FC182}" dt="2021-09-06T14:37:22.626" v="630"/>
          <ac:picMkLst>
            <pc:docMk/>
            <pc:sldMk cId="0" sldId="292"/>
            <ac:picMk id="11" creationId="{00000000-0000-0000-0000-000000000000}"/>
          </ac:picMkLst>
        </pc:picChg>
      </pc:sldChg>
      <pc:sldChg chg="del">
        <pc:chgData name="Nguyen Minh" userId="a6db1938149625d9" providerId="LiveId" clId="{B34A91E3-748E-407B-AAFC-D0749A4FC182}" dt="2021-08-22T08:24:35.173" v="237" actId="2696"/>
        <pc:sldMkLst>
          <pc:docMk/>
          <pc:sldMk cId="1586125707" sldId="295"/>
        </pc:sldMkLst>
      </pc:sldChg>
      <pc:sldChg chg="addSp delSp modSp mod modTransition delAnim">
        <pc:chgData name="Nguyen Minh" userId="a6db1938149625d9" providerId="LiveId" clId="{B34A91E3-748E-407B-AAFC-D0749A4FC182}" dt="2021-09-11T13:13:23.555" v="654"/>
        <pc:sldMkLst>
          <pc:docMk/>
          <pc:sldMk cId="1842276031" sldId="295"/>
        </pc:sldMkLst>
        <pc:picChg chg="add del mod">
          <ac:chgData name="Nguyen Minh" userId="a6db1938149625d9" providerId="LiveId" clId="{B34A91E3-748E-407B-AAFC-D0749A4FC182}" dt="2021-09-11T07:51:34.692" v="644" actId="478"/>
          <ac:picMkLst>
            <pc:docMk/>
            <pc:sldMk cId="1842276031" sldId="295"/>
            <ac:picMk id="2" creationId="{943CAD17-A1E2-45F0-A039-6B137FB6E2F9}"/>
          </ac:picMkLst>
        </pc:picChg>
        <pc:picChg chg="add mod">
          <ac:chgData name="Nguyen Minh" userId="a6db1938149625d9" providerId="LiveId" clId="{B34A91E3-748E-407B-AAFC-D0749A4FC182}" dt="2021-09-11T13:13:23.555" v="654"/>
          <ac:picMkLst>
            <pc:docMk/>
            <pc:sldMk cId="1842276031" sldId="295"/>
            <ac:picMk id="2" creationId="{D7FF2F73-D3D8-4D2D-A2CA-BC6895C42F59}"/>
          </ac:picMkLst>
        </pc:picChg>
      </pc:sldChg>
      <pc:sldChg chg="addSp modSp mod modTransition setBg">
        <pc:chgData name="Nguyen Minh" userId="a6db1938149625d9" providerId="LiveId" clId="{B34A91E3-748E-407B-AAFC-D0749A4FC182}" dt="2021-09-11T13:27:15.287" v="677"/>
        <pc:sldMkLst>
          <pc:docMk/>
          <pc:sldMk cId="1386530266" sldId="296"/>
        </pc:sldMkLst>
        <pc:spChg chg="mod">
          <ac:chgData name="Nguyen Minh" userId="a6db1938149625d9" providerId="LiveId" clId="{B34A91E3-748E-407B-AAFC-D0749A4FC182}" dt="2021-09-11T13:24:21.511" v="673" actId="20577"/>
          <ac:spMkLst>
            <pc:docMk/>
            <pc:sldMk cId="1386530266" sldId="296"/>
            <ac:spMk id="3" creationId="{0650EC4C-7DE7-41D9-A785-BD0D225FF447}"/>
          </ac:spMkLst>
        </pc:spChg>
        <pc:picChg chg="add mod">
          <ac:chgData name="Nguyen Minh" userId="a6db1938149625d9" providerId="LiveId" clId="{B34A91E3-748E-407B-AAFC-D0749A4FC182}" dt="2021-09-11T13:27:15.287" v="677"/>
          <ac:picMkLst>
            <pc:docMk/>
            <pc:sldMk cId="1386530266" sldId="296"/>
            <ac:picMk id="2" creationId="{381EADD5-BF5E-4A4E-91D7-7A15DB5E6C4A}"/>
          </ac:picMkLst>
        </pc:picChg>
      </pc:sldChg>
      <pc:sldChg chg="addSp delSp modSp mod modTransition delAnim">
        <pc:chgData name="Nguyen Minh" userId="a6db1938149625d9" providerId="LiveId" clId="{B34A91E3-748E-407B-AAFC-D0749A4FC182}" dt="2021-09-11T13:19:35.687" v="659"/>
        <pc:sldMkLst>
          <pc:docMk/>
          <pc:sldMk cId="1800811120" sldId="297"/>
        </pc:sldMkLst>
        <pc:spChg chg="mod">
          <ac:chgData name="Nguyen Minh" userId="a6db1938149625d9" providerId="LiveId" clId="{B34A91E3-748E-407B-AAFC-D0749A4FC182}" dt="2021-08-22T08:33:07.299" v="329" actId="1076"/>
          <ac:spMkLst>
            <pc:docMk/>
            <pc:sldMk cId="1800811120" sldId="297"/>
            <ac:spMk id="6" creationId="{93F814E6-B28D-49C8-8BE9-900399C31FBC}"/>
          </ac:spMkLst>
        </pc:spChg>
        <pc:picChg chg="add del mod">
          <ac:chgData name="Nguyen Minh" userId="a6db1938149625d9" providerId="LiveId" clId="{B34A91E3-748E-407B-AAFC-D0749A4FC182}" dt="2021-09-11T13:17:18.541" v="656"/>
          <ac:picMkLst>
            <pc:docMk/>
            <pc:sldMk cId="1800811120" sldId="297"/>
            <ac:picMk id="2" creationId="{3636D32C-131C-49B4-84FA-9FE16E07928A}"/>
          </ac:picMkLst>
        </pc:picChg>
        <pc:picChg chg="add del mod">
          <ac:chgData name="Nguyen Minh" userId="a6db1938149625d9" providerId="LiveId" clId="{B34A91E3-748E-407B-AAFC-D0749A4FC182}" dt="2021-09-11T07:51:36.919" v="645" actId="478"/>
          <ac:picMkLst>
            <pc:docMk/>
            <pc:sldMk cId="1800811120" sldId="297"/>
            <ac:picMk id="2" creationId="{C5CC40D9-3242-41F0-A8D4-A49BBF1B2531}"/>
          </ac:picMkLst>
        </pc:picChg>
        <pc:picChg chg="add del mod">
          <ac:chgData name="Nguyen Minh" userId="a6db1938149625d9" providerId="LiveId" clId="{B34A91E3-748E-407B-AAFC-D0749A4FC182}" dt="2021-09-11T13:18:23.412" v="657"/>
          <ac:picMkLst>
            <pc:docMk/>
            <pc:sldMk cId="1800811120" sldId="297"/>
            <ac:picMk id="3" creationId="{306EE139-9860-4A4B-8272-32C82CF83FFF}"/>
          </ac:picMkLst>
        </pc:picChg>
        <pc:picChg chg="add del mod">
          <ac:chgData name="Nguyen Minh" userId="a6db1938149625d9" providerId="LiveId" clId="{B34A91E3-748E-407B-AAFC-D0749A4FC182}" dt="2021-09-11T13:18:46.125" v="658"/>
          <ac:picMkLst>
            <pc:docMk/>
            <pc:sldMk cId="1800811120" sldId="297"/>
            <ac:picMk id="4" creationId="{B47FE98E-DABC-4281-A510-639BBF214BB6}"/>
          </ac:picMkLst>
        </pc:picChg>
        <pc:picChg chg="add del mod">
          <ac:chgData name="Nguyen Minh" userId="a6db1938149625d9" providerId="LiveId" clId="{B34A91E3-748E-407B-AAFC-D0749A4FC182}" dt="2021-09-11T13:19:35.687" v="659"/>
          <ac:picMkLst>
            <pc:docMk/>
            <pc:sldMk cId="1800811120" sldId="297"/>
            <ac:picMk id="5" creationId="{3D9AB3AE-3EF3-4E6A-B5A3-935D1C812412}"/>
          </ac:picMkLst>
        </pc:picChg>
        <pc:picChg chg="add mod">
          <ac:chgData name="Nguyen Minh" userId="a6db1938149625d9" providerId="LiveId" clId="{B34A91E3-748E-407B-AAFC-D0749A4FC182}" dt="2021-09-11T13:19:35.687" v="659"/>
          <ac:picMkLst>
            <pc:docMk/>
            <pc:sldMk cId="1800811120" sldId="297"/>
            <ac:picMk id="7" creationId="{BDA5BF6F-E2FA-4594-8BF5-1C11945BB44E}"/>
          </ac:picMkLst>
        </pc:picChg>
      </pc:sldChg>
      <pc:sldChg chg="addSp modSp mod modTransition">
        <pc:chgData name="Nguyen Minh" userId="a6db1938149625d9" providerId="LiveId" clId="{B34A91E3-748E-407B-AAFC-D0749A4FC182}" dt="2021-09-11T13:30:03.371" v="680"/>
        <pc:sldMkLst>
          <pc:docMk/>
          <pc:sldMk cId="2969247279" sldId="298"/>
        </pc:sldMkLst>
        <pc:spChg chg="mod">
          <ac:chgData name="Nguyen Minh" userId="a6db1938149625d9" providerId="LiveId" clId="{B34A91E3-748E-407B-AAFC-D0749A4FC182}" dt="2021-08-22T08:40:24.722" v="565" actId="20577"/>
          <ac:spMkLst>
            <pc:docMk/>
            <pc:sldMk cId="2969247279" sldId="298"/>
            <ac:spMk id="3" creationId="{0650EC4C-7DE7-41D9-A785-BD0D225FF447}"/>
          </ac:spMkLst>
        </pc:spChg>
        <pc:picChg chg="add mod">
          <ac:chgData name="Nguyen Minh" userId="a6db1938149625d9" providerId="LiveId" clId="{B34A91E3-748E-407B-AAFC-D0749A4FC182}" dt="2021-09-11T13:30:03.371" v="680"/>
          <ac:picMkLst>
            <pc:docMk/>
            <pc:sldMk cId="2969247279" sldId="298"/>
            <ac:picMk id="2" creationId="{EC0B66DA-1835-4793-BC5F-FD659473475E}"/>
          </ac:picMkLst>
        </pc:picChg>
      </pc:sldChg>
      <pc:sldChg chg="addSp delSp modSp new mod modTransition setBg modAnim">
        <pc:chgData name="Nguyen Minh" userId="a6db1938149625d9" providerId="LiveId" clId="{B34A91E3-748E-407B-AAFC-D0749A4FC182}" dt="2021-09-11T13:31:45.461" v="684" actId="20577"/>
        <pc:sldMkLst>
          <pc:docMk/>
          <pc:sldMk cId="934212358" sldId="299"/>
        </pc:sldMkLst>
        <pc:spChg chg="mod">
          <ac:chgData name="Nguyen Minh" userId="a6db1938149625d9" providerId="LiveId" clId="{B34A91E3-748E-407B-AAFC-D0749A4FC182}" dt="2021-08-22T08:44:52.022" v="624" actId="1076"/>
          <ac:spMkLst>
            <pc:docMk/>
            <pc:sldMk cId="934212358" sldId="299"/>
            <ac:spMk id="2" creationId="{949EC700-E154-441B-89FC-0CC6D51B12C2}"/>
          </ac:spMkLst>
        </pc:spChg>
        <pc:spChg chg="mod">
          <ac:chgData name="Nguyen Minh" userId="a6db1938149625d9" providerId="LiveId" clId="{B34A91E3-748E-407B-AAFC-D0749A4FC182}" dt="2021-09-11T13:31:45.461" v="684" actId="20577"/>
          <ac:spMkLst>
            <pc:docMk/>
            <pc:sldMk cId="934212358" sldId="299"/>
            <ac:spMk id="3" creationId="{42D8E5FF-1C07-4E6B-97A3-1EF0D5B863B1}"/>
          </ac:spMkLst>
        </pc:spChg>
        <pc:picChg chg="add del mod">
          <ac:chgData name="Nguyen Minh" userId="a6db1938149625d9" providerId="LiveId" clId="{B34A91E3-748E-407B-AAFC-D0749A4FC182}" dt="2021-09-11T13:31:42.243" v="682"/>
          <ac:picMkLst>
            <pc:docMk/>
            <pc:sldMk cId="934212358" sldId="299"/>
            <ac:picMk id="4" creationId="{F5ED1B79-5AE0-494F-B24D-F93F2D370F8A}"/>
          </ac:picMkLst>
        </pc:picChg>
        <pc:picChg chg="add mod">
          <ac:chgData name="Nguyen Minh" userId="a6db1938149625d9" providerId="LiveId" clId="{B34A91E3-748E-407B-AAFC-D0749A4FC182}" dt="2021-09-11T13:31:42.243" v="682"/>
          <ac:picMkLst>
            <pc:docMk/>
            <pc:sldMk cId="934212358" sldId="299"/>
            <ac:picMk id="5" creationId="{5888FAD2-C6AE-477F-BB87-12F4B69CDB26}"/>
          </ac:picMkLst>
        </pc:picChg>
      </pc:sldChg>
      <pc:sldChg chg="addSp delSp modSp modTransition">
        <pc:chgData name="Nguyen Minh" userId="a6db1938149625d9" providerId="LiveId" clId="{B34A91E3-748E-407B-AAFC-D0749A4FC182}" dt="2021-09-11T13:22:09.285" v="665"/>
        <pc:sldMkLst>
          <pc:docMk/>
          <pc:sldMk cId="3750182475" sldId="300"/>
        </pc:sldMkLst>
        <pc:picChg chg="add mod">
          <ac:chgData name="Nguyen Minh" userId="a6db1938149625d9" providerId="LiveId" clId="{B34A91E3-748E-407B-AAFC-D0749A4FC182}" dt="2021-09-11T13:22:09.285" v="665"/>
          <ac:picMkLst>
            <pc:docMk/>
            <pc:sldMk cId="3750182475" sldId="300"/>
            <ac:picMk id="3" creationId="{FDC77372-9078-4C8A-AA74-7A643AD83D36}"/>
          </ac:picMkLst>
        </pc:picChg>
        <pc:picChg chg="del">
          <ac:chgData name="Nguyen Minh" userId="a6db1938149625d9" providerId="LiveId" clId="{B34A91E3-748E-407B-AAFC-D0749A4FC182}" dt="2021-09-11T13:22:09.285" v="665"/>
          <ac:picMkLst>
            <pc:docMk/>
            <pc:sldMk cId="3750182475" sldId="300"/>
            <ac:picMk id="7" creationId="{519B7A77-A3BD-4004-87B7-F1EA9E875EBA}"/>
          </ac:picMkLst>
        </pc:picChg>
      </pc:sldChg>
      <pc:sldChg chg="addSp delSp modSp modTransition">
        <pc:chgData name="Nguyen Minh" userId="a6db1938149625d9" providerId="LiveId" clId="{B34A91E3-748E-407B-AAFC-D0749A4FC182}" dt="2021-09-11T13:28:48.836" v="679"/>
        <pc:sldMkLst>
          <pc:docMk/>
          <pc:sldMk cId="4074398399" sldId="301"/>
        </pc:sldMkLst>
        <pc:picChg chg="del">
          <ac:chgData name="Nguyen Minh" userId="a6db1938149625d9" providerId="LiveId" clId="{B34A91E3-748E-407B-AAFC-D0749A4FC182}" dt="2021-09-11T13:28:42.659" v="678"/>
          <ac:picMkLst>
            <pc:docMk/>
            <pc:sldMk cId="4074398399" sldId="301"/>
            <ac:picMk id="2" creationId="{381EADD5-BF5E-4A4E-91D7-7A15DB5E6C4A}"/>
          </ac:picMkLst>
        </pc:picChg>
        <pc:picChg chg="add mod">
          <ac:chgData name="Nguyen Minh" userId="a6db1938149625d9" providerId="LiveId" clId="{B34A91E3-748E-407B-AAFC-D0749A4FC182}" dt="2021-09-11T13:28:42.659" v="678"/>
          <ac:picMkLst>
            <pc:docMk/>
            <pc:sldMk cId="4074398399" sldId="301"/>
            <ac:picMk id="4" creationId="{09018167-AD79-4F0E-A0DC-522A460C5EBA}"/>
          </ac:picMkLst>
        </pc:picChg>
      </pc:sldChg>
    </pc:docChg>
  </pc:docChgLst>
  <pc:docChgLst>
    <pc:chgData name="Nguyen Minh" userId="a6db1938149625d9" providerId="LiveId" clId="{F4AFEB62-29F9-41E5-8ED2-A0221BF26C66}"/>
    <pc:docChg chg="custSel delSld modSld">
      <pc:chgData name="Nguyen Minh" userId="a6db1938149625d9" providerId="LiveId" clId="{F4AFEB62-29F9-41E5-8ED2-A0221BF26C66}" dt="2021-08-21T04:54:51.005" v="555" actId="115"/>
      <pc:docMkLst>
        <pc:docMk/>
      </pc:docMkLst>
      <pc:sldChg chg="modSp mod">
        <pc:chgData name="Nguyen Minh" userId="a6db1938149625d9" providerId="LiveId" clId="{F4AFEB62-29F9-41E5-8ED2-A0221BF26C66}" dt="2021-08-21T02:51:05.368" v="70" actId="20577"/>
        <pc:sldMkLst>
          <pc:docMk/>
          <pc:sldMk cId="0" sldId="270"/>
        </pc:sldMkLst>
        <pc:spChg chg="mod">
          <ac:chgData name="Nguyen Minh" userId="a6db1938149625d9" providerId="LiveId" clId="{F4AFEB62-29F9-41E5-8ED2-A0221BF26C66}" dt="2021-08-21T02:51:05.368" v="70" actId="20577"/>
          <ac:spMkLst>
            <pc:docMk/>
            <pc:sldMk cId="0" sldId="270"/>
            <ac:spMk id="5" creationId="{00000000-0000-0000-0000-000000000000}"/>
          </ac:spMkLst>
        </pc:spChg>
      </pc:sldChg>
      <pc:sldChg chg="modSp">
        <pc:chgData name="Nguyen Minh" userId="a6db1938149625d9" providerId="LiveId" clId="{F4AFEB62-29F9-41E5-8ED2-A0221BF26C66}" dt="2021-08-21T02:54:14.667" v="219" actId="20577"/>
        <pc:sldMkLst>
          <pc:docMk/>
          <pc:sldMk cId="0" sldId="271"/>
        </pc:sldMkLst>
        <pc:spChg chg="mod">
          <ac:chgData name="Nguyen Minh" userId="a6db1938149625d9" providerId="LiveId" clId="{F4AFEB62-29F9-41E5-8ED2-A0221BF26C66}" dt="2021-08-21T02:52:17.079" v="122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F4AFEB62-29F9-41E5-8ED2-A0221BF26C66}" dt="2021-08-21T02:54:14.667" v="219" actId="20577"/>
          <ac:spMkLst>
            <pc:docMk/>
            <pc:sldMk cId="0" sldId="271"/>
            <ac:spMk id="4" creationId="{00000000-0000-0000-0000-000000000000}"/>
          </ac:spMkLst>
        </pc:spChg>
      </pc:sldChg>
      <pc:sldChg chg="addSp delSp modSp mod delAnim modAnim">
        <pc:chgData name="Nguyen Minh" userId="a6db1938149625d9" providerId="LiveId" clId="{F4AFEB62-29F9-41E5-8ED2-A0221BF26C66}" dt="2021-08-21T04:54:51.005" v="555" actId="115"/>
        <pc:sldMkLst>
          <pc:docMk/>
          <pc:sldMk cId="2719984870" sldId="274"/>
        </pc:sldMkLst>
        <pc:spChg chg="add del mod">
          <ac:chgData name="Nguyen Minh" userId="a6db1938149625d9" providerId="LiveId" clId="{F4AFEB62-29F9-41E5-8ED2-A0221BF26C66}" dt="2021-08-21T02:57:40.344" v="224" actId="478"/>
          <ac:spMkLst>
            <pc:docMk/>
            <pc:sldMk cId="2719984870" sldId="274"/>
            <ac:spMk id="3" creationId="{0DE3041B-3101-4C5A-9D6F-E6BE046BB3DF}"/>
          </ac:spMkLst>
        </pc:spChg>
        <pc:spChg chg="del">
          <ac:chgData name="Nguyen Minh" userId="a6db1938149625d9" providerId="LiveId" clId="{F4AFEB62-29F9-41E5-8ED2-A0221BF26C66}" dt="2021-08-21T02:57:12.914" v="223" actId="478"/>
          <ac:spMkLst>
            <pc:docMk/>
            <pc:sldMk cId="2719984870" sldId="274"/>
            <ac:spMk id="4" creationId="{7EFF5B84-7D0A-4065-8527-F3795BCAA9B7}"/>
          </ac:spMkLst>
        </pc:spChg>
        <pc:spChg chg="mod">
          <ac:chgData name="Nguyen Minh" userId="a6db1938149625d9" providerId="LiveId" clId="{F4AFEB62-29F9-41E5-8ED2-A0221BF26C66}" dt="2021-08-21T03:01:17.162" v="236" actId="207"/>
          <ac:spMkLst>
            <pc:docMk/>
            <pc:sldMk cId="2719984870" sldId="274"/>
            <ac:spMk id="6" creationId="{93F814E6-B28D-49C8-8BE9-900399C31FBC}"/>
          </ac:spMkLst>
        </pc:spChg>
        <pc:spChg chg="mod">
          <ac:chgData name="Nguyen Minh" userId="a6db1938149625d9" providerId="LiveId" clId="{F4AFEB62-29F9-41E5-8ED2-A0221BF26C66}" dt="2021-08-21T04:54:51.005" v="555" actId="115"/>
          <ac:spMkLst>
            <pc:docMk/>
            <pc:sldMk cId="2719984870" sldId="274"/>
            <ac:spMk id="9" creationId="{DDECA09F-14B0-4E7C-97C9-3FE1B709A077}"/>
          </ac:spMkLst>
        </pc:spChg>
        <pc:spChg chg="del">
          <ac:chgData name="Nguyen Minh" userId="a6db1938149625d9" providerId="LiveId" clId="{F4AFEB62-29F9-41E5-8ED2-A0221BF26C66}" dt="2021-08-21T02:57:11.060" v="222" actId="478"/>
          <ac:spMkLst>
            <pc:docMk/>
            <pc:sldMk cId="2719984870" sldId="274"/>
            <ac:spMk id="10" creationId="{F32F3E6D-9D70-40AC-9FAC-783617C984A3}"/>
          </ac:spMkLst>
        </pc:spChg>
      </pc:sldChg>
      <pc:sldChg chg="del">
        <pc:chgData name="Nguyen Minh" userId="a6db1938149625d9" providerId="LiveId" clId="{F4AFEB62-29F9-41E5-8ED2-A0221BF26C66}" dt="2021-08-21T03:03:58.862" v="238" actId="47"/>
        <pc:sldMkLst>
          <pc:docMk/>
          <pc:sldMk cId="3310317926" sldId="276"/>
        </pc:sldMkLst>
      </pc:sldChg>
      <pc:sldChg chg="addSp modSp mod setBg">
        <pc:chgData name="Nguyen Minh" userId="a6db1938149625d9" providerId="LiveId" clId="{F4AFEB62-29F9-41E5-8ED2-A0221BF26C66}" dt="2021-08-21T03:08:01.539" v="301" actId="255"/>
        <pc:sldMkLst>
          <pc:docMk/>
          <pc:sldMk cId="1375279676" sldId="278"/>
        </pc:sldMkLst>
        <pc:spChg chg="add mod">
          <ac:chgData name="Nguyen Minh" userId="a6db1938149625d9" providerId="LiveId" clId="{F4AFEB62-29F9-41E5-8ED2-A0221BF26C66}" dt="2021-08-21T03:08:01.539" v="301" actId="255"/>
          <ac:spMkLst>
            <pc:docMk/>
            <pc:sldMk cId="1375279676" sldId="278"/>
            <ac:spMk id="2" creationId="{D5197C92-EC11-4175-A53D-B250841451D3}"/>
          </ac:spMkLst>
        </pc:spChg>
        <pc:spChg chg="mod">
          <ac:chgData name="Nguyen Minh" userId="a6db1938149625d9" providerId="LiveId" clId="{F4AFEB62-29F9-41E5-8ED2-A0221BF26C66}" dt="2021-08-21T03:06:06.801" v="297" actId="255"/>
          <ac:spMkLst>
            <pc:docMk/>
            <pc:sldMk cId="1375279676" sldId="278"/>
            <ac:spMk id="5" creationId="{7145F065-9DA7-4869-9C7D-038D3C08E586}"/>
          </ac:spMkLst>
        </pc:spChg>
      </pc:sldChg>
      <pc:sldChg chg="modSp mod">
        <pc:chgData name="Nguyen Minh" userId="a6db1938149625d9" providerId="LiveId" clId="{F4AFEB62-29F9-41E5-8ED2-A0221BF26C66}" dt="2021-08-21T03:12:22.933" v="524" actId="207"/>
        <pc:sldMkLst>
          <pc:docMk/>
          <pc:sldMk cId="2139357123" sldId="279"/>
        </pc:sldMkLst>
        <pc:spChg chg="mod">
          <ac:chgData name="Nguyen Minh" userId="a6db1938149625d9" providerId="LiveId" clId="{F4AFEB62-29F9-41E5-8ED2-A0221BF26C66}" dt="2021-08-21T03:12:22.933" v="524" actId="207"/>
          <ac:spMkLst>
            <pc:docMk/>
            <pc:sldMk cId="2139357123" sldId="279"/>
            <ac:spMk id="3" creationId="{0650EC4C-7DE7-41D9-A785-BD0D225FF447}"/>
          </ac:spMkLst>
        </pc:spChg>
      </pc:sldChg>
      <pc:sldChg chg="addSp modSp mod modAnim">
        <pc:chgData name="Nguyen Minh" userId="a6db1938149625d9" providerId="LiveId" clId="{F4AFEB62-29F9-41E5-8ED2-A0221BF26C66}" dt="2021-08-21T03:15:49.321" v="538"/>
        <pc:sldMkLst>
          <pc:docMk/>
          <pc:sldMk cId="1119099440" sldId="280"/>
        </pc:sldMkLst>
        <pc:spChg chg="add mod">
          <ac:chgData name="Nguyen Minh" userId="a6db1938149625d9" providerId="LiveId" clId="{F4AFEB62-29F9-41E5-8ED2-A0221BF26C66}" dt="2021-08-21T03:15:33.746" v="536" actId="207"/>
          <ac:spMkLst>
            <pc:docMk/>
            <pc:sldMk cId="1119099440" sldId="280"/>
            <ac:spMk id="2" creationId="{42F0ED48-F65E-4255-BB2E-AA1E203D6D53}"/>
          </ac:spMkLst>
        </pc:spChg>
        <pc:spChg chg="mod">
          <ac:chgData name="Nguyen Minh" userId="a6db1938149625d9" providerId="LiveId" clId="{F4AFEB62-29F9-41E5-8ED2-A0221BF26C66}" dt="2021-08-21T03:14:42.992" v="530" actId="14100"/>
          <ac:spMkLst>
            <pc:docMk/>
            <pc:sldMk cId="1119099440" sldId="280"/>
            <ac:spMk id="3" creationId="{0650EC4C-7DE7-41D9-A785-BD0D225FF447}"/>
          </ac:spMkLst>
        </pc:spChg>
      </pc:sldChg>
      <pc:sldChg chg="del">
        <pc:chgData name="Nguyen Minh" userId="a6db1938149625d9" providerId="LiveId" clId="{F4AFEB62-29F9-41E5-8ED2-A0221BF26C66}" dt="2021-08-21T03:16:12.453" v="539" actId="47"/>
        <pc:sldMkLst>
          <pc:docMk/>
          <pc:sldMk cId="1045459330" sldId="282"/>
        </pc:sldMkLst>
      </pc:sldChg>
      <pc:sldChg chg="del">
        <pc:chgData name="Nguyen Minh" userId="a6db1938149625d9" providerId="LiveId" clId="{F4AFEB62-29F9-41E5-8ED2-A0221BF26C66}" dt="2021-08-21T03:16:17.425" v="541" actId="47"/>
        <pc:sldMkLst>
          <pc:docMk/>
          <pc:sldMk cId="1031815444" sldId="283"/>
        </pc:sldMkLst>
      </pc:sldChg>
      <pc:sldChg chg="del">
        <pc:chgData name="Nguyen Minh" userId="a6db1938149625d9" providerId="LiveId" clId="{F4AFEB62-29F9-41E5-8ED2-A0221BF26C66}" dt="2021-08-21T03:08:37.477" v="302" actId="47"/>
        <pc:sldMkLst>
          <pc:docMk/>
          <pc:sldMk cId="4239196649" sldId="286"/>
        </pc:sldMkLst>
      </pc:sldChg>
      <pc:sldChg chg="del">
        <pc:chgData name="Nguyen Minh" userId="a6db1938149625d9" providerId="LiveId" clId="{F4AFEB62-29F9-41E5-8ED2-A0221BF26C66}" dt="2021-08-21T03:08:38.608" v="303" actId="47"/>
        <pc:sldMkLst>
          <pc:docMk/>
          <pc:sldMk cId="3853603621" sldId="287"/>
        </pc:sldMkLst>
      </pc:sldChg>
      <pc:sldChg chg="del">
        <pc:chgData name="Nguyen Minh" userId="a6db1938149625d9" providerId="LiveId" clId="{F4AFEB62-29F9-41E5-8ED2-A0221BF26C66}" dt="2021-08-21T03:08:39.774" v="304" actId="47"/>
        <pc:sldMkLst>
          <pc:docMk/>
          <pc:sldMk cId="3083964356" sldId="288"/>
        </pc:sldMkLst>
      </pc:sldChg>
      <pc:sldChg chg="addSp delSp modSp mod">
        <pc:chgData name="Nguyen Minh" userId="a6db1938149625d9" providerId="LiveId" clId="{F4AFEB62-29F9-41E5-8ED2-A0221BF26C66}" dt="2021-08-21T03:10:15.546" v="389" actId="207"/>
        <pc:sldMkLst>
          <pc:docMk/>
          <pc:sldMk cId="869960994" sldId="289"/>
        </pc:sldMkLst>
        <pc:spChg chg="add mod">
          <ac:chgData name="Nguyen Minh" userId="a6db1938149625d9" providerId="LiveId" clId="{F4AFEB62-29F9-41E5-8ED2-A0221BF26C66}" dt="2021-08-21T03:10:15.546" v="389" actId="207"/>
          <ac:spMkLst>
            <pc:docMk/>
            <pc:sldMk cId="869960994" sldId="289"/>
            <ac:spMk id="2" creationId="{5A6FF19C-1788-49F3-90B8-D9B86C564CE7}"/>
          </ac:spMkLst>
        </pc:spChg>
        <pc:spChg chg="del">
          <ac:chgData name="Nguyen Minh" userId="a6db1938149625d9" providerId="LiveId" clId="{F4AFEB62-29F9-41E5-8ED2-A0221BF26C66}" dt="2021-08-21T03:08:41.904" v="305" actId="478"/>
          <ac:spMkLst>
            <pc:docMk/>
            <pc:sldMk cId="869960994" sldId="289"/>
            <ac:spMk id="4" creationId="{1190CBB0-83E1-459A-8204-93ECD6A337C1}"/>
          </ac:spMkLst>
        </pc:spChg>
      </pc:sldChg>
      <pc:sldChg chg="del">
        <pc:chgData name="Nguyen Minh" userId="a6db1938149625d9" providerId="LiveId" clId="{F4AFEB62-29F9-41E5-8ED2-A0221BF26C66}" dt="2021-08-21T03:16:14.624" v="540" actId="47"/>
        <pc:sldMkLst>
          <pc:docMk/>
          <pc:sldMk cId="4169666672" sldId="290"/>
        </pc:sldMkLst>
      </pc:sldChg>
      <pc:sldChg chg="delSp mod">
        <pc:chgData name="Nguyen Minh" userId="a6db1938149625d9" providerId="LiveId" clId="{F4AFEB62-29F9-41E5-8ED2-A0221BF26C66}" dt="2021-08-21T03:13:11.530" v="525" actId="478"/>
        <pc:sldMkLst>
          <pc:docMk/>
          <pc:sldMk cId="3506896491" sldId="291"/>
        </pc:sldMkLst>
        <pc:spChg chg="del">
          <ac:chgData name="Nguyen Minh" userId="a6db1938149625d9" providerId="LiveId" clId="{F4AFEB62-29F9-41E5-8ED2-A0221BF26C66}" dt="2021-08-21T03:13:11.530" v="525" actId="478"/>
          <ac:spMkLst>
            <pc:docMk/>
            <pc:sldMk cId="3506896491" sldId="291"/>
            <ac:spMk id="5" creationId="{7145F065-9DA7-4869-9C7D-038D3C08E586}"/>
          </ac:spMkLst>
        </pc:spChg>
      </pc:sldChg>
    </pc:docChg>
  </pc:docChgLst>
  <pc:docChgLst>
    <pc:chgData name="Nguyen Minh" userId="a6db1938149625d9" providerId="LiveId" clId="{49E512EB-797E-4966-9096-EFE4B5A5B75C}"/>
    <pc:docChg chg="custSel delSld modSld">
      <pc:chgData name="Nguyen Minh" userId="a6db1938149625d9" providerId="LiveId" clId="{49E512EB-797E-4966-9096-EFE4B5A5B75C}" dt="2021-08-21T05:20:32.630" v="451" actId="20577"/>
      <pc:docMkLst>
        <pc:docMk/>
      </pc:docMkLst>
      <pc:sldChg chg="modSp">
        <pc:chgData name="Nguyen Minh" userId="a6db1938149625d9" providerId="LiveId" clId="{49E512EB-797E-4966-9096-EFE4B5A5B75C}" dt="2021-08-21T05:07:17.969" v="192" actId="20577"/>
        <pc:sldMkLst>
          <pc:docMk/>
          <pc:sldMk cId="0" sldId="271"/>
        </pc:sldMkLst>
        <pc:spChg chg="mod">
          <ac:chgData name="Nguyen Minh" userId="a6db1938149625d9" providerId="LiveId" clId="{49E512EB-797E-4966-9096-EFE4B5A5B75C}" dt="2021-08-21T04:58:48.776" v="65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Nguyen Minh" userId="a6db1938149625d9" providerId="LiveId" clId="{49E512EB-797E-4966-9096-EFE4B5A5B75C}" dt="2021-08-21T05:07:17.969" v="192" actId="20577"/>
          <ac:spMkLst>
            <pc:docMk/>
            <pc:sldMk cId="0" sldId="271"/>
            <ac:spMk id="4" creationId="{00000000-0000-0000-0000-000000000000}"/>
          </ac:spMkLst>
        </pc:spChg>
      </pc:sldChg>
      <pc:sldChg chg="addSp delSp modSp mod delAnim modAnim">
        <pc:chgData name="Nguyen Minh" userId="a6db1938149625d9" providerId="LiveId" clId="{49E512EB-797E-4966-9096-EFE4B5A5B75C}" dt="2021-08-21T05:11:38.374" v="287" actId="1076"/>
        <pc:sldMkLst>
          <pc:docMk/>
          <pc:sldMk cId="2719984870" sldId="274"/>
        </pc:sldMkLst>
        <pc:spChg chg="mod">
          <ac:chgData name="Nguyen Minh" userId="a6db1938149625d9" providerId="LiveId" clId="{49E512EB-797E-4966-9096-EFE4B5A5B75C}" dt="2021-08-21T05:10:45.314" v="279" actId="1076"/>
          <ac:spMkLst>
            <pc:docMk/>
            <pc:sldMk cId="2719984870" sldId="274"/>
            <ac:spMk id="6" creationId="{93F814E6-B28D-49C8-8BE9-900399C31FBC}"/>
          </ac:spMkLst>
        </pc:spChg>
        <pc:spChg chg="del">
          <ac:chgData name="Nguyen Minh" userId="a6db1938149625d9" providerId="LiveId" clId="{49E512EB-797E-4966-9096-EFE4B5A5B75C}" dt="2021-08-21T05:08:59.200" v="194" actId="478"/>
          <ac:spMkLst>
            <pc:docMk/>
            <pc:sldMk cId="2719984870" sldId="274"/>
            <ac:spMk id="9" creationId="{DDECA09F-14B0-4E7C-97C9-3FE1B709A077}"/>
          </ac:spMkLst>
        </pc:spChg>
        <pc:picChg chg="add mod">
          <ac:chgData name="Nguyen Minh" userId="a6db1938149625d9" providerId="LiveId" clId="{49E512EB-797E-4966-9096-EFE4B5A5B75C}" dt="2021-08-21T05:11:38.374" v="287" actId="1076"/>
          <ac:picMkLst>
            <pc:docMk/>
            <pc:sldMk cId="2719984870" sldId="274"/>
            <ac:picMk id="1026" creationId="{B8141E71-13C2-4A6A-A0CF-1FF22432A305}"/>
          </ac:picMkLst>
        </pc:picChg>
      </pc:sldChg>
      <pc:sldChg chg="del">
        <pc:chgData name="Nguyen Minh" userId="a6db1938149625d9" providerId="LiveId" clId="{49E512EB-797E-4966-9096-EFE4B5A5B75C}" dt="2021-08-21T05:12:38.776" v="288" actId="47"/>
        <pc:sldMkLst>
          <pc:docMk/>
          <pc:sldMk cId="1375279676" sldId="278"/>
        </pc:sldMkLst>
      </pc:sldChg>
      <pc:sldChg chg="modSp mod">
        <pc:chgData name="Nguyen Minh" userId="a6db1938149625d9" providerId="LiveId" clId="{49E512EB-797E-4966-9096-EFE4B5A5B75C}" dt="2021-08-21T05:16:18.002" v="307" actId="114"/>
        <pc:sldMkLst>
          <pc:docMk/>
          <pc:sldMk cId="2139357123" sldId="279"/>
        </pc:sldMkLst>
        <pc:spChg chg="mod">
          <ac:chgData name="Nguyen Minh" userId="a6db1938149625d9" providerId="LiveId" clId="{49E512EB-797E-4966-9096-EFE4B5A5B75C}" dt="2021-08-21T05:16:18.002" v="307" actId="114"/>
          <ac:spMkLst>
            <pc:docMk/>
            <pc:sldMk cId="2139357123" sldId="279"/>
            <ac:spMk id="3" creationId="{0650EC4C-7DE7-41D9-A785-BD0D225FF447}"/>
          </ac:spMkLst>
        </pc:spChg>
      </pc:sldChg>
      <pc:sldChg chg="delSp modSp mod delAnim modAnim">
        <pc:chgData name="Nguyen Minh" userId="a6db1938149625d9" providerId="LiveId" clId="{49E512EB-797E-4966-9096-EFE4B5A5B75C}" dt="2021-08-21T05:20:32.630" v="451" actId="20577"/>
        <pc:sldMkLst>
          <pc:docMk/>
          <pc:sldMk cId="1119099440" sldId="280"/>
        </pc:sldMkLst>
        <pc:spChg chg="del">
          <ac:chgData name="Nguyen Minh" userId="a6db1938149625d9" providerId="LiveId" clId="{49E512EB-797E-4966-9096-EFE4B5A5B75C}" dt="2021-08-21T05:19:53.814" v="319" actId="478"/>
          <ac:spMkLst>
            <pc:docMk/>
            <pc:sldMk cId="1119099440" sldId="280"/>
            <ac:spMk id="2" creationId="{42F0ED48-F65E-4255-BB2E-AA1E203D6D53}"/>
          </ac:spMkLst>
        </pc:spChg>
        <pc:spChg chg="mod">
          <ac:chgData name="Nguyen Minh" userId="a6db1938149625d9" providerId="LiveId" clId="{49E512EB-797E-4966-9096-EFE4B5A5B75C}" dt="2021-08-21T05:20:32.630" v="451" actId="20577"/>
          <ac:spMkLst>
            <pc:docMk/>
            <pc:sldMk cId="1119099440" sldId="280"/>
            <ac:spMk id="3" creationId="{0650EC4C-7DE7-41D9-A785-BD0D225FF447}"/>
          </ac:spMkLst>
        </pc:spChg>
      </pc:sldChg>
      <pc:sldChg chg="modSp mod">
        <pc:chgData name="Nguyen Minh" userId="a6db1938149625d9" providerId="LiveId" clId="{49E512EB-797E-4966-9096-EFE4B5A5B75C}" dt="2021-08-21T05:13:48.750" v="298" actId="207"/>
        <pc:sldMkLst>
          <pc:docMk/>
          <pc:sldMk cId="869960994" sldId="289"/>
        </pc:sldMkLst>
        <pc:spChg chg="mod">
          <ac:chgData name="Nguyen Minh" userId="a6db1938149625d9" providerId="LiveId" clId="{49E512EB-797E-4966-9096-EFE4B5A5B75C}" dt="2021-08-21T05:13:48.750" v="298" actId="207"/>
          <ac:spMkLst>
            <pc:docMk/>
            <pc:sldMk cId="869960994" sldId="289"/>
            <ac:spMk id="2" creationId="{5A6FF19C-1788-49F3-90B8-D9B86C564CE7}"/>
          </ac:spMkLst>
        </pc:spChg>
      </pc:sldChg>
      <pc:sldChg chg="modSp mod setBg">
        <pc:chgData name="Nguyen Minh" userId="a6db1938149625d9" providerId="LiveId" clId="{49E512EB-797E-4966-9096-EFE4B5A5B75C}" dt="2021-08-21T05:18:15.306" v="318" actId="1076"/>
        <pc:sldMkLst>
          <pc:docMk/>
          <pc:sldMk cId="3506896491" sldId="291"/>
        </pc:sldMkLst>
        <pc:spChg chg="mod">
          <ac:chgData name="Nguyen Minh" userId="a6db1938149625d9" providerId="LiveId" clId="{49E512EB-797E-4966-9096-EFE4B5A5B75C}" dt="2021-08-21T05:18:15.306" v="318" actId="1076"/>
          <ac:spMkLst>
            <pc:docMk/>
            <pc:sldMk cId="3506896491" sldId="291"/>
            <ac:spMk id="2" creationId="{D5197C92-EC11-4175-A53D-B250841451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2829-7BFC-4F4D-BEA7-D637284ED85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497C1-24E9-4134-ACEB-87C9F9B62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5BB27-D66E-4AB2-B7C3-89C31FDF0C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0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08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4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4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3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28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86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99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91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1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565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37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032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3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8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6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EE9F-574C-47A0-A5F7-64D0D99040C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B11C-B3F0-4B20-B4B2-8F27DF06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A33FE-9C8B-47BE-BB05-F2C4F59B29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9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515" y="1149985"/>
            <a:ext cx="10906760" cy="143002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UỶ BAN NHÂN DÂN HUYỆN </a:t>
            </a:r>
            <a:r>
              <a:rPr kumimoji="0" lang="en-US" sz="4400" b="1" i="0" u="none" strike="noStrike" kern="1200" cap="all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cần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giờ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TRƯỜNG TIỂU HỌC </a:t>
            </a:r>
            <a:r>
              <a:rPr kumimoji="0" lang="en-US" sz="4400" b="1" i="0" u="none" strike="noStrike" kern="1200" cap="all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doi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/>
                <a:ea typeface="+mn-ea"/>
                <a:cs typeface="+mn-cs"/>
              </a:rPr>
              <a:t>lầu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0394" y="2800351"/>
            <a:ext cx="7242047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Môn</a:t>
            </a: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: </a:t>
            </a: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Tiếng</a:t>
            </a: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Việt</a:t>
            </a: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Tuần</a:t>
            </a: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5 – </a:t>
            </a: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Chủ</a:t>
            </a: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điểm</a:t>
            </a: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: </a:t>
            </a: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Tới</a:t>
            </a: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trường</a:t>
            </a:r>
            <a:endParaRPr kumimoji="0" lang="en-US" sz="405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D08A7-CD16-4BCC-9F13-769F8A13135F}"/>
              </a:ext>
            </a:extLst>
          </p:cNvPr>
          <p:cNvSpPr txBox="1"/>
          <p:nvPr/>
        </p:nvSpPr>
        <p:spPr>
          <a:xfrm>
            <a:off x="3223417" y="4336442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GV : </a:t>
            </a:r>
            <a:r>
              <a:rPr kumimoji="0" lang="en-US" sz="3300" b="1" i="0" u="none" strike="noStrike" kern="1200" cap="none" spc="0" normalizeH="0" baseline="0" noProof="0" dirty="0" err="1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Nguyễn</a:t>
            </a:r>
            <a:r>
              <a:rPr kumimoji="0" lang="en-US" sz="33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Thanh Minh</a:t>
            </a:r>
          </a:p>
        </p:txBody>
      </p:sp>
    </p:spTree>
  </p:cSld>
  <p:clrMapOvr>
    <a:masterClrMapping/>
  </p:clrMapOvr>
  <p:transition spd="slow" advTm="9101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C700-E154-441B-89FC-0CC6D51B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26" y="654781"/>
            <a:ext cx="7739865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1A0DAB"/>
                </a:solidFill>
                <a:latin typeface="Open Sans" panose="020B0606030504020204" pitchFamily="34" charset="0"/>
              </a:rPr>
              <a:t>Hỏi</a:t>
            </a:r>
            <a:r>
              <a:rPr lang="en-US" sz="2800" dirty="0">
                <a:solidFill>
                  <a:srgbClr val="1A0DAB"/>
                </a:solidFill>
                <a:latin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1A0DAB"/>
                </a:solidFill>
                <a:latin typeface="Open Sans" panose="020B0606030504020204" pitchFamily="34" charset="0"/>
              </a:rPr>
              <a:t>ông</a:t>
            </a:r>
            <a:r>
              <a:rPr lang="en-US" sz="2800" dirty="0">
                <a:solidFill>
                  <a:srgbClr val="1A0DAB"/>
                </a:solidFill>
                <a:latin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1A0DAB"/>
                </a:solidFill>
                <a:latin typeface="Open Sans" panose="020B0606030504020204" pitchFamily="34" charset="0"/>
              </a:rPr>
              <a:t>bà</a:t>
            </a:r>
            <a:r>
              <a:rPr lang="en-US" sz="2800" dirty="0">
                <a:solidFill>
                  <a:srgbClr val="1A0DAB"/>
                </a:solidFill>
                <a:latin typeface="Open Sans" panose="020B0606030504020204" pitchFamily="34" charset="0"/>
              </a:rPr>
              <a:t>, cha </a:t>
            </a:r>
            <a:r>
              <a:rPr lang="en-US" sz="2800" dirty="0" err="1">
                <a:solidFill>
                  <a:srgbClr val="1A0DAB"/>
                </a:solidFill>
                <a:latin typeface="Open Sans" panose="020B0606030504020204" pitchFamily="34" charset="0"/>
              </a:rPr>
              <a:t>mẹ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những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việc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em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thể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làm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để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giúp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đỡ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ông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bà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, cha </a:t>
            </a:r>
            <a:r>
              <a:rPr lang="en-US" sz="2800" b="0" i="0" dirty="0" err="1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mẹ</a:t>
            </a:r>
            <a:r>
              <a:rPr lang="en-US" sz="2800" b="0" i="0" dirty="0">
                <a:solidFill>
                  <a:srgbClr val="1A0DAB"/>
                </a:solidFill>
                <a:effectLst/>
                <a:latin typeface="Open Sans" panose="020B0606030504020204" pitchFamily="34" charset="0"/>
              </a:rPr>
              <a:t>?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8E5FF-1C07-4E6B-97A3-1EF0D5B8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173" y="2031715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Quét sân, quét nhà</a:t>
            </a:r>
          </a:p>
          <a:p>
            <a:pPr marL="0" indent="0" algn="ctr">
              <a:buNone/>
            </a:pPr>
            <a:r>
              <a:rPr lang="vi-VN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Nhặt </a:t>
            </a:r>
            <a:r>
              <a:rPr lang="en-US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r</a:t>
            </a:r>
            <a:r>
              <a:rPr lang="vi-VN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au</a:t>
            </a:r>
          </a:p>
          <a:p>
            <a:pPr marL="0" indent="0" algn="ctr">
              <a:buNone/>
            </a:pPr>
            <a:r>
              <a:rPr lang="vi-VN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Tưới cây, tưới hoa</a:t>
            </a:r>
          </a:p>
          <a:p>
            <a:pPr marL="0" indent="0" algn="ctr">
              <a:buNone/>
            </a:pPr>
            <a:r>
              <a:rPr lang="vi-VN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Cho mèo ăn</a:t>
            </a:r>
          </a:p>
          <a:p>
            <a:pPr marL="0" indent="0" algn="ctr">
              <a:buNone/>
            </a:pPr>
            <a:r>
              <a:rPr lang="vi-VN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Lấy bát đũa</a:t>
            </a:r>
          </a:p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2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00"/>
    </mc:Choice>
    <mc:Fallback xmlns="">
      <p:transition spd="slow" advTm="20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r01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1447800" y="0"/>
            <a:ext cx="914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bar01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9906000" y="76200"/>
            <a:ext cx="914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" descr="bar01"/>
          <p:cNvPicPr>
            <a:picLocks noChangeAspect="1"/>
          </p:cNvPicPr>
          <p:nvPr/>
        </p:nvPicPr>
        <p:blipFill>
          <a:blip r:embed="rId4">
            <a:lum bright="-6000"/>
          </a:blip>
          <a:stretch>
            <a:fillRect/>
          </a:stretch>
        </p:blipFill>
        <p:spPr>
          <a:xfrm>
            <a:off x="1600200" y="-152400"/>
            <a:ext cx="9067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bar01"/>
          <p:cNvPicPr>
            <a:picLocks noChangeAspect="1"/>
          </p:cNvPicPr>
          <p:nvPr/>
        </p:nvPicPr>
        <p:blipFill>
          <a:blip r:embed="rId5">
            <a:lum bright="-6000"/>
          </a:blip>
          <a:stretch>
            <a:fillRect/>
          </a:stretch>
        </p:blipFill>
        <p:spPr>
          <a:xfrm>
            <a:off x="1828800" y="6096000"/>
            <a:ext cx="883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114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4196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8" descr="Rose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1054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WordArt 10"/>
          <p:cNvSpPr>
            <a:spLocks noTextEdit="1"/>
          </p:cNvSpPr>
          <p:nvPr/>
        </p:nvSpPr>
        <p:spPr>
          <a:xfrm>
            <a:off x="2590800" y="533400"/>
            <a:ext cx="7391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CHÀO TẠM BIỆT !</a:t>
            </a:r>
          </a:p>
        </p:txBody>
      </p:sp>
      <p:pic>
        <p:nvPicPr>
          <p:cNvPr id="12298" name="Picture 11" descr="blumen-pflanzen0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962400"/>
            <a:ext cx="2895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3" descr="Book (Hinh dong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457200"/>
            <a:ext cx="1752600" cy="138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15" descr="Firewrk8"/>
          <p:cNvPicPr>
            <a:picLocks noChangeAspect="1"/>
          </p:cNvPicPr>
          <p:nvPr/>
        </p:nvPicPr>
        <p:blipFill>
          <a:blip r:embed="rId9">
            <a:lum bright="6000" contrast="30000"/>
          </a:blip>
          <a:stretch>
            <a:fillRect/>
          </a:stretch>
        </p:blipFill>
        <p:spPr>
          <a:xfrm>
            <a:off x="8001000" y="2133600"/>
            <a:ext cx="1905000" cy="1865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768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97875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5C. </a:t>
            </a:r>
            <a:r>
              <a:rPr lang="en-US" b="1" dirty="0" err="1">
                <a:solidFill>
                  <a:srgbClr val="FF0000"/>
                </a:solidFill>
              </a:rPr>
              <a:t>Cuộc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viết</a:t>
            </a:r>
            <a:r>
              <a:rPr lang="en-US" b="1" dirty="0">
                <a:solidFill>
                  <a:srgbClr val="FF0000"/>
                </a:solidFill>
              </a:rPr>
              <a:t> ( 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3 )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0637" y="2458700"/>
            <a:ext cx="9196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Mục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600" noProof="0" dirty="0">
              <a:solidFill>
                <a:srgbClr val="00B050"/>
              </a:solidFill>
              <a:latin typeface="Times New Roman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Tìm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từ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chứa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tiếng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bắt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đầu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bằng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l/n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hoặc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từ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ngữ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có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vần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en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/</a:t>
            </a:r>
            <a:r>
              <a:rPr lang="en-US" sz="2600" noProof="0" dirty="0" err="1">
                <a:solidFill>
                  <a:srgbClr val="00B050"/>
                </a:solidFill>
                <a:latin typeface="Times New Roman"/>
              </a:rPr>
              <a:t>eng.</a:t>
            </a:r>
            <a:r>
              <a:rPr lang="en-US" sz="2600" noProof="0" dirty="0">
                <a:solidFill>
                  <a:srgbClr val="00B050"/>
                </a:solidFill>
                <a:latin typeface="Times New Roman"/>
              </a:rPr>
              <a:t>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u="none" strike="noStrike" kern="1200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Nhận</a:t>
            </a:r>
            <a:r>
              <a:rPr kumimoji="0" lang="en-US" sz="2600" b="0" u="none" strike="noStrike" kern="1200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600" b="0" u="none" strike="noStrike" kern="1200" cap="none" spc="0" normalizeH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biết</a:t>
            </a:r>
            <a:r>
              <a:rPr kumimoji="0" lang="en-US" sz="2600" b="0" u="none" strike="noStrike" kern="1200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600" b="0" u="none" strike="noStrike" kern="1200" cap="none" spc="0" normalizeH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hình</a:t>
            </a:r>
            <a:r>
              <a:rPr kumimoji="0" lang="en-US" sz="2600" b="0" u="none" strike="noStrike" kern="1200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2600" b="0" u="none" strike="noStrike" kern="1200" cap="none" spc="0" normalizeH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ảnh</a:t>
            </a:r>
            <a:r>
              <a:rPr kumimoji="0" lang="en-US" sz="2600" b="0" u="none" strike="noStrike" kern="1200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 so </a:t>
            </a:r>
            <a:r>
              <a:rPr kumimoji="0" lang="en-US" sz="2600" b="0" u="none" strike="noStrike" kern="1200" cap="none" spc="0" normalizeH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sánh</a:t>
            </a:r>
            <a:r>
              <a:rPr kumimoji="0" lang="en-US" sz="2600" b="0" u="none" strike="noStrike" kern="1200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</a:rPr>
              <a:t>.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 advTm="181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EC4C-7DE7-41D9-A785-BD0D225F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725" y="3098838"/>
            <a:ext cx="7239000" cy="23018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0000"/>
                </a:solidFill>
                <a:latin typeface="Open Sans" panose="020B0606030504020204" pitchFamily="34" charset="0"/>
              </a:rPr>
              <a:t>B</a:t>
            </a:r>
            <a:r>
              <a:rPr lang="vi-VN" sz="3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. Hoạt động </a:t>
            </a:r>
            <a:r>
              <a:rPr lang="en-US" sz="3000" b="1" dirty="0" err="1">
                <a:solidFill>
                  <a:srgbClr val="FF0000"/>
                </a:solidFill>
                <a:latin typeface="Open Sans" panose="020B0606030504020204" pitchFamily="34" charset="0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Open Sans" panose="020B0606030504020204" pitchFamily="34" charset="0"/>
              </a:rPr>
              <a:t>hành</a:t>
            </a:r>
            <a:endParaRPr lang="vi-VN" sz="30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76031"/>
      </p:ext>
    </p:extLst>
  </p:cSld>
  <p:clrMapOvr>
    <a:masterClrMapping/>
  </p:clrMapOvr>
  <p:transition spd="slow" advTm="4614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F814E6-B28D-49C8-8BE9-900399C31FBC}"/>
              </a:ext>
            </a:extLst>
          </p:cNvPr>
          <p:cNvSpPr txBox="1"/>
          <p:nvPr/>
        </p:nvSpPr>
        <p:spPr>
          <a:xfrm>
            <a:off x="1109662" y="292097"/>
            <a:ext cx="99726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rò 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Thi tìm từ nhanh.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a. Tìm những từ chứa tiếng bắt đầu bằng l hoặc n, có nghĩa như sau: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Giữ chặt trong lòng bàn 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Cùng nghĩa với hiền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Chỉ loại gạo thường dùng để thổi xôi, làm 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b. Tìm những từ chứa tiếng có vần en hoặc eng, có nghĩa như sau: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Chỉ loại nhạc cụ phát ra âm thanh nhờ thổi hơi 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Chỉ vật đựng cơm cho mỗi người trong bữa 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Chỉ vật bằng sắt, gõ vào thì phát ra tiếng kêu để báo 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811120"/>
      </p:ext>
    </p:extLst>
  </p:cSld>
  <p:clrMapOvr>
    <a:masterClrMapping/>
  </p:clrMapOvr>
  <p:transition spd="slow" advTm="18831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F814E6-B28D-49C8-8BE9-900399C31FBC}"/>
              </a:ext>
            </a:extLst>
          </p:cNvPr>
          <p:cNvSpPr txBox="1"/>
          <p:nvPr/>
        </p:nvSpPr>
        <p:spPr>
          <a:xfrm>
            <a:off x="1109662" y="263522"/>
            <a:ext cx="99726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2. </a:t>
            </a:r>
            <a:r>
              <a:rPr lang="en-US" sz="2800" b="1" dirty="0" err="1">
                <a:latin typeface="+mj-lt"/>
              </a:rPr>
              <a:t>Chơi</a:t>
            </a:r>
            <a:r>
              <a:rPr lang="en-US" sz="2800" b="1" dirty="0">
                <a:latin typeface="+mj-lt"/>
              </a:rPr>
              <a:t> t</a:t>
            </a:r>
            <a:r>
              <a:rPr lang="vi-VN" sz="2800" b="1" dirty="0">
                <a:latin typeface="+mj-lt"/>
              </a:rPr>
              <a:t>rò chơi</a:t>
            </a:r>
            <a:r>
              <a:rPr lang="en-US" sz="2800" b="1" dirty="0">
                <a:latin typeface="+mj-lt"/>
              </a:rPr>
              <a:t> :</a:t>
            </a:r>
            <a:r>
              <a:rPr lang="vi-VN" sz="2800" b="1" dirty="0">
                <a:latin typeface="+mj-lt"/>
              </a:rPr>
              <a:t> Thi tìm từ nhanh.</a:t>
            </a:r>
            <a:endParaRPr lang="vi-VN" sz="2800" dirty="0">
              <a:latin typeface="+mj-lt"/>
            </a:endParaRPr>
          </a:p>
          <a:p>
            <a:r>
              <a:rPr lang="vi-VN" sz="2800" b="1" dirty="0">
                <a:solidFill>
                  <a:srgbClr val="000000"/>
                </a:solidFill>
                <a:latin typeface="+mj-lt"/>
              </a:rPr>
              <a:t>a. Tìm những từ chứa tiếng bắt đầu bằng l hoặc n, có nghĩa như sau:</a:t>
            </a:r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Giữ chặt trong lòng bàn tay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 =&gt;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nắm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Cùng nghĩa với hiền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 =&gt;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lành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Chỉ loại gạo thường dùng để thổi xôi, làm bánh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 =&gt;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nếp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0000"/>
                </a:solidFill>
                <a:latin typeface="+mj-lt"/>
              </a:rPr>
              <a:t>b. Tìm những từ chứa tiếng có vần en hoặc eng, có nghĩa như sau:</a:t>
            </a:r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Chỉ loại nhạc cụ phát ra âm thanh nhờ thổi hơi vào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 =&gt;</a:t>
            </a:r>
            <a:r>
              <a:rPr lang="vi-VN" sz="2800" b="1" dirty="0">
                <a:solidFill>
                  <a:srgbClr val="000000"/>
                </a:solidFill>
                <a:latin typeface="+mj-lt"/>
              </a:rPr>
              <a:t>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kèn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Chỉ vật đựng cơm cho mỗi người trong bữa ăn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 =&gt;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chén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Chỉ vật bằng sắt, gõ vào thì phát ra tiếng kêu để báo hiệu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 =&gt;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kẻng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endParaRPr lang="vi-VN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984870"/>
      </p:ext>
    </p:extLst>
  </p:cSld>
  <p:clrMapOvr>
    <a:masterClrMapping/>
  </p:clrMapOvr>
  <p:transition spd="slow" advTm="8976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F814E6-B28D-49C8-8BE9-900399C31FBC}"/>
              </a:ext>
            </a:extLst>
          </p:cNvPr>
          <p:cNvSpPr txBox="1"/>
          <p:nvPr/>
        </p:nvSpPr>
        <p:spPr>
          <a:xfrm>
            <a:off x="1109662" y="263522"/>
            <a:ext cx="99726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rò 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Thi tìm từ nhanh.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a. Tìm những từ chứa tiếng bắt đầu bằng l hoặc n, có nghĩa như sau: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Giữ chặt trong lòng bàn 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=&gt;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nắm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Cùng nghĩa với hiền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=&gt;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Chỉ loại gạo thường dùng để thổi xôi, làm 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=&gt;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nếp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b. Tìm những từ chứa tiếng có vần en hoặc eng, có nghĩa như sau: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Chỉ loại nhạc cụ phát ra âm thanh nhờ thổi hơi 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=&gt;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kèn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Chỉ vật đựng cơm cho mỗi người trong bữa 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=&gt;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chén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Chỉ vật bằng sắt, gõ vào thì phát ra tiếng kêu để báo 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=&gt;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kẻng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2F101-7D55-467D-AC69-198539331222}"/>
              </a:ext>
            </a:extLst>
          </p:cNvPr>
          <p:cNvSpPr txBox="1"/>
          <p:nvPr/>
        </p:nvSpPr>
        <p:spPr>
          <a:xfrm>
            <a:off x="1109662" y="5153025"/>
            <a:ext cx="976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182475"/>
      </p:ext>
    </p:extLst>
  </p:cSld>
  <p:clrMapOvr>
    <a:masterClrMapping/>
  </p:clrMapOvr>
  <p:transition spd="slow" advTm="1169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EC4C-7DE7-41D9-A785-BD0D225F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814" y="1197384"/>
            <a:ext cx="8558374" cy="236496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vi-VN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4. Cùng thực hiện nhiệm vụ</a:t>
            </a:r>
            <a:r>
              <a:rPr lang="en-US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.</a:t>
            </a:r>
            <a:endParaRPr lang="vi-VN" b="0" i="0" dirty="0">
              <a:solidFill>
                <a:schemeClr val="tx2"/>
              </a:solidFill>
              <a:effectLst/>
              <a:latin typeface="Open Sans" panose="020B0606030504020204" pitchFamily="34" charset="0"/>
            </a:endParaRPr>
          </a:p>
          <a:p>
            <a:pPr marL="457200" indent="-457200" algn="l">
              <a:buAutoNum type="alphaLcPeriod"/>
            </a:pPr>
            <a:r>
              <a:rPr lang="vi-VN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Tìm những sự vật được so sánh với nhau trong các câu thơ dưới đây</a:t>
            </a:r>
            <a:r>
              <a:rPr lang="en-US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:</a:t>
            </a:r>
          </a:p>
          <a:p>
            <a:pPr marL="0" indent="0" algn="ctr">
              <a:buNone/>
            </a:pPr>
            <a:r>
              <a:rPr lang="vi-VN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Thân dừa bạc phếch tháng năm</a:t>
            </a:r>
            <a:br>
              <a:rPr lang="vi-VN" dirty="0">
                <a:solidFill>
                  <a:schemeClr val="tx2"/>
                </a:solidFill>
              </a:rPr>
            </a:br>
            <a:r>
              <a:rPr lang="vi-VN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Quả dừa – đàn lợn con nằm trên cao</a:t>
            </a:r>
            <a:br>
              <a:rPr lang="vi-VN" dirty="0">
                <a:solidFill>
                  <a:schemeClr val="tx2"/>
                </a:solidFill>
              </a:rPr>
            </a:br>
            <a:r>
              <a:rPr lang="vi-VN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Đêm hè hoa nở cùng sao</a:t>
            </a:r>
            <a:br>
              <a:rPr lang="vi-VN" dirty="0">
                <a:solidFill>
                  <a:schemeClr val="tx2"/>
                </a:solidFill>
              </a:rPr>
            </a:br>
            <a:r>
              <a:rPr lang="vi-VN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Tàu dừa – chiếc lược chải vào mây xanh</a:t>
            </a:r>
            <a:endParaRPr lang="en-US" b="0" i="0" dirty="0">
              <a:solidFill>
                <a:schemeClr val="tx2"/>
              </a:solidFill>
              <a:effectLst/>
              <a:latin typeface="Open Sans" panose="020B0606030504020204" pitchFamily="34" charset="0"/>
            </a:endParaRPr>
          </a:p>
          <a:p>
            <a:pPr marL="0" indent="0" algn="r">
              <a:buNone/>
            </a:pPr>
            <a:r>
              <a:rPr lang="en-US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(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Trần</a:t>
            </a:r>
            <a:r>
              <a:rPr lang="en-US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Đăng</a:t>
            </a:r>
            <a:r>
              <a:rPr lang="en-US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Khoa)</a:t>
            </a:r>
            <a:endParaRPr lang="vi-VN" b="0" i="0" dirty="0">
              <a:solidFill>
                <a:schemeClr val="tx2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vi-VN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b. Tìm những từ so sánh có thể thêm vào những câu chưa có từ so sánh ở bài tập a.</a:t>
            </a:r>
          </a:p>
          <a:p>
            <a:pPr marL="0" indent="0" algn="l">
              <a:buNone/>
            </a:pPr>
            <a:r>
              <a:rPr lang="vi-VN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M: Tàu dừa </a:t>
            </a:r>
            <a:r>
              <a:rPr lang="vi-VN" b="0" i="1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như</a:t>
            </a:r>
            <a:r>
              <a:rPr lang="vi-VN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chiếc lược chải vào mây xanh.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57123"/>
      </p:ext>
    </p:extLst>
  </p:cSld>
  <p:clrMapOvr>
    <a:masterClrMapping/>
  </p:clrMapOvr>
  <p:transition spd="slow" advTm="11739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EC4C-7DE7-41D9-A785-BD0D225F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195" y="2462274"/>
            <a:ext cx="8558374" cy="236496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vi-VN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a. Quả dừa - đàn lợn con</a:t>
            </a:r>
          </a:p>
          <a:p>
            <a:pPr marL="0" indent="0" algn="l">
              <a:buNone/>
            </a:pPr>
            <a:r>
              <a:rPr lang="vi-VN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   Tàu dừa - chiếc lược</a:t>
            </a:r>
          </a:p>
          <a:p>
            <a:pPr marL="0" indent="0" algn="l">
              <a:buNone/>
            </a:pPr>
            <a:r>
              <a:rPr lang="vi-VN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b. Quả dừa như đàn lợn con</a:t>
            </a:r>
          </a:p>
          <a:p>
            <a:pPr marL="0" indent="0" algn="l">
              <a:buNone/>
            </a:pPr>
            <a:r>
              <a:rPr lang="vi-VN" sz="2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   Tàu dừa như chiếc lược.</a:t>
            </a:r>
          </a:p>
        </p:txBody>
      </p:sp>
    </p:spTree>
    <p:extLst>
      <p:ext uri="{BB962C8B-B14F-4D97-AF65-F5344CB8AC3E}">
        <p14:creationId xmlns:p14="http://schemas.microsoft.com/office/powerpoint/2010/main" val="1386530266"/>
      </p:ext>
    </p:extLst>
  </p:cSld>
  <p:clrMapOvr>
    <a:masterClrMapping/>
  </p:clrMapOvr>
  <p:transition spd="slow" advTm="18232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0EC4C-7DE7-41D9-A785-BD0D225F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725" y="3098838"/>
            <a:ext cx="7239000" cy="23018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</a:t>
            </a:r>
            <a:r>
              <a:rPr lang="vi-VN" sz="3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. Hoạt động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ứng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dụng</a:t>
            </a:r>
            <a:endParaRPr lang="vi-VN" sz="30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47279"/>
      </p:ext>
    </p:extLst>
  </p:cSld>
  <p:clrMapOvr>
    <a:masterClrMapping/>
  </p:clrMapOvr>
  <p:transition spd="slow" advTm="4431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638</Words>
  <Application>Microsoft Office PowerPoint</Application>
  <PresentationFormat>Widescreen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Times New Roman</vt:lpstr>
      <vt:lpstr>1_Office Theme</vt:lpstr>
      <vt:lpstr>Default Design</vt:lpstr>
      <vt:lpstr>PowerPoint Presentation</vt:lpstr>
      <vt:lpstr>Bài 5C. Cuộc họp của chữ viết ( tiết 3 )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Hỏi ông bà, cha mẹ những việc em có thể làm để giúp đỡ ông bà, cha mẹ?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Minh</dc:creator>
  <cp:lastModifiedBy>Nguyen Minh</cp:lastModifiedBy>
  <cp:revision>18</cp:revision>
  <dcterms:created xsi:type="dcterms:W3CDTF">2021-08-19T09:29:08Z</dcterms:created>
  <dcterms:modified xsi:type="dcterms:W3CDTF">2021-09-12T02:52:58Z</dcterms:modified>
</cp:coreProperties>
</file>