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0" r:id="rId6"/>
    <p:sldId id="278" r:id="rId7"/>
    <p:sldId id="279" r:id="rId8"/>
    <p:sldId id="280" r:id="rId9"/>
    <p:sldId id="260" r:id="rId10"/>
    <p:sldId id="262" r:id="rId11"/>
    <p:sldId id="281" r:id="rId12"/>
    <p:sldId id="283" r:id="rId13"/>
    <p:sldId id="28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àng Phạm Ngọc" initials="HPN" lastIdx="1" clrIdx="0">
    <p:extLst>
      <p:ext uri="{19B8F6BF-5375-455C-9EA6-DF929625EA0E}">
        <p15:presenceInfo xmlns:p15="http://schemas.microsoft.com/office/powerpoint/2012/main" userId="b7458509d35f13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73305-94A1-4F9E-A626-A1EA67C67D30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0158B-5C0A-49C1-9B74-6807B124E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6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0158B-5C0A-49C1-9B74-6807B124E6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6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0158B-5C0A-49C1-9B74-6807B124E6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6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0158B-5C0A-49C1-9B74-6807B124E6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043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0158B-5C0A-49C1-9B74-6807B124E6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9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50158B-5C0A-49C1-9B74-6807B124E6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73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852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21215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137594"/>
      </p:ext>
    </p:extLst>
  </p:cSld>
  <p:clrMapOvr>
    <a:masterClrMapping/>
  </p:clrMapOvr>
  <p:transition spd="slow" advTm="21215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03734"/>
      </p:ext>
    </p:extLst>
  </p:cSld>
  <p:clrMapOvr>
    <a:masterClrMapping/>
  </p:clrMapOvr>
  <p:transition spd="slow" advTm="21215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3619"/>
      </p:ext>
    </p:extLst>
  </p:cSld>
  <p:clrMapOvr>
    <a:masterClrMapping/>
  </p:clrMapOvr>
  <p:transition spd="slow" advTm="21215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91377"/>
      </p:ext>
    </p:extLst>
  </p:cSld>
  <p:clrMapOvr>
    <a:masterClrMapping/>
  </p:clrMapOvr>
  <p:transition spd="slow" advTm="21215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15303"/>
      </p:ext>
    </p:extLst>
  </p:cSld>
  <p:clrMapOvr>
    <a:masterClrMapping/>
  </p:clrMapOvr>
  <p:transition spd="slow" advTm="21215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41448"/>
      </p:ext>
    </p:extLst>
  </p:cSld>
  <p:clrMapOvr>
    <a:masterClrMapping/>
  </p:clrMapOvr>
  <p:transition spd="slow" advTm="21215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01055"/>
      </p:ext>
    </p:extLst>
  </p:cSld>
  <p:clrMapOvr>
    <a:masterClrMapping/>
  </p:clrMapOvr>
  <p:transition spd="slow" advTm="21215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488487"/>
      </p:ext>
    </p:extLst>
  </p:cSld>
  <p:clrMapOvr>
    <a:masterClrMapping/>
  </p:clrMapOvr>
  <p:transition spd="slow" advTm="21215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91941"/>
      </p:ext>
    </p:extLst>
  </p:cSld>
  <p:clrMapOvr>
    <a:masterClrMapping/>
  </p:clrMapOvr>
  <p:transition spd="slow" advTm="21215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24158"/>
      </p:ext>
    </p:extLst>
  </p:cSld>
  <p:clrMapOvr>
    <a:masterClrMapping/>
  </p:clrMapOvr>
  <p:transition spd="slow" advTm="21215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35780"/>
      </p:ext>
    </p:extLst>
  </p:cSld>
  <p:clrMapOvr>
    <a:masterClrMapping/>
  </p:clrMapOvr>
  <p:transition spd="slow" advTm="21215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25787"/>
      </p:ext>
    </p:extLst>
  </p:cSld>
  <p:clrMapOvr>
    <a:masterClrMapping/>
  </p:clrMapOvr>
  <p:transition spd="slow" advTm="21215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9668"/>
      </p:ext>
    </p:extLst>
  </p:cSld>
  <p:clrMapOvr>
    <a:masterClrMapping/>
  </p:clrMapOvr>
  <p:transition spd="slow" advTm="21215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25163"/>
      </p:ext>
    </p:extLst>
  </p:cSld>
  <p:clrMapOvr>
    <a:masterClrMapping/>
  </p:clrMapOvr>
  <p:transition spd="slow" advTm="21215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53298"/>
      </p:ext>
    </p:extLst>
  </p:cSld>
  <p:clrMapOvr>
    <a:masterClrMapping/>
  </p:clrMapOvr>
  <p:transition spd="slow" advTm="21215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48796"/>
      </p:ext>
    </p:extLst>
  </p:cSld>
  <p:clrMapOvr>
    <a:masterClrMapping/>
  </p:clrMapOvr>
  <p:transition spd="slow" advTm="21215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02336E-BF8B-4216-9AC4-E11246C5DBEA}" type="datetimeFigureOut">
              <a:rPr lang="en-US" smtClean="0"/>
              <a:t>17/09/2021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D745E1-47A8-4942-BD92-68E374E81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212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slow" advTm="21215"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4.xml"/><Relationship Id="rId1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5" Type="http://schemas.openxmlformats.org/officeDocument/2006/relationships/image" Target="../media/image13.emf"/><Relationship Id="rId10" Type="http://schemas.openxmlformats.org/officeDocument/2006/relationships/image" Target="../media/image11.gif"/><Relationship Id="rId19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3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5" Type="http://schemas.openxmlformats.org/officeDocument/2006/relationships/slide" Target="slide3.xml"/><Relationship Id="rId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9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82609-AC84-40F3-BD9C-2C1A471E1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2272683"/>
            <a:ext cx="11661912" cy="318721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b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r>
              <a:rPr lang="en-US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</a:t>
            </a:r>
            <a:r>
              <a:rPr lang="en-US" sz="32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40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40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cap="none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br>
              <a:rPr lang="en-US" sz="40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A5DCA7-7BDF-481E-A5C6-63750152C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3460" y="4253210"/>
            <a:ext cx="7197726" cy="544077"/>
          </a:xfrm>
        </p:spPr>
        <p:txBody>
          <a:bodyPr/>
          <a:lstStyle/>
          <a:p>
            <a:r>
              <a:rPr lang="en-US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Giáo</a:t>
            </a:r>
            <a:r>
              <a:rPr lang="en-US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err="1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VIÊN</a:t>
            </a:r>
            <a:r>
              <a:rPr lang="en-US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: PHẠM NGỌC HOÀNG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9A69E-5EA7-4A28-B6F0-08C43E60B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" y="132520"/>
            <a:ext cx="2939304" cy="980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046380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3654BE-3EED-4280-92CA-955411B5E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602" y="2421653"/>
            <a:ext cx="9943378" cy="223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FEBA86-BEF1-4403-9E68-9AB592FDACAF}"/>
              </a:ext>
            </a:extLst>
          </p:cNvPr>
          <p:cNvSpPr txBox="1"/>
          <p:nvPr/>
        </p:nvSpPr>
        <p:spPr>
          <a:xfrm>
            <a:off x="7214716" y="150726"/>
            <a:ext cx="4638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20BFE-EC86-4259-8DF6-5504517BF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5490"/>
            <a:ext cx="1358874" cy="1542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5F211-8835-41F3-B958-8F395D88F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" y="132520"/>
            <a:ext cx="2939304" cy="980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5307729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FEBA86-BEF1-4403-9E68-9AB592FDACAF}"/>
              </a:ext>
            </a:extLst>
          </p:cNvPr>
          <p:cNvSpPr txBox="1"/>
          <p:nvPr/>
        </p:nvSpPr>
        <p:spPr>
          <a:xfrm>
            <a:off x="7214716" y="150726"/>
            <a:ext cx="4638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20BFE-EC86-4259-8DF6-5504517B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5490"/>
            <a:ext cx="1358874" cy="1542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5F211-8835-41F3-B958-8F395D88F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" y="132520"/>
            <a:ext cx="2939304" cy="980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BE0F6F-4084-439D-A2A3-8A59B5225875}"/>
              </a:ext>
            </a:extLst>
          </p:cNvPr>
          <p:cNvSpPr/>
          <p:nvPr/>
        </p:nvSpPr>
        <p:spPr>
          <a:xfrm>
            <a:off x="1948647" y="1949749"/>
            <a:ext cx="8020976" cy="2958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google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774984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FEBA86-BEF1-4403-9E68-9AB592FDACAF}"/>
              </a:ext>
            </a:extLst>
          </p:cNvPr>
          <p:cNvSpPr txBox="1"/>
          <p:nvPr/>
        </p:nvSpPr>
        <p:spPr>
          <a:xfrm>
            <a:off x="7214716" y="150726"/>
            <a:ext cx="46386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4: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D20BFE-EC86-4259-8DF6-5504517B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15490"/>
            <a:ext cx="1358874" cy="15425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75F211-8835-41F3-B958-8F395D88F7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" y="132520"/>
            <a:ext cx="2939304" cy="980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2F2BDF-0874-4008-85AF-85894A99D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0676" y="1225117"/>
            <a:ext cx="9854066" cy="5022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0811057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75F211-8835-41F3-B958-8F395D88F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" y="132520"/>
            <a:ext cx="2939304" cy="980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9BE0F6F-4084-439D-A2A3-8A59B5225875}"/>
              </a:ext>
            </a:extLst>
          </p:cNvPr>
          <p:cNvSpPr/>
          <p:nvPr/>
        </p:nvSpPr>
        <p:spPr>
          <a:xfrm>
            <a:off x="2223855" y="2680537"/>
            <a:ext cx="8473737" cy="1067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SzPct val="150000"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8EFC74-B27B-463C-8EF2-CF884B4AB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302186"/>
            <a:ext cx="1828804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241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7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3A18E5-8637-4B64-90DF-B3DD973B0BFA}"/>
              </a:ext>
            </a:extLst>
          </p:cNvPr>
          <p:cNvSpPr txBox="1"/>
          <p:nvPr/>
        </p:nvSpPr>
        <p:spPr>
          <a:xfrm>
            <a:off x="2173357" y="2104511"/>
            <a:ext cx="919522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/>
              <a:t>Hoàn</a:t>
            </a:r>
            <a:r>
              <a:rPr lang="en-US" sz="3200" dirty="0"/>
              <a:t> </a:t>
            </a:r>
            <a:r>
              <a:rPr lang="en-US" sz="3200" dirty="0" err="1"/>
              <a:t>tất</a:t>
            </a:r>
            <a:r>
              <a:rPr lang="en-US" sz="3200" dirty="0"/>
              <a:t> </a:t>
            </a:r>
            <a:r>
              <a:rPr lang="en-US" sz="3200" dirty="0" err="1"/>
              <a:t>chủ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này</a:t>
            </a:r>
            <a:r>
              <a:rPr lang="en-US" sz="3200" dirty="0"/>
              <a:t>,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số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bên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,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thành</a:t>
            </a:r>
            <a:r>
              <a:rPr lang="en-US" sz="3200" dirty="0"/>
              <a:t> </a:t>
            </a:r>
            <a:r>
              <a:rPr lang="en-US" sz="3200" dirty="0" err="1"/>
              <a:t>phần</a:t>
            </a:r>
            <a:r>
              <a:rPr lang="en-US" sz="3200" dirty="0"/>
              <a:t> </a:t>
            </a:r>
            <a:r>
              <a:rPr lang="en-US" sz="3200" dirty="0" err="1"/>
              <a:t>máy</a:t>
            </a:r>
            <a:r>
              <a:rPr lang="en-US" sz="3200" dirty="0"/>
              <a:t> </a:t>
            </a:r>
            <a:r>
              <a:rPr lang="en-US" sz="3200" dirty="0" err="1"/>
              <a:t>tính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việc</a:t>
            </a:r>
            <a:r>
              <a:rPr lang="en-US" sz="3200" dirty="0"/>
              <a:t> </a:t>
            </a:r>
            <a:r>
              <a:rPr lang="en-US" sz="3200" dirty="0" err="1"/>
              <a:t>cùng</a:t>
            </a:r>
            <a:r>
              <a:rPr lang="en-US" sz="3200" dirty="0"/>
              <a:t> </a:t>
            </a:r>
            <a:r>
              <a:rPr lang="en-US" sz="3200" dirty="0" err="1"/>
              <a:t>nhau</a:t>
            </a:r>
            <a:endParaRPr lang="en-US" sz="3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32D892-7F8E-4B88-A8E1-6FF10EA9F5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38" y="1850674"/>
            <a:ext cx="1554483" cy="1752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AB8D8E-1037-4E32-BB22-1488D8F1A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" y="132520"/>
            <a:ext cx="2939304" cy="980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3345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7EBF1A6-B3F1-4585-B764-B50AA6DFF2A4}"/>
              </a:ext>
            </a:extLst>
          </p:cNvPr>
          <p:cNvSpPr txBox="1"/>
          <p:nvPr/>
        </p:nvSpPr>
        <p:spPr>
          <a:xfrm>
            <a:off x="5817705" y="0"/>
            <a:ext cx="6096000" cy="954107"/>
          </a:xfrm>
          <a:prstGeom prst="rect">
            <a:avLst/>
          </a:prstGeom>
          <a:noFill/>
          <a:effectLst>
            <a:softEdge rad="12700"/>
          </a:effectLst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Bên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thùng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FC3FFD-A9EB-4AA5-B6B9-C814CA9AC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" y="132520"/>
            <a:ext cx="2939304" cy="980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5E9599-8F1E-45DE-920B-653AA73B6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560356"/>
            <a:ext cx="2024109" cy="2297644"/>
          </a:xfrm>
          <a:prstGeom prst="rect">
            <a:avLst/>
          </a:prstGeom>
        </p:spPr>
      </p:pic>
      <p:pic>
        <p:nvPicPr>
          <p:cNvPr id="20" name="Picture 2" descr="Image result for Computer case">
            <a:extLst>
              <a:ext uri="{FF2B5EF4-FFF2-40B4-BE49-F238E27FC236}">
                <a16:creationId xmlns:a16="http://schemas.microsoft.com/office/drawing/2014/main" id="{461A5F0B-FF85-491C-B8A2-B909D9DD5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49" y="2858115"/>
            <a:ext cx="2565372" cy="192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FD" descr="Related image">
            <a:extLst>
              <a:ext uri="{FF2B5EF4-FFF2-40B4-BE49-F238E27FC236}">
                <a16:creationId xmlns:a16="http://schemas.microsoft.com/office/drawing/2014/main" id="{CC6004C8-07D0-463E-A734-A7A103E17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633" y="5031364"/>
            <a:ext cx="1773999" cy="119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BCC4B8DA-FBE5-4579-94AB-7F4086B7AFAD}"/>
              </a:ext>
            </a:extLst>
          </p:cNvPr>
          <p:cNvGrpSpPr/>
          <p:nvPr/>
        </p:nvGrpSpPr>
        <p:grpSpPr>
          <a:xfrm>
            <a:off x="4660375" y="762368"/>
            <a:ext cx="3235283" cy="1661131"/>
            <a:chOff x="4624864" y="776362"/>
            <a:chExt cx="3235283" cy="1661131"/>
          </a:xfrm>
        </p:grpSpPr>
        <p:pic>
          <p:nvPicPr>
            <p:cNvPr id="22" name="picChip" descr="Image result for Chip CPU">
              <a:hlinkClick r:id="rId6" action="ppaction://hlinksldjump"/>
              <a:extLst>
                <a:ext uri="{FF2B5EF4-FFF2-40B4-BE49-F238E27FC236}">
                  <a16:creationId xmlns:a16="http://schemas.microsoft.com/office/drawing/2014/main" id="{924974E2-C69A-431B-A1F9-E576DC5F73A9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4864" y="776362"/>
              <a:ext cx="2385681" cy="159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0DBA278-0A7B-4B6F-8976-365932B7136E}"/>
                </a:ext>
              </a:extLst>
            </p:cNvPr>
            <p:cNvSpPr txBox="1"/>
            <p:nvPr/>
          </p:nvSpPr>
          <p:spPr>
            <a:xfrm>
              <a:off x="4926825" y="1852718"/>
              <a:ext cx="2933322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Chip Vi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xử</a:t>
              </a:r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6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lý</a:t>
              </a:r>
              <a:endParaRPr lang="en-US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(CPU: Central Processing Unit)</a:t>
              </a:r>
            </a:p>
          </p:txBody>
        </p:sp>
      </p:grpSp>
      <p:sp>
        <p:nvSpPr>
          <p:cNvPr id="32" name="txtFD">
            <a:extLst>
              <a:ext uri="{FF2B5EF4-FFF2-40B4-BE49-F238E27FC236}">
                <a16:creationId xmlns:a16="http://schemas.microsoft.com/office/drawing/2014/main" id="{3C78B642-F3A6-4141-98E8-4E183783ABDD}"/>
              </a:ext>
            </a:extLst>
          </p:cNvPr>
          <p:cNvSpPr txBox="1"/>
          <p:nvPr/>
        </p:nvSpPr>
        <p:spPr>
          <a:xfrm>
            <a:off x="2544245" y="6128135"/>
            <a:ext cx="1573289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UTM Silk Script" panose="02040603050506020204" pitchFamily="18" charset="0"/>
              </a:defRPr>
            </a:lvl1pPr>
          </a:lstStyle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(Floppy Drive)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EB169B6-AD03-481C-AA0C-32337F594D32}"/>
              </a:ext>
            </a:extLst>
          </p:cNvPr>
          <p:cNvGrpSpPr/>
          <p:nvPr/>
        </p:nvGrpSpPr>
        <p:grpSpPr>
          <a:xfrm>
            <a:off x="8057232" y="1453560"/>
            <a:ext cx="2852922" cy="1519350"/>
            <a:chOff x="8057232" y="1453560"/>
            <a:chExt cx="2852922" cy="1519350"/>
          </a:xfrm>
        </p:grpSpPr>
        <p:pic>
          <p:nvPicPr>
            <p:cNvPr id="24" name="picROM" descr="Image result for ROM">
              <a:hlinkClick r:id="rId8" action="ppaction://hlinksldjump"/>
              <a:extLst>
                <a:ext uri="{FF2B5EF4-FFF2-40B4-BE49-F238E27FC236}">
                  <a16:creationId xmlns:a16="http://schemas.microsoft.com/office/drawing/2014/main" id="{4257D7AE-D63D-4B8C-B50F-765F0A52FC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31380" y="1453560"/>
              <a:ext cx="1551946" cy="1174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xtROM">
              <a:extLst>
                <a:ext uri="{FF2B5EF4-FFF2-40B4-BE49-F238E27FC236}">
                  <a16:creationId xmlns:a16="http://schemas.microsoft.com/office/drawing/2014/main" id="{25F38095-E427-40B6-B956-61A046C1366C}"/>
                </a:ext>
              </a:extLst>
            </p:cNvPr>
            <p:cNvSpPr txBox="1"/>
            <p:nvPr/>
          </p:nvSpPr>
          <p:spPr>
            <a:xfrm>
              <a:off x="8057232" y="2418912"/>
              <a:ext cx="285292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4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UTM Silk Script" panose="02040603050506020204" pitchFamily="18" charset="0"/>
                </a:defRPr>
              </a:lvl1pPr>
            </a:lstStyle>
            <a:p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endParaRPr lang="en-US" sz="1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(ROM: Read Only Memory)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A26EEFCF-2389-4F71-A2F0-A841C4DDB45A}"/>
              </a:ext>
            </a:extLst>
          </p:cNvPr>
          <p:cNvGrpSpPr/>
          <p:nvPr/>
        </p:nvGrpSpPr>
        <p:grpSpPr>
          <a:xfrm>
            <a:off x="5409620" y="5147263"/>
            <a:ext cx="1581967" cy="1710737"/>
            <a:chOff x="5409620" y="5147263"/>
            <a:chExt cx="1581967" cy="1710737"/>
          </a:xfrm>
        </p:grpSpPr>
        <p:pic>
          <p:nvPicPr>
            <p:cNvPr id="26" name="picFan" descr="Related image">
              <a:extLst>
                <a:ext uri="{FF2B5EF4-FFF2-40B4-BE49-F238E27FC236}">
                  <a16:creationId xmlns:a16="http://schemas.microsoft.com/office/drawing/2014/main" id="{83CF5078-E67A-48F7-A4C6-F32230DE7E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9620" y="5147263"/>
              <a:ext cx="1506728" cy="1273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xtFan">
              <a:extLst>
                <a:ext uri="{FF2B5EF4-FFF2-40B4-BE49-F238E27FC236}">
                  <a16:creationId xmlns:a16="http://schemas.microsoft.com/office/drawing/2014/main" id="{58894482-FFA9-416B-971E-60D4EB47B02E}"/>
                </a:ext>
              </a:extLst>
            </p:cNvPr>
            <p:cNvSpPr txBox="1"/>
            <p:nvPr/>
          </p:nvSpPr>
          <p:spPr>
            <a:xfrm>
              <a:off x="5539109" y="6304002"/>
              <a:ext cx="14524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4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UTM Silk Script" panose="02040603050506020204" pitchFamily="18" charset="0"/>
                </a:defRPr>
              </a:lvl1pPr>
            </a:lstStyle>
            <a:p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Quạt</a:t>
              </a:r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CPU</a:t>
              </a:r>
            </a:p>
            <a:p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(CPU Fan)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020F6DD-D186-4ABE-86EF-4EECDE45BFAF}"/>
              </a:ext>
            </a:extLst>
          </p:cNvPr>
          <p:cNvGrpSpPr/>
          <p:nvPr/>
        </p:nvGrpSpPr>
        <p:grpSpPr>
          <a:xfrm>
            <a:off x="9251272" y="4379194"/>
            <a:ext cx="1715517" cy="1833923"/>
            <a:chOff x="9251272" y="4379194"/>
            <a:chExt cx="1715517" cy="1833923"/>
          </a:xfrm>
        </p:grpSpPr>
        <p:pic>
          <p:nvPicPr>
            <p:cNvPr id="25" name="picPower" descr="Image result for Power Supply">
              <a:hlinkClick r:id="rId11" action="ppaction://hlinksldjump"/>
              <a:extLst>
                <a:ext uri="{FF2B5EF4-FFF2-40B4-BE49-F238E27FC236}">
                  <a16:creationId xmlns:a16="http://schemas.microsoft.com/office/drawing/2014/main" id="{97F5D92F-2288-42DD-AAD4-BAB48AEC8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51272" y="4379194"/>
              <a:ext cx="1482754" cy="14827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xtPower">
              <a:extLst>
                <a:ext uri="{FF2B5EF4-FFF2-40B4-BE49-F238E27FC236}">
                  <a16:creationId xmlns:a16="http://schemas.microsoft.com/office/drawing/2014/main" id="{59931131-089F-45CD-A7EB-D5B3427A7E29}"/>
                </a:ext>
              </a:extLst>
            </p:cNvPr>
            <p:cNvSpPr txBox="1"/>
            <p:nvPr/>
          </p:nvSpPr>
          <p:spPr>
            <a:xfrm>
              <a:off x="9514311" y="5659119"/>
              <a:ext cx="145247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cấp</a:t>
              </a:r>
              <a:r>
                <a:rPr 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</a:t>
              </a:r>
              <a:endParaRPr lang="en-US" sz="1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5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(Power Supply)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22374A2-DABE-4579-BB58-A3F8DFF86C50}"/>
              </a:ext>
            </a:extLst>
          </p:cNvPr>
          <p:cNvGrpSpPr/>
          <p:nvPr/>
        </p:nvGrpSpPr>
        <p:grpSpPr>
          <a:xfrm>
            <a:off x="2439087" y="1676102"/>
            <a:ext cx="1708401" cy="1636465"/>
            <a:chOff x="2439087" y="1676102"/>
            <a:chExt cx="1708401" cy="1636465"/>
          </a:xfrm>
        </p:grpSpPr>
        <p:graphicFrame>
          <p:nvGraphicFramePr>
            <p:cNvPr id="21" name="Object 20">
              <a:hlinkClick r:id="rId13" action="ppaction://hlinksldjump"/>
              <a:extLst>
                <a:ext uri="{FF2B5EF4-FFF2-40B4-BE49-F238E27FC236}">
                  <a16:creationId xmlns:a16="http://schemas.microsoft.com/office/drawing/2014/main" id="{E0C38F49-14ED-493D-B5A6-A358CB8DD0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05133965"/>
                </p:ext>
              </p:extLst>
            </p:nvPr>
          </p:nvGraphicFramePr>
          <p:xfrm>
            <a:off x="2650836" y="1676102"/>
            <a:ext cx="1496652" cy="1118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14" imgW="11375443" imgH="8501745" progId="CorelDraw.Graphic.16">
                    <p:embed/>
                  </p:oleObj>
                </mc:Choice>
                <mc:Fallback>
                  <p:oleObj name="CorelDRAW" r:id="rId14" imgW="11375443" imgH="8501745" progId="CorelDraw.Graphic.16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650836" y="1676102"/>
                          <a:ext cx="1496652" cy="11184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6" name="txtMainboard">
              <a:extLst>
                <a:ext uri="{FF2B5EF4-FFF2-40B4-BE49-F238E27FC236}">
                  <a16:creationId xmlns:a16="http://schemas.microsoft.com/office/drawing/2014/main" id="{2E59B9E9-C2F1-46D0-BFB1-26D0E4CA4FCB}"/>
                </a:ext>
              </a:extLst>
            </p:cNvPr>
            <p:cNvSpPr txBox="1"/>
            <p:nvPr/>
          </p:nvSpPr>
          <p:spPr>
            <a:xfrm>
              <a:off x="2439087" y="2758569"/>
              <a:ext cx="12380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4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UTM Silk Script" panose="02040603050506020204" pitchFamily="18" charset="0"/>
                </a:defRPr>
              </a:lvl1pPr>
            </a:lstStyle>
            <a:p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Bo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mạch</a:t>
              </a:r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</a:t>
              </a:r>
              <a:endParaRPr lang="en-US" sz="1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(Mainboard)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6D067FA-6392-4137-9689-C699992136AA}"/>
              </a:ext>
            </a:extLst>
          </p:cNvPr>
          <p:cNvGrpSpPr/>
          <p:nvPr/>
        </p:nvGrpSpPr>
        <p:grpSpPr>
          <a:xfrm>
            <a:off x="1659656" y="3364665"/>
            <a:ext cx="2368755" cy="1540009"/>
            <a:chOff x="1659656" y="3364665"/>
            <a:chExt cx="2368755" cy="1540009"/>
          </a:xfrm>
        </p:grpSpPr>
        <p:pic>
          <p:nvPicPr>
            <p:cNvPr id="23" name="picRAM" descr="Image result for Computer RAM">
              <a:hlinkClick r:id="rId16" action="ppaction://hlinksldjump"/>
              <a:extLst>
                <a:ext uri="{FF2B5EF4-FFF2-40B4-BE49-F238E27FC236}">
                  <a16:creationId xmlns:a16="http://schemas.microsoft.com/office/drawing/2014/main" id="{C9DC9FE2-520C-4AD6-955A-F1EDF37A03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958" y="3364665"/>
              <a:ext cx="2123030" cy="11956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xtRAM">
              <a:extLst>
                <a:ext uri="{FF2B5EF4-FFF2-40B4-BE49-F238E27FC236}">
                  <a16:creationId xmlns:a16="http://schemas.microsoft.com/office/drawing/2014/main" id="{80B54228-EFC6-4143-9A5D-445B0F1EB1C3}"/>
                </a:ext>
              </a:extLst>
            </p:cNvPr>
            <p:cNvSpPr txBox="1"/>
            <p:nvPr/>
          </p:nvSpPr>
          <p:spPr>
            <a:xfrm>
              <a:off x="1659656" y="4119844"/>
              <a:ext cx="236875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4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UTM Silk Script" panose="02040603050506020204" pitchFamily="18" charset="0"/>
                </a:defRPr>
              </a:lvl1pPr>
            </a:lstStyle>
            <a:p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Bộ</a:t>
              </a:r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truy</a:t>
              </a:r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cập</a:t>
              </a:r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ngẫu</a:t>
              </a:r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nhiên</a:t>
              </a:r>
              <a:endParaRPr lang="en-US" sz="1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(RAM: Random Access Memory)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8365761-E50B-4CF5-A847-0591F2AAF75B}"/>
              </a:ext>
            </a:extLst>
          </p:cNvPr>
          <p:cNvGrpSpPr/>
          <p:nvPr/>
        </p:nvGrpSpPr>
        <p:grpSpPr>
          <a:xfrm>
            <a:off x="7442227" y="5339605"/>
            <a:ext cx="1993038" cy="1421417"/>
            <a:chOff x="7442227" y="5339605"/>
            <a:chExt cx="1993038" cy="1421417"/>
          </a:xfrm>
        </p:grpSpPr>
        <p:pic>
          <p:nvPicPr>
            <p:cNvPr id="29" name="picOptical" descr="Related image">
              <a:extLst>
                <a:ext uri="{FF2B5EF4-FFF2-40B4-BE49-F238E27FC236}">
                  <a16:creationId xmlns:a16="http://schemas.microsoft.com/office/drawing/2014/main" id="{ADA1FEE8-A08C-40D8-8144-ADB7A59C2A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2227" y="5339605"/>
              <a:ext cx="1551947" cy="993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xtOptical">
              <a:extLst>
                <a:ext uri="{FF2B5EF4-FFF2-40B4-BE49-F238E27FC236}">
                  <a16:creationId xmlns:a16="http://schemas.microsoft.com/office/drawing/2014/main" id="{08DAFBD1-B4AE-4FCB-990C-FC352C9528E1}"/>
                </a:ext>
              </a:extLst>
            </p:cNvPr>
            <p:cNvSpPr txBox="1"/>
            <p:nvPr/>
          </p:nvSpPr>
          <p:spPr>
            <a:xfrm>
              <a:off x="7647150" y="6207024"/>
              <a:ext cx="17881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4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UTM Silk Script" panose="02040603050506020204" pitchFamily="18" charset="0"/>
                </a:defRPr>
              </a:lvl1pPr>
            </a:lstStyle>
            <a:p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Ổ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đĩa</a:t>
              </a:r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Quang</a:t>
              </a:r>
              <a:endParaRPr lang="en-US" sz="1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(Optical Drive)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25E94E4-5FCF-4C27-974F-D005FD170547}"/>
              </a:ext>
            </a:extLst>
          </p:cNvPr>
          <p:cNvGrpSpPr/>
          <p:nvPr/>
        </p:nvGrpSpPr>
        <p:grpSpPr>
          <a:xfrm>
            <a:off x="9478154" y="2987596"/>
            <a:ext cx="1788115" cy="1528845"/>
            <a:chOff x="9478154" y="2987596"/>
            <a:chExt cx="1788115" cy="1528845"/>
          </a:xfrm>
        </p:grpSpPr>
        <p:pic>
          <p:nvPicPr>
            <p:cNvPr id="28" name="picHDD" descr="Image result for HDD">
              <a:extLst>
                <a:ext uri="{FF2B5EF4-FFF2-40B4-BE49-F238E27FC236}">
                  <a16:creationId xmlns:a16="http://schemas.microsoft.com/office/drawing/2014/main" id="{3A2343AD-DD93-4AFF-A246-A752A5890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3466" y="2987596"/>
              <a:ext cx="1211244" cy="107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xtHDD">
              <a:extLst>
                <a:ext uri="{FF2B5EF4-FFF2-40B4-BE49-F238E27FC236}">
                  <a16:creationId xmlns:a16="http://schemas.microsoft.com/office/drawing/2014/main" id="{49849B04-AA1E-40CB-B0C9-80A32EFF7B5E}"/>
                </a:ext>
              </a:extLst>
            </p:cNvPr>
            <p:cNvSpPr txBox="1"/>
            <p:nvPr/>
          </p:nvSpPr>
          <p:spPr>
            <a:xfrm>
              <a:off x="9478154" y="3962443"/>
              <a:ext cx="17881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4400">
                  <a:ln w="0"/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UTM Silk Script" panose="02040603050506020204" pitchFamily="18" charset="0"/>
                </a:defRPr>
              </a:lvl1pPr>
            </a:lstStyle>
            <a:p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Ổ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đĩa</a:t>
              </a:r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500" dirty="0" err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cứng</a:t>
              </a:r>
              <a:endParaRPr lang="en-US" sz="15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500" dirty="0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(Hard Drive)</a:t>
              </a:r>
            </a:p>
          </p:txBody>
        </p:sp>
      </p:grp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26AAFED-9282-49D7-A99B-B2805FCFC33A}"/>
              </a:ext>
            </a:extLst>
          </p:cNvPr>
          <p:cNvCxnSpPr>
            <a:cxnSpLocks/>
          </p:cNvCxnSpPr>
          <p:nvPr/>
        </p:nvCxnSpPr>
        <p:spPr>
          <a:xfrm flipH="1" flipV="1">
            <a:off x="4275877" y="2731299"/>
            <a:ext cx="1163782" cy="80386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67701BB3-9B19-4A2C-B9E6-C14DC8BF6874}"/>
              </a:ext>
            </a:extLst>
          </p:cNvPr>
          <p:cNvCxnSpPr>
            <a:cxnSpLocks/>
          </p:cNvCxnSpPr>
          <p:nvPr/>
        </p:nvCxnSpPr>
        <p:spPr>
          <a:xfrm flipH="1" flipV="1">
            <a:off x="3767155" y="3828969"/>
            <a:ext cx="1542586" cy="1641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BC6A4AF-1406-43AD-B3AF-700E77428CB4}"/>
              </a:ext>
            </a:extLst>
          </p:cNvPr>
          <p:cNvCxnSpPr>
            <a:cxnSpLocks/>
            <a:endCxn id="26" idx="0"/>
          </p:cNvCxnSpPr>
          <p:nvPr/>
        </p:nvCxnSpPr>
        <p:spPr>
          <a:xfrm flipH="1">
            <a:off x="6162984" y="4664893"/>
            <a:ext cx="41540" cy="48237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8E552FF7-520F-4F4A-BDEE-DB42EF051D5A}"/>
              </a:ext>
            </a:extLst>
          </p:cNvPr>
          <p:cNvCxnSpPr>
            <a:cxnSpLocks/>
          </p:cNvCxnSpPr>
          <p:nvPr/>
        </p:nvCxnSpPr>
        <p:spPr>
          <a:xfrm flipH="1" flipV="1">
            <a:off x="5939631" y="2405568"/>
            <a:ext cx="126793" cy="603433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022D4E7-0009-4BB8-9702-32A51BD2C83C}"/>
              </a:ext>
            </a:extLst>
          </p:cNvPr>
          <p:cNvCxnSpPr>
            <a:cxnSpLocks/>
          </p:cNvCxnSpPr>
          <p:nvPr/>
        </p:nvCxnSpPr>
        <p:spPr>
          <a:xfrm flipV="1">
            <a:off x="7284182" y="2416872"/>
            <a:ext cx="1355302" cy="63286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CBA19004-3299-4658-BB5C-F36D6FDB4200}"/>
              </a:ext>
            </a:extLst>
          </p:cNvPr>
          <p:cNvCxnSpPr>
            <a:cxnSpLocks/>
          </p:cNvCxnSpPr>
          <p:nvPr/>
        </p:nvCxnSpPr>
        <p:spPr>
          <a:xfrm>
            <a:off x="7226188" y="3472975"/>
            <a:ext cx="2526725" cy="26985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17DD724-6A23-498E-8AFE-92EB178EA1DE}"/>
              </a:ext>
            </a:extLst>
          </p:cNvPr>
          <p:cNvCxnSpPr>
            <a:cxnSpLocks/>
          </p:cNvCxnSpPr>
          <p:nvPr/>
        </p:nvCxnSpPr>
        <p:spPr>
          <a:xfrm flipH="1">
            <a:off x="4117535" y="4672834"/>
            <a:ext cx="1192206" cy="642702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867F4BA-5A5A-41AD-B1F2-54550521AED6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7073858" y="4635834"/>
            <a:ext cx="1144343" cy="703771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A02301A1-5A92-43A4-A53F-AD2F3612DED4}"/>
              </a:ext>
            </a:extLst>
          </p:cNvPr>
          <p:cNvCxnSpPr>
            <a:cxnSpLocks/>
          </p:cNvCxnSpPr>
          <p:nvPr/>
        </p:nvCxnSpPr>
        <p:spPr>
          <a:xfrm>
            <a:off x="7302950" y="4025308"/>
            <a:ext cx="1948322" cy="879366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2881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C810D7-1F93-4690-BAC4-D5CB9EF01D67}"/>
              </a:ext>
            </a:extLst>
          </p:cNvPr>
          <p:cNvSpPr txBox="1"/>
          <p:nvPr/>
        </p:nvSpPr>
        <p:spPr>
          <a:xfrm>
            <a:off x="3432313" y="0"/>
            <a:ext cx="848139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thùng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695C83-436C-45DE-928C-2120CB422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" y="132520"/>
            <a:ext cx="2939304" cy="980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DB5E84-DC81-41A7-858E-5CE1F954FB16}"/>
              </a:ext>
            </a:extLst>
          </p:cNvPr>
          <p:cNvSpPr txBox="1"/>
          <p:nvPr/>
        </p:nvSpPr>
        <p:spPr>
          <a:xfrm>
            <a:off x="618836" y="4456845"/>
            <a:ext cx="39955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(Mainboard)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E8D6C1-7DDE-4063-973F-97E90F48B7C2}"/>
              </a:ext>
            </a:extLst>
          </p:cNvPr>
          <p:cNvSpPr/>
          <p:nvPr/>
        </p:nvSpPr>
        <p:spPr>
          <a:xfrm>
            <a:off x="4952539" y="1858507"/>
            <a:ext cx="7527670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SzPct val="150000"/>
              <a:buBlip>
                <a:blip r:embed="rId3"/>
              </a:buBlip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cổng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in…</a:t>
            </a:r>
          </a:p>
        </p:txBody>
      </p:sp>
      <p:pic>
        <p:nvPicPr>
          <p:cNvPr id="13" name="Picture 6" descr="animated-snow-white-image-0147">
            <a:extLst>
              <a:ext uri="{FF2B5EF4-FFF2-40B4-BE49-F238E27FC236}">
                <a16:creationId xmlns:a16="http://schemas.microsoft.com/office/drawing/2014/main" id="{C172FA18-7225-484A-89C8-69A49E6B2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5346887"/>
            <a:ext cx="1237673" cy="15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Object 14">
            <a:hlinkClick r:id="rId5" action="ppaction://hlinksldjump"/>
            <a:extLst>
              <a:ext uri="{FF2B5EF4-FFF2-40B4-BE49-F238E27FC236}">
                <a16:creationId xmlns:a16="http://schemas.microsoft.com/office/drawing/2014/main" id="{7655AF18-6470-4FD8-B227-E2BBE233D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305103"/>
              </p:ext>
            </p:extLst>
          </p:nvPr>
        </p:nvGraphicFramePr>
        <p:xfrm>
          <a:off x="773378" y="1696049"/>
          <a:ext cx="3694272" cy="2760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6" imgW="11375443" imgH="8501745" progId="CorelDraw.Graphic.16">
                  <p:embed/>
                </p:oleObj>
              </mc:Choice>
              <mc:Fallback>
                <p:oleObj name="CorelDRAW" r:id="rId6" imgW="11375443" imgH="8501745" progId="CorelDraw.Graphic.16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E0C38F49-14ED-493D-B5A6-A358CB8DD0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3378" y="1696049"/>
                        <a:ext cx="3694272" cy="27607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99177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C810D7-1F93-4690-BAC4-D5CB9EF01D67}"/>
              </a:ext>
            </a:extLst>
          </p:cNvPr>
          <p:cNvSpPr txBox="1"/>
          <p:nvPr/>
        </p:nvSpPr>
        <p:spPr>
          <a:xfrm>
            <a:off x="3644348" y="0"/>
            <a:ext cx="82693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thùng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644CC-3FC3-4717-80D9-2D0B9042B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" y="132520"/>
            <a:ext cx="2939304" cy="980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Chip" descr="Image result for Chip CPU">
            <a:hlinkClick r:id="rId4" action="ppaction://hlinksldjump"/>
            <a:extLst>
              <a:ext uri="{FF2B5EF4-FFF2-40B4-BE49-F238E27FC236}">
                <a16:creationId xmlns:a16="http://schemas.microsoft.com/office/drawing/2014/main" id="{30E2B9C7-8382-4D98-BD7A-13C9977ED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95" y="1631974"/>
            <a:ext cx="3637534" cy="2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D7F0B6B-64F6-4ED8-8FC8-47A3137F722E}"/>
              </a:ext>
            </a:extLst>
          </p:cNvPr>
          <p:cNvSpPr txBox="1"/>
          <p:nvPr/>
        </p:nvSpPr>
        <p:spPr>
          <a:xfrm>
            <a:off x="327645" y="4065362"/>
            <a:ext cx="4783653" cy="1182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Silk Script" panose="02040603050506020204" pitchFamily="18" charset="0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Chip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(CPU: Central Processing Unit)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24F9C4-04E7-42C2-8E8F-B799FD34BC8C}"/>
              </a:ext>
            </a:extLst>
          </p:cNvPr>
          <p:cNvSpPr/>
          <p:nvPr/>
        </p:nvSpPr>
        <p:spPr>
          <a:xfrm>
            <a:off x="5509789" y="1515171"/>
            <a:ext cx="64365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Hertz (Hz).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324C78-CC65-40C3-9C12-C8754EC28EAE}"/>
              </a:ext>
            </a:extLst>
          </p:cNvPr>
          <p:cNvSpPr/>
          <p:nvPr/>
        </p:nvSpPr>
        <p:spPr>
          <a:xfrm>
            <a:off x="6144032" y="4073657"/>
            <a:ext cx="5168063" cy="23083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150000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Kilohertz (KHz)  	= 1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Hz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Megahertz (MHz) 	= 1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Hz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Gigahertz (GHz) 	= 1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Hz </a:t>
            </a:r>
          </a:p>
          <a:p>
            <a:pPr>
              <a:lnSpc>
                <a:spcPct val="150000"/>
              </a:lnSpc>
              <a:buSzPct val="150000"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Terahertz (THz)	= 1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Hz</a:t>
            </a:r>
          </a:p>
        </p:txBody>
      </p:sp>
      <p:pic>
        <p:nvPicPr>
          <p:cNvPr id="14" name="Picture 6" descr="animated-snow-white-image-0147">
            <a:extLst>
              <a:ext uri="{FF2B5EF4-FFF2-40B4-BE49-F238E27FC236}">
                <a16:creationId xmlns:a16="http://schemas.microsoft.com/office/drawing/2014/main" id="{EC757E79-3627-4626-9871-D86138F77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5346887"/>
            <a:ext cx="1237673" cy="15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5631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C810D7-1F93-4690-BAC4-D5CB9EF01D67}"/>
              </a:ext>
            </a:extLst>
          </p:cNvPr>
          <p:cNvSpPr txBox="1"/>
          <p:nvPr/>
        </p:nvSpPr>
        <p:spPr>
          <a:xfrm>
            <a:off x="3644348" y="0"/>
            <a:ext cx="82693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thùng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644CC-3FC3-4717-80D9-2D0B9042B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" y="132520"/>
            <a:ext cx="2939304" cy="980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2" descr="Image result for Computer RAM">
            <a:hlinkClick r:id="rId4" action="ppaction://hlinksldjump"/>
            <a:extLst>
              <a:ext uri="{FF2B5EF4-FFF2-40B4-BE49-F238E27FC236}">
                <a16:creationId xmlns:a16="http://schemas.microsoft.com/office/drawing/2014/main" id="{6927711E-8297-4F3D-ACE1-D7E1013EE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149" y="2182985"/>
            <a:ext cx="3564020" cy="200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C27679-E20F-46A0-98C6-5257E47F3CA2}"/>
              </a:ext>
            </a:extLst>
          </p:cNvPr>
          <p:cNvSpPr txBox="1"/>
          <p:nvPr/>
        </p:nvSpPr>
        <p:spPr>
          <a:xfrm>
            <a:off x="618835" y="3891402"/>
            <a:ext cx="50678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Silk Script" panose="02040603050506020204" pitchFamily="18" charset="0"/>
              </a:defRPr>
            </a:lvl1pPr>
          </a:lstStyle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(RAM: Random Access Memory)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93EA0E-36A3-435F-82DD-AC5E2AF2548D}"/>
              </a:ext>
            </a:extLst>
          </p:cNvPr>
          <p:cNvSpPr/>
          <p:nvPr/>
        </p:nvSpPr>
        <p:spPr>
          <a:xfrm>
            <a:off x="6096001" y="1526428"/>
            <a:ext cx="5375563" cy="3892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12" name="Picture 6" descr="animated-snow-white-image-0147">
            <a:extLst>
              <a:ext uri="{FF2B5EF4-FFF2-40B4-BE49-F238E27FC236}">
                <a16:creationId xmlns:a16="http://schemas.microsoft.com/office/drawing/2014/main" id="{26209F76-D043-4F8D-AA5A-128D34465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" y="5419120"/>
            <a:ext cx="1237673" cy="15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32630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C810D7-1F93-4690-BAC4-D5CB9EF01D67}"/>
              </a:ext>
            </a:extLst>
          </p:cNvPr>
          <p:cNvSpPr txBox="1"/>
          <p:nvPr/>
        </p:nvSpPr>
        <p:spPr>
          <a:xfrm>
            <a:off x="3644348" y="0"/>
            <a:ext cx="82693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trọng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thùng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644CC-3FC3-4717-80D9-2D0B9042B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" y="132520"/>
            <a:ext cx="2939304" cy="980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2" descr="Image result for power supply">
            <a:hlinkClick r:id="rId4" action="ppaction://hlinksldjump"/>
            <a:extLst>
              <a:ext uri="{FF2B5EF4-FFF2-40B4-BE49-F238E27FC236}">
                <a16:creationId xmlns:a16="http://schemas.microsoft.com/office/drawing/2014/main" id="{CB02064A-989B-4A5A-B2F6-B690EB658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16" y="1728287"/>
            <a:ext cx="2666632" cy="2666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27922E-8B38-48FF-A9F9-FD7A8654FC33}"/>
              </a:ext>
            </a:extLst>
          </p:cNvPr>
          <p:cNvSpPr txBox="1"/>
          <p:nvPr/>
        </p:nvSpPr>
        <p:spPr>
          <a:xfrm>
            <a:off x="477742" y="4394919"/>
            <a:ext cx="36665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Silk Script" panose="02040603050506020204" pitchFamily="18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(Power Supply)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995724-6142-4644-8D30-C32695DB3A8A}"/>
              </a:ext>
            </a:extLst>
          </p:cNvPr>
          <p:cNvSpPr/>
          <p:nvPr/>
        </p:nvSpPr>
        <p:spPr>
          <a:xfrm>
            <a:off x="4545317" y="2464566"/>
            <a:ext cx="7368388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6"/>
              </a:buBlip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Picture 6" descr="animated-snow-white-image-0147">
            <a:extLst>
              <a:ext uri="{FF2B5EF4-FFF2-40B4-BE49-F238E27FC236}">
                <a16:creationId xmlns:a16="http://schemas.microsoft.com/office/drawing/2014/main" id="{CDBE613A-35BD-4DC4-A3D6-0562293D5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0778"/>
            <a:ext cx="1237673" cy="15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949441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C810D7-1F93-4690-BAC4-D5CB9EF01D67}"/>
              </a:ext>
            </a:extLst>
          </p:cNvPr>
          <p:cNvSpPr txBox="1"/>
          <p:nvPr/>
        </p:nvSpPr>
        <p:spPr>
          <a:xfrm>
            <a:off x="3644348" y="0"/>
            <a:ext cx="82693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kiến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Bộ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nhớ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khác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mạch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chủ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D644CC-3FC3-4717-80D9-2D0B9042B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" y="132520"/>
            <a:ext cx="2939304" cy="980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14A438-B835-4854-94E7-4B6B52383728}"/>
              </a:ext>
            </a:extLst>
          </p:cNvPr>
          <p:cNvSpPr txBox="1"/>
          <p:nvPr/>
        </p:nvSpPr>
        <p:spPr>
          <a:xfrm>
            <a:off x="421819" y="4430509"/>
            <a:ext cx="357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Silk Script" panose="02040603050506020204" pitchFamily="18" charset="0"/>
              </a:defRPr>
            </a:lvl1pPr>
          </a:lstStyle>
          <a:p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(Read Only Memory)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10BEF25-0FA5-46E7-88E1-DEC0402BA28D}"/>
              </a:ext>
            </a:extLst>
          </p:cNvPr>
          <p:cNvSpPr/>
          <p:nvPr/>
        </p:nvSpPr>
        <p:spPr>
          <a:xfrm>
            <a:off x="4000170" y="1625976"/>
            <a:ext cx="7620001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SzPct val="150000"/>
              <a:buBlip>
                <a:blip r:embed="rId4"/>
              </a:buBlip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6" name="picROM" descr="Image result for ROM">
            <a:hlinkClick r:id="rId5" action="ppaction://hlinksldjump"/>
            <a:extLst>
              <a:ext uri="{FF2B5EF4-FFF2-40B4-BE49-F238E27FC236}">
                <a16:creationId xmlns:a16="http://schemas.microsoft.com/office/drawing/2014/main" id="{9F632725-136F-41E8-846D-CEFCA8587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29" y="1851671"/>
            <a:ext cx="3495252" cy="26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nimated-snow-white-image-0147">
            <a:extLst>
              <a:ext uri="{FF2B5EF4-FFF2-40B4-BE49-F238E27FC236}">
                <a16:creationId xmlns:a16="http://schemas.microsoft.com/office/drawing/2014/main" id="{D229A94C-341A-42A7-B3E6-36DD3B6D2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20778"/>
            <a:ext cx="1237673" cy="151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211823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ABAAC9-CCF4-4F45-8252-E40D324BA797}"/>
              </a:ext>
            </a:extLst>
          </p:cNvPr>
          <p:cNvSpPr txBox="1"/>
          <p:nvPr/>
        </p:nvSpPr>
        <p:spPr>
          <a:xfrm>
            <a:off x="7275007" y="0"/>
            <a:ext cx="463869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Hoạt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thiết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bị</a:t>
            </a:r>
            <a:endParaRPr lang="en-US" sz="2800" dirty="0">
              <a:ln w="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04E1B6-2D04-4A2F-B0EB-8AACF64EC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666729"/>
            <a:ext cx="1930400" cy="21912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03983D7-EAF2-49D4-AE06-9F10F0CF8E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19" y="132520"/>
            <a:ext cx="2939304" cy="98066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BB02F26-9FCA-40C6-9B79-0595AB4CC1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963" y="1812193"/>
            <a:ext cx="7581084" cy="4509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771C5-D57C-4688-8AE3-B0436EA5AF05}"/>
              </a:ext>
            </a:extLst>
          </p:cNvPr>
          <p:cNvGrpSpPr/>
          <p:nvPr/>
        </p:nvGrpSpPr>
        <p:grpSpPr>
          <a:xfrm>
            <a:off x="104953" y="1113184"/>
            <a:ext cx="4401010" cy="5208261"/>
            <a:chOff x="965200" y="886261"/>
            <a:chExt cx="4401010" cy="520826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A01948A-3CCA-41D6-A38C-8A851D621CC0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241644" y="1383633"/>
              <a:ext cx="4124566" cy="3260834"/>
            </a:xfrm>
            <a:prstGeom prst="rect">
              <a:avLst/>
            </a:prstGeom>
          </p:spPr>
        </p:pic>
        <p:sp>
          <p:nvSpPr>
            <p:cNvPr id="8" name="1">
              <a:extLst>
                <a:ext uri="{FF2B5EF4-FFF2-40B4-BE49-F238E27FC236}">
                  <a16:creationId xmlns:a16="http://schemas.microsoft.com/office/drawing/2014/main" id="{3A6991D4-C2D4-42BA-BC57-D3A81E182E68}"/>
                </a:ext>
              </a:extLst>
            </p:cNvPr>
            <p:cNvSpPr/>
            <p:nvPr/>
          </p:nvSpPr>
          <p:spPr>
            <a:xfrm>
              <a:off x="965200" y="2598603"/>
              <a:ext cx="552888" cy="58270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0" name="2">
              <a:extLst>
                <a:ext uri="{FF2B5EF4-FFF2-40B4-BE49-F238E27FC236}">
                  <a16:creationId xmlns:a16="http://schemas.microsoft.com/office/drawing/2014/main" id="{09817A30-FD3C-4264-B2AA-F2DDC8BE444D}"/>
                </a:ext>
              </a:extLst>
            </p:cNvPr>
            <p:cNvSpPr/>
            <p:nvPr/>
          </p:nvSpPr>
          <p:spPr>
            <a:xfrm>
              <a:off x="4274587" y="886261"/>
              <a:ext cx="552888" cy="58270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12" name="3">
              <a:extLst>
                <a:ext uri="{FF2B5EF4-FFF2-40B4-BE49-F238E27FC236}">
                  <a16:creationId xmlns:a16="http://schemas.microsoft.com/office/drawing/2014/main" id="{358AE349-3E6D-449C-99CC-784B911FF943}"/>
                </a:ext>
              </a:extLst>
            </p:cNvPr>
            <p:cNvSpPr/>
            <p:nvPr/>
          </p:nvSpPr>
          <p:spPr>
            <a:xfrm>
              <a:off x="4551031" y="5511815"/>
              <a:ext cx="552888" cy="582707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A67C3287-5FB0-47A3-BF17-C45C05663F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96721" y="2803490"/>
              <a:ext cx="803868" cy="12058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41A3EA8-7CC4-4A96-84FE-38850DF0D897}"/>
                </a:ext>
              </a:extLst>
            </p:cNvPr>
            <p:cNvCxnSpPr>
              <a:cxnSpLocks/>
              <a:stCxn id="10" idx="3"/>
            </p:cNvCxnSpPr>
            <p:nvPr/>
          </p:nvCxnSpPr>
          <p:spPr>
            <a:xfrm flipH="1">
              <a:off x="3537020" y="1383633"/>
              <a:ext cx="818536" cy="38775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452D261-492B-4E2B-ACC4-FC410D0D10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7475" y="4280598"/>
              <a:ext cx="0" cy="123121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DB96F51-6850-46E7-B34F-A6E256DEC19F}"/>
              </a:ext>
            </a:extLst>
          </p:cNvPr>
          <p:cNvSpPr txBox="1"/>
          <p:nvPr/>
        </p:nvSpPr>
        <p:spPr>
          <a:xfrm>
            <a:off x="5115093" y="1849227"/>
            <a:ext cx="2688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2"/>
                </a:solidFill>
              </a:rPr>
              <a:t>Quạt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và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bộ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xử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lý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trong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tâm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020CCD-18AC-4575-B6A2-284D84B1ED39}"/>
              </a:ext>
            </a:extLst>
          </p:cNvPr>
          <p:cNvSpPr txBox="1"/>
          <p:nvPr/>
        </p:nvSpPr>
        <p:spPr>
          <a:xfrm>
            <a:off x="5765814" y="2172877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Ram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3CF98E-3D77-47A5-8630-3333E139D832}"/>
              </a:ext>
            </a:extLst>
          </p:cNvPr>
          <p:cNvSpPr txBox="1"/>
          <p:nvPr/>
        </p:nvSpPr>
        <p:spPr>
          <a:xfrm>
            <a:off x="5788404" y="2542209"/>
            <a:ext cx="611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Rom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6E3EF9-4CEA-44AA-823C-BFDBF3F2466E}"/>
              </a:ext>
            </a:extLst>
          </p:cNvPr>
          <p:cNvSpPr txBox="1"/>
          <p:nvPr/>
        </p:nvSpPr>
        <p:spPr>
          <a:xfrm>
            <a:off x="10302830" y="3736777"/>
            <a:ext cx="1889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1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1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140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047AD1-135E-4928-A148-7BDA37D31EB1}"/>
              </a:ext>
            </a:extLst>
          </p:cNvPr>
          <p:cNvSpPr txBox="1"/>
          <p:nvPr/>
        </p:nvSpPr>
        <p:spPr>
          <a:xfrm>
            <a:off x="10635600" y="4064082"/>
            <a:ext cx="27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Bo </a:t>
            </a:r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1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140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375A04-D949-40FE-A6A4-C6B28F4AD58B}"/>
              </a:ext>
            </a:extLst>
          </p:cNvPr>
          <p:cNvSpPr txBox="1"/>
          <p:nvPr/>
        </p:nvSpPr>
        <p:spPr>
          <a:xfrm>
            <a:off x="8938054" y="4656400"/>
            <a:ext cx="27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CPU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CC3DA2-9C44-4899-8977-C2B40FE284BA}"/>
              </a:ext>
            </a:extLst>
          </p:cNvPr>
          <p:cNvSpPr txBox="1"/>
          <p:nvPr/>
        </p:nvSpPr>
        <p:spPr>
          <a:xfrm>
            <a:off x="7056412" y="4892501"/>
            <a:ext cx="1699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1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1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ngẫu</a:t>
            </a:r>
            <a:r>
              <a:rPr lang="en-US" sz="1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0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RAM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18102A-E346-4B8C-91D6-7C5E09043761}"/>
              </a:ext>
            </a:extLst>
          </p:cNvPr>
          <p:cNvSpPr txBox="1"/>
          <p:nvPr/>
        </p:nvSpPr>
        <p:spPr>
          <a:xfrm>
            <a:off x="7906048" y="5524821"/>
            <a:ext cx="27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 </a:t>
            </a:r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1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sz="1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(HDD)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1167E2-0540-4B42-BA92-C99B5B5F6C2E}"/>
              </a:ext>
            </a:extLst>
          </p:cNvPr>
          <p:cNvSpPr txBox="1"/>
          <p:nvPr/>
        </p:nvSpPr>
        <p:spPr>
          <a:xfrm>
            <a:off x="10210252" y="5832598"/>
            <a:ext cx="2729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1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4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1400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48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" presetClass="emph" presetSubtype="2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" presetClass="emph" presetSubtype="2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" presetClass="emph" presetSubtype="2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3" presetClass="emph" presetSubtype="2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3" presetClass="emph" presetSubtype="2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3" presetClass="emph" presetSubtype="2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1829</TotalTime>
  <Words>584</Words>
  <Application>Microsoft Office PowerPoint</Application>
  <PresentationFormat>Widescreen</PresentationFormat>
  <Paragraphs>83</Paragraphs>
  <Slides>13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Celestial</vt:lpstr>
      <vt:lpstr>CorelDRAW</vt:lpstr>
      <vt:lpstr>Luyện tập tin học LỚP 3 Chủ đề 2: Bên trong máy tính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Luyện tập tin học LỚP 3 Chủ đề 6: Quản lý tập tin và thư mục  </dc:title>
  <dc:creator>Hoàng Phạm Ngọc</dc:creator>
  <cp:lastModifiedBy>Hoàng Phạm Ngọc</cp:lastModifiedBy>
  <cp:revision>36</cp:revision>
  <dcterms:created xsi:type="dcterms:W3CDTF">2021-09-09T23:52:56Z</dcterms:created>
  <dcterms:modified xsi:type="dcterms:W3CDTF">2021-09-17T05:25:31Z</dcterms:modified>
</cp:coreProperties>
</file>