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27" r:id="rId2"/>
    <p:sldId id="397" r:id="rId3"/>
    <p:sldId id="329" r:id="rId4"/>
    <p:sldId id="398" r:id="rId5"/>
    <p:sldId id="358" r:id="rId6"/>
    <p:sldId id="359" r:id="rId7"/>
    <p:sldId id="288" r:id="rId8"/>
    <p:sldId id="293" r:id="rId9"/>
    <p:sldId id="273" r:id="rId10"/>
    <p:sldId id="291" r:id="rId11"/>
    <p:sldId id="361" r:id="rId12"/>
    <p:sldId id="285" r:id="rId13"/>
    <p:sldId id="296" r:id="rId14"/>
    <p:sldId id="362" r:id="rId15"/>
    <p:sldId id="284" r:id="rId16"/>
    <p:sldId id="300" r:id="rId17"/>
    <p:sldId id="286" r:id="rId18"/>
    <p:sldId id="301" r:id="rId19"/>
    <p:sldId id="302" r:id="rId20"/>
    <p:sldId id="304" r:id="rId21"/>
    <p:sldId id="363" r:id="rId22"/>
    <p:sldId id="364" r:id="rId23"/>
    <p:sldId id="305" r:id="rId24"/>
    <p:sldId id="307" r:id="rId25"/>
    <p:sldId id="326" r:id="rId26"/>
    <p:sldId id="308" r:id="rId27"/>
    <p:sldId id="330" r:id="rId28"/>
    <p:sldId id="281"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CDA308-9D50-4F15-A107-54A4DD74B2A7}" v="1073" dt="2021-08-10T16:09:51.8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2299B9-84EA-4E94-8206-8B8C926459C4}" type="datetimeFigureOut">
              <a:rPr lang="en-US" smtClean="0"/>
              <a:t>3/22/2022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142FD8-BFD8-49DA-83AE-7EBECA612B7E}" type="slidenum">
              <a:rPr lang="en-US" smtClean="0"/>
              <a:t>‹#›</a:t>
            </a:fld>
            <a:endParaRPr lang="en-US"/>
          </a:p>
        </p:txBody>
      </p:sp>
    </p:spTree>
    <p:extLst>
      <p:ext uri="{BB962C8B-B14F-4D97-AF65-F5344CB8AC3E}">
        <p14:creationId xmlns:p14="http://schemas.microsoft.com/office/powerpoint/2010/main" val="2595370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C34DA177-7DFA-484A-9D24-B3D5C7B44FEF}" type="slidenum">
              <a:rPr lang="en-US" altLang="en-US" smtClean="0"/>
              <a:pPr/>
              <a:t>5</a:t>
            </a:fld>
            <a:endParaRPr lang="en-US" altLang="en-US"/>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466023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C34DA177-7DFA-484A-9D24-B3D5C7B44FEF}" type="slidenum">
              <a:rPr lang="en-US" altLang="en-US" smtClean="0"/>
              <a:pPr/>
              <a:t>6</a:t>
            </a:fld>
            <a:endParaRPr lang="en-US" altLang="en-US"/>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090475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BF344D5D-DB80-4327-A20C-808E7733EE15}" type="slidenum">
              <a:rPr lang="en-US" altLang="en-US" sz="1200" smtClean="0"/>
              <a:pPr eaLnBrk="1" hangingPunct="1"/>
              <a:t>9</a:t>
            </a:fld>
            <a:endParaRPr lang="en-US"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BF344D5D-DB80-4327-A20C-808E7733EE15}" type="slidenum">
              <a:rPr lang="en-US" altLang="en-US" sz="1200" smtClean="0"/>
              <a:pPr eaLnBrk="1" hangingPunct="1"/>
              <a:t>10</a:t>
            </a:fld>
            <a:endParaRPr lang="en-US"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4CFFF55-B3A8-4C9D-93D7-4B54248201BF}" type="datetimeFigureOut">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EC4FC-21C8-4E0D-A92E-0923B558C73B}" type="slidenum">
              <a:rPr lang="en-US" smtClean="0"/>
              <a:t>‹#›</a:t>
            </a:fld>
            <a:endParaRPr lang="en-US"/>
          </a:p>
        </p:txBody>
      </p:sp>
    </p:spTree>
    <p:extLst>
      <p:ext uri="{BB962C8B-B14F-4D97-AF65-F5344CB8AC3E}">
        <p14:creationId xmlns:p14="http://schemas.microsoft.com/office/powerpoint/2010/main" val="1007836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CFFF55-B3A8-4C9D-93D7-4B54248201BF}" type="datetimeFigureOut">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EC4FC-21C8-4E0D-A92E-0923B558C73B}" type="slidenum">
              <a:rPr lang="en-US" smtClean="0"/>
              <a:t>‹#›</a:t>
            </a:fld>
            <a:endParaRPr lang="en-US"/>
          </a:p>
        </p:txBody>
      </p:sp>
    </p:spTree>
    <p:extLst>
      <p:ext uri="{BB962C8B-B14F-4D97-AF65-F5344CB8AC3E}">
        <p14:creationId xmlns:p14="http://schemas.microsoft.com/office/powerpoint/2010/main" val="1940837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CFFF55-B3A8-4C9D-93D7-4B54248201BF}" type="datetimeFigureOut">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EC4FC-21C8-4E0D-A92E-0923B558C73B}" type="slidenum">
              <a:rPr lang="en-US" smtClean="0"/>
              <a:t>‹#›</a:t>
            </a:fld>
            <a:endParaRPr lang="en-US"/>
          </a:p>
        </p:txBody>
      </p:sp>
    </p:spTree>
    <p:extLst>
      <p:ext uri="{BB962C8B-B14F-4D97-AF65-F5344CB8AC3E}">
        <p14:creationId xmlns:p14="http://schemas.microsoft.com/office/powerpoint/2010/main" val="1647010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CFFF55-B3A8-4C9D-93D7-4B54248201BF}" type="datetimeFigureOut">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EC4FC-21C8-4E0D-A92E-0923B558C73B}" type="slidenum">
              <a:rPr lang="en-US" smtClean="0"/>
              <a:t>‹#›</a:t>
            </a:fld>
            <a:endParaRPr lang="en-US"/>
          </a:p>
        </p:txBody>
      </p:sp>
    </p:spTree>
    <p:extLst>
      <p:ext uri="{BB962C8B-B14F-4D97-AF65-F5344CB8AC3E}">
        <p14:creationId xmlns:p14="http://schemas.microsoft.com/office/powerpoint/2010/main" val="1079947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CFFF55-B3A8-4C9D-93D7-4B54248201BF}" type="datetimeFigureOut">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EC4FC-21C8-4E0D-A92E-0923B558C73B}" type="slidenum">
              <a:rPr lang="en-US" smtClean="0"/>
              <a:t>‹#›</a:t>
            </a:fld>
            <a:endParaRPr lang="en-US"/>
          </a:p>
        </p:txBody>
      </p:sp>
    </p:spTree>
    <p:extLst>
      <p:ext uri="{BB962C8B-B14F-4D97-AF65-F5344CB8AC3E}">
        <p14:creationId xmlns:p14="http://schemas.microsoft.com/office/powerpoint/2010/main" val="2429621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CFFF55-B3A8-4C9D-93D7-4B54248201BF}" type="datetimeFigureOut">
              <a:rPr lang="en-US" smtClean="0"/>
              <a:t>3/22/2022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DEC4FC-21C8-4E0D-A92E-0923B558C73B}" type="slidenum">
              <a:rPr lang="en-US" smtClean="0"/>
              <a:t>‹#›</a:t>
            </a:fld>
            <a:endParaRPr lang="en-US"/>
          </a:p>
        </p:txBody>
      </p:sp>
    </p:spTree>
    <p:extLst>
      <p:ext uri="{BB962C8B-B14F-4D97-AF65-F5344CB8AC3E}">
        <p14:creationId xmlns:p14="http://schemas.microsoft.com/office/powerpoint/2010/main" val="1484976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CFFF55-B3A8-4C9D-93D7-4B54248201BF}" type="datetimeFigureOut">
              <a:rPr lang="en-US" smtClean="0"/>
              <a:t>3/22/2022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DEC4FC-21C8-4E0D-A92E-0923B558C73B}" type="slidenum">
              <a:rPr lang="en-US" smtClean="0"/>
              <a:t>‹#›</a:t>
            </a:fld>
            <a:endParaRPr lang="en-US"/>
          </a:p>
        </p:txBody>
      </p:sp>
    </p:spTree>
    <p:extLst>
      <p:ext uri="{BB962C8B-B14F-4D97-AF65-F5344CB8AC3E}">
        <p14:creationId xmlns:p14="http://schemas.microsoft.com/office/powerpoint/2010/main" val="1277844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CFFF55-B3A8-4C9D-93D7-4B54248201BF}" type="datetimeFigureOut">
              <a:rPr lang="en-US" smtClean="0"/>
              <a:t>3/22/2022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DEC4FC-21C8-4E0D-A92E-0923B558C73B}" type="slidenum">
              <a:rPr lang="en-US" smtClean="0"/>
              <a:t>‹#›</a:t>
            </a:fld>
            <a:endParaRPr lang="en-US"/>
          </a:p>
        </p:txBody>
      </p:sp>
    </p:spTree>
    <p:extLst>
      <p:ext uri="{BB962C8B-B14F-4D97-AF65-F5344CB8AC3E}">
        <p14:creationId xmlns:p14="http://schemas.microsoft.com/office/powerpoint/2010/main" val="2956652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CFFF55-B3A8-4C9D-93D7-4B54248201BF}" type="datetimeFigureOut">
              <a:rPr lang="en-US" smtClean="0"/>
              <a:t>3/22/2022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DEC4FC-21C8-4E0D-A92E-0923B558C73B}" type="slidenum">
              <a:rPr lang="en-US" smtClean="0"/>
              <a:t>‹#›</a:t>
            </a:fld>
            <a:endParaRPr lang="en-US"/>
          </a:p>
        </p:txBody>
      </p:sp>
    </p:spTree>
    <p:extLst>
      <p:ext uri="{BB962C8B-B14F-4D97-AF65-F5344CB8AC3E}">
        <p14:creationId xmlns:p14="http://schemas.microsoft.com/office/powerpoint/2010/main" val="403117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CFFF55-B3A8-4C9D-93D7-4B54248201BF}" type="datetimeFigureOut">
              <a:rPr lang="en-US" smtClean="0"/>
              <a:t>3/22/2022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DEC4FC-21C8-4E0D-A92E-0923B558C73B}" type="slidenum">
              <a:rPr lang="en-US" smtClean="0"/>
              <a:t>‹#›</a:t>
            </a:fld>
            <a:endParaRPr lang="en-US"/>
          </a:p>
        </p:txBody>
      </p:sp>
    </p:spTree>
    <p:extLst>
      <p:ext uri="{BB962C8B-B14F-4D97-AF65-F5344CB8AC3E}">
        <p14:creationId xmlns:p14="http://schemas.microsoft.com/office/powerpoint/2010/main" val="784103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CFFF55-B3A8-4C9D-93D7-4B54248201BF}" type="datetimeFigureOut">
              <a:rPr lang="en-US" smtClean="0"/>
              <a:t>3/22/2022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DEC4FC-21C8-4E0D-A92E-0923B558C73B}" type="slidenum">
              <a:rPr lang="en-US" smtClean="0"/>
              <a:t>‹#›</a:t>
            </a:fld>
            <a:endParaRPr lang="en-US"/>
          </a:p>
        </p:txBody>
      </p:sp>
    </p:spTree>
    <p:extLst>
      <p:ext uri="{BB962C8B-B14F-4D97-AF65-F5344CB8AC3E}">
        <p14:creationId xmlns:p14="http://schemas.microsoft.com/office/powerpoint/2010/main" val="3095076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CFFF55-B3A8-4C9D-93D7-4B54248201BF}" type="datetimeFigureOut">
              <a:rPr lang="en-US" smtClean="0"/>
              <a:t>3/22/2022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DEC4FC-21C8-4E0D-A92E-0923B558C73B}" type="slidenum">
              <a:rPr lang="en-US" smtClean="0"/>
              <a:t>‹#›</a:t>
            </a:fld>
            <a:endParaRPr lang="en-US"/>
          </a:p>
        </p:txBody>
      </p:sp>
    </p:spTree>
    <p:extLst>
      <p:ext uri="{BB962C8B-B14F-4D97-AF65-F5344CB8AC3E}">
        <p14:creationId xmlns:p14="http://schemas.microsoft.com/office/powerpoint/2010/main" val="346787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gif"/><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C6407F-E739-49BC-B746-C0A57C089E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1778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6">
            <a:extLst>
              <a:ext uri="{FF2B5EF4-FFF2-40B4-BE49-F238E27FC236}">
                <a16:creationId xmlns:a16="http://schemas.microsoft.com/office/drawing/2014/main" id="{24ECD67C-7405-4D57-8330-63134B00AF4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3063" y="-243417"/>
            <a:ext cx="9729788" cy="563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4">
            <a:extLst>
              <a:ext uri="{FF2B5EF4-FFF2-40B4-BE49-F238E27FC236}">
                <a16:creationId xmlns:a16="http://schemas.microsoft.com/office/drawing/2014/main" id="{67AE6B3E-42E2-4FC0-8709-E8C9D9663A0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2575984"/>
            <a:ext cx="9153525"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图片 5">
            <a:extLst>
              <a:ext uri="{FF2B5EF4-FFF2-40B4-BE49-F238E27FC236}">
                <a16:creationId xmlns:a16="http://schemas.microsoft.com/office/drawing/2014/main" id="{CAB963A7-4FCB-4152-A02F-B988A94A53F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6588" y="1913467"/>
            <a:ext cx="1498600" cy="4671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a:extLst>
              <a:ext uri="{FF2B5EF4-FFF2-40B4-BE49-F238E27FC236}">
                <a16:creationId xmlns:a16="http://schemas.microsoft.com/office/drawing/2014/main" id="{98A3A9DD-4CDE-4FCD-9B1A-C321AC8B3EB8}"/>
              </a:ext>
            </a:extLst>
          </p:cNvPr>
          <p:cNvSpPr/>
          <p:nvPr/>
        </p:nvSpPr>
        <p:spPr>
          <a:xfrm>
            <a:off x="1243283" y="1988840"/>
            <a:ext cx="6557244" cy="1015663"/>
          </a:xfrm>
          <a:prstGeom prst="rect">
            <a:avLst/>
          </a:prstGeom>
          <a:noFill/>
        </p:spPr>
        <p:txBody>
          <a:bodyPr wrap="none">
            <a:spAutoFit/>
          </a:bodyPr>
          <a:lstStyle/>
          <a:p>
            <a:pPr algn="ctr">
              <a:defRPr/>
            </a:pPr>
            <a:r>
              <a:rPr lang="vi-VN" altLang="zh-CN" sz="6000" b="1" dirty="0">
                <a:ln w="6600">
                  <a:solidFill>
                    <a:schemeClr val="accent3">
                      <a:lumMod val="95000"/>
                    </a:schemeClr>
                  </a:solidFill>
                  <a:prstDash val="solid"/>
                </a:ln>
                <a:solidFill>
                  <a:srgbClr val="FFC000"/>
                </a:solidFill>
                <a:ea typeface="方正少儿简体" panose="03000509000000000000" pitchFamily="65" charset="-122"/>
                <a:cs typeface="Times New Roman" panose="02020603050405020304" pitchFamily="18" charset="0"/>
              </a:rPr>
              <a:t> </a:t>
            </a:r>
            <a:r>
              <a:rPr lang="en-US" altLang="zh-CN" sz="6000" b="1" dirty="0" err="1" smtClean="0">
                <a:ln w="6600">
                  <a:solidFill>
                    <a:schemeClr val="accent3">
                      <a:lumMod val="95000"/>
                    </a:schemeClr>
                  </a:solidFill>
                  <a:prstDash val="solid"/>
                </a:ln>
                <a:solidFill>
                  <a:schemeClr val="bg1"/>
                </a:solidFill>
                <a:ea typeface="方正少儿简体" panose="03000509000000000000" pitchFamily="65" charset="-122"/>
                <a:cs typeface="Times New Roman" panose="02020603050405020304" pitchFamily="18" charset="0"/>
              </a:rPr>
              <a:t>Đọc</a:t>
            </a:r>
            <a:r>
              <a:rPr lang="en-US" altLang="zh-CN" sz="6000" b="1" dirty="0" smtClean="0">
                <a:ln w="6600">
                  <a:solidFill>
                    <a:schemeClr val="accent3">
                      <a:lumMod val="95000"/>
                    </a:schemeClr>
                  </a:solidFill>
                  <a:prstDash val="solid"/>
                </a:ln>
                <a:solidFill>
                  <a:schemeClr val="bg1"/>
                </a:solidFill>
                <a:ea typeface="方正少儿简体" panose="03000509000000000000" pitchFamily="65" charset="-122"/>
                <a:cs typeface="Times New Roman" panose="02020603050405020304" pitchFamily="18" charset="0"/>
              </a:rPr>
              <a:t>: </a:t>
            </a:r>
            <a:r>
              <a:rPr lang="en-US" altLang="zh-CN" sz="6000" b="1" dirty="0" err="1">
                <a:ln w="6600">
                  <a:solidFill>
                    <a:schemeClr val="accent3">
                      <a:lumMod val="95000"/>
                    </a:schemeClr>
                  </a:solidFill>
                  <a:prstDash val="solid"/>
                </a:ln>
                <a:solidFill>
                  <a:schemeClr val="bg1"/>
                </a:solidFill>
                <a:ea typeface="方正少儿简体" panose="03000509000000000000" pitchFamily="65" charset="-122"/>
                <a:cs typeface="Times New Roman" panose="02020603050405020304" pitchFamily="18" charset="0"/>
              </a:rPr>
              <a:t>Thư</a:t>
            </a:r>
            <a:r>
              <a:rPr lang="en-US" altLang="zh-CN" sz="6000" b="1" dirty="0">
                <a:ln w="6600">
                  <a:solidFill>
                    <a:schemeClr val="accent3">
                      <a:lumMod val="95000"/>
                    </a:schemeClr>
                  </a:solidFill>
                  <a:prstDash val="solid"/>
                </a:ln>
                <a:solidFill>
                  <a:schemeClr val="bg1"/>
                </a:solidFill>
                <a:ea typeface="方正少儿简体" panose="03000509000000000000" pitchFamily="65" charset="-122"/>
                <a:cs typeface="Times New Roman" panose="02020603050405020304" pitchFamily="18" charset="0"/>
              </a:rPr>
              <a:t> </a:t>
            </a:r>
            <a:r>
              <a:rPr lang="en-US" altLang="zh-CN" sz="6000" b="1" dirty="0" err="1">
                <a:ln w="6600">
                  <a:solidFill>
                    <a:schemeClr val="accent3">
                      <a:lumMod val="95000"/>
                    </a:schemeClr>
                  </a:solidFill>
                  <a:prstDash val="solid"/>
                </a:ln>
                <a:solidFill>
                  <a:schemeClr val="bg1"/>
                </a:solidFill>
                <a:ea typeface="方正少儿简体" panose="03000509000000000000" pitchFamily="65" charset="-122"/>
                <a:cs typeface="Times New Roman" panose="02020603050405020304" pitchFamily="18" charset="0"/>
              </a:rPr>
              <a:t>Trung</a:t>
            </a:r>
            <a:r>
              <a:rPr lang="en-US" altLang="zh-CN" sz="6000" b="1" dirty="0">
                <a:ln w="6600">
                  <a:solidFill>
                    <a:schemeClr val="accent3">
                      <a:lumMod val="95000"/>
                    </a:schemeClr>
                  </a:solidFill>
                  <a:prstDash val="solid"/>
                </a:ln>
                <a:solidFill>
                  <a:schemeClr val="bg1"/>
                </a:solidFill>
                <a:ea typeface="方正少儿简体" panose="03000509000000000000" pitchFamily="65" charset="-122"/>
                <a:cs typeface="Times New Roman" panose="02020603050405020304" pitchFamily="18" charset="0"/>
              </a:rPr>
              <a:t> </a:t>
            </a:r>
            <a:r>
              <a:rPr lang="en-US" altLang="zh-CN" sz="6000" b="1" dirty="0" err="1">
                <a:ln w="6600">
                  <a:solidFill>
                    <a:schemeClr val="accent3">
                      <a:lumMod val="95000"/>
                    </a:schemeClr>
                  </a:solidFill>
                  <a:prstDash val="solid"/>
                </a:ln>
                <a:solidFill>
                  <a:schemeClr val="bg1"/>
                </a:solidFill>
                <a:ea typeface="方正少儿简体" panose="03000509000000000000" pitchFamily="65" charset="-122"/>
                <a:cs typeface="Times New Roman" panose="02020603050405020304" pitchFamily="18" charset="0"/>
              </a:rPr>
              <a:t>thu</a:t>
            </a:r>
            <a:endParaRPr lang="zh-CN" altLang="en-US" sz="6000" b="1" dirty="0">
              <a:ln w="6600">
                <a:solidFill>
                  <a:schemeClr val="accent3">
                    <a:lumMod val="95000"/>
                  </a:schemeClr>
                </a:solidFill>
                <a:prstDash val="solid"/>
              </a:ln>
              <a:solidFill>
                <a:schemeClr val="bg1"/>
              </a:solidFill>
              <a:ea typeface="方正少儿简体" panose="03000509000000000000" pitchFamily="65" charset="-122"/>
              <a:cs typeface="Times New Roman" panose="02020603050405020304" pitchFamily="18" charset="0"/>
            </a:endParaRPr>
          </a:p>
        </p:txBody>
      </p:sp>
      <p:sp>
        <p:nvSpPr>
          <p:cNvPr id="35" name="Rectangle 34">
            <a:extLst>
              <a:ext uri="{FF2B5EF4-FFF2-40B4-BE49-F238E27FC236}">
                <a16:creationId xmlns:a16="http://schemas.microsoft.com/office/drawing/2014/main" id="{8634EB49-D3AF-4DC8-92F7-320026965895}"/>
              </a:ext>
            </a:extLst>
          </p:cNvPr>
          <p:cNvSpPr/>
          <p:nvPr/>
        </p:nvSpPr>
        <p:spPr>
          <a:xfrm>
            <a:off x="2924059" y="1124744"/>
            <a:ext cx="3195682" cy="830997"/>
          </a:xfrm>
          <a:prstGeom prst="rect">
            <a:avLst/>
          </a:prstGeom>
          <a:noFill/>
        </p:spPr>
        <p:txBody>
          <a:bodyPr wrap="none">
            <a:spAutoFit/>
          </a:bodyPr>
          <a:lstStyle/>
          <a:p>
            <a:pPr algn="ctr">
              <a:defRPr/>
            </a:pPr>
            <a:r>
              <a:rPr lang="en-US" altLang="zh-CN" sz="4800" b="1" dirty="0" err="1">
                <a:ln w="6600">
                  <a:solidFill>
                    <a:schemeClr val="accent3">
                      <a:lumMod val="95000"/>
                    </a:schemeClr>
                  </a:solidFill>
                  <a:prstDash val="solid"/>
                </a:ln>
                <a:solidFill>
                  <a:srgbClr val="F6BB00"/>
                </a:solidFill>
                <a:ea typeface="方正少儿简体" panose="03000509000000000000" pitchFamily="65" charset="-122"/>
                <a:cs typeface="Times New Roman" panose="02020603050405020304" pitchFamily="18" charset="0"/>
              </a:rPr>
              <a:t>Tiếng</a:t>
            </a:r>
            <a:r>
              <a:rPr lang="en-US" altLang="zh-CN" sz="4800" b="1" dirty="0">
                <a:ln w="6600">
                  <a:solidFill>
                    <a:schemeClr val="accent3">
                      <a:lumMod val="95000"/>
                    </a:schemeClr>
                  </a:solidFill>
                  <a:prstDash val="solid"/>
                </a:ln>
                <a:solidFill>
                  <a:srgbClr val="F6BB00"/>
                </a:solidFill>
                <a:ea typeface="方正少儿简体" panose="03000509000000000000" pitchFamily="65" charset="-122"/>
                <a:cs typeface="Times New Roman" panose="02020603050405020304" pitchFamily="18" charset="0"/>
              </a:rPr>
              <a:t> </a:t>
            </a:r>
            <a:r>
              <a:rPr lang="en-US" altLang="zh-CN" sz="4800" b="1" dirty="0" err="1">
                <a:ln w="6600">
                  <a:solidFill>
                    <a:schemeClr val="accent3">
                      <a:lumMod val="95000"/>
                    </a:schemeClr>
                  </a:solidFill>
                  <a:prstDash val="solid"/>
                </a:ln>
                <a:solidFill>
                  <a:srgbClr val="F6BB00"/>
                </a:solidFill>
                <a:ea typeface="方正少儿简体" panose="03000509000000000000" pitchFamily="65" charset="-122"/>
                <a:cs typeface="Times New Roman" panose="02020603050405020304" pitchFamily="18" charset="0"/>
              </a:rPr>
              <a:t>Việt</a:t>
            </a:r>
            <a:r>
              <a:rPr lang="en-US" altLang="zh-CN" sz="4800" b="1" dirty="0">
                <a:ln w="6600">
                  <a:solidFill>
                    <a:schemeClr val="accent3">
                      <a:lumMod val="95000"/>
                    </a:schemeClr>
                  </a:solidFill>
                  <a:prstDash val="solid"/>
                </a:ln>
                <a:solidFill>
                  <a:srgbClr val="F6BB00"/>
                </a:solidFill>
                <a:ea typeface="方正少儿简体" panose="03000509000000000000" pitchFamily="65" charset="-122"/>
                <a:cs typeface="Times New Roman" panose="02020603050405020304" pitchFamily="18" charset="0"/>
              </a:rPr>
              <a:t> 2</a:t>
            </a:r>
          </a:p>
        </p:txBody>
      </p:sp>
      <p:sp>
        <p:nvSpPr>
          <p:cNvPr id="8" name="Rectangle 4"/>
          <p:cNvSpPr>
            <a:spLocks noChangeArrowheads="1"/>
          </p:cNvSpPr>
          <p:nvPr/>
        </p:nvSpPr>
        <p:spPr bwMode="auto">
          <a:xfrm>
            <a:off x="518864" y="171797"/>
            <a:ext cx="8229600"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800" b="1" dirty="0" err="1">
                <a:solidFill>
                  <a:schemeClr val="accent5">
                    <a:lumMod val="20000"/>
                    <a:lumOff val="80000"/>
                  </a:schemeClr>
                </a:solidFill>
                <a:latin typeface="+mn-lt"/>
              </a:rPr>
              <a:t>Thứ</a:t>
            </a:r>
            <a:r>
              <a:rPr lang="en-US" altLang="en-US" sz="2800" b="1" dirty="0">
                <a:solidFill>
                  <a:schemeClr val="accent5">
                    <a:lumMod val="20000"/>
                    <a:lumOff val="80000"/>
                  </a:schemeClr>
                </a:solidFill>
                <a:latin typeface="+mn-lt"/>
              </a:rPr>
              <a:t>  </a:t>
            </a:r>
            <a:r>
              <a:rPr lang="en-US" altLang="en-US" sz="2800" b="1" dirty="0" err="1" smtClean="0">
                <a:solidFill>
                  <a:schemeClr val="accent5">
                    <a:lumMod val="20000"/>
                    <a:lumOff val="80000"/>
                  </a:schemeClr>
                </a:solidFill>
                <a:latin typeface="+mn-lt"/>
              </a:rPr>
              <a:t>tư</a:t>
            </a:r>
            <a:r>
              <a:rPr lang="en-US" altLang="en-US" sz="2800" b="1" dirty="0" smtClean="0">
                <a:solidFill>
                  <a:schemeClr val="accent5">
                    <a:lumMod val="20000"/>
                    <a:lumOff val="80000"/>
                  </a:schemeClr>
                </a:solidFill>
                <a:latin typeface="+mn-lt"/>
              </a:rPr>
              <a:t>  </a:t>
            </a:r>
            <a:r>
              <a:rPr lang="en-US" altLang="en-US" sz="2800" b="1" dirty="0" err="1">
                <a:solidFill>
                  <a:schemeClr val="accent5">
                    <a:lumMod val="20000"/>
                    <a:lumOff val="80000"/>
                  </a:schemeClr>
                </a:solidFill>
                <a:latin typeface="+mn-lt"/>
              </a:rPr>
              <a:t>ngày</a:t>
            </a:r>
            <a:r>
              <a:rPr lang="en-US" altLang="en-US" sz="2800" b="1" dirty="0">
                <a:solidFill>
                  <a:schemeClr val="accent5">
                    <a:lumMod val="20000"/>
                    <a:lumOff val="80000"/>
                  </a:schemeClr>
                </a:solidFill>
                <a:latin typeface="+mn-lt"/>
              </a:rPr>
              <a:t>   </a:t>
            </a:r>
            <a:r>
              <a:rPr lang="en-US" altLang="en-US" sz="2800" b="1" dirty="0" smtClean="0">
                <a:solidFill>
                  <a:schemeClr val="accent5">
                    <a:lumMod val="20000"/>
                    <a:lumOff val="80000"/>
                  </a:schemeClr>
                </a:solidFill>
                <a:latin typeface="+mn-lt"/>
              </a:rPr>
              <a:t>23  </a:t>
            </a:r>
            <a:r>
              <a:rPr lang="en-US" altLang="en-US" sz="2800" b="1" dirty="0" err="1">
                <a:solidFill>
                  <a:schemeClr val="accent5">
                    <a:lumMod val="20000"/>
                    <a:lumOff val="80000"/>
                  </a:schemeClr>
                </a:solidFill>
                <a:latin typeface="+mn-lt"/>
              </a:rPr>
              <a:t>tháng</a:t>
            </a:r>
            <a:r>
              <a:rPr lang="en-US" altLang="en-US" sz="2800" b="1" dirty="0">
                <a:solidFill>
                  <a:schemeClr val="accent5">
                    <a:lumMod val="20000"/>
                    <a:lumOff val="80000"/>
                  </a:schemeClr>
                </a:solidFill>
                <a:latin typeface="+mn-lt"/>
              </a:rPr>
              <a:t>  </a:t>
            </a:r>
            <a:r>
              <a:rPr lang="en-US" altLang="en-US" sz="2800" b="1" dirty="0" smtClean="0">
                <a:solidFill>
                  <a:schemeClr val="accent5">
                    <a:lumMod val="20000"/>
                    <a:lumOff val="80000"/>
                  </a:schemeClr>
                </a:solidFill>
                <a:latin typeface="+mn-lt"/>
              </a:rPr>
              <a:t>3  </a:t>
            </a:r>
            <a:r>
              <a:rPr lang="en-US" altLang="en-US" sz="2800" b="1" dirty="0" err="1" smtClean="0">
                <a:solidFill>
                  <a:schemeClr val="accent5">
                    <a:lumMod val="20000"/>
                    <a:lumOff val="80000"/>
                  </a:schemeClr>
                </a:solidFill>
                <a:latin typeface="+mn-lt"/>
              </a:rPr>
              <a:t>năm</a:t>
            </a:r>
            <a:r>
              <a:rPr lang="en-US" altLang="en-US" sz="2800" b="1" dirty="0" smtClean="0">
                <a:solidFill>
                  <a:schemeClr val="accent5">
                    <a:lumMod val="20000"/>
                    <a:lumOff val="80000"/>
                  </a:schemeClr>
                </a:solidFill>
                <a:latin typeface="+mn-lt"/>
              </a:rPr>
              <a:t> 2022   </a:t>
            </a:r>
            <a:endParaRPr lang="en-US" altLang="en-US" sz="2800" b="1" dirty="0">
              <a:solidFill>
                <a:schemeClr val="accent5">
                  <a:lumMod val="20000"/>
                  <a:lumOff val="80000"/>
                </a:schemeClr>
              </a:solidFill>
              <a:latin typeface="+mn-lt"/>
            </a:endParaRPr>
          </a:p>
        </p:txBody>
      </p:sp>
    </p:spTree>
    <p:custDataLst>
      <p:tags r:id="rId1"/>
    </p:custDataLst>
    <p:extLst>
      <p:ext uri="{BB962C8B-B14F-4D97-AF65-F5344CB8AC3E}">
        <p14:creationId xmlns:p14="http://schemas.microsoft.com/office/powerpoint/2010/main" val="4010301597"/>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1"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barn(inVertical)">
                                      <p:cBhvr>
                                        <p:cTn id="21" dur="500"/>
                                        <p:tgtEl>
                                          <p:spTgt spid="34"/>
                                        </p:tgtEl>
                                      </p:cBhvr>
                                    </p:animEffect>
                                  </p:childTnLst>
                                </p:cTn>
                              </p:par>
                              <p:par>
                                <p:cTn id="22" presetID="16" presetClass="entr" presetSubtype="21"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inVertical)">
                                      <p:cBhvr>
                                        <p:cTn id="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2" name="Group 8"/>
          <p:cNvGrpSpPr>
            <a:grpSpLocks/>
          </p:cNvGrpSpPr>
          <p:nvPr/>
        </p:nvGrpSpPr>
        <p:grpSpPr bwMode="auto">
          <a:xfrm>
            <a:off x="-171450" y="-265113"/>
            <a:ext cx="9505950" cy="7280276"/>
            <a:chOff x="0" y="192"/>
            <a:chExt cx="5760" cy="3936"/>
          </a:xfrm>
        </p:grpSpPr>
        <p:grpSp>
          <p:nvGrpSpPr>
            <p:cNvPr id="12298" name="Group 9"/>
            <p:cNvGrpSpPr>
              <a:grpSpLocks/>
            </p:cNvGrpSpPr>
            <p:nvPr/>
          </p:nvGrpSpPr>
          <p:grpSpPr bwMode="auto">
            <a:xfrm>
              <a:off x="0" y="336"/>
              <a:ext cx="5760" cy="3700"/>
              <a:chOff x="0" y="336"/>
              <a:chExt cx="5760" cy="3700"/>
            </a:xfrm>
          </p:grpSpPr>
          <p:pic>
            <p:nvPicPr>
              <p:cNvPr id="12301" name="Picture 10"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84"/>
                <a:ext cx="5760"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11"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
                <a:ext cx="576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299" name="Picture 12"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848" y="2136"/>
              <a:ext cx="3936"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3"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H="1">
              <a:off x="3671" y="2135"/>
              <a:ext cx="3936"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图片 1">
            <a:extLst>
              <a:ext uri="{FF2B5EF4-FFF2-40B4-BE49-F238E27FC236}">
                <a16:creationId xmlns:a16="http://schemas.microsoft.com/office/drawing/2014/main" id="{68B082B7-B59A-4DBD-9FE6-A8760C66F8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8009"/>
          <a:stretch/>
        </p:blipFill>
        <p:spPr>
          <a:xfrm>
            <a:off x="31185" y="4221088"/>
            <a:ext cx="9027351" cy="2520280"/>
          </a:xfrm>
          <a:prstGeom prst="rect">
            <a:avLst/>
          </a:prstGeom>
        </p:spPr>
      </p:pic>
      <p:sp>
        <p:nvSpPr>
          <p:cNvPr id="18" name="Rounded Rectangle 17"/>
          <p:cNvSpPr/>
          <p:nvPr/>
        </p:nvSpPr>
        <p:spPr>
          <a:xfrm>
            <a:off x="1835696" y="836712"/>
            <a:ext cx="5832648" cy="64807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err="1">
                <a:latin typeface="Arial" panose="020B0604020202020204" pitchFamily="34" charset="0"/>
                <a:cs typeface="Arial" panose="020B0604020202020204" pitchFamily="34" charset="0"/>
              </a:rPr>
              <a:t>Luyện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đoạn</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963865"/>
      </p:ext>
    </p:extLst>
  </p:cSld>
  <p:clrMapOvr>
    <a:masterClrMapping/>
  </p:clrMapOvr>
  <p:transition spd="slow">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2" name="Group 8"/>
          <p:cNvGrpSpPr>
            <a:grpSpLocks/>
          </p:cNvGrpSpPr>
          <p:nvPr/>
        </p:nvGrpSpPr>
        <p:grpSpPr bwMode="auto">
          <a:xfrm>
            <a:off x="-171450" y="-265113"/>
            <a:ext cx="9505950" cy="7280276"/>
            <a:chOff x="0" y="192"/>
            <a:chExt cx="5760" cy="3936"/>
          </a:xfrm>
        </p:grpSpPr>
        <p:grpSp>
          <p:nvGrpSpPr>
            <p:cNvPr id="4103" name="Group 9"/>
            <p:cNvGrpSpPr>
              <a:grpSpLocks/>
            </p:cNvGrpSpPr>
            <p:nvPr/>
          </p:nvGrpSpPr>
          <p:grpSpPr bwMode="auto">
            <a:xfrm>
              <a:off x="0" y="336"/>
              <a:ext cx="5760" cy="3700"/>
              <a:chOff x="0" y="336"/>
              <a:chExt cx="5760" cy="3700"/>
            </a:xfrm>
          </p:grpSpPr>
          <p:pic>
            <p:nvPicPr>
              <p:cNvPr id="4106" name="Picture 10"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84"/>
                <a:ext cx="5760"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1"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6"/>
                <a:ext cx="576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4" name="Picture 12"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848" y="2136"/>
              <a:ext cx="3936"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3"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H="1">
              <a:off x="3671" y="2135"/>
              <a:ext cx="3936"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Kí hiệu - Khám phá">
            <a:extLst>
              <a:ext uri="{FF2B5EF4-FFF2-40B4-BE49-F238E27FC236}">
                <a16:creationId xmlns:a16="http://schemas.microsoft.com/office/drawing/2014/main" id="{F1273556-37D5-402C-9180-B41A0ED8D9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016" y="44624"/>
            <a:ext cx="781576" cy="781576"/>
          </a:xfrm>
          <a:prstGeom prst="rect">
            <a:avLst/>
          </a:prstGeom>
        </p:spPr>
      </p:pic>
      <p:sp>
        <p:nvSpPr>
          <p:cNvPr id="2" name="Rectangle 1"/>
          <p:cNvSpPr/>
          <p:nvPr/>
        </p:nvSpPr>
        <p:spPr>
          <a:xfrm>
            <a:off x="899592" y="77145"/>
            <a:ext cx="1074333" cy="461665"/>
          </a:xfrm>
          <a:prstGeom prst="rect">
            <a:avLst/>
          </a:prstGeom>
        </p:spPr>
        <p:txBody>
          <a:bodyPr wrap="none">
            <a:spAutoFit/>
          </a:bodyPr>
          <a:lstStyle/>
          <a:p>
            <a:r>
              <a:rPr lang="vi-VN" sz="2400" dirty="0">
                <a:solidFill>
                  <a:srgbClr val="C00000"/>
                </a:solidFill>
                <a:latin typeface="Arial" panose="020B0604020202020204" pitchFamily="34" charset="0"/>
                <a:cs typeface="Arial" panose="020B0604020202020204" pitchFamily="34" charset="0"/>
              </a:rPr>
              <a:t>1.</a:t>
            </a:r>
            <a:r>
              <a:rPr lang="vi-VN" sz="2400" dirty="0">
                <a:latin typeface="Arial" panose="020B0604020202020204" pitchFamily="34" charset="0"/>
                <a:cs typeface="Arial" panose="020B0604020202020204" pitchFamily="34" charset="0"/>
              </a:rPr>
              <a:t> Đọc</a:t>
            </a:r>
            <a:endParaRPr lang="en-US" sz="2400" b="1" dirty="0">
              <a:latin typeface="Arial" panose="020B0604020202020204" pitchFamily="34" charset="0"/>
              <a:cs typeface="Arial" panose="020B0604020202020204" pitchFamily="34" charset="0"/>
            </a:endParaRPr>
          </a:p>
        </p:txBody>
      </p:sp>
      <p:sp>
        <p:nvSpPr>
          <p:cNvPr id="3" name="TextBox 2"/>
          <p:cNvSpPr txBox="1"/>
          <p:nvPr/>
        </p:nvSpPr>
        <p:spPr>
          <a:xfrm>
            <a:off x="467544" y="13006"/>
            <a:ext cx="8784976" cy="2492990"/>
          </a:xfrm>
          <a:prstGeom prst="rect">
            <a:avLst/>
          </a:prstGeom>
          <a:noFill/>
        </p:spPr>
        <p:txBody>
          <a:bodyPr wrap="square" rtlCol="0">
            <a:spAutoFit/>
          </a:bodyPr>
          <a:lstStyle/>
          <a:p>
            <a:pPr algn="ctr"/>
            <a:r>
              <a:rPr lang="en-US" sz="2800" b="1" dirty="0" err="1">
                <a:solidFill>
                  <a:srgbClr val="0000FF"/>
                </a:solidFill>
                <a:latin typeface="Arial" panose="020B0604020202020204" pitchFamily="34" charset="0"/>
                <a:cs typeface="Arial" panose="020B0604020202020204" pitchFamily="34" charset="0"/>
              </a:rPr>
              <a:t>Thư</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Trung</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thu</a:t>
            </a:r>
            <a:endParaRPr lang="en-US" sz="2800" b="1" dirty="0">
              <a:solidFill>
                <a:srgbClr val="0000FF"/>
              </a:solidFill>
              <a:latin typeface="Arial" panose="020B0604020202020204" pitchFamily="34" charset="0"/>
              <a:cs typeface="Arial" panose="020B0604020202020204" pitchFamily="34" charset="0"/>
            </a:endParaRPr>
          </a:p>
          <a:p>
            <a:pPr algn="ctr"/>
            <a:r>
              <a:rPr lang="en-US" sz="2800" dirty="0">
                <a:latin typeface="Arial" panose="020B0604020202020204" pitchFamily="34" charset="0"/>
                <a:cs typeface="Arial" panose="020B0604020202020204" pitchFamily="34" charset="0"/>
              </a:rPr>
              <a:t>(</a:t>
            </a:r>
            <a:r>
              <a:rPr lang="en-US" sz="2800" dirty="0" err="1">
                <a:latin typeface="Arial" panose="020B0604020202020204" pitchFamily="34" charset="0"/>
                <a:cs typeface="Arial" panose="020B0604020202020204" pitchFamily="34" charset="0"/>
              </a:rPr>
              <a:t>Trích</a:t>
            </a:r>
            <a:r>
              <a:rPr lang="en-US" sz="28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Gửi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cháu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đồng</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Mỗi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càng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nhớ</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cháu</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cháu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gửi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thư</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nhiều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lắm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vui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Nhưng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vì</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bận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lời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riêng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từng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cháu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dịp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gửi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cháu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thư</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này</a:t>
            </a:r>
            <a:r>
              <a:rPr lang="en-US" sz="2000" dirty="0">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06784594-C863-4D3B-84A7-EC96C1AC5C3C}"/>
              </a:ext>
            </a:extLst>
          </p:cNvPr>
          <p:cNvSpPr txBox="1"/>
          <p:nvPr/>
        </p:nvSpPr>
        <p:spPr>
          <a:xfrm>
            <a:off x="2267744" y="2336959"/>
            <a:ext cx="4278978" cy="4678204"/>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       Ai </a:t>
            </a:r>
            <a:r>
              <a:rPr lang="en-US" sz="2000" dirty="0" err="1">
                <a:latin typeface="Arial" panose="020B0604020202020204" pitchFamily="34" charset="0"/>
                <a:cs typeface="Arial" panose="020B0604020202020204" pitchFamily="34" charset="0"/>
              </a:rPr>
              <a:t>yêu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đồng</a:t>
            </a:r>
            <a:r>
              <a:rPr lang="en-US" sz="2000" dirty="0">
                <a:latin typeface="Arial" panose="020B0604020202020204" pitchFamily="34" charset="0"/>
                <a:cs typeface="Arial" panose="020B0604020202020204" pitchFamily="34" charset="0"/>
              </a:rPr>
              <a:t> </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Hồ</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Chí</a:t>
            </a:r>
            <a:r>
              <a:rPr lang="en-US" sz="2000" dirty="0">
                <a:latin typeface="Arial" panose="020B0604020202020204" pitchFamily="34" charset="0"/>
                <a:cs typeface="Arial" panose="020B0604020202020204" pitchFamily="34" charset="0"/>
              </a:rPr>
              <a:t> Minh?</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cháu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ngoan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ngoãn</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Mặt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cháu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xinh</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cháu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gắng</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đua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hành</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Tuổi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nhỏ</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việc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nhỏ</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Tuỳ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mình</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chiến</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gìn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giữ</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bình</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cháu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hãy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xứng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đáng</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Cháu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Hồ</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Chí</a:t>
            </a:r>
            <a:r>
              <a:rPr lang="en-US" sz="2000" dirty="0">
                <a:latin typeface="Arial" panose="020B0604020202020204" pitchFamily="34" charset="0"/>
                <a:cs typeface="Arial" panose="020B0604020202020204" pitchFamily="34" charset="0"/>
              </a:rPr>
              <a:t> Minh!</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cháu</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Hồ</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Chí</a:t>
            </a:r>
            <a:r>
              <a:rPr lang="en-US" sz="2000" dirty="0">
                <a:latin typeface="Arial" panose="020B0604020202020204" pitchFamily="34" charset="0"/>
                <a:cs typeface="Arial" panose="020B0604020202020204" pitchFamily="34" charset="0"/>
              </a:rPr>
              <a:t> Minh</a:t>
            </a:r>
          </a:p>
          <a:p>
            <a:pPr algn="ctr"/>
            <a:endParaRPr lang="en-US" dirty="0">
              <a:latin typeface="+mj-lt"/>
            </a:endParaRPr>
          </a:p>
        </p:txBody>
      </p:sp>
      <p:sp>
        <p:nvSpPr>
          <p:cNvPr id="13" name="Oval 12">
            <a:extLst>
              <a:ext uri="{FF2B5EF4-FFF2-40B4-BE49-F238E27FC236}">
                <a16:creationId xmlns:a16="http://schemas.microsoft.com/office/drawing/2014/main" id="{A38596ED-BEB7-4F22-8704-3809B9A51C03}"/>
              </a:ext>
            </a:extLst>
          </p:cNvPr>
          <p:cNvSpPr/>
          <p:nvPr/>
        </p:nvSpPr>
        <p:spPr>
          <a:xfrm>
            <a:off x="87419" y="1442568"/>
            <a:ext cx="380125" cy="43204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a:solidFill>
                  <a:srgbClr val="002060"/>
                </a:solidFill>
                <a:latin typeface="Times New Roman" pitchFamily="18" charset="0"/>
                <a:cs typeface="Times New Roman" pitchFamily="18" charset="0"/>
              </a:rPr>
              <a:t>1</a:t>
            </a:r>
          </a:p>
        </p:txBody>
      </p:sp>
      <p:sp>
        <p:nvSpPr>
          <p:cNvPr id="14" name="Oval 13">
            <a:extLst>
              <a:ext uri="{FF2B5EF4-FFF2-40B4-BE49-F238E27FC236}">
                <a16:creationId xmlns:a16="http://schemas.microsoft.com/office/drawing/2014/main" id="{343A0C1D-540C-4370-950B-F6C9F04091DB}"/>
              </a:ext>
            </a:extLst>
          </p:cNvPr>
          <p:cNvSpPr/>
          <p:nvPr/>
        </p:nvSpPr>
        <p:spPr>
          <a:xfrm>
            <a:off x="1979712" y="4221088"/>
            <a:ext cx="380125" cy="43204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a:solidFill>
                  <a:srgbClr val="002060"/>
                </a:solidFill>
                <a:latin typeface="Times New Roman" pitchFamily="18" charset="0"/>
                <a:cs typeface="Times New Roman" pitchFamily="18" charset="0"/>
              </a:rPr>
              <a:t>2</a:t>
            </a:r>
          </a:p>
        </p:txBody>
      </p:sp>
      <p:pic>
        <p:nvPicPr>
          <p:cNvPr id="15" name="Picture 3">
            <a:extLst>
              <a:ext uri="{FF2B5EF4-FFF2-40B4-BE49-F238E27FC236}">
                <a16:creationId xmlns:a16="http://schemas.microsoft.com/office/drawing/2014/main" id="{9B9CBBB6-69A6-40BF-918A-8B4E3AF5F355}"/>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3485" y="548680"/>
            <a:ext cx="452091" cy="190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251EDEC4-883C-4F78-805F-C3AD968E84B5}"/>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67745" y="1124745"/>
            <a:ext cx="576064" cy="5453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02912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71450" y="-265113"/>
            <a:ext cx="9505950" cy="7280276"/>
            <a:chOff x="0" y="192"/>
            <a:chExt cx="5760" cy="3936"/>
          </a:xfrm>
        </p:grpSpPr>
        <p:grpSp>
          <p:nvGrpSpPr>
            <p:cNvPr id="3" name="Group 9"/>
            <p:cNvGrpSpPr>
              <a:grpSpLocks/>
            </p:cNvGrpSpPr>
            <p:nvPr/>
          </p:nvGrpSpPr>
          <p:grpSpPr bwMode="auto">
            <a:xfrm>
              <a:off x="0" y="336"/>
              <a:ext cx="5760" cy="3700"/>
              <a:chOff x="0" y="336"/>
              <a:chExt cx="5760" cy="3700"/>
            </a:xfrm>
          </p:grpSpPr>
          <p:pic>
            <p:nvPicPr>
              <p:cNvPr id="6" name="Picture 10"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84"/>
                <a:ext cx="5760"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6"/>
                <a:ext cx="576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12"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848" y="2136"/>
              <a:ext cx="3936"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H="1">
              <a:off x="3671" y="2135"/>
              <a:ext cx="3936"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图片 1">
            <a:extLst>
              <a:ext uri="{FF2B5EF4-FFF2-40B4-BE49-F238E27FC236}">
                <a16:creationId xmlns:a16="http://schemas.microsoft.com/office/drawing/2014/main" id="{68B082B7-B59A-4DBD-9FE6-A8760C66F8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009"/>
          <a:stretch/>
        </p:blipFill>
        <p:spPr>
          <a:xfrm>
            <a:off x="31185" y="4221088"/>
            <a:ext cx="9027351" cy="2520280"/>
          </a:xfrm>
          <a:prstGeom prst="rect">
            <a:avLst/>
          </a:prstGeom>
        </p:spPr>
      </p:pic>
      <p:sp>
        <p:nvSpPr>
          <p:cNvPr id="9" name="Cloud 8"/>
          <p:cNvSpPr/>
          <p:nvPr/>
        </p:nvSpPr>
        <p:spPr>
          <a:xfrm>
            <a:off x="2051720" y="1448780"/>
            <a:ext cx="5832648" cy="2376264"/>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err="1">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Luyện</a:t>
            </a:r>
            <a:r>
              <a:rPr lang="en-US" sz="3200" b="1"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a:t>
            </a:r>
            <a:r>
              <a:rPr lang="en-US" sz="3200" b="1"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nối</a:t>
            </a:r>
            <a:r>
              <a:rPr lang="en-US" sz="3200" b="1"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tiếp</a:t>
            </a:r>
            <a:r>
              <a:rPr lang="en-US" sz="3200" b="1"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đoạn</a:t>
            </a:r>
            <a:r>
              <a:rPr lang="en-US" sz="3200" b="1"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68064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2" name="Group 8"/>
          <p:cNvGrpSpPr>
            <a:grpSpLocks/>
          </p:cNvGrpSpPr>
          <p:nvPr/>
        </p:nvGrpSpPr>
        <p:grpSpPr bwMode="auto">
          <a:xfrm>
            <a:off x="-171450" y="-265113"/>
            <a:ext cx="9505950" cy="7280276"/>
            <a:chOff x="0" y="192"/>
            <a:chExt cx="5760" cy="3936"/>
          </a:xfrm>
        </p:grpSpPr>
        <p:grpSp>
          <p:nvGrpSpPr>
            <p:cNvPr id="4103" name="Group 9"/>
            <p:cNvGrpSpPr>
              <a:grpSpLocks/>
            </p:cNvGrpSpPr>
            <p:nvPr/>
          </p:nvGrpSpPr>
          <p:grpSpPr bwMode="auto">
            <a:xfrm>
              <a:off x="0" y="336"/>
              <a:ext cx="5760" cy="3700"/>
              <a:chOff x="0" y="336"/>
              <a:chExt cx="5760" cy="3700"/>
            </a:xfrm>
          </p:grpSpPr>
          <p:pic>
            <p:nvPicPr>
              <p:cNvPr id="4106" name="Picture 10"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84"/>
                <a:ext cx="5760"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1"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6"/>
                <a:ext cx="576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4" name="Picture 12"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848" y="2136"/>
              <a:ext cx="3936"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3"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H="1">
              <a:off x="3671" y="2135"/>
              <a:ext cx="3936"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Kí hiệu - Khám phá">
            <a:extLst>
              <a:ext uri="{FF2B5EF4-FFF2-40B4-BE49-F238E27FC236}">
                <a16:creationId xmlns:a16="http://schemas.microsoft.com/office/drawing/2014/main" id="{F1273556-37D5-402C-9180-B41A0ED8D9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016" y="824190"/>
            <a:ext cx="781576" cy="781576"/>
          </a:xfrm>
          <a:prstGeom prst="rect">
            <a:avLst/>
          </a:prstGeom>
        </p:spPr>
      </p:pic>
      <p:sp>
        <p:nvSpPr>
          <p:cNvPr id="2" name="Rectangle 1"/>
          <p:cNvSpPr/>
          <p:nvPr/>
        </p:nvSpPr>
        <p:spPr>
          <a:xfrm>
            <a:off x="899592" y="1239143"/>
            <a:ext cx="1074333" cy="461665"/>
          </a:xfrm>
          <a:prstGeom prst="rect">
            <a:avLst/>
          </a:prstGeom>
        </p:spPr>
        <p:txBody>
          <a:bodyPr wrap="none">
            <a:spAutoFit/>
          </a:bodyPr>
          <a:lstStyle/>
          <a:p>
            <a:r>
              <a:rPr lang="vi-VN" sz="2400" dirty="0">
                <a:solidFill>
                  <a:srgbClr val="C00000"/>
                </a:solidFill>
                <a:latin typeface="Arial" panose="020B0604020202020204" pitchFamily="34" charset="0"/>
                <a:cs typeface="Arial" panose="020B0604020202020204" pitchFamily="34" charset="0"/>
              </a:rPr>
              <a:t>1.</a:t>
            </a:r>
            <a:r>
              <a:rPr lang="vi-VN" sz="2400" dirty="0">
                <a:latin typeface="Arial" panose="020B0604020202020204" pitchFamily="34" charset="0"/>
                <a:cs typeface="Arial" panose="020B0604020202020204" pitchFamily="34" charset="0"/>
              </a:rPr>
              <a:t> Đọc</a:t>
            </a:r>
            <a:endParaRPr lang="en-US" sz="2400" b="1" dirty="0">
              <a:latin typeface="Arial" panose="020B0604020202020204" pitchFamily="34" charset="0"/>
              <a:cs typeface="Arial" panose="020B0604020202020204" pitchFamily="34" charset="0"/>
            </a:endParaRPr>
          </a:p>
        </p:txBody>
      </p:sp>
      <p:sp>
        <p:nvSpPr>
          <p:cNvPr id="4" name="Oval 3"/>
          <p:cNvSpPr/>
          <p:nvPr/>
        </p:nvSpPr>
        <p:spPr>
          <a:xfrm>
            <a:off x="217478" y="2564904"/>
            <a:ext cx="380125" cy="43204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a:solidFill>
                  <a:srgbClr val="002060"/>
                </a:solidFill>
                <a:latin typeface="Times New Roman" pitchFamily="18" charset="0"/>
                <a:cs typeface="Times New Roman" pitchFamily="18" charset="0"/>
              </a:rPr>
              <a:t>1</a:t>
            </a:r>
          </a:p>
        </p:txBody>
      </p:sp>
      <p:sp>
        <p:nvSpPr>
          <p:cNvPr id="14" name="Oval 13"/>
          <p:cNvSpPr/>
          <p:nvPr/>
        </p:nvSpPr>
        <p:spPr>
          <a:xfrm>
            <a:off x="4211960" y="1019474"/>
            <a:ext cx="1268876" cy="92627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b="1" dirty="0">
                <a:solidFill>
                  <a:srgbClr val="002060"/>
                </a:solidFill>
                <a:latin typeface="Times New Roman" pitchFamily="18" charset="0"/>
                <a:cs typeface="Times New Roman" pitchFamily="18" charset="0"/>
              </a:rPr>
              <a:t>1</a:t>
            </a:r>
          </a:p>
        </p:txBody>
      </p:sp>
      <p:sp>
        <p:nvSpPr>
          <p:cNvPr id="15" name="Rounded Rectangle 14"/>
          <p:cNvSpPr/>
          <p:nvPr/>
        </p:nvSpPr>
        <p:spPr>
          <a:xfrm>
            <a:off x="1619672" y="143027"/>
            <a:ext cx="6627445" cy="86638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err="1">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Luyện</a:t>
            </a:r>
            <a:r>
              <a:rPr lang="en-US" sz="2800" b="1"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a:t>
            </a:r>
            <a:r>
              <a:rPr lang="en-US" sz="2800" b="1"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nối</a:t>
            </a:r>
            <a:r>
              <a:rPr lang="en-US" sz="2800" b="1"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tiếp</a:t>
            </a:r>
            <a:r>
              <a:rPr lang="en-US" sz="2800" b="1"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đoạn</a:t>
            </a:r>
            <a:endParaRPr lang="en-US" sz="2800" b="1"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AB0B32-4E01-40B5-964D-D15B1DE2441B}"/>
              </a:ext>
            </a:extLst>
          </p:cNvPr>
          <p:cNvSpPr txBox="1"/>
          <p:nvPr/>
        </p:nvSpPr>
        <p:spPr>
          <a:xfrm>
            <a:off x="329784" y="1599441"/>
            <a:ext cx="8784976" cy="4401205"/>
          </a:xfrm>
          <a:prstGeom prst="rect">
            <a:avLst/>
          </a:prstGeom>
          <a:noFill/>
        </p:spPr>
        <p:txBody>
          <a:bodyPr wrap="square" rtlCol="0">
            <a:spAutoFit/>
          </a:bodyPr>
          <a:lstStyle/>
          <a:p>
            <a:pPr algn="ctr"/>
            <a:r>
              <a:rPr lang="en-US" sz="2800" b="1" dirty="0" err="1">
                <a:solidFill>
                  <a:srgbClr val="0000FF"/>
                </a:solidFill>
                <a:latin typeface="Arial" panose="020B0604020202020204" pitchFamily="34" charset="0"/>
                <a:cs typeface="Arial" panose="020B0604020202020204" pitchFamily="34" charset="0"/>
              </a:rPr>
              <a:t>Thư</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Trung</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thu</a:t>
            </a:r>
            <a:endParaRPr lang="en-US" sz="2800" b="1" dirty="0">
              <a:solidFill>
                <a:srgbClr val="0000FF"/>
              </a:solidFill>
              <a:latin typeface="Arial" panose="020B0604020202020204" pitchFamily="34" charset="0"/>
              <a:cs typeface="Arial" panose="020B0604020202020204" pitchFamily="34" charset="0"/>
            </a:endParaRPr>
          </a:p>
          <a:p>
            <a:pPr algn="ctr"/>
            <a:r>
              <a:rPr lang="en-US" sz="2800" dirty="0">
                <a:latin typeface="Arial" panose="020B0604020202020204" pitchFamily="34" charset="0"/>
                <a:cs typeface="Arial" panose="020B0604020202020204" pitchFamily="34" charset="0"/>
              </a:rPr>
              <a:t>(</a:t>
            </a:r>
            <a:r>
              <a:rPr lang="en-US" sz="2800" dirty="0" err="1">
                <a:latin typeface="Arial" panose="020B0604020202020204" pitchFamily="34" charset="0"/>
                <a:cs typeface="Arial" panose="020B0604020202020204" pitchFamily="34" charset="0"/>
              </a:rPr>
              <a:t>Trích</a:t>
            </a:r>
            <a:r>
              <a:rPr lang="en-US" sz="28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Gửi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cháu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đồng</a:t>
            </a:r>
            <a:r>
              <a:rPr lang="en-US" sz="3200" dirty="0">
                <a:latin typeface="Arial" panose="020B0604020202020204" pitchFamily="34" charset="0"/>
                <a:cs typeface="Arial" panose="020B0604020202020204" pitchFamily="34" charset="0"/>
              </a:rPr>
              <a:t>.</a:t>
            </a:r>
          </a:p>
          <a:p>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Mỗi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năm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Trung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càng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nhớ</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cháu</a:t>
            </a:r>
            <a:r>
              <a:rPr lang="en-US" sz="3200" dirty="0">
                <a:latin typeface="Arial" panose="020B0604020202020204" pitchFamily="34" charset="0"/>
                <a:cs typeface="Arial" panose="020B0604020202020204" pitchFamily="34" charset="0"/>
              </a:rPr>
              <a:t>.</a:t>
            </a:r>
          </a:p>
          <a:p>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cháu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gửi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thư</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nhiều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lắm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vui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Nhưng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vì</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bận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quá</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riêng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từng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cháu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được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dịp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Trung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gửi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cháu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thư</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này</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7194817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2" name="Group 8"/>
          <p:cNvGrpSpPr>
            <a:grpSpLocks/>
          </p:cNvGrpSpPr>
          <p:nvPr/>
        </p:nvGrpSpPr>
        <p:grpSpPr bwMode="auto">
          <a:xfrm>
            <a:off x="-171450" y="-265113"/>
            <a:ext cx="9505950" cy="7280276"/>
            <a:chOff x="0" y="192"/>
            <a:chExt cx="5760" cy="3936"/>
          </a:xfrm>
        </p:grpSpPr>
        <p:grpSp>
          <p:nvGrpSpPr>
            <p:cNvPr id="4103" name="Group 9"/>
            <p:cNvGrpSpPr>
              <a:grpSpLocks/>
            </p:cNvGrpSpPr>
            <p:nvPr/>
          </p:nvGrpSpPr>
          <p:grpSpPr bwMode="auto">
            <a:xfrm>
              <a:off x="0" y="336"/>
              <a:ext cx="5760" cy="3700"/>
              <a:chOff x="0" y="336"/>
              <a:chExt cx="5760" cy="3700"/>
            </a:xfrm>
          </p:grpSpPr>
          <p:pic>
            <p:nvPicPr>
              <p:cNvPr id="4106" name="Picture 10"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84"/>
                <a:ext cx="5760"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1"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6"/>
                <a:ext cx="576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4" name="Picture 12"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848" y="2136"/>
              <a:ext cx="3936"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3"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H="1">
              <a:off x="3671" y="2135"/>
              <a:ext cx="3936"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Kí hiệu - Khám phá">
            <a:extLst>
              <a:ext uri="{FF2B5EF4-FFF2-40B4-BE49-F238E27FC236}">
                <a16:creationId xmlns:a16="http://schemas.microsoft.com/office/drawing/2014/main" id="{F1273556-37D5-402C-9180-B41A0ED8D9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016" y="824190"/>
            <a:ext cx="781576" cy="781576"/>
          </a:xfrm>
          <a:prstGeom prst="rect">
            <a:avLst/>
          </a:prstGeom>
        </p:spPr>
      </p:pic>
      <p:sp>
        <p:nvSpPr>
          <p:cNvPr id="2" name="Rectangle 1"/>
          <p:cNvSpPr/>
          <p:nvPr/>
        </p:nvSpPr>
        <p:spPr>
          <a:xfrm>
            <a:off x="899592" y="1239143"/>
            <a:ext cx="1074333" cy="461665"/>
          </a:xfrm>
          <a:prstGeom prst="rect">
            <a:avLst/>
          </a:prstGeom>
        </p:spPr>
        <p:txBody>
          <a:bodyPr wrap="none">
            <a:spAutoFit/>
          </a:bodyPr>
          <a:lstStyle/>
          <a:p>
            <a:r>
              <a:rPr lang="vi-VN" sz="2400" dirty="0">
                <a:solidFill>
                  <a:srgbClr val="C00000"/>
                </a:solidFill>
                <a:latin typeface="Arial" panose="020B0604020202020204" pitchFamily="34" charset="0"/>
                <a:cs typeface="Arial" panose="020B0604020202020204" pitchFamily="34" charset="0"/>
              </a:rPr>
              <a:t>1.</a:t>
            </a:r>
            <a:r>
              <a:rPr lang="vi-VN" sz="2400" dirty="0">
                <a:latin typeface="Arial" panose="020B0604020202020204" pitchFamily="34" charset="0"/>
                <a:cs typeface="Arial" panose="020B0604020202020204" pitchFamily="34" charset="0"/>
              </a:rPr>
              <a:t> Đọc</a:t>
            </a:r>
            <a:endParaRPr lang="en-US" sz="2400" b="1" dirty="0">
              <a:latin typeface="Arial" panose="020B0604020202020204" pitchFamily="34" charset="0"/>
              <a:cs typeface="Arial" panose="020B0604020202020204" pitchFamily="34" charset="0"/>
            </a:endParaRPr>
          </a:p>
        </p:txBody>
      </p:sp>
      <p:sp>
        <p:nvSpPr>
          <p:cNvPr id="4" name="Oval 3"/>
          <p:cNvSpPr/>
          <p:nvPr/>
        </p:nvSpPr>
        <p:spPr>
          <a:xfrm>
            <a:off x="2995013" y="1489260"/>
            <a:ext cx="380125" cy="43204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a:solidFill>
                  <a:srgbClr val="002060"/>
                </a:solidFill>
                <a:latin typeface="Times New Roman" pitchFamily="18" charset="0"/>
                <a:cs typeface="Times New Roman" pitchFamily="18" charset="0"/>
              </a:rPr>
              <a:t>2</a:t>
            </a:r>
          </a:p>
        </p:txBody>
      </p:sp>
      <p:sp>
        <p:nvSpPr>
          <p:cNvPr id="14" name="Oval 13"/>
          <p:cNvSpPr/>
          <p:nvPr/>
        </p:nvSpPr>
        <p:spPr>
          <a:xfrm>
            <a:off x="4396227" y="746113"/>
            <a:ext cx="1074334" cy="73046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b="1" dirty="0">
                <a:solidFill>
                  <a:srgbClr val="002060"/>
                </a:solidFill>
                <a:latin typeface="Times New Roman" pitchFamily="18" charset="0"/>
                <a:cs typeface="Times New Roman" pitchFamily="18" charset="0"/>
              </a:rPr>
              <a:t>2</a:t>
            </a:r>
          </a:p>
        </p:txBody>
      </p:sp>
      <p:sp>
        <p:nvSpPr>
          <p:cNvPr id="15" name="Rounded Rectangle 14"/>
          <p:cNvSpPr/>
          <p:nvPr/>
        </p:nvSpPr>
        <p:spPr>
          <a:xfrm>
            <a:off x="1619672" y="143028"/>
            <a:ext cx="6627445" cy="56901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err="1">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Luyện</a:t>
            </a:r>
            <a:r>
              <a:rPr lang="en-US" sz="2800" b="1"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a:t>
            </a:r>
            <a:r>
              <a:rPr lang="en-US" sz="2800" b="1"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nối</a:t>
            </a:r>
            <a:r>
              <a:rPr lang="en-US" sz="2800" b="1"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tiếp</a:t>
            </a:r>
            <a:r>
              <a:rPr lang="en-US" sz="2800" b="1"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đoạn</a:t>
            </a:r>
            <a:endParaRPr lang="en-US" sz="2800" b="1"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34A76F-AD71-45B5-A303-8F8CA6DBC992}"/>
              </a:ext>
            </a:extLst>
          </p:cNvPr>
          <p:cNvSpPr txBox="1"/>
          <p:nvPr/>
        </p:nvSpPr>
        <p:spPr>
          <a:xfrm>
            <a:off x="2779270" y="1512695"/>
            <a:ext cx="4913067" cy="526297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       Ai </a:t>
            </a:r>
            <a:r>
              <a:rPr lang="en-US" sz="2400" dirty="0" err="1">
                <a:latin typeface="Arial" panose="020B0604020202020204" pitchFamily="34" charset="0"/>
                <a:cs typeface="Arial" panose="020B0604020202020204" pitchFamily="34" charset="0"/>
              </a:rPr>
              <a:t>yêu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đồng</a:t>
            </a:r>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Chí</a:t>
            </a:r>
            <a:r>
              <a:rPr lang="en-US" sz="2400" dirty="0">
                <a:latin typeface="Arial" panose="020B0604020202020204" pitchFamily="34" charset="0"/>
                <a:cs typeface="Arial" panose="020B0604020202020204" pitchFamily="34" charset="0"/>
              </a:rPr>
              <a:t> Minh?</a:t>
            </a:r>
          </a:p>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cháu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ngoan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ngoãn</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Mặt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cháu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xinh</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cháu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gắng</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đua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hành</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Tuổi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việc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nhỏ</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Tuỳ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mình</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tham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chiến</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gìn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bình</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cháu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hãy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đáng</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Cháu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Chí</a:t>
            </a:r>
            <a:r>
              <a:rPr lang="en-US" sz="2400" dirty="0">
                <a:latin typeface="Arial" panose="020B0604020202020204" pitchFamily="34" charset="0"/>
                <a:cs typeface="Arial" panose="020B0604020202020204" pitchFamily="34" charset="0"/>
              </a:rPr>
              <a:t> Minh!</a:t>
            </a:r>
          </a:p>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Hôn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cháu</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Chí</a:t>
            </a:r>
            <a:r>
              <a:rPr lang="en-US" sz="2400" dirty="0">
                <a:latin typeface="Arial" panose="020B0604020202020204" pitchFamily="34" charset="0"/>
                <a:cs typeface="Arial" panose="020B0604020202020204" pitchFamily="34" charset="0"/>
              </a:rPr>
              <a:t> Minh</a:t>
            </a:r>
          </a:p>
        </p:txBody>
      </p:sp>
    </p:spTree>
    <p:extLst>
      <p:ext uri="{BB962C8B-B14F-4D97-AF65-F5344CB8AC3E}">
        <p14:creationId xmlns:p14="http://schemas.microsoft.com/office/powerpoint/2010/main" val="143711030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grpSp>
        <p:nvGrpSpPr>
          <p:cNvPr id="2" name="Group 8"/>
          <p:cNvGrpSpPr>
            <a:grpSpLocks/>
          </p:cNvGrpSpPr>
          <p:nvPr/>
        </p:nvGrpSpPr>
        <p:grpSpPr bwMode="auto">
          <a:xfrm>
            <a:off x="-171450" y="-265113"/>
            <a:ext cx="9505950" cy="7280276"/>
            <a:chOff x="0" y="192"/>
            <a:chExt cx="5760" cy="3936"/>
          </a:xfrm>
        </p:grpSpPr>
        <p:grpSp>
          <p:nvGrpSpPr>
            <p:cNvPr id="3" name="Group 9"/>
            <p:cNvGrpSpPr>
              <a:grpSpLocks/>
            </p:cNvGrpSpPr>
            <p:nvPr/>
          </p:nvGrpSpPr>
          <p:grpSpPr bwMode="auto">
            <a:xfrm>
              <a:off x="0" y="336"/>
              <a:ext cx="5760" cy="3700"/>
              <a:chOff x="0" y="336"/>
              <a:chExt cx="5760" cy="3700"/>
            </a:xfrm>
          </p:grpSpPr>
          <p:pic>
            <p:nvPicPr>
              <p:cNvPr id="6" name="Picture 10"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84"/>
                <a:ext cx="5760"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
                <a:ext cx="576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12"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848" y="2136"/>
              <a:ext cx="3936"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H="1">
              <a:off x="3671" y="2135"/>
              <a:ext cx="3936"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ounded Rectangle 7"/>
          <p:cNvSpPr/>
          <p:nvPr/>
        </p:nvSpPr>
        <p:spPr>
          <a:xfrm>
            <a:off x="2386105" y="1122457"/>
            <a:ext cx="4680520" cy="86638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err="1">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Cách</a:t>
            </a:r>
            <a:r>
              <a:rPr lang="en-US" sz="2800" b="1"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ngắt</a:t>
            </a:r>
            <a:r>
              <a:rPr lang="en-US" sz="2800" b="1"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nghỉ</a:t>
            </a:r>
            <a:r>
              <a:rPr lang="en-US" sz="2800" b="1"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hơi</a:t>
            </a:r>
            <a:endParaRPr lang="en-US" sz="2800" b="1"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21" name="Straight Connector 20"/>
          <p:cNvCxnSpPr/>
          <p:nvPr/>
        </p:nvCxnSpPr>
        <p:spPr>
          <a:xfrm flipH="1">
            <a:off x="2459860" y="2860525"/>
            <a:ext cx="146466" cy="426041"/>
          </a:xfrm>
          <a:prstGeom prst="line">
            <a:avLst/>
          </a:prstGeom>
        </p:spPr>
        <p:style>
          <a:lnRef idx="3">
            <a:schemeClr val="accent2"/>
          </a:lnRef>
          <a:fillRef idx="0">
            <a:schemeClr val="accent2"/>
          </a:fillRef>
          <a:effectRef idx="2">
            <a:schemeClr val="accent2"/>
          </a:effectRef>
          <a:fontRef idx="minor">
            <a:schemeClr val="tx1"/>
          </a:fontRef>
        </p:style>
      </p:cxnSp>
      <p:sp>
        <p:nvSpPr>
          <p:cNvPr id="23" name="TextBox 22">
            <a:extLst>
              <a:ext uri="{FF2B5EF4-FFF2-40B4-BE49-F238E27FC236}">
                <a16:creationId xmlns:a16="http://schemas.microsoft.com/office/drawing/2014/main" id="{DE00A904-E58D-44C0-9D08-3BB246ACEE42}"/>
              </a:ext>
            </a:extLst>
          </p:cNvPr>
          <p:cNvSpPr txBox="1"/>
          <p:nvPr/>
        </p:nvSpPr>
        <p:spPr>
          <a:xfrm>
            <a:off x="869264" y="2230556"/>
            <a:ext cx="8064896" cy="1077218"/>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dịp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Trung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gửi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cháu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thư</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này</a:t>
            </a:r>
            <a:r>
              <a:rPr lang="en-US" sz="3200" dirty="0">
                <a:latin typeface="Arial" panose="020B0604020202020204" pitchFamily="34" charset="0"/>
                <a:cs typeface="Arial" panose="020B0604020202020204" pitchFamily="34" charset="0"/>
              </a:rPr>
              <a:t>:</a:t>
            </a:r>
            <a:endParaRPr lang="en-US" sz="3200" dirty="0"/>
          </a:p>
        </p:txBody>
      </p:sp>
      <p:cxnSp>
        <p:nvCxnSpPr>
          <p:cNvPr id="24" name="Straight Connector 23">
            <a:extLst>
              <a:ext uri="{FF2B5EF4-FFF2-40B4-BE49-F238E27FC236}">
                <a16:creationId xmlns:a16="http://schemas.microsoft.com/office/drawing/2014/main" id="{821C79C9-0D3F-48D2-9578-C42CC0D5E906}"/>
              </a:ext>
            </a:extLst>
          </p:cNvPr>
          <p:cNvCxnSpPr/>
          <p:nvPr/>
        </p:nvCxnSpPr>
        <p:spPr>
          <a:xfrm flipH="1">
            <a:off x="5505654" y="2263611"/>
            <a:ext cx="146466" cy="426041"/>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9F9620EE-376B-429D-8236-085A84F13CD7}"/>
              </a:ext>
            </a:extLst>
          </p:cNvPr>
          <p:cNvCxnSpPr/>
          <p:nvPr/>
        </p:nvCxnSpPr>
        <p:spPr>
          <a:xfrm flipH="1">
            <a:off x="2386627" y="2839318"/>
            <a:ext cx="146466" cy="426041"/>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4485913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971600" y="997505"/>
            <a:ext cx="7406314" cy="2359487"/>
          </a:xfrm>
          <a:prstGeom prst="cloud">
            <a:avLst/>
          </a:prstGeom>
          <a:solidFill>
            <a:srgbClr val="FFCC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err="1">
                <a:solidFill>
                  <a:srgbClr val="FF0000"/>
                </a:solidFill>
                <a:latin typeface="Arial" panose="020B0604020202020204" pitchFamily="34" charset="0"/>
                <a:cs typeface="Arial" panose="020B0604020202020204" pitchFamily="34" charset="0"/>
              </a:rPr>
              <a:t>Luyện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đọc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toàn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bài</a:t>
            </a:r>
            <a:r>
              <a:rPr lang="en-US" sz="4000" b="1" dirty="0">
                <a:solidFill>
                  <a:srgbClr val="FF0000"/>
                </a:solidFill>
                <a:latin typeface="Arial" panose="020B0604020202020204" pitchFamily="34" charset="0"/>
                <a:cs typeface="Arial" panose="020B0604020202020204" pitchFamily="34" charset="0"/>
              </a:rPr>
              <a:t> </a:t>
            </a:r>
          </a:p>
        </p:txBody>
      </p:sp>
      <p:pic>
        <p:nvPicPr>
          <p:cNvPr id="7" name="图片 1">
            <a:extLst>
              <a:ext uri="{FF2B5EF4-FFF2-40B4-BE49-F238E27FC236}">
                <a16:creationId xmlns:a16="http://schemas.microsoft.com/office/drawing/2014/main" id="{68B082B7-B59A-4DBD-9FE6-A8760C66F87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009"/>
          <a:stretch/>
        </p:blipFill>
        <p:spPr>
          <a:xfrm>
            <a:off x="31185" y="4221088"/>
            <a:ext cx="9027351" cy="2520280"/>
          </a:xfrm>
          <a:prstGeom prst="rect">
            <a:avLst/>
          </a:prstGeom>
        </p:spPr>
      </p:pic>
      <p:grpSp>
        <p:nvGrpSpPr>
          <p:cNvPr id="8" name="Group 8"/>
          <p:cNvGrpSpPr>
            <a:grpSpLocks/>
          </p:cNvGrpSpPr>
          <p:nvPr/>
        </p:nvGrpSpPr>
        <p:grpSpPr bwMode="auto">
          <a:xfrm>
            <a:off x="-171450" y="-265113"/>
            <a:ext cx="9505950" cy="7280276"/>
            <a:chOff x="0" y="192"/>
            <a:chExt cx="5760" cy="3936"/>
          </a:xfrm>
        </p:grpSpPr>
        <p:grpSp>
          <p:nvGrpSpPr>
            <p:cNvPr id="9" name="Group 9"/>
            <p:cNvGrpSpPr>
              <a:grpSpLocks/>
            </p:cNvGrpSpPr>
            <p:nvPr/>
          </p:nvGrpSpPr>
          <p:grpSpPr bwMode="auto">
            <a:xfrm>
              <a:off x="0" y="336"/>
              <a:ext cx="5760" cy="3700"/>
              <a:chOff x="0" y="336"/>
              <a:chExt cx="5760" cy="3700"/>
            </a:xfrm>
          </p:grpSpPr>
          <p:pic>
            <p:nvPicPr>
              <p:cNvPr id="12" name="Picture 10"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84"/>
                <a:ext cx="5760"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
                <a:ext cx="576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12"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848" y="2136"/>
              <a:ext cx="3936"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H="1">
              <a:off x="3671" y="2135"/>
              <a:ext cx="3936"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6155872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71450" y="-265113"/>
            <a:ext cx="9505950" cy="7280276"/>
            <a:chOff x="0" y="192"/>
            <a:chExt cx="5760" cy="3936"/>
          </a:xfrm>
        </p:grpSpPr>
        <p:grpSp>
          <p:nvGrpSpPr>
            <p:cNvPr id="3" name="Group 9"/>
            <p:cNvGrpSpPr>
              <a:grpSpLocks/>
            </p:cNvGrpSpPr>
            <p:nvPr/>
          </p:nvGrpSpPr>
          <p:grpSpPr bwMode="auto">
            <a:xfrm>
              <a:off x="0" y="336"/>
              <a:ext cx="5760" cy="3700"/>
              <a:chOff x="0" y="336"/>
              <a:chExt cx="5760" cy="3700"/>
            </a:xfrm>
          </p:grpSpPr>
          <p:pic>
            <p:nvPicPr>
              <p:cNvPr id="6" name="Picture 10"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84"/>
                <a:ext cx="5760"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6"/>
                <a:ext cx="576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12"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848" y="2136"/>
              <a:ext cx="3936"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H="1">
              <a:off x="3671" y="2135"/>
              <a:ext cx="3936"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loud Callout 8"/>
          <p:cNvSpPr/>
          <p:nvPr/>
        </p:nvSpPr>
        <p:spPr>
          <a:xfrm>
            <a:off x="1652777" y="260648"/>
            <a:ext cx="5871551" cy="1224136"/>
          </a:xfrm>
          <a:prstGeom prst="cloudCallout">
            <a:avLst>
              <a:gd name="adj1" fmla="val -18822"/>
              <a:gd name="adj2" fmla="val 13319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err="1">
                <a:solidFill>
                  <a:srgbClr val="FF0000"/>
                </a:solidFill>
                <a:latin typeface="Arial" panose="020B0604020202020204" pitchFamily="34" charset="0"/>
                <a:cs typeface="Arial" panose="020B0604020202020204" pitchFamily="34" charset="0"/>
              </a:rPr>
              <a:t>Luyện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đọc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hiểu</a:t>
            </a:r>
            <a:endParaRPr lang="en-US" sz="3200" b="1" dirty="0">
              <a:solidFill>
                <a:srgbClr val="FF0000"/>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882C5431-3CB6-44FE-A477-60A9C74776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8" y="2492896"/>
            <a:ext cx="9189085" cy="372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990050"/>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8"/>
          <p:cNvGrpSpPr>
            <a:grpSpLocks/>
          </p:cNvGrpSpPr>
          <p:nvPr/>
        </p:nvGrpSpPr>
        <p:grpSpPr bwMode="auto">
          <a:xfrm>
            <a:off x="-171450" y="-265113"/>
            <a:ext cx="9505950" cy="7280276"/>
            <a:chOff x="0" y="192"/>
            <a:chExt cx="5760" cy="3936"/>
          </a:xfrm>
        </p:grpSpPr>
        <p:grpSp>
          <p:nvGrpSpPr>
            <p:cNvPr id="3" name="Group 9"/>
            <p:cNvGrpSpPr>
              <a:grpSpLocks/>
            </p:cNvGrpSpPr>
            <p:nvPr/>
          </p:nvGrpSpPr>
          <p:grpSpPr bwMode="auto">
            <a:xfrm>
              <a:off x="0" y="336"/>
              <a:ext cx="5760" cy="3700"/>
              <a:chOff x="0" y="336"/>
              <a:chExt cx="5760" cy="3700"/>
            </a:xfrm>
          </p:grpSpPr>
          <p:pic>
            <p:nvPicPr>
              <p:cNvPr id="6" name="Picture 10"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84"/>
                <a:ext cx="5760"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
                <a:ext cx="576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12"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848" y="2136"/>
              <a:ext cx="3936"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H="1">
              <a:off x="3671" y="2135"/>
              <a:ext cx="3936"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ounded Rectangle 7"/>
          <p:cNvSpPr/>
          <p:nvPr/>
        </p:nvSpPr>
        <p:spPr>
          <a:xfrm>
            <a:off x="1403647" y="1700808"/>
            <a:ext cx="7354341" cy="72008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 </a:t>
            </a:r>
            <a:r>
              <a:rPr lang="en-US" sz="28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Bác</a:t>
            </a:r>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Hồ</a:t>
            </a:r>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nhớ</a:t>
            </a:r>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đến</a:t>
            </a:r>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ai </a:t>
            </a:r>
            <a:r>
              <a:rPr lang="en-US" sz="28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vào</a:t>
            </a:r>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dịp</a:t>
            </a:r>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Tết</a:t>
            </a:r>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Trung</a:t>
            </a:r>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thu</a:t>
            </a:r>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9" name="TextBox 8"/>
          <p:cNvSpPr txBox="1"/>
          <p:nvPr/>
        </p:nvSpPr>
        <p:spPr>
          <a:xfrm>
            <a:off x="419621" y="3153689"/>
            <a:ext cx="8352928"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=&gt; </a:t>
            </a:r>
            <a:r>
              <a:rPr lang="en-US" sz="3200" dirty="0" err="1">
                <a:latin typeface="Arial" panose="020B0604020202020204" pitchFamily="34" charset="0"/>
                <a:cs typeface="Arial" panose="020B0604020202020204" pitchFamily="34" charset="0"/>
              </a:rPr>
              <a:t>Bác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Hồ</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nhớ</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cháu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thiếu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nhi</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6647726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8"/>
          <p:cNvGrpSpPr>
            <a:grpSpLocks/>
          </p:cNvGrpSpPr>
          <p:nvPr/>
        </p:nvGrpSpPr>
        <p:grpSpPr bwMode="auto">
          <a:xfrm>
            <a:off x="-171450" y="-265113"/>
            <a:ext cx="9505950" cy="7280276"/>
            <a:chOff x="0" y="192"/>
            <a:chExt cx="5760" cy="3936"/>
          </a:xfrm>
        </p:grpSpPr>
        <p:grpSp>
          <p:nvGrpSpPr>
            <p:cNvPr id="3" name="Group 9"/>
            <p:cNvGrpSpPr>
              <a:grpSpLocks/>
            </p:cNvGrpSpPr>
            <p:nvPr/>
          </p:nvGrpSpPr>
          <p:grpSpPr bwMode="auto">
            <a:xfrm>
              <a:off x="0" y="336"/>
              <a:ext cx="5760" cy="3700"/>
              <a:chOff x="0" y="336"/>
              <a:chExt cx="5760" cy="3700"/>
            </a:xfrm>
          </p:grpSpPr>
          <p:pic>
            <p:nvPicPr>
              <p:cNvPr id="6" name="Picture 10"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84"/>
                <a:ext cx="5760"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
                <a:ext cx="576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12"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848" y="2136"/>
              <a:ext cx="3936"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H="1">
              <a:off x="3671" y="2135"/>
              <a:ext cx="3936"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ounded Rectangle 7"/>
          <p:cNvSpPr/>
          <p:nvPr/>
        </p:nvSpPr>
        <p:spPr>
          <a:xfrm>
            <a:off x="559557" y="1392353"/>
            <a:ext cx="8352928" cy="13513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Tìm</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ngữ</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chỉ</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đặc</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điểm</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và</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tính</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nết</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của</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các</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cháu</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nhi</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đồng</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trong</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đoạn</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thơ</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Bác</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viết</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
        <p:nvSpPr>
          <p:cNvPr id="9" name="TextBox 8"/>
          <p:cNvSpPr txBox="1"/>
          <p:nvPr/>
        </p:nvSpPr>
        <p:spPr>
          <a:xfrm>
            <a:off x="610079" y="3461284"/>
            <a:ext cx="8352928" cy="584775"/>
          </a:xfrm>
          <a:prstGeom prst="rect">
            <a:avLst/>
          </a:prstGeom>
          <a:noFill/>
        </p:spPr>
        <p:txBody>
          <a:bodyPr wrap="square" rtlCol="0">
            <a:spAutoFit/>
          </a:bodyPr>
          <a:lstStyle/>
          <a:p>
            <a:r>
              <a:rPr lang="en-US" sz="3200" dirty="0">
                <a:latin typeface="Times New Roman" pitchFamily="18" charset="0"/>
                <a:cs typeface="Times New Roman" pitchFamily="18" charset="0"/>
              </a:rPr>
              <a:t>=&gt; </a:t>
            </a:r>
            <a:r>
              <a:rPr lang="en-US" sz="3200" dirty="0" err="1">
                <a:latin typeface="Arial" panose="020B0604020202020204" pitchFamily="34" charset="0"/>
                <a:cs typeface="Arial" panose="020B0604020202020204" pitchFamily="34" charset="0"/>
              </a:rPr>
              <a:t>ngoan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ngoãn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xinh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xinh</a:t>
            </a:r>
            <a:r>
              <a:rPr lang="en-US" sz="3200" dirty="0">
                <a:latin typeface="Arial" panose="020B0604020202020204" pitchFamily="34" charset="0"/>
                <a:cs typeface="Arial" panose="020B0604020202020204" pitchFamily="34" charset="0"/>
              </a:rPr>
              <a:t> </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9925200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290962"/>
            <a:ext cx="8568952" cy="5722079"/>
          </a:xfrm>
          <a:prstGeom prst="rect">
            <a:avLst/>
          </a:prstGeom>
        </p:spPr>
        <p:txBody>
          <a:bodyPr wrap="square">
            <a:spAutoFit/>
          </a:bodyPr>
          <a:lstStyle/>
          <a:p>
            <a:r>
              <a:rPr lang="fr-FR" sz="2400" b="1" u="sng" dirty="0">
                <a:latin typeface="Times New Roman" panose="02020603050405020304" pitchFamily="18" charset="0"/>
                <a:ea typeface="Times New Roman" panose="02020603050405020304" pitchFamily="18" charset="0"/>
              </a:rPr>
              <a:t>I/ </a:t>
            </a:r>
            <a:r>
              <a:rPr lang="fr-FR" sz="2400" b="1" u="sng" dirty="0" err="1">
                <a:latin typeface="Times New Roman" panose="02020603050405020304" pitchFamily="18" charset="0"/>
                <a:ea typeface="Times New Roman" panose="02020603050405020304" pitchFamily="18" charset="0"/>
              </a:rPr>
              <a:t>Yêu</a:t>
            </a:r>
            <a:r>
              <a:rPr lang="fr-FR" sz="2400" b="1" u="sng" dirty="0">
                <a:latin typeface="Times New Roman" panose="02020603050405020304" pitchFamily="18" charset="0"/>
                <a:ea typeface="Times New Roman" panose="02020603050405020304" pitchFamily="18" charset="0"/>
              </a:rPr>
              <a:t> </a:t>
            </a:r>
            <a:r>
              <a:rPr lang="fr-FR" sz="2400" b="1" u="sng" dirty="0" err="1">
                <a:latin typeface="Times New Roman" panose="02020603050405020304" pitchFamily="18" charset="0"/>
                <a:ea typeface="Times New Roman" panose="02020603050405020304" pitchFamily="18" charset="0"/>
              </a:rPr>
              <a:t>cầu</a:t>
            </a:r>
            <a:r>
              <a:rPr lang="fr-FR" sz="2400" b="1" u="sng" dirty="0">
                <a:latin typeface="Times New Roman" panose="02020603050405020304" pitchFamily="18" charset="0"/>
                <a:ea typeface="Times New Roman" panose="02020603050405020304" pitchFamily="18" charset="0"/>
              </a:rPr>
              <a:t> </a:t>
            </a:r>
            <a:r>
              <a:rPr lang="fr-FR" sz="2400" b="1" u="sng" dirty="0" err="1">
                <a:latin typeface="Times New Roman" panose="02020603050405020304" pitchFamily="18" charset="0"/>
                <a:ea typeface="Times New Roman" panose="02020603050405020304" pitchFamily="18" charset="0"/>
              </a:rPr>
              <a:t>cần</a:t>
            </a:r>
            <a:r>
              <a:rPr lang="fr-FR" sz="2400" b="1" u="sng" dirty="0">
                <a:latin typeface="Times New Roman" panose="02020603050405020304" pitchFamily="18" charset="0"/>
                <a:ea typeface="Times New Roman" panose="02020603050405020304" pitchFamily="18" charset="0"/>
              </a:rPr>
              <a:t> </a:t>
            </a:r>
            <a:r>
              <a:rPr lang="fr-FR" sz="2400" b="1" u="sng" dirty="0" err="1">
                <a:latin typeface="Times New Roman" panose="02020603050405020304" pitchFamily="18" charset="0"/>
                <a:ea typeface="Times New Roman" panose="02020603050405020304" pitchFamily="18" charset="0"/>
              </a:rPr>
              <a:t>đạt</a:t>
            </a:r>
            <a:r>
              <a:rPr lang="fr-FR" sz="2400" b="1" dirty="0">
                <a:latin typeface="Times New Roman" panose="02020603050405020304" pitchFamily="18" charset="0"/>
                <a:ea typeface="Times New Roman" panose="02020603050405020304" pitchFamily="18" charset="0"/>
              </a:rPr>
              <a:t>:</a:t>
            </a:r>
            <a:r>
              <a:rPr lang="fr-FR" sz="2400" dirty="0">
                <a:latin typeface="Times New Roman" panose="02020603050405020304" pitchFamily="18" charset="0"/>
                <a:ea typeface="Times New Roman" panose="02020603050405020304" pitchFamily="18" charset="0"/>
              </a:rPr>
              <a:t> </a:t>
            </a:r>
            <a:r>
              <a:rPr lang="nl-NL" sz="2400" dirty="0">
                <a:latin typeface="Times New Roman" panose="02020603050405020304" pitchFamily="18" charset="0"/>
                <a:ea typeface="Times New Roman" panose="02020603050405020304" pitchFamily="18" charset="0"/>
              </a:rPr>
              <a:t>Sau bài học, HS nắm được:</a:t>
            </a:r>
            <a:endParaRPr lang="en-US" sz="2400" dirty="0">
              <a:latin typeface="Times New Roman" panose="02020603050405020304" pitchFamily="18" charset="0"/>
              <a:ea typeface="Times New Roman" panose="02020603050405020304" pitchFamily="18" charset="0"/>
            </a:endParaRPr>
          </a:p>
          <a:p>
            <a:r>
              <a:rPr lang="en-US" sz="2400" b="1" dirty="0">
                <a:latin typeface="Times New Roman" panose="02020603050405020304" pitchFamily="18" charset="0"/>
                <a:ea typeface="Times New Roman" panose="02020603050405020304" pitchFamily="18" charset="0"/>
              </a:rPr>
              <a:t>1.Phát </a:t>
            </a:r>
            <a:r>
              <a:rPr lang="en-US" sz="2400" b="1" dirty="0" err="1">
                <a:latin typeface="Times New Roman" panose="02020603050405020304" pitchFamily="18" charset="0"/>
                <a:ea typeface="Times New Roman" panose="02020603050405020304" pitchFamily="18" charset="0"/>
              </a:rPr>
              <a:t>triển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các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năng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lực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đặc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thù</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ngôn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ngữ</a:t>
            </a:r>
            <a:r>
              <a:rPr lang="en-US" sz="2400" b="1"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en-US" sz="240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Đọc trôi chảy bài đọc, ngắt nghỉ đúng dấu câu, đúng logic ngữ nghĩa; hiểu nội dung </a:t>
            </a:r>
            <a:endParaRPr lang="en-US" sz="2400" dirty="0">
              <a:latin typeface="Times New Roman" panose="02020603050405020304" pitchFamily="18" charset="0"/>
              <a:ea typeface="Times New Roman" panose="02020603050405020304" pitchFamily="18" charset="0"/>
            </a:endParaRPr>
          </a:p>
          <a:p>
            <a:pPr algn="just"/>
            <a:r>
              <a:rPr lang="en-US" sz="2400" dirty="0" err="1">
                <a:latin typeface="Times New Roman" panose="02020603050405020304" pitchFamily="18" charset="0"/>
                <a:ea typeface="Times New Roman" panose="02020603050405020304" pitchFamily="18" charset="0"/>
              </a:rPr>
              <a:t>bài</a:t>
            </a:r>
            <a:r>
              <a:rPr lang="vi-VN" sz="2400" dirty="0">
                <a:latin typeface="Times New Roman" panose="02020603050405020304" pitchFamily="18" charset="0"/>
                <a:ea typeface="Times New Roman" panose="02020603050405020304" pitchFamily="18" charset="0"/>
              </a:rPr>
              <a:t> đọc: Tình yêu thương, sự quan tâm của Bác Hồ dành cho các cháu thiếu nhi thể hiện qua Thư Trung thu; </a:t>
            </a:r>
            <a:endParaRPr lang="en-US" sz="2400" dirty="0">
              <a:latin typeface="Times New Roman" panose="02020603050405020304" pitchFamily="18" charset="0"/>
              <a:ea typeface="Times New Roman" panose="02020603050405020304" pitchFamily="18" charset="0"/>
            </a:endParaRPr>
          </a:p>
          <a:p>
            <a:pPr algn="just"/>
            <a:r>
              <a:rPr lang="en-US" sz="240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Biết liên hệ bản thân: Kính yêu, biết ơn Bác Hồ; chăm chỉ học tập rèn luyện theo 5 điều Bác Hồ dạy thiếu niên nhi đồng.</a:t>
            </a:r>
            <a:endParaRPr lang="en-US" sz="2400" dirty="0">
              <a:latin typeface="Times New Roman" panose="02020603050405020304" pitchFamily="18" charset="0"/>
              <a:ea typeface="Times New Roman" panose="02020603050405020304" pitchFamily="18" charset="0"/>
            </a:endParaRPr>
          </a:p>
          <a:p>
            <a:r>
              <a:rPr lang="en-US" sz="2400" b="1" dirty="0" smtClean="0">
                <a:latin typeface="Times New Roman" panose="02020603050405020304" pitchFamily="18" charset="0"/>
                <a:ea typeface="Times New Roman" panose="02020603050405020304" pitchFamily="18" charset="0"/>
              </a:rPr>
              <a:t>2</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Phát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triển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năng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lực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chung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và</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phẩm</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chất</a:t>
            </a:r>
            <a:r>
              <a:rPr lang="en-US" sz="2400" b="1" dirty="0">
                <a:latin typeface="Times New Roman" panose="02020603050405020304" pitchFamily="18" charset="0"/>
                <a:ea typeface="Times New Roman" panose="02020603050405020304" pitchFamily="18" charset="0"/>
              </a:rPr>
              <a:t>:</a:t>
            </a:r>
            <a:r>
              <a:rPr lang="en-US" sz="2400" dirty="0">
                <a:solidFill>
                  <a:srgbClr val="231F20"/>
                </a:solidFill>
                <a:latin typeface="Times New Roman" panose="02020603050405020304" pitchFamily="18" charset="0"/>
                <a:ea typeface="Calibri" panose="020F0502020204030204" pitchFamily="34" charset="0"/>
              </a:rPr>
              <a:t> </a:t>
            </a:r>
            <a:endParaRPr lang="en-US" sz="2400" dirty="0">
              <a:latin typeface="Times New Roman" panose="02020603050405020304" pitchFamily="18" charset="0"/>
              <a:ea typeface="Times New Roman" panose="02020603050405020304" pitchFamily="18" charset="0"/>
            </a:endParaRPr>
          </a:p>
          <a:p>
            <a:pPr algn="just"/>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đánh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đánh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bạn</a:t>
            </a:r>
            <a:endParaRPr lang="en-US" sz="2400" dirty="0">
              <a:latin typeface="Times New Roman" panose="02020603050405020304" pitchFamily="18" charset="0"/>
              <a:ea typeface="Times New Roman" panose="02020603050405020304" pitchFamily="18" charset="0"/>
            </a:endParaRPr>
          </a:p>
          <a:p>
            <a:pPr algn="just">
              <a:spcBef>
                <a:spcPts val="700"/>
              </a:spcBef>
            </a:pPr>
            <a:r>
              <a:rPr lang="fr-FR" sz="2400" dirty="0">
                <a:solidFill>
                  <a:srgbClr val="000000"/>
                </a:solidFill>
              </a:rPr>
              <a:t>- </a:t>
            </a:r>
            <a:r>
              <a:rPr lang="fr-FR" sz="2400" dirty="0" err="1">
                <a:solidFill>
                  <a:srgbClr val="000000"/>
                </a:solidFill>
              </a:rPr>
              <a:t>Sử</a:t>
            </a:r>
            <a:r>
              <a:rPr lang="fr-FR" sz="2400" dirty="0">
                <a:solidFill>
                  <a:srgbClr val="000000"/>
                </a:solidFill>
              </a:rPr>
              <a:t> </a:t>
            </a:r>
            <a:r>
              <a:rPr lang="fr-FR" sz="2400" dirty="0" err="1">
                <a:solidFill>
                  <a:srgbClr val="000000"/>
                </a:solidFill>
              </a:rPr>
              <a:t>dụng</a:t>
            </a:r>
            <a:r>
              <a:rPr lang="fr-FR" sz="2400" dirty="0">
                <a:solidFill>
                  <a:srgbClr val="000000"/>
                </a:solidFill>
              </a:rPr>
              <a:t> </a:t>
            </a:r>
            <a:r>
              <a:rPr lang="fr-FR" sz="2400" dirty="0" err="1">
                <a:solidFill>
                  <a:srgbClr val="000000"/>
                </a:solidFill>
              </a:rPr>
              <a:t>các</a:t>
            </a:r>
            <a:r>
              <a:rPr lang="fr-FR" sz="2400" dirty="0">
                <a:solidFill>
                  <a:srgbClr val="000000"/>
                </a:solidFill>
              </a:rPr>
              <a:t> </a:t>
            </a:r>
            <a:r>
              <a:rPr lang="fr-FR" sz="2400" dirty="0" err="1">
                <a:solidFill>
                  <a:srgbClr val="000000"/>
                </a:solidFill>
              </a:rPr>
              <a:t>kiến</a:t>
            </a:r>
            <a:r>
              <a:rPr lang="fr-FR" sz="2400" dirty="0">
                <a:solidFill>
                  <a:srgbClr val="000000"/>
                </a:solidFill>
              </a:rPr>
              <a:t> </a:t>
            </a:r>
            <a:r>
              <a:rPr lang="fr-FR" sz="2400" dirty="0" err="1">
                <a:solidFill>
                  <a:srgbClr val="000000"/>
                </a:solidFill>
              </a:rPr>
              <a:t>thức</a:t>
            </a:r>
            <a:r>
              <a:rPr lang="fr-FR" sz="2400" dirty="0">
                <a:solidFill>
                  <a:srgbClr val="000000"/>
                </a:solidFill>
              </a:rPr>
              <a:t> </a:t>
            </a:r>
            <a:r>
              <a:rPr lang="fr-FR" sz="2400" dirty="0" err="1">
                <a:solidFill>
                  <a:srgbClr val="000000"/>
                </a:solidFill>
              </a:rPr>
              <a:t>đã</a:t>
            </a:r>
            <a:r>
              <a:rPr lang="fr-FR" sz="2400" dirty="0">
                <a:solidFill>
                  <a:srgbClr val="000000"/>
                </a:solidFill>
              </a:rPr>
              <a:t> </a:t>
            </a:r>
            <a:r>
              <a:rPr lang="fr-FR" sz="2400" dirty="0" err="1">
                <a:solidFill>
                  <a:srgbClr val="000000"/>
                </a:solidFill>
              </a:rPr>
              <a:t>học</a:t>
            </a:r>
            <a:r>
              <a:rPr lang="fr-FR" sz="2400" dirty="0">
                <a:solidFill>
                  <a:srgbClr val="000000"/>
                </a:solidFill>
              </a:rPr>
              <a:t> </a:t>
            </a:r>
            <a:r>
              <a:rPr lang="fr-FR" sz="2400" dirty="0" err="1">
                <a:solidFill>
                  <a:srgbClr val="000000"/>
                </a:solidFill>
              </a:rPr>
              <a:t>ứng</a:t>
            </a:r>
            <a:r>
              <a:rPr lang="fr-FR" sz="2400" dirty="0">
                <a:solidFill>
                  <a:srgbClr val="000000"/>
                </a:solidFill>
              </a:rPr>
              <a:t> </a:t>
            </a:r>
            <a:r>
              <a:rPr lang="fr-FR" sz="2400" dirty="0" err="1">
                <a:solidFill>
                  <a:srgbClr val="000000"/>
                </a:solidFill>
              </a:rPr>
              <a:t>dụng</a:t>
            </a:r>
            <a:r>
              <a:rPr lang="fr-FR" sz="2400" dirty="0">
                <a:solidFill>
                  <a:srgbClr val="000000"/>
                </a:solidFill>
              </a:rPr>
              <a:t> </a:t>
            </a:r>
            <a:r>
              <a:rPr lang="fr-FR" sz="2400" dirty="0" err="1">
                <a:solidFill>
                  <a:srgbClr val="000000"/>
                </a:solidFill>
              </a:rPr>
              <a:t>vào</a:t>
            </a:r>
            <a:r>
              <a:rPr lang="fr-FR" sz="2400" dirty="0">
                <a:solidFill>
                  <a:srgbClr val="000000"/>
                </a:solidFill>
              </a:rPr>
              <a:t> </a:t>
            </a:r>
            <a:r>
              <a:rPr lang="fr-FR" sz="2400" dirty="0" err="1">
                <a:solidFill>
                  <a:srgbClr val="000000"/>
                </a:solidFill>
              </a:rPr>
              <a:t>thực</a:t>
            </a:r>
            <a:r>
              <a:rPr lang="fr-FR" sz="2400" dirty="0">
                <a:solidFill>
                  <a:srgbClr val="000000"/>
                </a:solidFill>
              </a:rPr>
              <a:t> </a:t>
            </a:r>
            <a:r>
              <a:rPr lang="fr-FR" sz="2400" dirty="0" err="1">
                <a:solidFill>
                  <a:srgbClr val="000000"/>
                </a:solidFill>
              </a:rPr>
              <a:t>tế</a:t>
            </a:r>
            <a:r>
              <a:rPr lang="fr-FR" sz="2400" dirty="0">
                <a:solidFill>
                  <a:srgbClr val="000000"/>
                </a:solidFill>
              </a:rPr>
              <a:t>, </a:t>
            </a:r>
            <a:r>
              <a:rPr lang="fr-FR" sz="2400" dirty="0" err="1">
                <a:solidFill>
                  <a:srgbClr val="000000"/>
                </a:solidFill>
              </a:rPr>
              <a:t>tìm</a:t>
            </a:r>
            <a:r>
              <a:rPr lang="fr-FR" sz="2400" dirty="0">
                <a:solidFill>
                  <a:srgbClr val="000000"/>
                </a:solidFill>
              </a:rPr>
              <a:t> </a:t>
            </a:r>
            <a:r>
              <a:rPr lang="fr-FR" sz="2400" dirty="0" err="1">
                <a:solidFill>
                  <a:srgbClr val="000000"/>
                </a:solidFill>
              </a:rPr>
              <a:t>tòi</a:t>
            </a:r>
            <a:r>
              <a:rPr lang="fr-FR" sz="2400" dirty="0">
                <a:solidFill>
                  <a:srgbClr val="000000"/>
                </a:solidFill>
              </a:rPr>
              <a:t>, </a:t>
            </a:r>
            <a:r>
              <a:rPr lang="fr-FR" sz="2400" dirty="0" err="1">
                <a:solidFill>
                  <a:srgbClr val="000000"/>
                </a:solidFill>
              </a:rPr>
              <a:t>phát</a:t>
            </a:r>
            <a:r>
              <a:rPr lang="fr-FR" sz="2400" dirty="0">
                <a:solidFill>
                  <a:srgbClr val="000000"/>
                </a:solidFill>
              </a:rPr>
              <a:t> </a:t>
            </a:r>
            <a:r>
              <a:rPr lang="fr-FR" sz="2400" dirty="0" err="1">
                <a:solidFill>
                  <a:srgbClr val="000000"/>
                </a:solidFill>
              </a:rPr>
              <a:t>hiện</a:t>
            </a:r>
            <a:r>
              <a:rPr lang="fr-FR" sz="2400" dirty="0">
                <a:solidFill>
                  <a:srgbClr val="000000"/>
                </a:solidFill>
              </a:rPr>
              <a:t> </a:t>
            </a:r>
            <a:r>
              <a:rPr lang="fr-FR" sz="2400" dirty="0" err="1">
                <a:solidFill>
                  <a:srgbClr val="000000"/>
                </a:solidFill>
              </a:rPr>
              <a:t>giải</a:t>
            </a:r>
            <a:r>
              <a:rPr lang="fr-FR" sz="2400" dirty="0">
                <a:solidFill>
                  <a:srgbClr val="000000"/>
                </a:solidFill>
              </a:rPr>
              <a:t> </a:t>
            </a:r>
            <a:r>
              <a:rPr lang="fr-FR" sz="2400" dirty="0" err="1">
                <a:solidFill>
                  <a:srgbClr val="000000"/>
                </a:solidFill>
              </a:rPr>
              <a:t>quyết</a:t>
            </a:r>
            <a:r>
              <a:rPr lang="fr-FR" sz="2400" dirty="0">
                <a:solidFill>
                  <a:srgbClr val="000000"/>
                </a:solidFill>
              </a:rPr>
              <a:t> </a:t>
            </a:r>
            <a:r>
              <a:rPr lang="fr-FR" sz="2400" dirty="0" err="1">
                <a:solidFill>
                  <a:srgbClr val="000000"/>
                </a:solidFill>
              </a:rPr>
              <a:t>các</a:t>
            </a:r>
            <a:r>
              <a:rPr lang="fr-FR" sz="2400" dirty="0">
                <a:solidFill>
                  <a:srgbClr val="000000"/>
                </a:solidFill>
              </a:rPr>
              <a:t> </a:t>
            </a:r>
            <a:r>
              <a:rPr lang="fr-FR" sz="2400" dirty="0" err="1">
                <a:solidFill>
                  <a:srgbClr val="000000"/>
                </a:solidFill>
              </a:rPr>
              <a:t>nhiệm</a:t>
            </a:r>
            <a:r>
              <a:rPr lang="fr-FR" sz="2400" dirty="0">
                <a:solidFill>
                  <a:srgbClr val="000000"/>
                </a:solidFill>
              </a:rPr>
              <a:t> </a:t>
            </a:r>
            <a:r>
              <a:rPr lang="fr-FR" sz="2400" dirty="0" err="1">
                <a:solidFill>
                  <a:srgbClr val="000000"/>
                </a:solidFill>
              </a:rPr>
              <a:t>vụ</a:t>
            </a:r>
            <a:r>
              <a:rPr lang="fr-FR" sz="2400" dirty="0">
                <a:solidFill>
                  <a:srgbClr val="000000"/>
                </a:solidFill>
              </a:rPr>
              <a:t> </a:t>
            </a:r>
            <a:r>
              <a:rPr lang="fr-FR" sz="2400" dirty="0" err="1">
                <a:solidFill>
                  <a:srgbClr val="000000"/>
                </a:solidFill>
              </a:rPr>
              <a:t>trong</a:t>
            </a:r>
            <a:r>
              <a:rPr lang="fr-FR" sz="2400" dirty="0">
                <a:solidFill>
                  <a:srgbClr val="000000"/>
                </a:solidFill>
              </a:rPr>
              <a:t> </a:t>
            </a:r>
            <a:r>
              <a:rPr lang="fr-FR" sz="2400" dirty="0" err="1">
                <a:solidFill>
                  <a:srgbClr val="000000"/>
                </a:solidFill>
              </a:rPr>
              <a:t>cuộc</a:t>
            </a:r>
            <a:r>
              <a:rPr lang="fr-FR" sz="2400" dirty="0">
                <a:solidFill>
                  <a:srgbClr val="000000"/>
                </a:solidFill>
              </a:rPr>
              <a:t> </a:t>
            </a:r>
            <a:r>
              <a:rPr lang="fr-FR" sz="2400" dirty="0" err="1">
                <a:solidFill>
                  <a:srgbClr val="000000"/>
                </a:solidFill>
              </a:rPr>
              <a:t>sống</a:t>
            </a:r>
            <a:r>
              <a:rPr lang="fr-FR" sz="2400" dirty="0">
                <a:solidFill>
                  <a:srgbClr val="000000"/>
                </a:solidFill>
              </a:rPr>
              <a:t>.</a:t>
            </a:r>
            <a:endParaRPr lang="en-US" sz="2400" dirty="0"/>
          </a:p>
          <a:p>
            <a:r>
              <a:rPr lang="vi-VN" sz="2400" b="1" u="sng" dirty="0">
                <a:latin typeface="Times New Roman" panose="02020603050405020304" pitchFamily="18" charset="0"/>
                <a:ea typeface="Times New Roman" panose="02020603050405020304" pitchFamily="18" charset="0"/>
              </a:rPr>
              <a:t>I</a:t>
            </a:r>
            <a:r>
              <a:rPr lang="en-US" sz="2400" b="1" u="sng" dirty="0">
                <a:latin typeface="Times New Roman" panose="02020603050405020304" pitchFamily="18" charset="0"/>
                <a:ea typeface="Times New Roman" panose="02020603050405020304" pitchFamily="18" charset="0"/>
              </a:rPr>
              <a:t>I/ </a:t>
            </a:r>
            <a:r>
              <a:rPr lang="en-US" sz="2400" b="1" u="sng" dirty="0" err="1">
                <a:latin typeface="Times New Roman" panose="02020603050405020304" pitchFamily="18" charset="0"/>
                <a:ea typeface="Times New Roman" panose="02020603050405020304" pitchFamily="18" charset="0"/>
              </a:rPr>
              <a:t>Đồ</a:t>
            </a:r>
            <a:r>
              <a:rPr lang="en-US" sz="2400" b="1" u="sng" dirty="0">
                <a:latin typeface="Times New Roman" panose="02020603050405020304" pitchFamily="18" charset="0"/>
                <a:ea typeface="Times New Roman" panose="02020603050405020304" pitchFamily="18" charset="0"/>
              </a:rPr>
              <a:t> </a:t>
            </a:r>
            <a:r>
              <a:rPr lang="en-US" sz="2400" b="1" u="sng" dirty="0" err="1">
                <a:latin typeface="Times New Roman" panose="02020603050405020304" pitchFamily="18" charset="0"/>
                <a:ea typeface="Times New Roman" panose="02020603050405020304" pitchFamily="18" charset="0"/>
              </a:rPr>
              <a:t>dùng</a:t>
            </a:r>
            <a:r>
              <a:rPr lang="en-US" sz="2400" b="1" u="sng" dirty="0">
                <a:latin typeface="Times New Roman" panose="02020603050405020304" pitchFamily="18" charset="0"/>
                <a:ea typeface="Times New Roman" panose="02020603050405020304" pitchFamily="18" charset="0"/>
              </a:rPr>
              <a:t> </a:t>
            </a:r>
            <a:r>
              <a:rPr lang="en-US" sz="2400" b="1" u="sng" dirty="0" err="1">
                <a:latin typeface="Times New Roman" panose="02020603050405020304" pitchFamily="18" charset="0"/>
                <a:ea typeface="Times New Roman" panose="02020603050405020304" pitchFamily="18" charset="0"/>
              </a:rPr>
              <a:t>dạy</a:t>
            </a:r>
            <a:r>
              <a:rPr lang="en-US" sz="2400" b="1" u="sng" dirty="0">
                <a:latin typeface="Times New Roman" panose="02020603050405020304" pitchFamily="18" charset="0"/>
                <a:ea typeface="Times New Roman" panose="02020603050405020304" pitchFamily="18" charset="0"/>
              </a:rPr>
              <a:t> </a:t>
            </a:r>
            <a:r>
              <a:rPr lang="en-US" sz="2400" b="1" u="sng" dirty="0" err="1">
                <a:latin typeface="Times New Roman" panose="02020603050405020304" pitchFamily="18" charset="0"/>
                <a:ea typeface="Times New Roman" panose="02020603050405020304" pitchFamily="18" charset="0"/>
              </a:rPr>
              <a:t>học</a:t>
            </a:r>
            <a:r>
              <a:rPr lang="vi-VN" sz="2400" b="1" u="sng" dirty="0">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r>
              <a:rPr lang="nl-NL" sz="2400" dirty="0">
                <a:latin typeface="Times New Roman" panose="02020603050405020304" pitchFamily="18" charset="0"/>
                <a:ea typeface="Times New Roman" panose="02020603050405020304" pitchFamily="18" charset="0"/>
              </a:rPr>
              <a:t>- GV: Máy chiếu, bảng phụ, SHS, tranh ảnh.</a:t>
            </a:r>
            <a:endParaRPr lang="en-US" sz="2400" dirty="0">
              <a:latin typeface="Times New Roman" panose="02020603050405020304" pitchFamily="18" charset="0"/>
              <a:ea typeface="Times New Roman" panose="02020603050405020304" pitchFamily="18" charset="0"/>
            </a:endParaRPr>
          </a:p>
          <a:p>
            <a:pPr algn="just"/>
            <a:r>
              <a:rPr lang="nl-NL" sz="2400" dirty="0">
                <a:latin typeface="Times New Roman" panose="02020603050405020304" pitchFamily="18" charset="0"/>
                <a:ea typeface="Times New Roman" panose="02020603050405020304" pitchFamily="18" charset="0"/>
              </a:rPr>
              <a:t>- HS: SGK,</a:t>
            </a:r>
            <a:r>
              <a:rPr lang="vi-VN" sz="2400" dirty="0">
                <a:latin typeface="Times New Roman" panose="02020603050405020304" pitchFamily="18" charset="0"/>
                <a:ea typeface="Times New Roman" panose="02020603050405020304" pitchFamily="18" charset="0"/>
              </a:rPr>
              <a:t> V</a:t>
            </a:r>
            <a:r>
              <a:rPr lang="nl-NL" sz="2400" dirty="0">
                <a:latin typeface="Times New Roman" panose="02020603050405020304" pitchFamily="18" charset="0"/>
                <a:ea typeface="Times New Roman" panose="02020603050405020304" pitchFamily="18" charset="0"/>
              </a:rPr>
              <a:t>BT. </a:t>
            </a:r>
            <a:r>
              <a:rPr lang="nl-NL" sz="2400" dirty="0" smtClean="0">
                <a:latin typeface="Times New Roman" panose="02020603050405020304" pitchFamily="18" charset="0"/>
                <a:ea typeface="Times New Roman" panose="02020603050405020304" pitchFamily="18" charset="0"/>
              </a:rPr>
              <a:t> Điện thoại</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60282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8"/>
          <p:cNvGrpSpPr>
            <a:grpSpLocks/>
          </p:cNvGrpSpPr>
          <p:nvPr/>
        </p:nvGrpSpPr>
        <p:grpSpPr bwMode="auto">
          <a:xfrm>
            <a:off x="-171450" y="-265113"/>
            <a:ext cx="9505950" cy="7280276"/>
            <a:chOff x="0" y="192"/>
            <a:chExt cx="5760" cy="3936"/>
          </a:xfrm>
        </p:grpSpPr>
        <p:grpSp>
          <p:nvGrpSpPr>
            <p:cNvPr id="3" name="Group 9"/>
            <p:cNvGrpSpPr>
              <a:grpSpLocks/>
            </p:cNvGrpSpPr>
            <p:nvPr/>
          </p:nvGrpSpPr>
          <p:grpSpPr bwMode="auto">
            <a:xfrm>
              <a:off x="0" y="336"/>
              <a:ext cx="5760" cy="3700"/>
              <a:chOff x="0" y="336"/>
              <a:chExt cx="5760" cy="3700"/>
            </a:xfrm>
          </p:grpSpPr>
          <p:pic>
            <p:nvPicPr>
              <p:cNvPr id="6" name="Picture 10"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84"/>
                <a:ext cx="5760"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
                <a:ext cx="576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12"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848" y="2136"/>
              <a:ext cx="3936"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H="1">
              <a:off x="3671" y="2135"/>
              <a:ext cx="3936"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ounded Rectangle 7"/>
          <p:cNvSpPr/>
          <p:nvPr/>
        </p:nvSpPr>
        <p:spPr>
          <a:xfrm>
            <a:off x="1484379" y="961096"/>
            <a:ext cx="6912768" cy="72008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3.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Bác</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Hồ</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mong</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điều</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gì</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ở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các</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cháu</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9" name="TextBox 8"/>
          <p:cNvSpPr txBox="1"/>
          <p:nvPr/>
        </p:nvSpPr>
        <p:spPr>
          <a:xfrm>
            <a:off x="1731288" y="1772816"/>
            <a:ext cx="5969456" cy="4524315"/>
          </a:xfrm>
          <a:prstGeom prst="rect">
            <a:avLst/>
          </a:prstGeom>
          <a:noFill/>
        </p:spPr>
        <p:txBody>
          <a:bodyPr wrap="square" rtlCol="0">
            <a:spAutoFit/>
          </a:bodyPr>
          <a:lstStyle/>
          <a:p>
            <a:r>
              <a:rPr lang="en-US" sz="3200" dirty="0">
                <a:latin typeface="Times New Roman" pitchFamily="18" charset="0"/>
                <a:cs typeface="Times New Roman" pitchFamily="18" charset="0"/>
              </a:rPr>
              <a:t>=&gt;  </a:t>
            </a:r>
            <a:r>
              <a:rPr lang="en-US" sz="3200" dirty="0" err="1">
                <a:latin typeface="Arial" panose="020B0604020202020204" pitchFamily="34" charset="0"/>
                <a:cs typeface="Arial" panose="020B0604020202020204" pitchFamily="34" charset="0"/>
              </a:rPr>
              <a:t>Mong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cháu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cố</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gắng</a:t>
            </a:r>
            <a:r>
              <a:rPr lang="en-US" sz="3200" dirty="0">
                <a:latin typeface="Arial" panose="020B0604020202020204" pitchFamily="34" charset="0"/>
                <a:cs typeface="Arial" panose="020B0604020202020204" pitchFamily="34" charset="0"/>
              </a:rPr>
              <a:t>,</a:t>
            </a:r>
          </a:p>
          <a:p>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đua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hành</a:t>
            </a:r>
            <a:r>
              <a:rPr lang="en-US" sz="3200" dirty="0">
                <a:latin typeface="Arial" panose="020B0604020202020204" pitchFamily="34" charset="0"/>
                <a:cs typeface="Arial" panose="020B0604020202020204" pitchFamily="34" charset="0"/>
              </a:rPr>
              <a:t>.</a:t>
            </a:r>
          </a:p>
          <a:p>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Tuổi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nhỏ</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việc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nhỏ</a:t>
            </a:r>
            <a:r>
              <a:rPr lang="en-US" sz="3200" dirty="0">
                <a:latin typeface="Arial" panose="020B0604020202020204" pitchFamily="34" charset="0"/>
                <a:cs typeface="Arial" panose="020B0604020202020204" pitchFamily="34" charset="0"/>
              </a:rPr>
              <a:t>,</a:t>
            </a:r>
          </a:p>
          <a:p>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Tuỳ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theo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sức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mình</a:t>
            </a:r>
            <a:r>
              <a:rPr lang="en-US" sz="3200" dirty="0">
                <a:latin typeface="Arial" panose="020B0604020202020204" pitchFamily="34" charset="0"/>
                <a:cs typeface="Arial" panose="020B0604020202020204" pitchFamily="34" charset="0"/>
              </a:rPr>
              <a:t>:</a:t>
            </a:r>
          </a:p>
          <a:p>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chiến</a:t>
            </a:r>
            <a:r>
              <a:rPr lang="en-US" sz="3200" dirty="0">
                <a:latin typeface="Arial" panose="020B0604020202020204" pitchFamily="34" charset="0"/>
                <a:cs typeface="Arial" panose="020B0604020202020204" pitchFamily="34" charset="0"/>
              </a:rPr>
              <a:t>,</a:t>
            </a:r>
          </a:p>
          <a:p>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gìn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giữ</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hoà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bình</a:t>
            </a:r>
            <a:r>
              <a:rPr lang="en-US" sz="3200" dirty="0">
                <a:latin typeface="Arial" panose="020B0604020202020204" pitchFamily="34" charset="0"/>
                <a:cs typeface="Arial" panose="020B0604020202020204" pitchFamily="34" charset="0"/>
              </a:rPr>
              <a:t>.</a:t>
            </a:r>
          </a:p>
          <a:p>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cháu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hãy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xứng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đáng</a:t>
            </a:r>
            <a:r>
              <a:rPr lang="en-US" sz="3200" dirty="0">
                <a:latin typeface="Arial" panose="020B0604020202020204" pitchFamily="34" charset="0"/>
                <a:cs typeface="Arial" panose="020B0604020202020204" pitchFamily="34" charset="0"/>
              </a:rPr>
              <a:t>:</a:t>
            </a:r>
          </a:p>
          <a:p>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Cháu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Hồ</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Chí</a:t>
            </a:r>
            <a:r>
              <a:rPr lang="en-US" sz="3200" dirty="0">
                <a:latin typeface="Arial" panose="020B0604020202020204" pitchFamily="34" charset="0"/>
                <a:cs typeface="Arial" panose="020B0604020202020204" pitchFamily="34" charset="0"/>
              </a:rPr>
              <a:t> Minh!</a:t>
            </a:r>
          </a:p>
          <a:p>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8962114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71450" y="-265113"/>
            <a:ext cx="9505950" cy="7280276"/>
            <a:chOff x="0" y="192"/>
            <a:chExt cx="5760" cy="3936"/>
          </a:xfrm>
        </p:grpSpPr>
        <p:grpSp>
          <p:nvGrpSpPr>
            <p:cNvPr id="3" name="Group 9"/>
            <p:cNvGrpSpPr>
              <a:grpSpLocks/>
            </p:cNvGrpSpPr>
            <p:nvPr/>
          </p:nvGrpSpPr>
          <p:grpSpPr bwMode="auto">
            <a:xfrm>
              <a:off x="0" y="336"/>
              <a:ext cx="5760" cy="3700"/>
              <a:chOff x="0" y="336"/>
              <a:chExt cx="5760" cy="3700"/>
            </a:xfrm>
          </p:grpSpPr>
          <p:pic>
            <p:nvPicPr>
              <p:cNvPr id="6" name="Picture 10"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84"/>
                <a:ext cx="5760"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6"/>
                <a:ext cx="576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12"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848" y="2136"/>
              <a:ext cx="3936"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H="1">
              <a:off x="3671" y="2135"/>
              <a:ext cx="3936"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ounded Rectangle 7"/>
          <p:cNvSpPr/>
          <p:nvPr/>
        </p:nvSpPr>
        <p:spPr>
          <a:xfrm>
            <a:off x="696287" y="1000346"/>
            <a:ext cx="7869157" cy="11394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4.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Em</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hiểu</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thêm</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điều</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gì</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về</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Bác</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Hồ</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qua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bức</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thư</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9" name="TextBox 8"/>
          <p:cNvSpPr txBox="1"/>
          <p:nvPr/>
        </p:nvSpPr>
        <p:spPr>
          <a:xfrm>
            <a:off x="1259632" y="2636912"/>
            <a:ext cx="7203830" cy="2062103"/>
          </a:xfrm>
          <a:prstGeom prst="rect">
            <a:avLst/>
          </a:prstGeom>
          <a:noFill/>
        </p:spPr>
        <p:txBody>
          <a:bodyPr wrap="square" rtlCol="0">
            <a:spAutoFit/>
          </a:bodyPr>
          <a:lstStyle/>
          <a:p>
            <a:r>
              <a:rPr lang="en-US" sz="3200" dirty="0">
                <a:latin typeface="Times New Roman" pitchFamily="18" charset="0"/>
                <a:cs typeface="Times New Roman" pitchFamily="18" charset="0"/>
              </a:rPr>
              <a:t>=&gt;  </a:t>
            </a:r>
            <a:r>
              <a:rPr lang="en-US" sz="3200" dirty="0"/>
              <a:t>D</a:t>
            </a:r>
            <a:r>
              <a:rPr lang="vi-VN" sz="3200" dirty="0"/>
              <a:t>ù luôn bận bịu với việc nước, nhưng Bác Hồ vẫn dành nhiều thời gian quan tâm đến </a:t>
            </a:r>
            <a:r>
              <a:rPr lang="en-US" sz="3200" dirty="0" err="1">
                <a:latin typeface="Arial" panose="020B0604020202020204" pitchFamily="34" charset="0"/>
                <a:cs typeface="Arial" panose="020B0604020202020204" pitchFamily="34" charset="0"/>
              </a:rPr>
              <a:t>thiếu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nhi</a:t>
            </a:r>
            <a:r>
              <a:rPr lang="en-US" sz="3200" dirty="0">
                <a:latin typeface="Arial" panose="020B0604020202020204" pitchFamily="34" charset="0"/>
                <a:cs typeface="Arial" panose="020B0604020202020204" pitchFamily="34" charset="0"/>
              </a:rPr>
              <a:t>.</a:t>
            </a:r>
          </a:p>
          <a:p>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4668260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71450" y="-265113"/>
            <a:ext cx="9505950" cy="7280276"/>
            <a:chOff x="0" y="192"/>
            <a:chExt cx="5760" cy="3936"/>
          </a:xfrm>
        </p:grpSpPr>
        <p:grpSp>
          <p:nvGrpSpPr>
            <p:cNvPr id="3" name="Group 9"/>
            <p:cNvGrpSpPr>
              <a:grpSpLocks/>
            </p:cNvGrpSpPr>
            <p:nvPr/>
          </p:nvGrpSpPr>
          <p:grpSpPr bwMode="auto">
            <a:xfrm>
              <a:off x="0" y="336"/>
              <a:ext cx="5760" cy="3700"/>
              <a:chOff x="0" y="336"/>
              <a:chExt cx="5760" cy="3700"/>
            </a:xfrm>
          </p:grpSpPr>
          <p:pic>
            <p:nvPicPr>
              <p:cNvPr id="6" name="Picture 10"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84"/>
                <a:ext cx="5760"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6"/>
                <a:ext cx="576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12"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848" y="2136"/>
              <a:ext cx="3936"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H="1">
              <a:off x="3671" y="2135"/>
              <a:ext cx="3936"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ounded Rectangle 7"/>
          <p:cNvSpPr/>
          <p:nvPr/>
        </p:nvSpPr>
        <p:spPr>
          <a:xfrm>
            <a:off x="613110" y="356375"/>
            <a:ext cx="7869157" cy="556654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3200" b="0" i="0" dirty="0">
                <a:solidFill>
                  <a:srgbClr val="2E3D47"/>
                </a:solidFill>
                <a:effectLst/>
                <a:latin typeface="Arial" panose="020B0604020202020204" pitchFamily="34" charset="0"/>
                <a:cs typeface="Arial" panose="020B0604020202020204" pitchFamily="34" charset="0"/>
              </a:rPr>
              <a:t>     </a:t>
            </a:r>
            <a:r>
              <a:rPr lang="vi-VN" sz="3200" b="0" i="0" dirty="0">
                <a:solidFill>
                  <a:srgbClr val="2E3D47"/>
                </a:solidFill>
                <a:effectLst/>
                <a:latin typeface="Arial" panose="020B0604020202020204" pitchFamily="34" charset="0"/>
                <a:cs typeface="Arial" panose="020B0604020202020204" pitchFamily="34" charset="0"/>
              </a:rPr>
              <a:t>Bác Hồ thường có thư gửi các cháu mỗi dịp khai trường, hay Tết Trung thu, Tết Thiếu nhi. Lời lẽ trong thư luôn ân cần, trìu mến, chí tình. Bác luôn nhắc thiếu nhi phải đoàn kết, thi đua học tập, lao động, rèn luyện đạo đức, rèn luyện sức khoẻ. Tấm lòng của Người đối với thiếu nhi được thể hiện qua những bức thư, những bài thơ mà cho đến hôm nay vẫn chan chứa tình thương yêu vô hạn.</a:t>
            </a:r>
            <a:endPar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75171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grpSp>
        <p:nvGrpSpPr>
          <p:cNvPr id="2" name="Group 8"/>
          <p:cNvGrpSpPr>
            <a:grpSpLocks/>
          </p:cNvGrpSpPr>
          <p:nvPr/>
        </p:nvGrpSpPr>
        <p:grpSpPr bwMode="auto">
          <a:xfrm>
            <a:off x="-171450" y="-265113"/>
            <a:ext cx="9505950" cy="7280276"/>
            <a:chOff x="0" y="192"/>
            <a:chExt cx="5760" cy="3936"/>
          </a:xfrm>
        </p:grpSpPr>
        <p:grpSp>
          <p:nvGrpSpPr>
            <p:cNvPr id="3" name="Group 9"/>
            <p:cNvGrpSpPr>
              <a:grpSpLocks/>
            </p:cNvGrpSpPr>
            <p:nvPr/>
          </p:nvGrpSpPr>
          <p:grpSpPr bwMode="auto">
            <a:xfrm>
              <a:off x="0" y="336"/>
              <a:ext cx="5760" cy="3700"/>
              <a:chOff x="0" y="336"/>
              <a:chExt cx="5760" cy="3700"/>
            </a:xfrm>
          </p:grpSpPr>
          <p:pic>
            <p:nvPicPr>
              <p:cNvPr id="6" name="Picture 10"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84"/>
                <a:ext cx="5760"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
                <a:ext cx="576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12"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848" y="2136"/>
              <a:ext cx="3936"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H="1">
              <a:off x="3671" y="2135"/>
              <a:ext cx="3936"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ounded Rectangle 7"/>
          <p:cNvSpPr/>
          <p:nvPr/>
        </p:nvSpPr>
        <p:spPr>
          <a:xfrm>
            <a:off x="1115616" y="867169"/>
            <a:ext cx="6912768" cy="129614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07000"/>
              </a:lnSpc>
              <a:spcAft>
                <a:spcPts val="800"/>
              </a:spcAft>
              <a:tabLst>
                <a:tab pos="57150" algn="l"/>
              </a:tabLst>
            </a:pPr>
            <a:r>
              <a:rPr lang="en-US" sz="3200" dirty="0">
                <a:effectLst/>
                <a:latin typeface="Arial" panose="020B0604020202020204" pitchFamily="34" charset="0"/>
                <a:ea typeface="Calibri" panose="020F0502020204030204" pitchFamily="34" charset="0"/>
                <a:cs typeface="Arial" panose="020B0604020202020204" pitchFamily="34" charset="0"/>
              </a:rPr>
              <a:t>Qua </a:t>
            </a:r>
            <a:r>
              <a:rPr lang="en-US" sz="3200" dirty="0" err="1">
                <a:effectLst/>
                <a:latin typeface="Arial" panose="020B0604020202020204" pitchFamily="34" charset="0"/>
                <a:ea typeface="Calibri" panose="020F0502020204030204" pitchFamily="34" charset="0"/>
                <a:cs typeface="Arial" panose="020B0604020202020204" pitchFamily="34" charset="0"/>
              </a:rPr>
              <a:t>bài</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Thư</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Trung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thư</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em</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hiểu</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được</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điều</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gì</a:t>
            </a:r>
            <a:r>
              <a:rPr lang="en-US" sz="3200" dirty="0">
                <a:effectLst/>
                <a:latin typeface="Arial" panose="020B0604020202020204" pitchFamily="34" charset="0"/>
                <a:ea typeface="Calibri" panose="020F0502020204030204" pitchFamily="34" charset="0"/>
                <a:cs typeface="Arial" panose="020B0604020202020204" pitchFamily="34" charset="0"/>
              </a:rPr>
              <a:t>?</a:t>
            </a:r>
          </a:p>
        </p:txBody>
      </p:sp>
      <p:sp>
        <p:nvSpPr>
          <p:cNvPr id="9" name="Rectangle 8"/>
          <p:cNvSpPr/>
          <p:nvPr/>
        </p:nvSpPr>
        <p:spPr>
          <a:xfrm>
            <a:off x="513073" y="2420888"/>
            <a:ext cx="8136904" cy="235709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yêu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sự</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tâm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Hồ</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cháu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thiế́u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hiện</a:t>
            </a:r>
            <a:r>
              <a:rPr lang="en-US" sz="3200" dirty="0">
                <a:latin typeface="Arial" panose="020B0604020202020204" pitchFamily="34" charset="0"/>
                <a:cs typeface="Arial" panose="020B0604020202020204" pitchFamily="34" charset="0"/>
              </a:rPr>
              <a:t> qua </a:t>
            </a:r>
            <a:r>
              <a:rPr lang="en-US" sz="3200" dirty="0" err="1">
                <a:latin typeface="Arial" panose="020B0604020202020204" pitchFamily="34" charset="0"/>
                <a:cs typeface="Arial" panose="020B0604020202020204" pitchFamily="34" charset="0"/>
              </a:rPr>
              <a:t>Thư</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Trung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thu</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891798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71450" y="-265113"/>
            <a:ext cx="9505950" cy="7280276"/>
            <a:chOff x="0" y="192"/>
            <a:chExt cx="5760" cy="3936"/>
          </a:xfrm>
        </p:grpSpPr>
        <p:grpSp>
          <p:nvGrpSpPr>
            <p:cNvPr id="3" name="Group 9"/>
            <p:cNvGrpSpPr>
              <a:grpSpLocks/>
            </p:cNvGrpSpPr>
            <p:nvPr/>
          </p:nvGrpSpPr>
          <p:grpSpPr bwMode="auto">
            <a:xfrm>
              <a:off x="0" y="336"/>
              <a:ext cx="5760" cy="3700"/>
              <a:chOff x="0" y="336"/>
              <a:chExt cx="5760" cy="3700"/>
            </a:xfrm>
          </p:grpSpPr>
          <p:pic>
            <p:nvPicPr>
              <p:cNvPr id="6" name="Picture 10"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84"/>
                <a:ext cx="5760"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6"/>
                <a:ext cx="576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12"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848" y="2136"/>
              <a:ext cx="3936"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H="1">
              <a:off x="3671" y="2135"/>
              <a:ext cx="3936"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ounded Rectangle 7"/>
          <p:cNvSpPr/>
          <p:nvPr/>
        </p:nvSpPr>
        <p:spPr>
          <a:xfrm>
            <a:off x="734923" y="719101"/>
            <a:ext cx="7674153" cy="122413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Sau</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em</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rút</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ra</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học</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cho</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bản</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thân</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là</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gì</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9" name="Rectangle 8"/>
          <p:cNvSpPr/>
          <p:nvPr/>
        </p:nvSpPr>
        <p:spPr>
          <a:xfrm>
            <a:off x="513073" y="2420888"/>
            <a:ext cx="8136904" cy="187220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Kính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yêu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Hồ</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chăm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chỉ</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rèn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luyện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theo</a:t>
            </a:r>
            <a:r>
              <a:rPr lang="en-US" sz="3200" dirty="0">
                <a:latin typeface="Arial" panose="020B0604020202020204" pitchFamily="34" charset="0"/>
                <a:cs typeface="Arial" panose="020B0604020202020204" pitchFamily="34" charset="0"/>
              </a:rPr>
              <a:t> 5 </a:t>
            </a:r>
            <a:r>
              <a:rPr lang="en-US" sz="3200" dirty="0" err="1">
                <a:latin typeface="Arial" panose="020B0604020202020204" pitchFamily="34" charset="0"/>
                <a:cs typeface="Arial" panose="020B0604020202020204" pitchFamily="34" charset="0"/>
              </a:rPr>
              <a:t>điều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Hồ</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dạy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thiếu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niên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đồng</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328429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1727116" y="594079"/>
            <a:ext cx="5635487" cy="962713"/>
          </a:xfrm>
          <a:prstGeom prst="cloudCallout">
            <a:avLst>
              <a:gd name="adj1" fmla="val -18822"/>
              <a:gd name="adj2" fmla="val 13319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a:solidFill>
                  <a:srgbClr val="FF0000"/>
                </a:solidFill>
                <a:latin typeface="Arial" panose="020B0604020202020204" pitchFamily="34" charset="0"/>
                <a:cs typeface="Arial" panose="020B0604020202020204" pitchFamily="34" charset="0"/>
              </a:rPr>
              <a:t>Luyện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đọc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lại</a:t>
            </a:r>
            <a:endParaRPr lang="en-US" sz="4000" b="1" dirty="0">
              <a:solidFill>
                <a:srgbClr val="FF0000"/>
              </a:solidFill>
              <a:latin typeface="Arial" panose="020B0604020202020204" pitchFamily="34" charset="0"/>
              <a:cs typeface="Arial" panose="020B0604020202020204" pitchFamily="34" charset="0"/>
            </a:endParaRPr>
          </a:p>
        </p:txBody>
      </p:sp>
      <p:grpSp>
        <p:nvGrpSpPr>
          <p:cNvPr id="5" name="Group 8"/>
          <p:cNvGrpSpPr>
            <a:grpSpLocks/>
          </p:cNvGrpSpPr>
          <p:nvPr/>
        </p:nvGrpSpPr>
        <p:grpSpPr bwMode="auto">
          <a:xfrm>
            <a:off x="-171450" y="-265113"/>
            <a:ext cx="9505950" cy="7280276"/>
            <a:chOff x="0" y="192"/>
            <a:chExt cx="5760" cy="3936"/>
          </a:xfrm>
        </p:grpSpPr>
        <p:grpSp>
          <p:nvGrpSpPr>
            <p:cNvPr id="6" name="Group 9"/>
            <p:cNvGrpSpPr>
              <a:grpSpLocks/>
            </p:cNvGrpSpPr>
            <p:nvPr/>
          </p:nvGrpSpPr>
          <p:grpSpPr bwMode="auto">
            <a:xfrm>
              <a:off x="0" y="336"/>
              <a:ext cx="5760" cy="3700"/>
              <a:chOff x="0" y="336"/>
              <a:chExt cx="5760" cy="3700"/>
            </a:xfrm>
          </p:grpSpPr>
          <p:pic>
            <p:nvPicPr>
              <p:cNvPr id="9" name="Picture 10"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84"/>
                <a:ext cx="5760"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6"/>
                <a:ext cx="576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2"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848" y="2136"/>
              <a:ext cx="3936"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H="1">
              <a:off x="3671" y="2135"/>
              <a:ext cx="3936"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ounded Rectangle 7">
            <a:extLst>
              <a:ext uri="{FF2B5EF4-FFF2-40B4-BE49-F238E27FC236}">
                <a16:creationId xmlns:a16="http://schemas.microsoft.com/office/drawing/2014/main" id="{29F567FC-4975-4B93-A201-2AEED7331C9C}"/>
              </a:ext>
            </a:extLst>
          </p:cNvPr>
          <p:cNvSpPr/>
          <p:nvPr/>
        </p:nvSpPr>
        <p:spPr>
          <a:xfrm>
            <a:off x="680902" y="2442281"/>
            <a:ext cx="7869157" cy="71945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B5DA2C2-8D5A-4DB3-B6F3-CDDDE2CEBABF}"/>
              </a:ext>
            </a:extLst>
          </p:cNvPr>
          <p:cNvSpPr txBox="1"/>
          <p:nvPr/>
        </p:nvSpPr>
        <p:spPr>
          <a:xfrm>
            <a:off x="1569720" y="3276273"/>
            <a:ext cx="7203830" cy="584775"/>
          </a:xfrm>
          <a:prstGeom prst="rect">
            <a:avLst/>
          </a:prstGeom>
          <a:noFill/>
        </p:spPr>
        <p:txBody>
          <a:bodyPr wrap="square" rtlCol="0">
            <a:spAutoFit/>
          </a:bodyPr>
          <a:lstStyle/>
          <a:p>
            <a:r>
              <a:rPr lang="en-US" sz="3200" dirty="0">
                <a:latin typeface="Times New Roman" pitchFamily="18" charset="0"/>
                <a:cs typeface="Times New Roman" pitchFamily="18" charset="0"/>
              </a:rPr>
              <a:t>=&gt; </a:t>
            </a:r>
            <a:r>
              <a:rPr lang="en-US" sz="3200" dirty="0" err="1">
                <a:latin typeface="Arial" panose="020B0604020202020204" pitchFamily="34" charset="0"/>
                <a:cs typeface="Arial" panose="020B0604020202020204" pitchFamily="34" charset="0"/>
              </a:rPr>
              <a:t>Giọng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thiết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cảm</a:t>
            </a:r>
            <a:r>
              <a:rPr lang="en-US" sz="3200" dirty="0">
                <a:latin typeface="Arial" panose="020B0604020202020204" pitchFamily="34" charset="0"/>
                <a:cs typeface="Arial" panose="020B0604020202020204" pitchFamily="34" charset="0"/>
              </a:rPr>
              <a:t>.</a:t>
            </a:r>
            <a:endParaRPr lang="en-US" sz="3200" dirty="0">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20FF265E-87D5-4138-B2FB-8200E367424A}"/>
              </a:ext>
            </a:extLst>
          </p:cNvPr>
          <p:cNvSpPr txBox="1"/>
          <p:nvPr/>
        </p:nvSpPr>
        <p:spPr>
          <a:xfrm>
            <a:off x="611560" y="2442281"/>
            <a:ext cx="8035526" cy="584775"/>
          </a:xfrm>
          <a:prstGeom prst="rect">
            <a:avLst/>
          </a:prstGeom>
          <a:noFill/>
        </p:spPr>
        <p:txBody>
          <a:bodyPr wrap="square">
            <a:spAutoFit/>
          </a:bodyPr>
          <a:lstStyle/>
          <a:p>
            <a:r>
              <a:rPr lang="en-US" sz="3200" dirty="0" err="1">
                <a:effectLst/>
                <a:latin typeface="Arial" panose="020B0604020202020204" pitchFamily="34" charset="0"/>
                <a:ea typeface="Calibri" panose="020F0502020204030204" pitchFamily="34" charset="0"/>
                <a:cs typeface="Arial" panose="020B0604020202020204" pitchFamily="34" charset="0"/>
              </a:rPr>
              <a:t>Vậy</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các</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em</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cần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đọc</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bài</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với</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giọng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thế</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nào</a:t>
            </a:r>
            <a:r>
              <a:rPr lang="en-US" sz="3200" dirty="0">
                <a:effectLst/>
                <a:latin typeface="Arial" panose="020B0604020202020204" pitchFamily="34" charset="0"/>
                <a:ea typeface="Calibri" panose="020F050202020403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317731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1727116" y="90023"/>
            <a:ext cx="5635487" cy="674681"/>
          </a:xfrm>
          <a:prstGeom prst="cloudCallout">
            <a:avLst>
              <a:gd name="adj1" fmla="val -18822"/>
              <a:gd name="adj2" fmla="val 13319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a:solidFill>
                  <a:srgbClr val="FF0000"/>
                </a:solidFill>
                <a:latin typeface="Arial" panose="020B0604020202020204" pitchFamily="34" charset="0"/>
                <a:cs typeface="Arial" panose="020B0604020202020204" pitchFamily="34" charset="0"/>
              </a:rPr>
              <a:t>Luyện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đọc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lại</a:t>
            </a:r>
            <a:endParaRPr lang="en-US" sz="4000" b="1" dirty="0">
              <a:solidFill>
                <a:srgbClr val="FF0000"/>
              </a:solidFill>
              <a:latin typeface="Arial" panose="020B0604020202020204" pitchFamily="34" charset="0"/>
              <a:cs typeface="Arial" panose="020B0604020202020204" pitchFamily="34" charset="0"/>
            </a:endParaRPr>
          </a:p>
        </p:txBody>
      </p:sp>
      <p:grpSp>
        <p:nvGrpSpPr>
          <p:cNvPr id="5" name="Group 8"/>
          <p:cNvGrpSpPr>
            <a:grpSpLocks/>
          </p:cNvGrpSpPr>
          <p:nvPr/>
        </p:nvGrpSpPr>
        <p:grpSpPr bwMode="auto">
          <a:xfrm>
            <a:off x="-171450" y="-265113"/>
            <a:ext cx="9505950" cy="7280276"/>
            <a:chOff x="0" y="192"/>
            <a:chExt cx="5760" cy="3936"/>
          </a:xfrm>
        </p:grpSpPr>
        <p:grpSp>
          <p:nvGrpSpPr>
            <p:cNvPr id="6" name="Group 9"/>
            <p:cNvGrpSpPr>
              <a:grpSpLocks/>
            </p:cNvGrpSpPr>
            <p:nvPr/>
          </p:nvGrpSpPr>
          <p:grpSpPr bwMode="auto">
            <a:xfrm>
              <a:off x="0" y="336"/>
              <a:ext cx="5760" cy="3700"/>
              <a:chOff x="0" y="336"/>
              <a:chExt cx="5760" cy="3700"/>
            </a:xfrm>
          </p:grpSpPr>
          <p:pic>
            <p:nvPicPr>
              <p:cNvPr id="9" name="Picture 10"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84"/>
                <a:ext cx="5760"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6"/>
                <a:ext cx="576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2"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848" y="2136"/>
              <a:ext cx="3936"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H="1">
              <a:off x="3671" y="2135"/>
              <a:ext cx="3936"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ounded Rectangle 1"/>
          <p:cNvSpPr/>
          <p:nvPr/>
        </p:nvSpPr>
        <p:spPr>
          <a:xfrm>
            <a:off x="251520" y="764705"/>
            <a:ext cx="8712968" cy="598410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B199492B-29F9-49F8-BF0C-7D2A7841D215}"/>
              </a:ext>
            </a:extLst>
          </p:cNvPr>
          <p:cNvSpPr txBox="1"/>
          <p:nvPr/>
        </p:nvSpPr>
        <p:spPr>
          <a:xfrm>
            <a:off x="1727116" y="732007"/>
            <a:ext cx="5733711" cy="6124754"/>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       Ai </a:t>
            </a:r>
            <a:r>
              <a:rPr lang="en-US" sz="2800" dirty="0" err="1">
                <a:latin typeface="Arial" panose="020B0604020202020204" pitchFamily="34" charset="0"/>
                <a:cs typeface="Arial" panose="020B0604020202020204" pitchFamily="34" charset="0"/>
              </a:rPr>
              <a:t>yêu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đồng</a:t>
            </a:r>
            <a:r>
              <a:rPr lang="en-US" sz="2800" dirty="0">
                <a:latin typeface="Arial" panose="020B0604020202020204" pitchFamily="34" charset="0"/>
                <a:cs typeface="Arial" panose="020B0604020202020204" pitchFamily="34" charset="0"/>
              </a:rPr>
              <a:t> </a:t>
            </a:r>
          </a:p>
          <a:p>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Hồ</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Chí</a:t>
            </a:r>
            <a:r>
              <a:rPr lang="en-US" sz="2800" dirty="0">
                <a:latin typeface="Arial" panose="020B0604020202020204" pitchFamily="34" charset="0"/>
                <a:cs typeface="Arial" panose="020B0604020202020204" pitchFamily="34" charset="0"/>
              </a:rPr>
              <a:t> Minh?</a:t>
            </a:r>
          </a:p>
          <a:p>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cháu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ngoan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ngoãn</a:t>
            </a:r>
            <a:r>
              <a:rPr lang="en-US" sz="2800" dirty="0">
                <a:latin typeface="Arial" panose="020B0604020202020204" pitchFamily="34" charset="0"/>
                <a:cs typeface="Arial" panose="020B0604020202020204" pitchFamily="34" charset="0"/>
              </a:rPr>
              <a:t>,</a:t>
            </a:r>
          </a:p>
          <a:p>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Mặt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cháu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xinh</a:t>
            </a:r>
            <a:r>
              <a:rPr lang="en-US" sz="2800" dirty="0">
                <a:latin typeface="Arial" panose="020B0604020202020204" pitchFamily="34" charset="0"/>
                <a:cs typeface="Arial" panose="020B0604020202020204" pitchFamily="34" charset="0"/>
              </a:rPr>
              <a:t>,</a:t>
            </a:r>
          </a:p>
          <a:p>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cháu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gắng</a:t>
            </a:r>
            <a:r>
              <a:rPr lang="en-US" sz="2800" dirty="0">
                <a:latin typeface="Arial" panose="020B0604020202020204" pitchFamily="34" charset="0"/>
                <a:cs typeface="Arial" panose="020B0604020202020204" pitchFamily="34" charset="0"/>
              </a:rPr>
              <a:t>,</a:t>
            </a:r>
          </a:p>
          <a:p>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đua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hành</a:t>
            </a:r>
            <a:r>
              <a:rPr lang="en-US" sz="2800" dirty="0">
                <a:latin typeface="Arial" panose="020B0604020202020204" pitchFamily="34" charset="0"/>
                <a:cs typeface="Arial" panose="020B0604020202020204" pitchFamily="34" charset="0"/>
              </a:rPr>
              <a:t>.</a:t>
            </a:r>
          </a:p>
          <a:p>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Tuổi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nhỏ</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việc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nhỏ</a:t>
            </a:r>
            <a:r>
              <a:rPr lang="en-US" sz="2800" dirty="0">
                <a:latin typeface="Arial" panose="020B0604020202020204" pitchFamily="34" charset="0"/>
                <a:cs typeface="Arial" panose="020B0604020202020204" pitchFamily="34" charset="0"/>
              </a:rPr>
              <a:t>,</a:t>
            </a:r>
          </a:p>
          <a:p>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Tuỳ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theo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mình</a:t>
            </a:r>
            <a:r>
              <a:rPr lang="en-US" sz="2800" dirty="0">
                <a:latin typeface="Arial" panose="020B0604020202020204" pitchFamily="34" charset="0"/>
                <a:cs typeface="Arial" panose="020B0604020202020204" pitchFamily="34" charset="0"/>
              </a:rPr>
              <a:t>:</a:t>
            </a:r>
          </a:p>
          <a:p>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tham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chiến</a:t>
            </a:r>
            <a:r>
              <a:rPr lang="en-US" sz="2800" dirty="0">
                <a:latin typeface="Arial" panose="020B0604020202020204" pitchFamily="34" charset="0"/>
                <a:cs typeface="Arial" panose="020B0604020202020204" pitchFamily="34" charset="0"/>
              </a:rPr>
              <a:t>,</a:t>
            </a:r>
          </a:p>
          <a:p>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giữ</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hoà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bình</a:t>
            </a:r>
            <a:r>
              <a:rPr lang="en-US" sz="2800" dirty="0">
                <a:latin typeface="Arial" panose="020B0604020202020204" pitchFamily="34" charset="0"/>
                <a:cs typeface="Arial" panose="020B0604020202020204" pitchFamily="34" charset="0"/>
              </a:rPr>
              <a:t>.</a:t>
            </a:r>
          </a:p>
          <a:p>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cháu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hãy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xứng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đáng</a:t>
            </a:r>
            <a:r>
              <a:rPr lang="en-US" sz="2800" dirty="0">
                <a:latin typeface="Arial" panose="020B0604020202020204" pitchFamily="34" charset="0"/>
                <a:cs typeface="Arial" panose="020B0604020202020204" pitchFamily="34" charset="0"/>
              </a:rPr>
              <a:t>:</a:t>
            </a:r>
          </a:p>
          <a:p>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Cháu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Hồ</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Chí</a:t>
            </a:r>
            <a:r>
              <a:rPr lang="en-US" sz="2800" dirty="0">
                <a:latin typeface="Arial" panose="020B0604020202020204" pitchFamily="34" charset="0"/>
                <a:cs typeface="Arial" panose="020B0604020202020204" pitchFamily="34" charset="0"/>
              </a:rPr>
              <a:t> Minh!</a:t>
            </a:r>
          </a:p>
          <a:p>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Hôn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cháu</a:t>
            </a:r>
            <a:r>
              <a:rPr lang="en-US" sz="2800" dirty="0">
                <a:latin typeface="Arial" panose="020B0604020202020204" pitchFamily="34" charset="0"/>
                <a:cs typeface="Arial" panose="020B0604020202020204" pitchFamily="34" charset="0"/>
              </a:rPr>
              <a:t>.</a:t>
            </a:r>
          </a:p>
          <a:p>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Hồ</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Chí</a:t>
            </a:r>
            <a:r>
              <a:rPr lang="en-US" sz="2800" dirty="0">
                <a:latin typeface="Arial" panose="020B0604020202020204" pitchFamily="34" charset="0"/>
                <a:cs typeface="Arial" panose="020B0604020202020204" pitchFamily="34" charset="0"/>
              </a:rPr>
              <a:t> Minh</a:t>
            </a:r>
          </a:p>
        </p:txBody>
      </p:sp>
    </p:spTree>
    <p:extLst>
      <p:ext uri="{BB962C8B-B14F-4D97-AF65-F5344CB8AC3E}">
        <p14:creationId xmlns:p14="http://schemas.microsoft.com/office/powerpoint/2010/main" val="3314714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2">
            <a:extLst>
              <a:ext uri="{FF2B5EF4-FFF2-40B4-BE49-F238E27FC236}">
                <a16:creationId xmlns:a16="http://schemas.microsoft.com/office/drawing/2014/main" id="{E39292F0-A361-423E-93DC-F75228906746}"/>
              </a:ext>
            </a:extLst>
          </p:cNvPr>
          <p:cNvSpPr/>
          <p:nvPr/>
        </p:nvSpPr>
        <p:spPr>
          <a:xfrm>
            <a:off x="1951373" y="620688"/>
            <a:ext cx="5556658" cy="1485955"/>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algn="ctr" defTabSz="677909"/>
            <a:r>
              <a:rPr lang="en-US" sz="2250" b="1" kern="0" dirty="0" err="1">
                <a:solidFill>
                  <a:srgbClr val="FF0000"/>
                </a:solidFill>
                <a:latin typeface="Arial-SGK-TV" pitchFamily="2" charset="0"/>
                <a:cs typeface="Arial-SGK-TV" pitchFamily="2" charset="0"/>
              </a:rPr>
              <a:t>Yêu</a:t>
            </a:r>
            <a:r>
              <a:rPr lang="en-US" sz="2250" b="1" kern="0" dirty="0">
                <a:solidFill>
                  <a:srgbClr val="FF0000"/>
                </a:solidFill>
                <a:latin typeface="Arial-SGK-TV" pitchFamily="2" charset="0"/>
                <a:cs typeface="Arial-SGK-TV" pitchFamily="2" charset="0"/>
              </a:rPr>
              <a:t> </a:t>
            </a:r>
            <a:r>
              <a:rPr lang="en-US" sz="2250" b="1" kern="0" dirty="0" err="1">
                <a:solidFill>
                  <a:srgbClr val="FF0000"/>
                </a:solidFill>
                <a:latin typeface="Arial-SGK-TV" pitchFamily="2" charset="0"/>
                <a:cs typeface="Arial-SGK-TV" pitchFamily="2" charset="0"/>
              </a:rPr>
              <a:t>cầu</a:t>
            </a:r>
            <a:endParaRPr lang="en-US" sz="2250" b="1" kern="0" dirty="0">
              <a:solidFill>
                <a:srgbClr val="FF0000"/>
              </a:solidFill>
              <a:latin typeface="Arial-SGK-TV" pitchFamily="2" charset="0"/>
              <a:cs typeface="Arial-SGK-TV" pitchFamily="2" charset="0"/>
            </a:endParaRPr>
          </a:p>
          <a:p>
            <a:pPr marL="342900" indent="-342900" algn="just" defTabSz="677909">
              <a:buFontTx/>
              <a:buChar char="-"/>
            </a:pPr>
            <a:r>
              <a:rPr lang="en-US" sz="2250" b="1" kern="0" dirty="0" err="1">
                <a:latin typeface="Arial-SGK-TV" pitchFamily="2" charset="0"/>
                <a:cs typeface="Arial-SGK-TV" pitchFamily="2" charset="0"/>
              </a:rPr>
              <a:t>Tất</a:t>
            </a:r>
            <a:r>
              <a:rPr lang="en-US" sz="2250" b="1" kern="0" dirty="0">
                <a:latin typeface="Arial-SGK-TV" pitchFamily="2" charset="0"/>
                <a:cs typeface="Arial-SGK-TV" pitchFamily="2" charset="0"/>
              </a:rPr>
              <a:t> </a:t>
            </a:r>
            <a:r>
              <a:rPr lang="en-US" sz="2250" b="1" kern="0" dirty="0" err="1">
                <a:latin typeface="Arial-SGK-TV" pitchFamily="2" charset="0"/>
                <a:cs typeface="Arial-SGK-TV" pitchFamily="2" charset="0"/>
              </a:rPr>
              <a:t>cả</a:t>
            </a:r>
            <a:r>
              <a:rPr lang="en-US" sz="2250" b="1" kern="0" dirty="0">
                <a:latin typeface="Arial-SGK-TV" pitchFamily="2" charset="0"/>
                <a:cs typeface="Arial-SGK-TV" pitchFamily="2" charset="0"/>
              </a:rPr>
              <a:t> </a:t>
            </a:r>
            <a:r>
              <a:rPr lang="en-US" sz="2250" b="1" kern="0" dirty="0" err="1">
                <a:latin typeface="Arial-SGK-TV" pitchFamily="2" charset="0"/>
                <a:cs typeface="Arial-SGK-TV" pitchFamily="2" charset="0"/>
              </a:rPr>
              <a:t>các</a:t>
            </a:r>
            <a:r>
              <a:rPr lang="en-US" sz="2250" b="1" kern="0" dirty="0">
                <a:latin typeface="Arial-SGK-TV" pitchFamily="2" charset="0"/>
                <a:cs typeface="Arial-SGK-TV" pitchFamily="2" charset="0"/>
              </a:rPr>
              <a:t> </a:t>
            </a:r>
            <a:r>
              <a:rPr lang="en-US" sz="2250" b="1" kern="0" dirty="0" err="1">
                <a:latin typeface="Arial-SGK-TV" pitchFamily="2" charset="0"/>
                <a:cs typeface="Arial-SGK-TV" pitchFamily="2" charset="0"/>
              </a:rPr>
              <a:t>thành</a:t>
            </a:r>
            <a:r>
              <a:rPr lang="en-US" sz="2250" b="1" kern="0" dirty="0">
                <a:latin typeface="Arial-SGK-TV" pitchFamily="2" charset="0"/>
                <a:cs typeface="Arial-SGK-TV" pitchFamily="2" charset="0"/>
              </a:rPr>
              <a:t> </a:t>
            </a:r>
            <a:r>
              <a:rPr lang="en-US" sz="2250" b="1" kern="0" dirty="0" err="1">
                <a:latin typeface="Arial-SGK-TV" pitchFamily="2" charset="0"/>
                <a:cs typeface="Arial-SGK-TV" pitchFamily="2" charset="0"/>
              </a:rPr>
              <a:t>viên</a:t>
            </a:r>
            <a:r>
              <a:rPr lang="en-US" sz="2250" b="1" kern="0" dirty="0">
                <a:latin typeface="Arial-SGK-TV" pitchFamily="2" charset="0"/>
                <a:cs typeface="Arial-SGK-TV" pitchFamily="2" charset="0"/>
              </a:rPr>
              <a:t> </a:t>
            </a:r>
            <a:r>
              <a:rPr lang="en-US" sz="2250" b="1" kern="0" dirty="0" err="1">
                <a:latin typeface="Arial-SGK-TV" pitchFamily="2" charset="0"/>
                <a:cs typeface="Arial-SGK-TV" pitchFamily="2" charset="0"/>
              </a:rPr>
              <a:t>đều</a:t>
            </a:r>
            <a:r>
              <a:rPr lang="en-US" sz="2250" b="1" kern="0" dirty="0">
                <a:latin typeface="Arial-SGK-TV" pitchFamily="2" charset="0"/>
                <a:cs typeface="Arial-SGK-TV" pitchFamily="2" charset="0"/>
              </a:rPr>
              <a:t> </a:t>
            </a:r>
            <a:r>
              <a:rPr lang="en-US" sz="2250" b="1" kern="0" dirty="0" err="1">
                <a:latin typeface="Arial-SGK-TV" pitchFamily="2" charset="0"/>
                <a:cs typeface="Arial-SGK-TV" pitchFamily="2" charset="0"/>
              </a:rPr>
              <a:t>đọc</a:t>
            </a:r>
            <a:endParaRPr lang="en-US" sz="2250" b="1" kern="0" dirty="0">
              <a:latin typeface="Arial-SGK-TV" pitchFamily="2" charset="0"/>
              <a:cs typeface="Arial-SGK-TV" pitchFamily="2" charset="0"/>
            </a:endParaRPr>
          </a:p>
        </p:txBody>
      </p:sp>
      <p:sp>
        <p:nvSpPr>
          <p:cNvPr id="14" name="Rounded Rectangle 2">
            <a:extLst>
              <a:ext uri="{FF2B5EF4-FFF2-40B4-BE49-F238E27FC236}">
                <a16:creationId xmlns:a16="http://schemas.microsoft.com/office/drawing/2014/main" id="{9BD861A8-E438-4349-8684-1FC30CB97A52}"/>
              </a:ext>
            </a:extLst>
          </p:cNvPr>
          <p:cNvSpPr/>
          <p:nvPr/>
        </p:nvSpPr>
        <p:spPr>
          <a:xfrm>
            <a:off x="2120372" y="2636912"/>
            <a:ext cx="5218660" cy="2072109"/>
          </a:xfrm>
          <a:custGeom>
            <a:avLst/>
            <a:gdLst>
              <a:gd name="connsiteX0" fmla="*/ 0 w 5218660"/>
              <a:gd name="connsiteY0" fmla="*/ 345358 h 2072109"/>
              <a:gd name="connsiteX1" fmla="*/ 345358 w 5218660"/>
              <a:gd name="connsiteY1" fmla="*/ 0 h 2072109"/>
              <a:gd name="connsiteX2" fmla="*/ 866072 w 5218660"/>
              <a:gd name="connsiteY2" fmla="*/ 0 h 2072109"/>
              <a:gd name="connsiteX3" fmla="*/ 1386785 w 5218660"/>
              <a:gd name="connsiteY3" fmla="*/ 0 h 2072109"/>
              <a:gd name="connsiteX4" fmla="*/ 1952778 w 5218660"/>
              <a:gd name="connsiteY4" fmla="*/ 0 h 2072109"/>
              <a:gd name="connsiteX5" fmla="*/ 2473492 w 5218660"/>
              <a:gd name="connsiteY5" fmla="*/ 0 h 2072109"/>
              <a:gd name="connsiteX6" fmla="*/ 3039485 w 5218660"/>
              <a:gd name="connsiteY6" fmla="*/ 0 h 2072109"/>
              <a:gd name="connsiteX7" fmla="*/ 3605478 w 5218660"/>
              <a:gd name="connsiteY7" fmla="*/ 0 h 2072109"/>
              <a:gd name="connsiteX8" fmla="*/ 4126191 w 5218660"/>
              <a:gd name="connsiteY8" fmla="*/ 0 h 2072109"/>
              <a:gd name="connsiteX9" fmla="*/ 4873302 w 5218660"/>
              <a:gd name="connsiteY9" fmla="*/ 0 h 2072109"/>
              <a:gd name="connsiteX10" fmla="*/ 5218660 w 5218660"/>
              <a:gd name="connsiteY10" fmla="*/ 345358 h 2072109"/>
              <a:gd name="connsiteX11" fmla="*/ 5218660 w 5218660"/>
              <a:gd name="connsiteY11" fmla="*/ 819636 h 2072109"/>
              <a:gd name="connsiteX12" fmla="*/ 5218660 w 5218660"/>
              <a:gd name="connsiteY12" fmla="*/ 1307728 h 2072109"/>
              <a:gd name="connsiteX13" fmla="*/ 5218660 w 5218660"/>
              <a:gd name="connsiteY13" fmla="*/ 1726751 h 2072109"/>
              <a:gd name="connsiteX14" fmla="*/ 4873302 w 5218660"/>
              <a:gd name="connsiteY14" fmla="*/ 2072109 h 2072109"/>
              <a:gd name="connsiteX15" fmla="*/ 4397868 w 5218660"/>
              <a:gd name="connsiteY15" fmla="*/ 2072109 h 2072109"/>
              <a:gd name="connsiteX16" fmla="*/ 3741316 w 5218660"/>
              <a:gd name="connsiteY16" fmla="*/ 2072109 h 2072109"/>
              <a:gd name="connsiteX17" fmla="*/ 3084764 w 5218660"/>
              <a:gd name="connsiteY17" fmla="*/ 2072109 h 2072109"/>
              <a:gd name="connsiteX18" fmla="*/ 2654609 w 5218660"/>
              <a:gd name="connsiteY18" fmla="*/ 2072109 h 2072109"/>
              <a:gd name="connsiteX19" fmla="*/ 2043337 w 5218660"/>
              <a:gd name="connsiteY19" fmla="*/ 2072109 h 2072109"/>
              <a:gd name="connsiteX20" fmla="*/ 1522623 w 5218660"/>
              <a:gd name="connsiteY20" fmla="*/ 2072109 h 2072109"/>
              <a:gd name="connsiteX21" fmla="*/ 1092469 w 5218660"/>
              <a:gd name="connsiteY21" fmla="*/ 2072109 h 2072109"/>
              <a:gd name="connsiteX22" fmla="*/ 345358 w 5218660"/>
              <a:gd name="connsiteY22" fmla="*/ 2072109 h 2072109"/>
              <a:gd name="connsiteX23" fmla="*/ 0 w 5218660"/>
              <a:gd name="connsiteY23" fmla="*/ 1726751 h 2072109"/>
              <a:gd name="connsiteX24" fmla="*/ 0 w 5218660"/>
              <a:gd name="connsiteY24" fmla="*/ 1280101 h 2072109"/>
              <a:gd name="connsiteX25" fmla="*/ 0 w 5218660"/>
              <a:gd name="connsiteY25" fmla="*/ 861078 h 2072109"/>
              <a:gd name="connsiteX26" fmla="*/ 0 w 5218660"/>
              <a:gd name="connsiteY26" fmla="*/ 345358 h 207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18660" h="2072109" fill="none" extrusionOk="0">
                <a:moveTo>
                  <a:pt x="0" y="345358"/>
                </a:moveTo>
                <a:cubicBezTo>
                  <a:pt x="30432" y="169124"/>
                  <a:pt x="149758" y="375"/>
                  <a:pt x="345358" y="0"/>
                </a:cubicBezTo>
                <a:cubicBezTo>
                  <a:pt x="475634" y="-52418"/>
                  <a:pt x="750302" y="45029"/>
                  <a:pt x="866072" y="0"/>
                </a:cubicBezTo>
                <a:cubicBezTo>
                  <a:pt x="981842" y="-45029"/>
                  <a:pt x="1205015" y="57434"/>
                  <a:pt x="1386785" y="0"/>
                </a:cubicBezTo>
                <a:cubicBezTo>
                  <a:pt x="1568555" y="-57434"/>
                  <a:pt x="1701576" y="6761"/>
                  <a:pt x="1952778" y="0"/>
                </a:cubicBezTo>
                <a:cubicBezTo>
                  <a:pt x="2203980" y="-6761"/>
                  <a:pt x="2277243" y="57160"/>
                  <a:pt x="2473492" y="0"/>
                </a:cubicBezTo>
                <a:cubicBezTo>
                  <a:pt x="2669741" y="-57160"/>
                  <a:pt x="2786519" y="39497"/>
                  <a:pt x="3039485" y="0"/>
                </a:cubicBezTo>
                <a:cubicBezTo>
                  <a:pt x="3292451" y="-39497"/>
                  <a:pt x="3487527" y="25134"/>
                  <a:pt x="3605478" y="0"/>
                </a:cubicBezTo>
                <a:cubicBezTo>
                  <a:pt x="3723429" y="-25134"/>
                  <a:pt x="4003037" y="47007"/>
                  <a:pt x="4126191" y="0"/>
                </a:cubicBezTo>
                <a:cubicBezTo>
                  <a:pt x="4249345" y="-47007"/>
                  <a:pt x="4682193" y="24510"/>
                  <a:pt x="4873302" y="0"/>
                </a:cubicBezTo>
                <a:cubicBezTo>
                  <a:pt x="5079590" y="21119"/>
                  <a:pt x="5232178" y="146187"/>
                  <a:pt x="5218660" y="345358"/>
                </a:cubicBezTo>
                <a:cubicBezTo>
                  <a:pt x="5243992" y="482566"/>
                  <a:pt x="5188991" y="622848"/>
                  <a:pt x="5218660" y="819636"/>
                </a:cubicBezTo>
                <a:cubicBezTo>
                  <a:pt x="5248329" y="1016424"/>
                  <a:pt x="5217741" y="1153091"/>
                  <a:pt x="5218660" y="1307728"/>
                </a:cubicBezTo>
                <a:cubicBezTo>
                  <a:pt x="5219579" y="1462365"/>
                  <a:pt x="5175912" y="1576856"/>
                  <a:pt x="5218660" y="1726751"/>
                </a:cubicBezTo>
                <a:cubicBezTo>
                  <a:pt x="5210372" y="1962699"/>
                  <a:pt x="5080910" y="2080738"/>
                  <a:pt x="4873302" y="2072109"/>
                </a:cubicBezTo>
                <a:cubicBezTo>
                  <a:pt x="4707683" y="2086462"/>
                  <a:pt x="4580142" y="2070660"/>
                  <a:pt x="4397868" y="2072109"/>
                </a:cubicBezTo>
                <a:cubicBezTo>
                  <a:pt x="4215594" y="2073558"/>
                  <a:pt x="3933945" y="2020469"/>
                  <a:pt x="3741316" y="2072109"/>
                </a:cubicBezTo>
                <a:cubicBezTo>
                  <a:pt x="3548687" y="2123749"/>
                  <a:pt x="3359909" y="2044395"/>
                  <a:pt x="3084764" y="2072109"/>
                </a:cubicBezTo>
                <a:cubicBezTo>
                  <a:pt x="2809619" y="2099823"/>
                  <a:pt x="2860301" y="2062013"/>
                  <a:pt x="2654609" y="2072109"/>
                </a:cubicBezTo>
                <a:cubicBezTo>
                  <a:pt x="2448918" y="2082205"/>
                  <a:pt x="2308125" y="2042749"/>
                  <a:pt x="2043337" y="2072109"/>
                </a:cubicBezTo>
                <a:cubicBezTo>
                  <a:pt x="1778549" y="2101469"/>
                  <a:pt x="1782027" y="2070851"/>
                  <a:pt x="1522623" y="2072109"/>
                </a:cubicBezTo>
                <a:cubicBezTo>
                  <a:pt x="1263219" y="2073367"/>
                  <a:pt x="1201714" y="2068873"/>
                  <a:pt x="1092469" y="2072109"/>
                </a:cubicBezTo>
                <a:cubicBezTo>
                  <a:pt x="983224" y="2075345"/>
                  <a:pt x="552794" y="1984636"/>
                  <a:pt x="345358" y="2072109"/>
                </a:cubicBezTo>
                <a:cubicBezTo>
                  <a:pt x="173653" y="2075396"/>
                  <a:pt x="-20464" y="1880466"/>
                  <a:pt x="0" y="1726751"/>
                </a:cubicBezTo>
                <a:cubicBezTo>
                  <a:pt x="-18277" y="1505461"/>
                  <a:pt x="717" y="1380318"/>
                  <a:pt x="0" y="1280101"/>
                </a:cubicBezTo>
                <a:cubicBezTo>
                  <a:pt x="-717" y="1179884"/>
                  <a:pt x="40050" y="1005148"/>
                  <a:pt x="0" y="861078"/>
                </a:cubicBezTo>
                <a:cubicBezTo>
                  <a:pt x="-40050" y="717008"/>
                  <a:pt x="6281" y="451842"/>
                  <a:pt x="0" y="345358"/>
                </a:cubicBezTo>
                <a:close/>
              </a:path>
              <a:path w="5218660" h="2072109" stroke="0" extrusionOk="0">
                <a:moveTo>
                  <a:pt x="0" y="345358"/>
                </a:moveTo>
                <a:cubicBezTo>
                  <a:pt x="-32752" y="193479"/>
                  <a:pt x="155706" y="11854"/>
                  <a:pt x="345358" y="0"/>
                </a:cubicBezTo>
                <a:cubicBezTo>
                  <a:pt x="492661" y="-61354"/>
                  <a:pt x="647768" y="16658"/>
                  <a:pt x="911351" y="0"/>
                </a:cubicBezTo>
                <a:cubicBezTo>
                  <a:pt x="1174934" y="-16658"/>
                  <a:pt x="1281188" y="7330"/>
                  <a:pt x="1386785" y="0"/>
                </a:cubicBezTo>
                <a:cubicBezTo>
                  <a:pt x="1492382" y="-7330"/>
                  <a:pt x="1672183" y="26427"/>
                  <a:pt x="1862219" y="0"/>
                </a:cubicBezTo>
                <a:cubicBezTo>
                  <a:pt x="2052255" y="-26427"/>
                  <a:pt x="2192526" y="9896"/>
                  <a:pt x="2337653" y="0"/>
                </a:cubicBezTo>
                <a:cubicBezTo>
                  <a:pt x="2482780" y="-9896"/>
                  <a:pt x="2579489" y="25433"/>
                  <a:pt x="2767808" y="0"/>
                </a:cubicBezTo>
                <a:cubicBezTo>
                  <a:pt x="2956128" y="-25433"/>
                  <a:pt x="3116430" y="23742"/>
                  <a:pt x="3333801" y="0"/>
                </a:cubicBezTo>
                <a:cubicBezTo>
                  <a:pt x="3551172" y="-23742"/>
                  <a:pt x="3775283" y="187"/>
                  <a:pt x="3945073" y="0"/>
                </a:cubicBezTo>
                <a:cubicBezTo>
                  <a:pt x="4114863" y="-187"/>
                  <a:pt x="4168440" y="41036"/>
                  <a:pt x="4375228" y="0"/>
                </a:cubicBezTo>
                <a:cubicBezTo>
                  <a:pt x="4582017" y="-41036"/>
                  <a:pt x="4766959" y="28888"/>
                  <a:pt x="4873302" y="0"/>
                </a:cubicBezTo>
                <a:cubicBezTo>
                  <a:pt x="5060212" y="-2866"/>
                  <a:pt x="5209862" y="134068"/>
                  <a:pt x="5218660" y="345358"/>
                </a:cubicBezTo>
                <a:cubicBezTo>
                  <a:pt x="5253284" y="515709"/>
                  <a:pt x="5170711" y="603090"/>
                  <a:pt x="5218660" y="819636"/>
                </a:cubicBezTo>
                <a:cubicBezTo>
                  <a:pt x="5266609" y="1036182"/>
                  <a:pt x="5172162" y="1040848"/>
                  <a:pt x="5218660" y="1252473"/>
                </a:cubicBezTo>
                <a:cubicBezTo>
                  <a:pt x="5265158" y="1464098"/>
                  <a:pt x="5184696" y="1566071"/>
                  <a:pt x="5218660" y="1726751"/>
                </a:cubicBezTo>
                <a:cubicBezTo>
                  <a:pt x="5223282" y="1925510"/>
                  <a:pt x="5055936" y="2029349"/>
                  <a:pt x="4873302" y="2072109"/>
                </a:cubicBezTo>
                <a:cubicBezTo>
                  <a:pt x="4744712" y="2087143"/>
                  <a:pt x="4536511" y="2044497"/>
                  <a:pt x="4262030" y="2072109"/>
                </a:cubicBezTo>
                <a:cubicBezTo>
                  <a:pt x="3987549" y="2099721"/>
                  <a:pt x="4028090" y="2038635"/>
                  <a:pt x="3831875" y="2072109"/>
                </a:cubicBezTo>
                <a:cubicBezTo>
                  <a:pt x="3635661" y="2105583"/>
                  <a:pt x="3377400" y="2022597"/>
                  <a:pt x="3220602" y="2072109"/>
                </a:cubicBezTo>
                <a:cubicBezTo>
                  <a:pt x="3063804" y="2121621"/>
                  <a:pt x="2931504" y="2057310"/>
                  <a:pt x="2745168" y="2072109"/>
                </a:cubicBezTo>
                <a:cubicBezTo>
                  <a:pt x="2558832" y="2086908"/>
                  <a:pt x="2376065" y="2063310"/>
                  <a:pt x="2269734" y="2072109"/>
                </a:cubicBezTo>
                <a:cubicBezTo>
                  <a:pt x="2163403" y="2080908"/>
                  <a:pt x="1894976" y="2058954"/>
                  <a:pt x="1703741" y="2072109"/>
                </a:cubicBezTo>
                <a:cubicBezTo>
                  <a:pt x="1512506" y="2085264"/>
                  <a:pt x="1418258" y="2059223"/>
                  <a:pt x="1273587" y="2072109"/>
                </a:cubicBezTo>
                <a:cubicBezTo>
                  <a:pt x="1128916" y="2084995"/>
                  <a:pt x="796303" y="2020868"/>
                  <a:pt x="345358" y="2072109"/>
                </a:cubicBezTo>
                <a:cubicBezTo>
                  <a:pt x="122725" y="2041136"/>
                  <a:pt x="-36891" y="1933394"/>
                  <a:pt x="0" y="1726751"/>
                </a:cubicBezTo>
                <a:cubicBezTo>
                  <a:pt x="-37137" y="1556890"/>
                  <a:pt x="52722" y="1495891"/>
                  <a:pt x="0" y="1266287"/>
                </a:cubicBezTo>
                <a:cubicBezTo>
                  <a:pt x="-52722" y="1036683"/>
                  <a:pt x="9442" y="950363"/>
                  <a:pt x="0" y="847264"/>
                </a:cubicBezTo>
                <a:cubicBezTo>
                  <a:pt x="-9442" y="744165"/>
                  <a:pt x="14320" y="573535"/>
                  <a:pt x="0" y="345358"/>
                </a:cubicBezTo>
                <a:close/>
              </a:path>
            </a:pathLst>
          </a:custGeom>
          <a:solidFill>
            <a:srgbClr val="FFC000">
              <a:lumMod val="20000"/>
              <a:lumOff val="80000"/>
            </a:srgbClr>
          </a:solidFill>
          <a:ln w="38100" cap="flat" cmpd="sng" algn="ctr">
            <a:solidFill>
              <a:srgbClr val="FF0000"/>
            </a:solidFill>
            <a:prstDash val="solid"/>
            <a:miter lim="800000"/>
            <a:extLst>
              <a:ext uri="{C807C97D-BFC1-408E-A445-0C87EB9F89A2}">
                <ask:lineSketchStyleProps xmlns:ask="http://schemas.microsoft.com/office/drawing/2018/sketchyshapes" xmlns="" sd="4034598407">
                  <a:prstGeom prst="roundRect">
                    <a:avLst/>
                  </a:prstGeom>
                  <ask:type>
                    <ask:lineSketchScribble/>
                  </ask:type>
                </ask:lineSketchStyleProps>
              </a:ext>
            </a:extLst>
          </a:ln>
          <a:effectLst/>
        </p:spPr>
        <p:txBody>
          <a:bodyPr rtlCol="0" anchor="ctr"/>
          <a:lstStyle/>
          <a:p>
            <a:pPr algn="just"/>
            <a:r>
              <a:rPr lang="en-US" sz="2250" b="1" dirty="0" err="1">
                <a:solidFill>
                  <a:srgbClr val="FF0000"/>
                </a:solidFill>
                <a:latin typeface="Arial-SGK-TV" pitchFamily="2" charset="0"/>
                <a:cs typeface="Arial-SGK-TV" pitchFamily="2" charset="0"/>
              </a:rPr>
              <a:t>Tiêu</a:t>
            </a:r>
            <a:r>
              <a:rPr lang="en-US" sz="2250" b="1" dirty="0">
                <a:solidFill>
                  <a:srgbClr val="FF0000"/>
                </a:solidFill>
                <a:latin typeface="Arial-SGK-TV" pitchFamily="2" charset="0"/>
                <a:cs typeface="Arial-SGK-TV" pitchFamily="2" charset="0"/>
              </a:rPr>
              <a:t> </a:t>
            </a:r>
            <a:r>
              <a:rPr lang="en-US" sz="2250" b="1" dirty="0" err="1">
                <a:solidFill>
                  <a:srgbClr val="FF0000"/>
                </a:solidFill>
                <a:latin typeface="Arial-SGK-TV" pitchFamily="2" charset="0"/>
                <a:cs typeface="Arial-SGK-TV" pitchFamily="2" charset="0"/>
              </a:rPr>
              <a:t>chí</a:t>
            </a:r>
            <a:r>
              <a:rPr lang="en-US" sz="2250" b="1" dirty="0">
                <a:solidFill>
                  <a:srgbClr val="FF0000"/>
                </a:solidFill>
                <a:latin typeface="Arial-SGK-TV" pitchFamily="2" charset="0"/>
                <a:cs typeface="Arial-SGK-TV" pitchFamily="2" charset="0"/>
              </a:rPr>
              <a:t> </a:t>
            </a:r>
            <a:r>
              <a:rPr lang="en-US" sz="2250" b="1" dirty="0" err="1">
                <a:solidFill>
                  <a:srgbClr val="FF0000"/>
                </a:solidFill>
                <a:latin typeface="Arial-SGK-TV" pitchFamily="2" charset="0"/>
                <a:cs typeface="Arial-SGK-TV" pitchFamily="2" charset="0"/>
              </a:rPr>
              <a:t>đánh</a:t>
            </a:r>
            <a:r>
              <a:rPr lang="en-US" sz="2250" b="1" dirty="0">
                <a:solidFill>
                  <a:srgbClr val="FF0000"/>
                </a:solidFill>
                <a:latin typeface="Arial-SGK-TV" pitchFamily="2" charset="0"/>
                <a:cs typeface="Arial-SGK-TV" pitchFamily="2" charset="0"/>
              </a:rPr>
              <a:t> </a:t>
            </a:r>
            <a:r>
              <a:rPr lang="en-US" sz="2250" b="1" dirty="0" err="1">
                <a:solidFill>
                  <a:srgbClr val="FF0000"/>
                </a:solidFill>
                <a:latin typeface="Arial-SGK-TV" pitchFamily="2" charset="0"/>
                <a:cs typeface="Arial-SGK-TV" pitchFamily="2" charset="0"/>
              </a:rPr>
              <a:t>giá</a:t>
            </a:r>
            <a:r>
              <a:rPr lang="en-US" sz="2250" b="1" dirty="0">
                <a:solidFill>
                  <a:srgbClr val="FF0000"/>
                </a:solidFill>
                <a:latin typeface="Arial-SGK-TV" pitchFamily="2" charset="0"/>
                <a:cs typeface="Arial-SGK-TV" pitchFamily="2" charset="0"/>
              </a:rPr>
              <a:t>:</a:t>
            </a:r>
          </a:p>
          <a:p>
            <a:pPr marL="385763" indent="-385763" algn="just">
              <a:buAutoNum type="arabicPeriod"/>
            </a:pPr>
            <a:r>
              <a:rPr lang="en-US" sz="2250" dirty="0" err="1">
                <a:latin typeface="Arial-SGK-TV" pitchFamily="2" charset="0"/>
                <a:cs typeface="Arial-SGK-TV" pitchFamily="2" charset="0"/>
              </a:rPr>
              <a:t>Đọc</a:t>
            </a:r>
            <a:r>
              <a:rPr lang="en-US" sz="2250" dirty="0">
                <a:latin typeface="Arial-SGK-TV" pitchFamily="2" charset="0"/>
                <a:cs typeface="Arial-SGK-TV" pitchFamily="2" charset="0"/>
              </a:rPr>
              <a:t> </a:t>
            </a:r>
            <a:r>
              <a:rPr lang="en-US" sz="2250" dirty="0" err="1">
                <a:latin typeface="Arial-SGK-TV" pitchFamily="2" charset="0"/>
                <a:cs typeface="Arial-SGK-TV" pitchFamily="2" charset="0"/>
              </a:rPr>
              <a:t>đúng</a:t>
            </a:r>
            <a:r>
              <a:rPr lang="en-US" sz="2250" dirty="0">
                <a:latin typeface="Arial-SGK-TV" pitchFamily="2" charset="0"/>
                <a:cs typeface="Arial-SGK-TV" pitchFamily="2" charset="0"/>
              </a:rPr>
              <a:t>.</a:t>
            </a:r>
          </a:p>
          <a:p>
            <a:pPr marL="385763" indent="-385763" algn="just">
              <a:buAutoNum type="arabicPeriod"/>
            </a:pPr>
            <a:r>
              <a:rPr lang="en-US" sz="2250" dirty="0" err="1">
                <a:latin typeface="Arial-SGK-TV" pitchFamily="2" charset="0"/>
                <a:cs typeface="Arial-SGK-TV" pitchFamily="2" charset="0"/>
              </a:rPr>
              <a:t>Đọc</a:t>
            </a:r>
            <a:r>
              <a:rPr lang="en-US" sz="2250" dirty="0">
                <a:latin typeface="Arial-SGK-TV" pitchFamily="2" charset="0"/>
                <a:cs typeface="Arial-SGK-TV" pitchFamily="2" charset="0"/>
              </a:rPr>
              <a:t> to </a:t>
            </a:r>
            <a:r>
              <a:rPr lang="en-US" sz="2250" dirty="0" err="1">
                <a:latin typeface="Arial-SGK-TV" pitchFamily="2" charset="0"/>
                <a:cs typeface="Arial-SGK-TV" pitchFamily="2" charset="0"/>
              </a:rPr>
              <a:t>rõ</a:t>
            </a:r>
            <a:r>
              <a:rPr lang="en-US" sz="2250" dirty="0">
                <a:latin typeface="Arial-SGK-TV" pitchFamily="2" charset="0"/>
                <a:cs typeface="Arial-SGK-TV" pitchFamily="2" charset="0"/>
              </a:rPr>
              <a:t>.</a:t>
            </a:r>
          </a:p>
          <a:p>
            <a:pPr algn="just"/>
            <a:r>
              <a:rPr lang="en-US" sz="2250" dirty="0">
                <a:latin typeface="Arial-SGK-TV" pitchFamily="2" charset="0"/>
                <a:cs typeface="Arial-SGK-TV" pitchFamily="2" charset="0"/>
              </a:rPr>
              <a:t>3. </a:t>
            </a:r>
            <a:r>
              <a:rPr lang="en-US" sz="2250" dirty="0" err="1">
                <a:latin typeface="Arial-SGK-TV" pitchFamily="2" charset="0"/>
                <a:cs typeface="Arial-SGK-TV" pitchFamily="2" charset="0"/>
              </a:rPr>
              <a:t>Ngắt</a:t>
            </a:r>
            <a:r>
              <a:rPr lang="en-US" sz="2250" dirty="0">
                <a:latin typeface="Arial-SGK-TV" pitchFamily="2" charset="0"/>
                <a:cs typeface="Arial-SGK-TV" pitchFamily="2" charset="0"/>
              </a:rPr>
              <a:t> </a:t>
            </a:r>
            <a:r>
              <a:rPr lang="en-US" sz="2250" dirty="0" err="1">
                <a:latin typeface="Arial-SGK-TV" pitchFamily="2" charset="0"/>
                <a:cs typeface="Arial-SGK-TV" pitchFamily="2" charset="0"/>
              </a:rPr>
              <a:t>nghỉ</a:t>
            </a:r>
            <a:r>
              <a:rPr lang="en-US" sz="2250" dirty="0">
                <a:latin typeface="Arial-SGK-TV" pitchFamily="2" charset="0"/>
                <a:cs typeface="Arial-SGK-TV" pitchFamily="2" charset="0"/>
              </a:rPr>
              <a:t> </a:t>
            </a:r>
            <a:r>
              <a:rPr lang="en-US" sz="2250" dirty="0" err="1">
                <a:latin typeface="Arial-SGK-TV" pitchFamily="2" charset="0"/>
                <a:cs typeface="Arial-SGK-TV" pitchFamily="2" charset="0"/>
              </a:rPr>
              <a:t>đúng</a:t>
            </a:r>
            <a:r>
              <a:rPr lang="en-US" sz="2250" dirty="0">
                <a:latin typeface="Arial-SGK-TV" pitchFamily="2" charset="0"/>
                <a:cs typeface="Arial-SGK-TV" pitchFamily="2" charset="0"/>
              </a:rPr>
              <a:t> </a:t>
            </a:r>
            <a:r>
              <a:rPr lang="en-US" sz="2250" dirty="0" err="1">
                <a:latin typeface="Arial-SGK-TV" pitchFamily="2" charset="0"/>
                <a:cs typeface="Arial-SGK-TV" pitchFamily="2" charset="0"/>
              </a:rPr>
              <a:t>chỗ</a:t>
            </a:r>
            <a:r>
              <a:rPr lang="en-US" sz="2250" dirty="0">
                <a:latin typeface="Arial-SGK-TV" pitchFamily="2" charset="0"/>
                <a:cs typeface="Arial-SGK-TV" pitchFamily="2" charset="0"/>
              </a:rPr>
              <a:t>.</a:t>
            </a:r>
          </a:p>
        </p:txBody>
      </p:sp>
    </p:spTree>
    <p:extLst>
      <p:ext uri="{BB962C8B-B14F-4D97-AF65-F5344CB8AC3E}">
        <p14:creationId xmlns:p14="http://schemas.microsoft.com/office/powerpoint/2010/main" val="194523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1043608" y="2759968"/>
            <a:ext cx="7198568" cy="957064"/>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err="1">
                <a:ln w="11430"/>
                <a:solidFill>
                  <a:srgbClr val="0070C0"/>
                </a:solidFill>
                <a:effectLst>
                  <a:outerShdw blurRad="50800" dist="39000" dir="5460000" algn="tl">
                    <a:srgbClr val="000000">
                      <a:alpha val="38000"/>
                    </a:srgbClr>
                  </a:outerShdw>
                </a:effectLst>
                <a:cs typeface="Times New Roman" panose="02020603050405020304" pitchFamily="18" charset="0"/>
              </a:rPr>
              <a:t>Cảm</a:t>
            </a:r>
            <a:r>
              <a:rPr lang="en-US" sz="5400" b="1" dirty="0">
                <a:ln w="11430"/>
                <a:solidFill>
                  <a:srgbClr val="0070C0"/>
                </a:solidFill>
                <a:effectLst>
                  <a:outerShdw blurRad="50800" dist="39000" dir="5460000" algn="tl">
                    <a:srgbClr val="000000">
                      <a:alpha val="38000"/>
                    </a:srgbClr>
                  </a:outerShdw>
                </a:effectLst>
                <a:cs typeface="Times New Roman" panose="02020603050405020304" pitchFamily="18" charset="0"/>
              </a:rPr>
              <a:t> </a:t>
            </a:r>
            <a:r>
              <a:rPr lang="en-US" sz="5400" b="1" dirty="0" err="1">
                <a:ln w="11430"/>
                <a:solidFill>
                  <a:srgbClr val="0070C0"/>
                </a:solidFill>
                <a:effectLst>
                  <a:outerShdw blurRad="50800" dist="39000" dir="5460000" algn="tl">
                    <a:srgbClr val="000000">
                      <a:alpha val="38000"/>
                    </a:srgbClr>
                  </a:outerShdw>
                </a:effectLst>
                <a:cs typeface="Times New Roman" panose="02020603050405020304" pitchFamily="18" charset="0"/>
              </a:rPr>
              <a:t>ơn</a:t>
            </a:r>
            <a:r>
              <a:rPr lang="en-US" sz="5400" b="1" dirty="0">
                <a:ln w="11430"/>
                <a:solidFill>
                  <a:srgbClr val="0070C0"/>
                </a:solidFill>
                <a:effectLst>
                  <a:outerShdw blurRad="50800" dist="39000" dir="5460000" algn="tl">
                    <a:srgbClr val="000000">
                      <a:alpha val="38000"/>
                    </a:srgbClr>
                  </a:outerShdw>
                </a:effectLst>
                <a:cs typeface="Times New Roman" panose="02020603050405020304" pitchFamily="18" charset="0"/>
              </a:rPr>
              <a:t> </a:t>
            </a:r>
            <a:r>
              <a:rPr lang="en-US" sz="5400" b="1" dirty="0" err="1">
                <a:ln w="11430"/>
                <a:solidFill>
                  <a:srgbClr val="0070C0"/>
                </a:solidFill>
                <a:effectLst>
                  <a:outerShdw blurRad="50800" dist="39000" dir="5460000" algn="tl">
                    <a:srgbClr val="000000">
                      <a:alpha val="38000"/>
                    </a:srgbClr>
                  </a:outerShdw>
                </a:effectLst>
                <a:cs typeface="Times New Roman" panose="02020603050405020304" pitchFamily="18" charset="0"/>
              </a:rPr>
              <a:t>thầy</a:t>
            </a:r>
            <a:r>
              <a:rPr lang="en-US" sz="5400" b="1" dirty="0">
                <a:ln w="11430"/>
                <a:solidFill>
                  <a:srgbClr val="0070C0"/>
                </a:solidFill>
                <a:effectLst>
                  <a:outerShdw blurRad="50800" dist="39000" dir="5460000" algn="tl">
                    <a:srgbClr val="000000">
                      <a:alpha val="38000"/>
                    </a:srgbClr>
                  </a:outerShdw>
                </a:effectLst>
                <a:cs typeface="Times New Roman" panose="02020603050405020304" pitchFamily="18" charset="0"/>
              </a:rPr>
              <a:t> </a:t>
            </a:r>
            <a:r>
              <a:rPr lang="en-US" sz="5400" b="1" dirty="0" err="1">
                <a:ln w="11430"/>
                <a:solidFill>
                  <a:srgbClr val="0070C0"/>
                </a:solidFill>
                <a:effectLst>
                  <a:outerShdw blurRad="50800" dist="39000" dir="5460000" algn="tl">
                    <a:srgbClr val="000000">
                      <a:alpha val="38000"/>
                    </a:srgbClr>
                  </a:outerShdw>
                </a:effectLst>
                <a:cs typeface="Times New Roman" panose="02020603050405020304" pitchFamily="18" charset="0"/>
              </a:rPr>
              <a:t>cô</a:t>
            </a:r>
            <a:r>
              <a:rPr lang="en-US" sz="5400" b="1" dirty="0">
                <a:ln w="11430"/>
                <a:solidFill>
                  <a:srgbClr val="0070C0"/>
                </a:solidFill>
                <a:effectLst>
                  <a:outerShdw blurRad="50800" dist="39000" dir="5460000" algn="tl">
                    <a:srgbClr val="000000">
                      <a:alpha val="38000"/>
                    </a:srgbClr>
                  </a:outerShdw>
                </a:effectLst>
                <a:cs typeface="Times New Roman" panose="02020603050405020304" pitchFamily="18" charset="0"/>
              </a:rPr>
              <a:t> </a:t>
            </a:r>
            <a:r>
              <a:rPr lang="en-US" sz="5400" b="1" dirty="0" err="1">
                <a:ln w="11430"/>
                <a:solidFill>
                  <a:srgbClr val="0070C0"/>
                </a:solidFill>
                <a:effectLst>
                  <a:outerShdw blurRad="50800" dist="39000" dir="5460000" algn="tl">
                    <a:srgbClr val="000000">
                      <a:alpha val="38000"/>
                    </a:srgbClr>
                  </a:outerShdw>
                </a:effectLst>
                <a:cs typeface="Times New Roman" panose="02020603050405020304" pitchFamily="18" charset="0"/>
              </a:rPr>
              <a:t>và</a:t>
            </a:r>
            <a:r>
              <a:rPr lang="en-US" sz="5400" b="1" dirty="0">
                <a:ln w="11430"/>
                <a:solidFill>
                  <a:srgbClr val="0070C0"/>
                </a:solidFill>
                <a:effectLst>
                  <a:outerShdw blurRad="50800" dist="39000" dir="5460000" algn="tl">
                    <a:srgbClr val="000000">
                      <a:alpha val="38000"/>
                    </a:srgbClr>
                  </a:outerShdw>
                </a:effectLst>
                <a:cs typeface="Times New Roman" panose="02020603050405020304" pitchFamily="18" charset="0"/>
              </a:rPr>
              <a:t> </a:t>
            </a:r>
            <a:r>
              <a:rPr lang="en-US" sz="5400" b="1" dirty="0" err="1">
                <a:ln w="11430"/>
                <a:solidFill>
                  <a:srgbClr val="0070C0"/>
                </a:solidFill>
                <a:effectLst>
                  <a:outerShdw blurRad="50800" dist="39000" dir="5460000" algn="tl">
                    <a:srgbClr val="000000">
                      <a:alpha val="38000"/>
                    </a:srgbClr>
                  </a:outerShdw>
                </a:effectLst>
                <a:cs typeface="Times New Roman" panose="02020603050405020304" pitchFamily="18" charset="0"/>
              </a:rPr>
              <a:t>các</a:t>
            </a:r>
            <a:r>
              <a:rPr lang="en-US" sz="5400" b="1" dirty="0">
                <a:ln w="11430"/>
                <a:solidFill>
                  <a:srgbClr val="0070C0"/>
                </a:solidFill>
                <a:effectLst>
                  <a:outerShdw blurRad="50800" dist="39000" dir="5460000" algn="tl">
                    <a:srgbClr val="000000">
                      <a:alpha val="38000"/>
                    </a:srgbClr>
                  </a:outerShdw>
                </a:effectLst>
                <a:cs typeface="Times New Roman" panose="02020603050405020304" pitchFamily="18" charset="0"/>
              </a:rPr>
              <a:t> </a:t>
            </a:r>
            <a:r>
              <a:rPr lang="en-US" sz="5400" b="1" dirty="0" err="1">
                <a:ln w="11430"/>
                <a:solidFill>
                  <a:srgbClr val="0070C0"/>
                </a:solidFill>
                <a:effectLst>
                  <a:outerShdw blurRad="50800" dist="39000" dir="5460000" algn="tl">
                    <a:srgbClr val="000000">
                      <a:alpha val="38000"/>
                    </a:srgbClr>
                  </a:outerShdw>
                </a:effectLst>
                <a:cs typeface="Times New Roman" panose="02020603050405020304" pitchFamily="18" charset="0"/>
              </a:rPr>
              <a:t>em</a:t>
            </a:r>
            <a:r>
              <a:rPr lang="en-US" sz="5400" b="1" dirty="0">
                <a:ln w="11430"/>
                <a:solidFill>
                  <a:srgbClr val="0070C0"/>
                </a:solidFill>
                <a:effectLst>
                  <a:outerShdw blurRad="50800" dist="39000" dir="5460000" algn="tl">
                    <a:srgbClr val="000000">
                      <a:alpha val="38000"/>
                    </a:srgbClr>
                  </a:outerShdw>
                </a:effectLst>
                <a:cs typeface="Times New Roman" panose="02020603050405020304" pitchFamily="18" charset="0"/>
              </a:rPr>
              <a:t> </a:t>
            </a:r>
          </a:p>
        </p:txBody>
      </p:sp>
    </p:spTree>
    <p:extLst>
      <p:ext uri="{BB962C8B-B14F-4D97-AF65-F5344CB8AC3E}">
        <p14:creationId xmlns:p14="http://schemas.microsoft.com/office/powerpoint/2010/main" val="23509516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97B23FC-0BA4-411A-9D8B-514EC1793F7C}"/>
              </a:ext>
            </a:extLst>
          </p:cNvPr>
          <p:cNvGrpSpPr/>
          <p:nvPr/>
        </p:nvGrpSpPr>
        <p:grpSpPr>
          <a:xfrm>
            <a:off x="2573862" y="2153128"/>
            <a:ext cx="3286762" cy="2551747"/>
            <a:chOff x="3614696" y="2256098"/>
            <a:chExt cx="4382349" cy="2551747"/>
          </a:xfrm>
        </p:grpSpPr>
        <p:grpSp>
          <p:nvGrpSpPr>
            <p:cNvPr id="9" name="Group 8">
              <a:extLst>
                <a:ext uri="{FF2B5EF4-FFF2-40B4-BE49-F238E27FC236}">
                  <a16:creationId xmlns:a16="http://schemas.microsoft.com/office/drawing/2014/main" id="{7AF78CBA-FF19-45A5-B69A-A50E4EFCDFE3}"/>
                </a:ext>
              </a:extLst>
            </p:cNvPr>
            <p:cNvGrpSpPr/>
            <p:nvPr userDrawn="1"/>
          </p:nvGrpSpPr>
          <p:grpSpPr>
            <a:xfrm>
              <a:off x="3614696" y="2256098"/>
              <a:ext cx="4382349" cy="1643277"/>
              <a:chOff x="4065548" y="1655206"/>
              <a:chExt cx="4382349" cy="1643277"/>
            </a:xfrm>
          </p:grpSpPr>
          <p:pic>
            <p:nvPicPr>
              <p:cNvPr id="11" name="Picture 10">
                <a:extLst>
                  <a:ext uri="{FF2B5EF4-FFF2-40B4-BE49-F238E27FC236}">
                    <a16:creationId xmlns:a16="http://schemas.microsoft.com/office/drawing/2014/main" id="{DA998065-5DC2-49AD-9A79-3D9F21A2E133}"/>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2" name="TextBox 11">
                <a:extLst>
                  <a:ext uri="{FF2B5EF4-FFF2-40B4-BE49-F238E27FC236}">
                    <a16:creationId xmlns:a16="http://schemas.microsoft.com/office/drawing/2014/main" id="{32D4B16F-EF83-40BF-89D6-AF1CF55041CD}"/>
                  </a:ext>
                </a:extLst>
              </p:cNvPr>
              <p:cNvSpPr txBox="1"/>
              <p:nvPr userDrawn="1"/>
            </p:nvSpPr>
            <p:spPr>
              <a:xfrm>
                <a:off x="5192775" y="2882985"/>
                <a:ext cx="2229758" cy="415498"/>
              </a:xfrm>
              <a:prstGeom prst="rect">
                <a:avLst/>
              </a:prstGeom>
              <a:noFill/>
            </p:spPr>
            <p:txBody>
              <a:bodyPr wrap="square" rtlCol="0">
                <a:spAutoFit/>
              </a:bodyPr>
              <a:lstStyle/>
              <a:p>
                <a:pPr defTabSz="685783"/>
                <a:r>
                  <a:rPr lang="en-US" sz="2100" b="1" dirty="0">
                    <a:solidFill>
                      <a:srgbClr val="00B0F0"/>
                    </a:solidFill>
                    <a:latin typeface="Times New Roman" panose="02020603050405020304" pitchFamily="18" charset="0"/>
                    <a:cs typeface="Times New Roman" panose="02020603050405020304" pitchFamily="18" charset="0"/>
                  </a:rPr>
                  <a:t>035.447.3852</a:t>
                </a:r>
              </a:p>
            </p:txBody>
          </p:sp>
          <p:sp>
            <p:nvSpPr>
              <p:cNvPr id="13" name="TextBox 12">
                <a:extLst>
                  <a:ext uri="{FF2B5EF4-FFF2-40B4-BE49-F238E27FC236}">
                    <a16:creationId xmlns:a16="http://schemas.microsoft.com/office/drawing/2014/main" id="{D92E4B1C-7769-4457-A177-8DAC5B8B0EC4}"/>
                  </a:ext>
                </a:extLst>
              </p:cNvPr>
              <p:cNvSpPr txBox="1"/>
              <p:nvPr userDrawn="1"/>
            </p:nvSpPr>
            <p:spPr>
              <a:xfrm>
                <a:off x="4256580" y="1823698"/>
                <a:ext cx="3912506" cy="738664"/>
              </a:xfrm>
              <a:prstGeom prst="rect">
                <a:avLst/>
              </a:prstGeom>
              <a:noFill/>
            </p:spPr>
            <p:txBody>
              <a:bodyPr wrap="square" rtlCol="0">
                <a:spAutoFit/>
              </a:bodyPr>
              <a:lstStyle/>
              <a:p>
                <a:pPr algn="ctr" defTabSz="685783"/>
                <a:r>
                  <a:rPr lang="en-US" sz="2100" b="1" dirty="0">
                    <a:solidFill>
                      <a:srgbClr val="FF0000"/>
                    </a:solidFill>
                    <a:latin typeface="Times New Roman" panose="02020603050405020304" pitchFamily="18" charset="0"/>
                    <a:cs typeface="Times New Roman" panose="02020603050405020304" pitchFamily="18" charset="0"/>
                  </a:rPr>
                  <a:t>BÀI SOẠN CỦA </a:t>
                </a:r>
              </a:p>
              <a:p>
                <a:pPr algn="ctr" defTabSz="685783"/>
                <a:r>
                  <a:rPr lang="en-US" sz="2100" b="1" dirty="0">
                    <a:solidFill>
                      <a:srgbClr val="FF0000"/>
                    </a:solidFill>
                    <a:latin typeface="Times New Roman" panose="02020603050405020304" pitchFamily="18" charset="0"/>
                    <a:cs typeface="Times New Roman" panose="02020603050405020304" pitchFamily="18" charset="0"/>
                  </a:rPr>
                  <a:t>LAN H</a:t>
                </a:r>
                <a:r>
                  <a:rPr lang="vi-VN" sz="2100" b="1" dirty="0">
                    <a:solidFill>
                      <a:srgbClr val="FF0000"/>
                    </a:solidFill>
                    <a:latin typeface="Times New Roman" panose="02020603050405020304" pitchFamily="18" charset="0"/>
                    <a:cs typeface="Times New Roman" panose="02020603050405020304" pitchFamily="18" charset="0"/>
                  </a:rPr>
                  <a:t>ƯƠN</a:t>
                </a:r>
                <a:r>
                  <a:rPr lang="en-US" sz="2100" b="1" dirty="0">
                    <a:solidFill>
                      <a:srgbClr val="FF0000"/>
                    </a:solidFill>
                    <a:latin typeface="Times New Roman" panose="02020603050405020304" pitchFamily="18" charset="0"/>
                    <a:cs typeface="Times New Roman" panose="02020603050405020304" pitchFamily="18" charset="0"/>
                  </a:rPr>
                  <a:t>G</a:t>
                </a:r>
              </a:p>
            </p:txBody>
          </p:sp>
          <p:pic>
            <p:nvPicPr>
              <p:cNvPr id="14" name="Picture 13">
                <a:extLst>
                  <a:ext uri="{FF2B5EF4-FFF2-40B4-BE49-F238E27FC236}">
                    <a16:creationId xmlns:a16="http://schemas.microsoft.com/office/drawing/2014/main" id="{CEB40665-9CAE-4861-A382-814EABBE3881}"/>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10" name="Picture 9">
              <a:extLst>
                <a:ext uri="{FF2B5EF4-FFF2-40B4-BE49-F238E27FC236}">
                  <a16:creationId xmlns:a16="http://schemas.microsoft.com/office/drawing/2014/main" id="{7094FF0C-3636-43B4-881E-37B788ABA8A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pic>
        <p:nvPicPr>
          <p:cNvPr id="8194" name="Picture 2" descr="Hạnh Phúc đọc Phim Hoạt Hình Tối Giản Cỏ Xanh Banner, đọc Sao, Trẻ Em đọc  Sách, Sách Cho Trẻ Em Hình nền Vector để tải xuống miễn phí"/>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8785" y="-1"/>
            <a:ext cx="91629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Bkgr tên lửa">
            <a:extLst>
              <a:ext uri="{FF2B5EF4-FFF2-40B4-BE49-F238E27FC236}">
                <a16:creationId xmlns:a16="http://schemas.microsoft.com/office/drawing/2014/main" id="{E1AC505E-1472-4F13-9C72-345DD34DB94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797262" y="1346060"/>
            <a:ext cx="1954850" cy="2606467"/>
          </a:xfrm>
          <a:prstGeom prst="rect">
            <a:avLst/>
          </a:prstGeom>
        </p:spPr>
      </p:pic>
      <p:sp>
        <p:nvSpPr>
          <p:cNvPr id="6" name="Khởi động">
            <a:extLst>
              <a:ext uri="{FF2B5EF4-FFF2-40B4-BE49-F238E27FC236}">
                <a16:creationId xmlns:a16="http://schemas.microsoft.com/office/drawing/2014/main" id="{C1E1C6E5-5BAB-4AF9-AC2F-9BD5D71D81DB}"/>
              </a:ext>
            </a:extLst>
          </p:cNvPr>
          <p:cNvSpPr txBox="1"/>
          <p:nvPr/>
        </p:nvSpPr>
        <p:spPr>
          <a:xfrm>
            <a:off x="3972332" y="1869601"/>
            <a:ext cx="4924843" cy="1169551"/>
          </a:xfrm>
          <a:prstGeom prst="rect">
            <a:avLst/>
          </a:prstGeom>
          <a:noFill/>
        </p:spPr>
        <p:txBody>
          <a:bodyPr wrap="square" rtlCol="0">
            <a:spAutoFit/>
          </a:bodyPr>
          <a:lstStyle/>
          <a:p>
            <a:r>
              <a:rPr lang="en-US" sz="7000" dirty="0" err="1">
                <a:solidFill>
                  <a:srgbClr val="FF0000"/>
                </a:solidFill>
                <a:latin typeface="Arial-SGK-TV" pitchFamily="2" charset="0"/>
                <a:cs typeface="Arial-SGK-TV" pitchFamily="2" charset="0"/>
              </a:rPr>
              <a:t>Khởi</a:t>
            </a:r>
            <a:r>
              <a:rPr lang="en-US" sz="7000" dirty="0">
                <a:solidFill>
                  <a:srgbClr val="FF0000"/>
                </a:solidFill>
                <a:latin typeface="Arial-SGK-TV" pitchFamily="2" charset="0"/>
                <a:cs typeface="Arial-SGK-TV" pitchFamily="2" charset="0"/>
              </a:rPr>
              <a:t> </a:t>
            </a:r>
            <a:r>
              <a:rPr lang="en-US" sz="7000" dirty="0" err="1">
                <a:solidFill>
                  <a:srgbClr val="FF0000"/>
                </a:solidFill>
                <a:latin typeface="Arial-SGK-TV" pitchFamily="2" charset="0"/>
                <a:cs typeface="Arial-SGK-TV" pitchFamily="2" charset="0"/>
              </a:rPr>
              <a:t>động</a:t>
            </a:r>
            <a:endParaRPr lang="en-US" sz="7000" dirty="0">
              <a:solidFill>
                <a:srgbClr val="FF0000"/>
              </a:solidFill>
              <a:latin typeface="Arial-SGK-TV" pitchFamily="2" charset="0"/>
              <a:cs typeface="Arial-SGK-TV" pitchFamily="2" charset="0"/>
            </a:endParaRPr>
          </a:p>
        </p:txBody>
      </p:sp>
    </p:spTree>
    <p:extLst>
      <p:ext uri="{BB962C8B-B14F-4D97-AF65-F5344CB8AC3E}">
        <p14:creationId xmlns:p14="http://schemas.microsoft.com/office/powerpoint/2010/main" val="182904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75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75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7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 grpI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ết Trung Thu Rước Đèn Đi Chơi ♫ Nhạc Thiếu Nhi Có Lời Bài Há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10725741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p:cNvSpPr/>
          <p:nvPr/>
        </p:nvSpPr>
        <p:spPr>
          <a:xfrm>
            <a:off x="2123728" y="2163352"/>
            <a:ext cx="3935727" cy="2736304"/>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grpSp>
        <p:nvGrpSpPr>
          <p:cNvPr id="3078" name="Group 8"/>
          <p:cNvGrpSpPr>
            <a:grpSpLocks/>
          </p:cNvGrpSpPr>
          <p:nvPr/>
        </p:nvGrpSpPr>
        <p:grpSpPr bwMode="auto">
          <a:xfrm>
            <a:off x="-171450" y="-265113"/>
            <a:ext cx="9505950" cy="7280276"/>
            <a:chOff x="0" y="192"/>
            <a:chExt cx="5760" cy="3936"/>
          </a:xfrm>
        </p:grpSpPr>
        <p:grpSp>
          <p:nvGrpSpPr>
            <p:cNvPr id="3079" name="Group 9"/>
            <p:cNvGrpSpPr>
              <a:grpSpLocks/>
            </p:cNvGrpSpPr>
            <p:nvPr/>
          </p:nvGrpSpPr>
          <p:grpSpPr bwMode="auto">
            <a:xfrm>
              <a:off x="0" y="336"/>
              <a:ext cx="5760" cy="3700"/>
              <a:chOff x="0" y="336"/>
              <a:chExt cx="5760" cy="3700"/>
            </a:xfrm>
          </p:grpSpPr>
          <p:pic>
            <p:nvPicPr>
              <p:cNvPr id="3082" name="Picture 10"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84"/>
                <a:ext cx="5760"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1"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
                <a:ext cx="576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80" name="Picture 12"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848" y="2136"/>
              <a:ext cx="3936"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3"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H="1">
              <a:off x="3671" y="2135"/>
              <a:ext cx="3936"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Bkgr tên lửa">
            <a:extLst>
              <a:ext uri="{FF2B5EF4-FFF2-40B4-BE49-F238E27FC236}">
                <a16:creationId xmlns:a16="http://schemas.microsoft.com/office/drawing/2014/main" id="{E1AC505E-1472-4F13-9C72-345DD34DB94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3528" y="1221099"/>
            <a:ext cx="873955" cy="695733"/>
          </a:xfrm>
          <a:prstGeom prst="rect">
            <a:avLst/>
          </a:prstGeom>
        </p:spPr>
      </p:pic>
      <p:sp>
        <p:nvSpPr>
          <p:cNvPr id="2" name="Rounded Rectangle 1"/>
          <p:cNvSpPr/>
          <p:nvPr/>
        </p:nvSpPr>
        <p:spPr>
          <a:xfrm>
            <a:off x="1398553" y="1013114"/>
            <a:ext cx="6768752" cy="10081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a:latin typeface="Arial" panose="020B0604020202020204" pitchFamily="34" charset="0"/>
                <a:ea typeface="Times New Roman" panose="02020603050405020304" pitchFamily="18" charset="0"/>
                <a:cs typeface="Arial" panose="020B0604020202020204" pitchFamily="34" charset="0"/>
              </a:rPr>
              <a:t>C</a:t>
            </a:r>
            <a:r>
              <a:rPr lang="en-US" sz="3200" dirty="0">
                <a:effectLst/>
                <a:latin typeface="Arial" panose="020B0604020202020204" pitchFamily="34" charset="0"/>
                <a:ea typeface="Times New Roman" panose="02020603050405020304" pitchFamily="18" charset="0"/>
                <a:cs typeface="Arial" panose="020B0604020202020204" pitchFamily="34" charset="0"/>
              </a:rPr>
              <a:t>hia </a:t>
            </a:r>
            <a:r>
              <a:rPr lang="en-US" sz="3200" dirty="0" err="1">
                <a:effectLst/>
                <a:latin typeface="Arial" panose="020B0604020202020204" pitchFamily="34" charset="0"/>
                <a:ea typeface="Times New Roman" panose="02020603050405020304" pitchFamily="18" charset="0"/>
                <a:cs typeface="Arial" panose="020B0604020202020204" pitchFamily="34" charset="0"/>
              </a:rPr>
              <a:t>sẻ</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bạn</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về</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món</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quà</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Trung</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thu</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mà</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em</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thích</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endPar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loud 2"/>
          <p:cNvSpPr/>
          <p:nvPr/>
        </p:nvSpPr>
        <p:spPr>
          <a:xfrm>
            <a:off x="2771800" y="115804"/>
            <a:ext cx="3544339" cy="864924"/>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50000"/>
              </a:spcBef>
            </a:pPr>
            <a:r>
              <a:rPr lang="en-US" altLang="en-US" sz="2400" b="1" dirty="0" err="1">
                <a:solidFill>
                  <a:srgbClr val="C00000"/>
                </a:solidFill>
                <a:latin typeface="Times New Roman" pitchFamily="18" charset="0"/>
              </a:rPr>
              <a:t>Khởi</a:t>
            </a:r>
            <a:r>
              <a:rPr lang="en-US" altLang="en-US" sz="2400" b="1" dirty="0">
                <a:solidFill>
                  <a:srgbClr val="C00000"/>
                </a:solidFill>
                <a:latin typeface="Times New Roman" pitchFamily="18" charset="0"/>
              </a:rPr>
              <a:t> </a:t>
            </a:r>
            <a:r>
              <a:rPr lang="en-US" altLang="en-US" sz="2400" b="1" dirty="0" err="1">
                <a:solidFill>
                  <a:srgbClr val="C00000"/>
                </a:solidFill>
                <a:latin typeface="Times New Roman" pitchFamily="18" charset="0"/>
              </a:rPr>
              <a:t>động</a:t>
            </a:r>
            <a:endParaRPr lang="en-US" altLang="en-US" sz="2400" b="1" dirty="0">
              <a:solidFill>
                <a:srgbClr val="C00000"/>
              </a:solidFill>
              <a:latin typeface="Times New Roman" pitchFamily="18" charset="0"/>
            </a:endParaRPr>
          </a:p>
        </p:txBody>
      </p:sp>
      <p:sp>
        <p:nvSpPr>
          <p:cNvPr id="4" name="TextBox 3"/>
          <p:cNvSpPr txBox="1"/>
          <p:nvPr/>
        </p:nvSpPr>
        <p:spPr>
          <a:xfrm>
            <a:off x="3223568" y="2723435"/>
            <a:ext cx="2640801" cy="1077218"/>
          </a:xfrm>
          <a:prstGeom prst="rect">
            <a:avLst/>
          </a:prstGeom>
          <a:noFill/>
        </p:spPr>
        <p:txBody>
          <a:bodyPr wrap="square" rtlCol="0">
            <a:spAutoFit/>
          </a:bodyPr>
          <a:lstStyle/>
          <a:p>
            <a:r>
              <a:rPr lang="en-US" sz="32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Chia </a:t>
            </a:r>
            <a:r>
              <a:rPr lang="en-US" sz="3200"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sẻ</a:t>
            </a:r>
            <a:r>
              <a:rPr lang="en-US" sz="32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trước</a:t>
            </a:r>
            <a:r>
              <a:rPr lang="en-US" sz="32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lớp</a:t>
            </a:r>
            <a:endParaRPr lang="en-US" sz="32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60927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8" name="Group 8"/>
          <p:cNvGrpSpPr>
            <a:grpSpLocks/>
          </p:cNvGrpSpPr>
          <p:nvPr/>
        </p:nvGrpSpPr>
        <p:grpSpPr bwMode="auto">
          <a:xfrm>
            <a:off x="-171450" y="-265113"/>
            <a:ext cx="9505950" cy="7280276"/>
            <a:chOff x="0" y="192"/>
            <a:chExt cx="5760" cy="3936"/>
          </a:xfrm>
        </p:grpSpPr>
        <p:grpSp>
          <p:nvGrpSpPr>
            <p:cNvPr id="3079" name="Group 9"/>
            <p:cNvGrpSpPr>
              <a:grpSpLocks/>
            </p:cNvGrpSpPr>
            <p:nvPr/>
          </p:nvGrpSpPr>
          <p:grpSpPr bwMode="auto">
            <a:xfrm>
              <a:off x="0" y="336"/>
              <a:ext cx="5760" cy="3700"/>
              <a:chOff x="0" y="336"/>
              <a:chExt cx="5760" cy="3700"/>
            </a:xfrm>
          </p:grpSpPr>
          <p:pic>
            <p:nvPicPr>
              <p:cNvPr id="3082" name="Picture 10"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84"/>
                <a:ext cx="5760"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1"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
                <a:ext cx="576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80" name="Picture 12"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848" y="2136"/>
              <a:ext cx="3936"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3"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H="1">
              <a:off x="3671" y="2135"/>
              <a:ext cx="3936"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Bkgr tên lửa">
            <a:extLst>
              <a:ext uri="{FF2B5EF4-FFF2-40B4-BE49-F238E27FC236}">
                <a16:creationId xmlns:a16="http://schemas.microsoft.com/office/drawing/2014/main" id="{E1AC505E-1472-4F13-9C72-345DD34DB94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3528" y="717043"/>
            <a:ext cx="873955" cy="695733"/>
          </a:xfrm>
          <a:prstGeom prst="rect">
            <a:avLst/>
          </a:prstGeom>
        </p:spPr>
      </p:pic>
      <p:sp>
        <p:nvSpPr>
          <p:cNvPr id="2" name="Rounded Rectangle 1"/>
          <p:cNvSpPr/>
          <p:nvPr/>
        </p:nvSpPr>
        <p:spPr>
          <a:xfrm>
            <a:off x="1159592" y="836712"/>
            <a:ext cx="7933957" cy="57606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Arial" panose="020B0604020202020204" pitchFamily="34" charset="0"/>
                <a:ea typeface="Times New Roman" panose="02020603050405020304" pitchFamily="18" charset="0"/>
                <a:cs typeface="Arial" panose="020B0604020202020204" pitchFamily="34" charset="0"/>
              </a:rPr>
              <a:t>Tranh</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vẽ</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những</a:t>
            </a:r>
            <a:r>
              <a:rPr lang="en-US" sz="2800" dirty="0">
                <a:latin typeface="Arial" panose="020B0604020202020204" pitchFamily="34" charset="0"/>
                <a:ea typeface="Times New Roman" panose="02020603050405020304" pitchFamily="18" charset="0"/>
                <a:cs typeface="Arial" panose="020B0604020202020204" pitchFamily="34" charset="0"/>
              </a:rPr>
              <a:t> ai? </a:t>
            </a:r>
            <a:r>
              <a:rPr lang="en-US" sz="2800" dirty="0" err="1">
                <a:latin typeface="Arial" panose="020B0604020202020204" pitchFamily="34" charset="0"/>
                <a:ea typeface="Times New Roman" panose="02020603050405020304" pitchFamily="18" charset="0"/>
                <a:cs typeface="Arial" panose="020B0604020202020204" pitchFamily="34" charset="0"/>
              </a:rPr>
              <a:t>Đang</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làm</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gì</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Vào</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dịp</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nào</a:t>
            </a:r>
            <a:r>
              <a:rPr lang="en-US" sz="2800" dirty="0">
                <a:latin typeface="Arial" panose="020B0604020202020204" pitchFamily="34" charset="0"/>
                <a:ea typeface="Times New Roman" panose="02020603050405020304" pitchFamily="18" charset="0"/>
                <a:cs typeface="Arial" panose="020B0604020202020204" pitchFamily="34" charset="0"/>
              </a:rPr>
              <a:t>?</a:t>
            </a:r>
            <a:endPar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loud 2"/>
          <p:cNvSpPr/>
          <p:nvPr/>
        </p:nvSpPr>
        <p:spPr>
          <a:xfrm>
            <a:off x="2771800" y="115804"/>
            <a:ext cx="3544339" cy="864924"/>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50000"/>
              </a:spcBef>
            </a:pPr>
            <a:r>
              <a:rPr lang="en-US" altLang="en-US" sz="2400" b="1" dirty="0" err="1">
                <a:solidFill>
                  <a:srgbClr val="C00000"/>
                </a:solidFill>
                <a:latin typeface="Times New Roman" pitchFamily="18" charset="0"/>
              </a:rPr>
              <a:t>Khởi</a:t>
            </a:r>
            <a:r>
              <a:rPr lang="en-US" altLang="en-US" sz="2400" b="1" dirty="0">
                <a:solidFill>
                  <a:srgbClr val="C00000"/>
                </a:solidFill>
                <a:latin typeface="Times New Roman" pitchFamily="18" charset="0"/>
              </a:rPr>
              <a:t> </a:t>
            </a:r>
            <a:r>
              <a:rPr lang="en-US" altLang="en-US" sz="2400" b="1" dirty="0" err="1">
                <a:solidFill>
                  <a:srgbClr val="C00000"/>
                </a:solidFill>
                <a:latin typeface="Times New Roman" pitchFamily="18" charset="0"/>
              </a:rPr>
              <a:t>động</a:t>
            </a:r>
            <a:endParaRPr lang="en-US" altLang="en-US" sz="2400" b="1" dirty="0">
              <a:solidFill>
                <a:srgbClr val="C00000"/>
              </a:solidFill>
              <a:latin typeface="Times New Roman" pitchFamily="18" charset="0"/>
            </a:endParaRPr>
          </a:p>
        </p:txBody>
      </p:sp>
      <p:pic>
        <p:nvPicPr>
          <p:cNvPr id="5" name="Picture 4" descr="A picture containing text&#10;&#10;Description automatically generated">
            <a:extLst>
              <a:ext uri="{FF2B5EF4-FFF2-40B4-BE49-F238E27FC236}">
                <a16:creationId xmlns:a16="http://schemas.microsoft.com/office/drawing/2014/main" id="{DF66A02C-9156-480C-8A0B-1FB0E3DEFEEA}"/>
              </a:ext>
            </a:extLst>
          </p:cNvPr>
          <p:cNvPicPr>
            <a:picLocks noChangeAspect="1"/>
          </p:cNvPicPr>
          <p:nvPr/>
        </p:nvPicPr>
        <p:blipFill>
          <a:blip r:embed="rId5"/>
          <a:stretch>
            <a:fillRect/>
          </a:stretch>
        </p:blipFill>
        <p:spPr>
          <a:xfrm>
            <a:off x="1464425" y="1613266"/>
            <a:ext cx="6533148" cy="4877005"/>
          </a:xfrm>
          <a:prstGeom prst="rect">
            <a:avLst/>
          </a:prstGeom>
        </p:spPr>
      </p:pic>
    </p:spTree>
    <p:extLst>
      <p:ext uri="{BB962C8B-B14F-4D97-AF65-F5344CB8AC3E}">
        <p14:creationId xmlns:p14="http://schemas.microsoft.com/office/powerpoint/2010/main" val="14660628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1021723" y="643387"/>
            <a:ext cx="7046274" cy="1008112"/>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50000"/>
              </a:spcBef>
            </a:pPr>
            <a:r>
              <a:rPr lang="en-US" altLang="en-US" sz="3200" b="1" dirty="0" err="1">
                <a:solidFill>
                  <a:srgbClr val="C00000"/>
                </a:solidFill>
                <a:latin typeface="Arial" panose="020B0604020202020204" pitchFamily="34" charset="0"/>
                <a:cs typeface="Arial" panose="020B0604020202020204" pitchFamily="34" charset="0"/>
              </a:rPr>
              <a:t>Khám</a:t>
            </a:r>
            <a:r>
              <a:rPr lang="en-US" altLang="en-US" sz="3200" b="1" dirty="0">
                <a:solidFill>
                  <a:srgbClr val="C00000"/>
                </a:solidFill>
                <a:latin typeface="Arial" panose="020B0604020202020204" pitchFamily="34" charset="0"/>
                <a:cs typeface="Arial" panose="020B0604020202020204" pitchFamily="34" charset="0"/>
              </a:rPr>
              <a:t> </a:t>
            </a:r>
            <a:r>
              <a:rPr lang="en-US" altLang="en-US" sz="3200" b="1" dirty="0" err="1">
                <a:solidFill>
                  <a:srgbClr val="C00000"/>
                </a:solidFill>
                <a:latin typeface="Arial" panose="020B0604020202020204" pitchFamily="34" charset="0"/>
                <a:cs typeface="Arial" panose="020B0604020202020204" pitchFamily="34" charset="0"/>
              </a:rPr>
              <a:t>phá</a:t>
            </a:r>
            <a:r>
              <a:rPr lang="en-US" altLang="en-US" sz="3200" b="1" dirty="0">
                <a:solidFill>
                  <a:srgbClr val="C00000"/>
                </a:solidFill>
                <a:latin typeface="Arial" panose="020B0604020202020204" pitchFamily="34" charset="0"/>
                <a:cs typeface="Arial" panose="020B0604020202020204" pitchFamily="34" charset="0"/>
              </a:rPr>
              <a:t> </a:t>
            </a:r>
            <a:r>
              <a:rPr lang="en-US" altLang="en-US" sz="3200" b="1" dirty="0" err="1">
                <a:solidFill>
                  <a:srgbClr val="C00000"/>
                </a:solidFill>
                <a:latin typeface="Arial" panose="020B0604020202020204" pitchFamily="34" charset="0"/>
                <a:cs typeface="Arial" panose="020B0604020202020204" pitchFamily="34" charset="0"/>
              </a:rPr>
              <a:t>và</a:t>
            </a:r>
            <a:r>
              <a:rPr lang="en-US" altLang="en-US" sz="3200" b="1" dirty="0">
                <a:solidFill>
                  <a:srgbClr val="C00000"/>
                </a:solidFill>
                <a:latin typeface="Arial" panose="020B0604020202020204" pitchFamily="34" charset="0"/>
                <a:cs typeface="Arial" panose="020B0604020202020204" pitchFamily="34" charset="0"/>
              </a:rPr>
              <a:t> </a:t>
            </a:r>
            <a:r>
              <a:rPr lang="en-US" altLang="en-US" sz="3200" b="1" dirty="0" err="1">
                <a:solidFill>
                  <a:srgbClr val="C00000"/>
                </a:solidFill>
                <a:latin typeface="Arial" panose="020B0604020202020204" pitchFamily="34" charset="0"/>
                <a:cs typeface="Arial" panose="020B0604020202020204" pitchFamily="34" charset="0"/>
              </a:rPr>
              <a:t>luyện</a:t>
            </a:r>
            <a:r>
              <a:rPr lang="en-US" altLang="en-US" sz="3200" b="1" dirty="0">
                <a:solidFill>
                  <a:srgbClr val="C00000"/>
                </a:solidFill>
                <a:latin typeface="Arial" panose="020B0604020202020204" pitchFamily="34" charset="0"/>
                <a:cs typeface="Arial" panose="020B0604020202020204" pitchFamily="34" charset="0"/>
              </a:rPr>
              <a:t> </a:t>
            </a:r>
            <a:r>
              <a:rPr lang="en-US" altLang="en-US" sz="3200" b="1" dirty="0" err="1">
                <a:solidFill>
                  <a:srgbClr val="C00000"/>
                </a:solidFill>
                <a:latin typeface="Arial" panose="020B0604020202020204" pitchFamily="34" charset="0"/>
                <a:cs typeface="Arial" panose="020B0604020202020204" pitchFamily="34" charset="0"/>
              </a:rPr>
              <a:t>tập</a:t>
            </a:r>
            <a:endParaRPr lang="en-US" altLang="en-US" sz="3200" b="1" dirty="0">
              <a:solidFill>
                <a:srgbClr val="C00000"/>
              </a:solidFill>
              <a:latin typeface="Arial" panose="020B0604020202020204" pitchFamily="34" charset="0"/>
              <a:cs typeface="Arial" panose="020B0604020202020204" pitchFamily="34" charset="0"/>
            </a:endParaRPr>
          </a:p>
        </p:txBody>
      </p:sp>
      <p:sp>
        <p:nvSpPr>
          <p:cNvPr id="3" name="Rounded Rectangle 2"/>
          <p:cNvSpPr/>
          <p:nvPr/>
        </p:nvSpPr>
        <p:spPr>
          <a:xfrm>
            <a:off x="1613220" y="2447309"/>
            <a:ext cx="5832648" cy="64807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err="1">
                <a:latin typeface="Arial" panose="020B0604020202020204" pitchFamily="34" charset="0"/>
                <a:cs typeface="Arial" panose="020B0604020202020204" pitchFamily="34" charset="0"/>
              </a:rPr>
              <a:t>Luyện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tiếng</a:t>
            </a:r>
            <a:endParaRPr lang="en-US" sz="3200" dirty="0">
              <a:latin typeface="Arial" panose="020B0604020202020204" pitchFamily="34" charset="0"/>
              <a:cs typeface="Arial" panose="020B0604020202020204" pitchFamily="34" charset="0"/>
            </a:endParaRPr>
          </a:p>
        </p:txBody>
      </p:sp>
      <p:grpSp>
        <p:nvGrpSpPr>
          <p:cNvPr id="4" name="Group 8"/>
          <p:cNvGrpSpPr>
            <a:grpSpLocks/>
          </p:cNvGrpSpPr>
          <p:nvPr/>
        </p:nvGrpSpPr>
        <p:grpSpPr bwMode="auto">
          <a:xfrm>
            <a:off x="-171450" y="-265113"/>
            <a:ext cx="9505950" cy="7280276"/>
            <a:chOff x="0" y="192"/>
            <a:chExt cx="5760" cy="3936"/>
          </a:xfrm>
        </p:grpSpPr>
        <p:grpSp>
          <p:nvGrpSpPr>
            <p:cNvPr id="5" name="Group 9"/>
            <p:cNvGrpSpPr>
              <a:grpSpLocks/>
            </p:cNvGrpSpPr>
            <p:nvPr/>
          </p:nvGrpSpPr>
          <p:grpSpPr bwMode="auto">
            <a:xfrm>
              <a:off x="0" y="336"/>
              <a:ext cx="5760" cy="3700"/>
              <a:chOff x="0" y="336"/>
              <a:chExt cx="5760" cy="3700"/>
            </a:xfrm>
          </p:grpSpPr>
          <p:pic>
            <p:nvPicPr>
              <p:cNvPr id="8" name="Picture 10"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84"/>
                <a:ext cx="5760"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6"/>
                <a:ext cx="576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Picture 12"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848" y="2136"/>
              <a:ext cx="3936"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H="1">
              <a:off x="3671" y="2135"/>
              <a:ext cx="3936"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图片 1">
            <a:extLst>
              <a:ext uri="{FF2B5EF4-FFF2-40B4-BE49-F238E27FC236}">
                <a16:creationId xmlns:a16="http://schemas.microsoft.com/office/drawing/2014/main" id="{68B082B7-B59A-4DBD-9FE6-A8760C66F8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009"/>
          <a:stretch/>
        </p:blipFill>
        <p:spPr>
          <a:xfrm>
            <a:off x="31185" y="4221088"/>
            <a:ext cx="9027351" cy="2520280"/>
          </a:xfrm>
          <a:prstGeom prst="rect">
            <a:avLst/>
          </a:prstGeom>
        </p:spPr>
      </p:pic>
    </p:spTree>
    <p:extLst>
      <p:ext uri="{BB962C8B-B14F-4D97-AF65-F5344CB8AC3E}">
        <p14:creationId xmlns:p14="http://schemas.microsoft.com/office/powerpoint/2010/main" val="2438457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2" name="Group 8"/>
          <p:cNvGrpSpPr>
            <a:grpSpLocks/>
          </p:cNvGrpSpPr>
          <p:nvPr/>
        </p:nvGrpSpPr>
        <p:grpSpPr bwMode="auto">
          <a:xfrm>
            <a:off x="-171450" y="-265113"/>
            <a:ext cx="9505950" cy="7280276"/>
            <a:chOff x="0" y="192"/>
            <a:chExt cx="5760" cy="3936"/>
          </a:xfrm>
        </p:grpSpPr>
        <p:grpSp>
          <p:nvGrpSpPr>
            <p:cNvPr id="4103" name="Group 9"/>
            <p:cNvGrpSpPr>
              <a:grpSpLocks/>
            </p:cNvGrpSpPr>
            <p:nvPr/>
          </p:nvGrpSpPr>
          <p:grpSpPr bwMode="auto">
            <a:xfrm>
              <a:off x="0" y="336"/>
              <a:ext cx="5760" cy="3700"/>
              <a:chOff x="0" y="336"/>
              <a:chExt cx="5760" cy="3700"/>
            </a:xfrm>
          </p:grpSpPr>
          <p:pic>
            <p:nvPicPr>
              <p:cNvPr id="4106" name="Picture 10"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84"/>
                <a:ext cx="5760"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1"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6"/>
                <a:ext cx="576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4" name="Picture 12"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848" y="2136"/>
              <a:ext cx="3936"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3"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H="1">
              <a:off x="3671" y="2135"/>
              <a:ext cx="3936"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Kí hiệu - Khám phá">
            <a:extLst>
              <a:ext uri="{FF2B5EF4-FFF2-40B4-BE49-F238E27FC236}">
                <a16:creationId xmlns:a16="http://schemas.microsoft.com/office/drawing/2014/main" id="{F1273556-37D5-402C-9180-B41A0ED8D9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016" y="44624"/>
            <a:ext cx="781576" cy="781576"/>
          </a:xfrm>
          <a:prstGeom prst="rect">
            <a:avLst/>
          </a:prstGeom>
        </p:spPr>
      </p:pic>
      <p:sp>
        <p:nvSpPr>
          <p:cNvPr id="2" name="Rectangle 1"/>
          <p:cNvSpPr/>
          <p:nvPr/>
        </p:nvSpPr>
        <p:spPr>
          <a:xfrm>
            <a:off x="899592" y="77145"/>
            <a:ext cx="1074333" cy="461665"/>
          </a:xfrm>
          <a:prstGeom prst="rect">
            <a:avLst/>
          </a:prstGeom>
        </p:spPr>
        <p:txBody>
          <a:bodyPr wrap="none">
            <a:spAutoFit/>
          </a:bodyPr>
          <a:lstStyle/>
          <a:p>
            <a:r>
              <a:rPr lang="vi-VN" sz="2400" dirty="0">
                <a:solidFill>
                  <a:srgbClr val="C00000"/>
                </a:solidFill>
                <a:latin typeface="Arial" panose="020B0604020202020204" pitchFamily="34" charset="0"/>
                <a:cs typeface="Arial" panose="020B0604020202020204" pitchFamily="34" charset="0"/>
              </a:rPr>
              <a:t>1.</a:t>
            </a:r>
            <a:r>
              <a:rPr lang="vi-VN" sz="2400" dirty="0">
                <a:latin typeface="Arial" panose="020B0604020202020204" pitchFamily="34" charset="0"/>
                <a:cs typeface="Arial" panose="020B0604020202020204" pitchFamily="34" charset="0"/>
              </a:rPr>
              <a:t> Đọc</a:t>
            </a:r>
            <a:endParaRPr lang="en-US" sz="2400" b="1" dirty="0">
              <a:latin typeface="Arial" panose="020B0604020202020204" pitchFamily="34" charset="0"/>
              <a:cs typeface="Arial" panose="020B0604020202020204" pitchFamily="34" charset="0"/>
            </a:endParaRPr>
          </a:p>
        </p:txBody>
      </p:sp>
      <p:sp>
        <p:nvSpPr>
          <p:cNvPr id="3" name="TextBox 2"/>
          <p:cNvSpPr txBox="1"/>
          <p:nvPr/>
        </p:nvSpPr>
        <p:spPr>
          <a:xfrm>
            <a:off x="201787" y="13006"/>
            <a:ext cx="8784976" cy="2492990"/>
          </a:xfrm>
          <a:prstGeom prst="rect">
            <a:avLst/>
          </a:prstGeom>
          <a:noFill/>
        </p:spPr>
        <p:txBody>
          <a:bodyPr wrap="square" rtlCol="0">
            <a:spAutoFit/>
          </a:bodyPr>
          <a:lstStyle/>
          <a:p>
            <a:pPr algn="ctr"/>
            <a:r>
              <a:rPr lang="en-US" sz="2800" b="1" dirty="0" err="1">
                <a:solidFill>
                  <a:srgbClr val="0000FF"/>
                </a:solidFill>
                <a:latin typeface="Arial" panose="020B0604020202020204" pitchFamily="34" charset="0"/>
                <a:cs typeface="Arial" panose="020B0604020202020204" pitchFamily="34" charset="0"/>
              </a:rPr>
              <a:t>Thư</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Trung</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thu</a:t>
            </a:r>
            <a:endParaRPr lang="en-US" sz="2800" b="1" dirty="0">
              <a:solidFill>
                <a:srgbClr val="0000FF"/>
              </a:solidFill>
              <a:latin typeface="Arial" panose="020B0604020202020204" pitchFamily="34" charset="0"/>
              <a:cs typeface="Arial" panose="020B0604020202020204" pitchFamily="34" charset="0"/>
            </a:endParaRPr>
          </a:p>
          <a:p>
            <a:pPr algn="ctr"/>
            <a:r>
              <a:rPr lang="en-US" sz="2800" dirty="0">
                <a:latin typeface="Arial" panose="020B0604020202020204" pitchFamily="34" charset="0"/>
                <a:cs typeface="Arial" panose="020B0604020202020204" pitchFamily="34" charset="0"/>
              </a:rPr>
              <a:t>(</a:t>
            </a:r>
            <a:r>
              <a:rPr lang="en-US" sz="2800" dirty="0" err="1">
                <a:latin typeface="Arial" panose="020B0604020202020204" pitchFamily="34" charset="0"/>
                <a:cs typeface="Arial" panose="020B0604020202020204" pitchFamily="34" charset="0"/>
              </a:rPr>
              <a:t>Trích</a:t>
            </a:r>
            <a:r>
              <a:rPr lang="en-US" sz="28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Gửi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cháu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đồng</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Mỗi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càng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nhớ</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cháu</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cháu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gửi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thư</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nhiều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lắm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vui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Nhưng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vì</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bận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lời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riêng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từng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cháu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dịp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gửi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cháu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thư</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này</a:t>
            </a:r>
            <a:r>
              <a:rPr lang="en-US" sz="2000" dirty="0">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06784594-C863-4D3B-84A7-EC96C1AC5C3C}"/>
              </a:ext>
            </a:extLst>
          </p:cNvPr>
          <p:cNvSpPr txBox="1"/>
          <p:nvPr/>
        </p:nvSpPr>
        <p:spPr>
          <a:xfrm>
            <a:off x="2267744" y="2336959"/>
            <a:ext cx="4278978" cy="4678204"/>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       Ai </a:t>
            </a:r>
            <a:r>
              <a:rPr lang="en-US" sz="2000" dirty="0" err="1">
                <a:latin typeface="Arial" panose="020B0604020202020204" pitchFamily="34" charset="0"/>
                <a:cs typeface="Arial" panose="020B0604020202020204" pitchFamily="34" charset="0"/>
              </a:rPr>
              <a:t>yêu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đồng</a:t>
            </a:r>
            <a:r>
              <a:rPr lang="en-US" sz="2000" dirty="0">
                <a:latin typeface="Arial" panose="020B0604020202020204" pitchFamily="34" charset="0"/>
                <a:cs typeface="Arial" panose="020B0604020202020204" pitchFamily="34" charset="0"/>
              </a:rPr>
              <a:t> </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Hồ</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Chí</a:t>
            </a:r>
            <a:r>
              <a:rPr lang="en-US" sz="2000" dirty="0">
                <a:latin typeface="Arial" panose="020B0604020202020204" pitchFamily="34" charset="0"/>
                <a:cs typeface="Arial" panose="020B0604020202020204" pitchFamily="34" charset="0"/>
              </a:rPr>
              <a:t> Minh?</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cháu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ngoan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ngoãn</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Mặt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cháu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xinh</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cháu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gắng</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đua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hành</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Tuổi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nhỏ</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việc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nhỏ</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Tuỳ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mình</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chiến</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gìn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giữ</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bình</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cháu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hãy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xứng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đáng</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Cháu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Hồ</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Chí</a:t>
            </a:r>
            <a:r>
              <a:rPr lang="en-US" sz="2000" dirty="0">
                <a:latin typeface="Arial" panose="020B0604020202020204" pitchFamily="34" charset="0"/>
                <a:cs typeface="Arial" panose="020B0604020202020204" pitchFamily="34" charset="0"/>
              </a:rPr>
              <a:t> Minh!</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cháu</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Hồ</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Chí</a:t>
            </a:r>
            <a:r>
              <a:rPr lang="en-US" sz="2000" dirty="0">
                <a:latin typeface="Arial" panose="020B0604020202020204" pitchFamily="34" charset="0"/>
                <a:cs typeface="Arial" panose="020B0604020202020204" pitchFamily="34" charset="0"/>
              </a:rPr>
              <a:t> Minh</a:t>
            </a:r>
          </a:p>
          <a:p>
            <a:pPr algn="ctr"/>
            <a:endParaRPr lang="en-US" dirty="0">
              <a:latin typeface="+mj-lt"/>
            </a:endParaRPr>
          </a:p>
        </p:txBody>
      </p:sp>
    </p:spTree>
    <p:extLst>
      <p:ext uri="{BB962C8B-B14F-4D97-AF65-F5344CB8AC3E}">
        <p14:creationId xmlns:p14="http://schemas.microsoft.com/office/powerpoint/2010/main" val="11025816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2" name="Group 8"/>
          <p:cNvGrpSpPr>
            <a:grpSpLocks/>
          </p:cNvGrpSpPr>
          <p:nvPr/>
        </p:nvGrpSpPr>
        <p:grpSpPr bwMode="auto">
          <a:xfrm>
            <a:off x="-171450" y="-265113"/>
            <a:ext cx="9505950" cy="7280276"/>
            <a:chOff x="0" y="192"/>
            <a:chExt cx="5760" cy="3936"/>
          </a:xfrm>
        </p:grpSpPr>
        <p:grpSp>
          <p:nvGrpSpPr>
            <p:cNvPr id="12298" name="Group 9"/>
            <p:cNvGrpSpPr>
              <a:grpSpLocks/>
            </p:cNvGrpSpPr>
            <p:nvPr/>
          </p:nvGrpSpPr>
          <p:grpSpPr bwMode="auto">
            <a:xfrm>
              <a:off x="0" y="336"/>
              <a:ext cx="5760" cy="3700"/>
              <a:chOff x="0" y="336"/>
              <a:chExt cx="5760" cy="3700"/>
            </a:xfrm>
          </p:grpSpPr>
          <p:pic>
            <p:nvPicPr>
              <p:cNvPr id="12301" name="Picture 10"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84"/>
                <a:ext cx="5760"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11"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
                <a:ext cx="576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299" name="Picture 12"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848" y="2136"/>
              <a:ext cx="3936"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3"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H="1">
              <a:off x="3671" y="2135"/>
              <a:ext cx="3936"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图片 1">
            <a:extLst>
              <a:ext uri="{FF2B5EF4-FFF2-40B4-BE49-F238E27FC236}">
                <a16:creationId xmlns:a16="http://schemas.microsoft.com/office/drawing/2014/main" id="{68B082B7-B59A-4DBD-9FE6-A8760C66F8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8009"/>
          <a:stretch/>
        </p:blipFill>
        <p:spPr>
          <a:xfrm>
            <a:off x="31185" y="4221088"/>
            <a:ext cx="9027351" cy="2520280"/>
          </a:xfrm>
          <a:prstGeom prst="rect">
            <a:avLst/>
          </a:prstGeom>
        </p:spPr>
      </p:pic>
      <p:sp>
        <p:nvSpPr>
          <p:cNvPr id="18" name="Rounded Rectangle 17"/>
          <p:cNvSpPr/>
          <p:nvPr/>
        </p:nvSpPr>
        <p:spPr>
          <a:xfrm>
            <a:off x="1835696" y="567658"/>
            <a:ext cx="5832648" cy="64807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err="1">
                <a:latin typeface="Arial" panose="020B0604020202020204" pitchFamily="34" charset="0"/>
                <a:cs typeface="Arial" panose="020B0604020202020204" pitchFamily="34" charset="0"/>
              </a:rPr>
              <a:t>Luyện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đọc</a:t>
            </a:r>
            <a:r>
              <a:rPr lang="en-US" sz="3200" dirty="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từ</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khó</a:t>
            </a:r>
            <a:endParaRPr lang="en-US" sz="3200" dirty="0">
              <a:latin typeface="Arial" panose="020B0604020202020204" pitchFamily="34" charset="0"/>
              <a:cs typeface="Arial" panose="020B0604020202020204" pitchFamily="34" charset="0"/>
            </a:endParaRPr>
          </a:p>
        </p:txBody>
      </p:sp>
      <p:sp>
        <p:nvSpPr>
          <p:cNvPr id="14" name="Rounded Rectangle 13"/>
          <p:cNvSpPr/>
          <p:nvPr/>
        </p:nvSpPr>
        <p:spPr>
          <a:xfrm>
            <a:off x="66200" y="1507482"/>
            <a:ext cx="8868918" cy="199352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err="1" smtClean="0">
                <a:solidFill>
                  <a:srgbClr val="FF0000"/>
                </a:solidFill>
                <a:latin typeface="Arial" panose="020B0604020202020204" pitchFamily="34" charset="0"/>
                <a:cs typeface="Arial" panose="020B0604020202020204" pitchFamily="34" charset="0"/>
              </a:rPr>
              <a:t>Gửi</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thư</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bận</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quá</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ngoan</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ngoãn</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hòa</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bình</a:t>
            </a:r>
            <a:r>
              <a:rPr lang="en-US" sz="3200" dirty="0" smtClean="0">
                <a:solidFill>
                  <a:srgbClr val="FF0000"/>
                </a:solidFill>
                <a:latin typeface="Arial" panose="020B0604020202020204" pitchFamily="34" charset="0"/>
                <a:cs typeface="Arial" panose="020B0604020202020204" pitchFamily="34" charset="0"/>
              </a:rPr>
              <a:t>,</a:t>
            </a:r>
          </a:p>
          <a:p>
            <a:pPr algn="ctr"/>
            <a:r>
              <a:rPr lang="en-US" sz="3200" dirty="0" err="1" smtClean="0">
                <a:solidFill>
                  <a:srgbClr val="FF0000"/>
                </a:solidFill>
                <a:latin typeface="Arial" panose="020B0604020202020204" pitchFamily="34" charset="0"/>
                <a:cs typeface="Arial" panose="020B0604020202020204" pitchFamily="34" charset="0"/>
              </a:rPr>
              <a:t>Xứng</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đáng</a:t>
            </a:r>
            <a:r>
              <a:rPr lang="en-US" sz="3200" dirty="0" smtClean="0">
                <a:solidFill>
                  <a:srgbClr val="FF0000"/>
                </a:solidFill>
                <a:latin typeface="Arial" panose="020B0604020202020204" pitchFamily="34" charset="0"/>
                <a:cs typeface="Arial" panose="020B0604020202020204" pitchFamily="34" charset="0"/>
              </a:rPr>
              <a:t> </a:t>
            </a:r>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6320177"/>
      </p:ext>
    </p:extLst>
  </p:cSld>
  <p:clrMapOvr>
    <a:masterClrMapping/>
  </p:clrMapOvr>
  <p:transition spd="slow">
    <p:pull/>
  </p:transition>
</p:sld>
</file>

<file path=ppt/tags/tag1.xml><?xml version="1.0" encoding="utf-8"?>
<p:tagLst xmlns:a="http://schemas.openxmlformats.org/drawingml/2006/main" xmlns:r="http://schemas.openxmlformats.org/officeDocument/2006/relationships" xmlns:p="http://schemas.openxmlformats.org/presentationml/2006/main">
  <p:tag name="TIMING" val="|13.4|7.3|3.9|3.7|5.8|15.8|18.1|6.4|9.6|6|3.7|15.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1414</TotalTime>
  <Words>1308</Words>
  <Application>Microsoft Office PowerPoint</Application>
  <PresentationFormat>On-screen Show (4:3)</PresentationFormat>
  <Paragraphs>152</Paragraphs>
  <Slides>28</Slides>
  <Notes>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Arial-SGK-TV</vt:lpstr>
      <vt:lpstr>Calibri</vt:lpstr>
      <vt:lpstr>Times New Roman</vt:lpstr>
      <vt:lpstr>方正少儿简体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Windows User</cp:lastModifiedBy>
  <cp:revision>69</cp:revision>
  <dcterms:created xsi:type="dcterms:W3CDTF">2020-11-25T15:44:09Z</dcterms:created>
  <dcterms:modified xsi:type="dcterms:W3CDTF">2022-03-23T03:07:22Z</dcterms:modified>
</cp:coreProperties>
</file>