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451D-BE23-44AB-982C-46F0BB0BC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0450-CA04-40A0-A457-BEE5BE833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453FE-2CC3-4A9B-A3D1-469113F61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0DC00-AF93-46A9-9100-9FF10C1D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4790-C532-4F23-A3DF-608F7213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4DAA2-1B56-41AB-B011-3F4351DC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E940E-EF1D-4366-8902-CC9DD1C12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1502D-5721-4BC3-8C84-D7A50C1C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11687-CBDF-4699-A326-C5D19808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98A28-6E47-4EB9-8521-117D6FEB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244A-27D6-42CD-8F3E-2ADF3E57A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3107C-7C22-43FE-B890-23DA5C60B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39879-A1A4-45A8-B0C4-5C238D9E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623D9-5EBF-4B25-B13A-9D4F75DB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06FDD-21EE-4745-B8A9-91A1A6BE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535F-F640-4B3B-B1E8-8C9FE449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A2AB-2657-4B8C-B1E2-A4FA6D3B3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54AFE-514B-4675-8A39-AD3B3EE2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DA802-6854-46FB-953D-4EEBBC47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87A11-4250-495E-B896-12861C8E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4115-1F9C-4BFF-A109-991AE626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EF82C-19D8-4D67-B3F5-FBEA4755E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4074B-45A2-4107-A14D-A27BBF25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F48D-9171-4688-9F9F-CD4A18C5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12807-7C27-4F2E-81C5-9B90F4B8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3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32E7-3769-4C71-9E8C-F81EDAD4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6CE57-EA27-4939-9767-F4820C789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1426B-51B4-4C48-9674-41A517ABB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870DA-AEE7-4DA4-B026-76712428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46929-BE51-4986-A5EF-98CB0111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2DDBD-F85D-4E79-9CCC-84CDB9E7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3A9EB-A64A-4B5E-973C-6E0032C9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58EAB-77CF-49E6-AE9A-388433054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40F56-6EE9-44C7-A888-AC6D43F42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3DF0B-B3F3-470D-87F2-481F1B07D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49CB9-3EBC-4FF6-93D9-146F238F7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285AD-5CD9-4512-BF8C-CE36DB92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F6E4E-2358-4BEE-86A2-6DDAF39E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EBE3B3-AE3D-463C-A859-7D6DDF3A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2C5A-2D57-4EA3-BD13-FE2C120F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AE836-5FB3-490F-BA4A-B79A9478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C882F-54F5-43CA-B0CB-EF46D532D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3EA06-7980-418E-9DD9-6903B085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0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0DB50-78FB-4D81-AC08-3642D38A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7E8DB-9047-4E82-8E89-D15BF922B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77FA-FF21-4092-BD54-59805E69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54AB-C8CD-40EC-A20D-F60DFC583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CFE-BDB2-48C0-86A3-C605DDBF6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B2208-0F75-465B-9C77-04684BDF5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707D3-12EF-4E61-9570-FE5F2D69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2331B-70D1-41F7-BB1E-AFC6DCEE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20A40-0E5D-488B-B238-943011E7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2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82F8-270E-4E0B-946E-67DAC282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E162D-5BD1-4D21-AFDF-28E1CA609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38E12-9A6A-46FC-B143-C4F4116FC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BBCFA-A774-4507-9B1D-6C7D157B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7F993-E05D-4F85-ACE1-8882EA2B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FF8D1-81D2-46F1-89C0-2B3C7363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823A9-5C37-46CB-A1BC-D45C3B5E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819AB-15DA-4DB4-BF41-C64808B2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4F17-9624-435A-8D59-404339008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905E-3D40-46F6-8877-D72352923E2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0F1F1-DF2E-4A9B-BB5E-B03E8FD2F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243D-3144-48EC-A1C9-2CC51B37E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0C62B-1A38-4B2B-A3A2-4B4CAC57C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6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647C152-F396-43AD-A236-460833567291}"/>
              </a:ext>
            </a:extLst>
          </p:cNvPr>
          <p:cNvSpPr/>
          <p:nvPr/>
        </p:nvSpPr>
        <p:spPr>
          <a:xfrm>
            <a:off x="1306286" y="531845"/>
            <a:ext cx="6120881" cy="2771192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0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BE4EEC-8466-4CB4-BC01-A499DCB91907}"/>
              </a:ext>
            </a:extLst>
          </p:cNvPr>
          <p:cNvSpPr txBox="1"/>
          <p:nvPr/>
        </p:nvSpPr>
        <p:spPr>
          <a:xfrm>
            <a:off x="4822371" y="78886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1138D-EA34-45A3-918E-3E5C7A22A8B5}"/>
              </a:ext>
            </a:extLst>
          </p:cNvPr>
          <p:cNvSpPr txBox="1"/>
          <p:nvPr/>
        </p:nvSpPr>
        <p:spPr>
          <a:xfrm>
            <a:off x="2113808" y="1793173"/>
            <a:ext cx="7920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3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876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FEB8A-3B07-4D57-AB0F-3C74D9348B8B}"/>
              </a:ext>
            </a:extLst>
          </p:cNvPr>
          <p:cNvSpPr txBox="1"/>
          <p:nvPr/>
        </p:nvSpPr>
        <p:spPr>
          <a:xfrm>
            <a:off x="4696691" y="527605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1445D-382D-4309-9731-8D61A83A8E01}"/>
              </a:ext>
            </a:extLst>
          </p:cNvPr>
          <p:cNvSpPr txBox="1"/>
          <p:nvPr/>
        </p:nvSpPr>
        <p:spPr>
          <a:xfrm>
            <a:off x="843148" y="1314019"/>
            <a:ext cx="1096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8CEB3-55F9-4A2F-AA32-D5DDD7DB3D89}"/>
              </a:ext>
            </a:extLst>
          </p:cNvPr>
          <p:cNvSpPr txBox="1"/>
          <p:nvPr/>
        </p:nvSpPr>
        <p:spPr>
          <a:xfrm>
            <a:off x="746166" y="2606450"/>
            <a:ext cx="1096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Tá»ng há»£p hÃ¬nh áº£nh Äá»ng Äáº¹p cho PowerPoint">
            <a:extLst>
              <a:ext uri="{FF2B5EF4-FFF2-40B4-BE49-F238E27FC236}">
                <a16:creationId xmlns:a16="http://schemas.microsoft.com/office/drawing/2014/main" id="{380856EA-3F33-415E-AB32-228AA9D36F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88"/>
            <a:ext cx="4047469" cy="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á»ng há»£p hÃ¬nh áº£nh Äá»ng Äáº¹p cho PowerPoint">
            <a:extLst>
              <a:ext uri="{FF2B5EF4-FFF2-40B4-BE49-F238E27FC236}">
                <a16:creationId xmlns:a16="http://schemas.microsoft.com/office/drawing/2014/main" id="{8A062D98-908F-404A-9AF1-C134AB41AD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65" y="0"/>
            <a:ext cx="4047469" cy="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á»ng há»£p hÃ¬nh áº£nh Äá»ng Äáº¹p cho PowerPoint">
            <a:extLst>
              <a:ext uri="{FF2B5EF4-FFF2-40B4-BE49-F238E27FC236}">
                <a16:creationId xmlns:a16="http://schemas.microsoft.com/office/drawing/2014/main" id="{EB8FAE63-E802-43AB-B107-5A819B0988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30" y="21588"/>
            <a:ext cx="4047469" cy="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3FC00-47A6-4654-8640-B100479AEE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541012"/>
            <a:ext cx="12192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C40565-C50C-40D7-BC8C-2443D1172F6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68" y="5541012"/>
            <a:ext cx="12192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E60F17-F56E-4BAB-A4C3-91E79FA65B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34" y="5562600"/>
            <a:ext cx="1219200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14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điều Bác Hồ dạy thiếu niên, nhi đồng - 5 điều Bác Hồ dạy - HoaTieu.vn">
            <a:extLst>
              <a:ext uri="{FF2B5EF4-FFF2-40B4-BE49-F238E27FC236}">
                <a16:creationId xmlns:a16="http://schemas.microsoft.com/office/drawing/2014/main" id="{140FE1CF-3045-4FCE-8376-E411DCC1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5" y="353662"/>
            <a:ext cx="4656334" cy="63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B02A9A2-17FC-43C8-BE63-94ED8CE9258E}"/>
              </a:ext>
            </a:extLst>
          </p:cNvPr>
          <p:cNvSpPr/>
          <p:nvPr/>
        </p:nvSpPr>
        <p:spPr>
          <a:xfrm>
            <a:off x="9756709" y="5657671"/>
            <a:ext cx="2435291" cy="120032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THẢO LUẬN NHÓM 4</a:t>
            </a:r>
          </a:p>
        </p:txBody>
      </p:sp>
      <p:pic>
        <p:nvPicPr>
          <p:cNvPr id="2052" name="Picture 4" descr="Ghim trên Tranh tô màu cho bé trai và bé gái">
            <a:extLst>
              <a:ext uri="{FF2B5EF4-FFF2-40B4-BE49-F238E27FC236}">
                <a16:creationId xmlns:a16="http://schemas.microsoft.com/office/drawing/2014/main" id="{FF7B3793-14BD-46EA-8580-9F245DEE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42" y="824413"/>
            <a:ext cx="5962600" cy="456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52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tô màu cho bé - Học tập màu sắc và sáng tạo nội dung">
            <a:extLst>
              <a:ext uri="{FF2B5EF4-FFF2-40B4-BE49-F238E27FC236}">
                <a16:creationId xmlns:a16="http://schemas.microsoft.com/office/drawing/2014/main" id="{0604FB65-5F22-4F43-BD02-8D955CE11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r="4936"/>
          <a:stretch/>
        </p:blipFill>
        <p:spPr bwMode="auto">
          <a:xfrm>
            <a:off x="-10645" y="118754"/>
            <a:ext cx="12202645" cy="65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EEB859-4EBB-4C84-8B17-F37A2A060907}"/>
              </a:ext>
            </a:extLst>
          </p:cNvPr>
          <p:cNvSpPr/>
          <p:nvPr/>
        </p:nvSpPr>
        <p:spPr>
          <a:xfrm>
            <a:off x="1840677" y="3013363"/>
            <a:ext cx="1330035" cy="102424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Đoàn</a:t>
            </a:r>
            <a:r>
              <a:rPr lang="en-US" sz="2000" b="1" dirty="0"/>
              <a:t> </a:t>
            </a:r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bè</a:t>
            </a:r>
            <a:endParaRPr lang="en-US" sz="20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55F7E6-10FC-4114-AB53-5CDFF11A30EF}"/>
              </a:ext>
            </a:extLst>
          </p:cNvPr>
          <p:cNvSpPr/>
          <p:nvPr/>
        </p:nvSpPr>
        <p:spPr>
          <a:xfrm>
            <a:off x="4178137" y="1206335"/>
            <a:ext cx="1438892" cy="102424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Giữ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lớp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E88335-8870-4BEF-9198-A8AA795D053C}"/>
              </a:ext>
            </a:extLst>
          </p:cNvPr>
          <p:cNvSpPr/>
          <p:nvPr/>
        </p:nvSpPr>
        <p:spPr>
          <a:xfrm>
            <a:off x="6303819" y="2906485"/>
            <a:ext cx="1700150" cy="12380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việc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sức</a:t>
            </a:r>
            <a:endParaRPr lang="en-US" sz="20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087E23-1C12-417F-B3D6-C2FF17611EF2}"/>
              </a:ext>
            </a:extLst>
          </p:cNvPr>
          <p:cNvSpPr/>
          <p:nvPr/>
        </p:nvSpPr>
        <p:spPr>
          <a:xfrm>
            <a:off x="9058895" y="2510641"/>
            <a:ext cx="1783277" cy="138248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lỗi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nhận</a:t>
            </a:r>
            <a:r>
              <a:rPr lang="en-US" sz="2000" b="1" dirty="0"/>
              <a:t> </a:t>
            </a:r>
            <a:r>
              <a:rPr lang="en-US" sz="2000" b="1" dirty="0" err="1"/>
              <a:t>lỗi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399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1C0D2-320A-40DB-BD61-EE981F81AA6F}"/>
              </a:ext>
            </a:extLst>
          </p:cNvPr>
          <p:cNvSpPr txBox="1"/>
          <p:nvPr/>
        </p:nvSpPr>
        <p:spPr>
          <a:xfrm>
            <a:off x="1199408" y="1935678"/>
            <a:ext cx="5688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 HD] Đêm qua em mơ gặp Bác Hồ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FC49DB-87D8-4410-AC73-63083790D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35CAD1-B2FB-4F88-8E64-3F0990F630A4}"/>
              </a:ext>
            </a:extLst>
          </p:cNvPr>
          <p:cNvSpPr txBox="1"/>
          <p:nvPr/>
        </p:nvSpPr>
        <p:spPr>
          <a:xfrm>
            <a:off x="1595535" y="410547"/>
            <a:ext cx="8929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22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endParaRPr lang="en-US" sz="36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Ai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ngoan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sẽ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4)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kiểu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Ai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78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" y="363915"/>
            <a:ext cx="1167819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028950" algn="ctr"/>
              </a:tabLs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I/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fr-F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Sau bài học, HS nắm được: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1.Phát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  <a:tab pos="27051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được từ ngữ chỉ đặc điểm về Bác Hồ và từ ngữ chỉ tình cảm của thiếu nhi với Bác; đặt được câu về Bác Hồ.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  <a:tab pos="27051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Trao đổi được về 1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việc làm của học sinh thực hiện 5 điều Bác Hồ dạy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nhẫn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II/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094740"/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GV: VTV, VBT,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a,Thẻ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-1094740"/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HS: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VBT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8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273676-7700-4131-AC22-F06511C8EFAD}"/>
              </a:ext>
            </a:extLst>
          </p:cNvPr>
          <p:cNvSpPr txBox="1"/>
          <p:nvPr/>
        </p:nvSpPr>
        <p:spPr>
          <a:xfrm>
            <a:off x="4767943" y="242597"/>
            <a:ext cx="21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6E940-D72E-48E1-B7F1-D4CE9C3B74B5}"/>
              </a:ext>
            </a:extLst>
          </p:cNvPr>
          <p:cNvSpPr txBox="1"/>
          <p:nvPr/>
        </p:nvSpPr>
        <p:spPr>
          <a:xfrm>
            <a:off x="802433" y="1054359"/>
            <a:ext cx="1057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E1BCA-1C56-42D1-9567-B1247EFAD9A4}"/>
              </a:ext>
            </a:extLst>
          </p:cNvPr>
          <p:cNvSpPr/>
          <p:nvPr/>
        </p:nvSpPr>
        <p:spPr>
          <a:xfrm>
            <a:off x="1483567" y="2435290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787E62-4892-4A82-8947-7E153E18B203}"/>
              </a:ext>
            </a:extLst>
          </p:cNvPr>
          <p:cNvSpPr/>
          <p:nvPr/>
        </p:nvSpPr>
        <p:spPr>
          <a:xfrm>
            <a:off x="1483567" y="4399384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84873-201C-4534-86F4-3D7A728B920A}"/>
              </a:ext>
            </a:extLst>
          </p:cNvPr>
          <p:cNvSpPr/>
          <p:nvPr/>
        </p:nvSpPr>
        <p:spPr>
          <a:xfrm>
            <a:off x="1483567" y="3417337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48CD09-18A8-4C38-9C68-C56B2B2FFFB7}"/>
              </a:ext>
            </a:extLst>
          </p:cNvPr>
          <p:cNvSpPr/>
          <p:nvPr/>
        </p:nvSpPr>
        <p:spPr>
          <a:xfrm>
            <a:off x="1483567" y="5491065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1E1ED9-22FD-4141-8AEB-20C6D0C6E312}"/>
              </a:ext>
            </a:extLst>
          </p:cNvPr>
          <p:cNvSpPr/>
          <p:nvPr/>
        </p:nvSpPr>
        <p:spPr>
          <a:xfrm>
            <a:off x="4767943" y="2431969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0AD02B-EAD4-4332-A1B6-57F4F5552762}"/>
              </a:ext>
            </a:extLst>
          </p:cNvPr>
          <p:cNvSpPr/>
          <p:nvPr/>
        </p:nvSpPr>
        <p:spPr>
          <a:xfrm>
            <a:off x="4767943" y="3429000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B5AAA7-538A-4ADE-B3D1-3C2C2EC9F6B2}"/>
              </a:ext>
            </a:extLst>
          </p:cNvPr>
          <p:cNvSpPr/>
          <p:nvPr/>
        </p:nvSpPr>
        <p:spPr>
          <a:xfrm>
            <a:off x="4749282" y="4441371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97610-142A-4EF6-B834-E9A958BF33A0}"/>
              </a:ext>
            </a:extLst>
          </p:cNvPr>
          <p:cNvSpPr/>
          <p:nvPr/>
        </p:nvSpPr>
        <p:spPr>
          <a:xfrm>
            <a:off x="4749282" y="5491065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ED4E22AB-F831-40E0-BB7B-EC4C8914238C}"/>
              </a:ext>
            </a:extLst>
          </p:cNvPr>
          <p:cNvSpPr/>
          <p:nvPr/>
        </p:nvSpPr>
        <p:spPr>
          <a:xfrm>
            <a:off x="9517224" y="5527042"/>
            <a:ext cx="2435291" cy="120032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19388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76D94-A90D-4426-989E-E96FCFC74AFC}"/>
              </a:ext>
            </a:extLst>
          </p:cNvPr>
          <p:cNvSpPr txBox="1"/>
          <p:nvPr/>
        </p:nvSpPr>
        <p:spPr>
          <a:xfrm>
            <a:off x="905070" y="289248"/>
            <a:ext cx="1057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FF9BEF-3BCA-4244-9B1E-B559F1B09623}"/>
              </a:ext>
            </a:extLst>
          </p:cNvPr>
          <p:cNvSpPr/>
          <p:nvPr/>
        </p:nvSpPr>
        <p:spPr>
          <a:xfrm>
            <a:off x="438537" y="1931436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B2AC3-B40B-407A-A98C-21D1F0CA754A}"/>
              </a:ext>
            </a:extLst>
          </p:cNvPr>
          <p:cNvSpPr/>
          <p:nvPr/>
        </p:nvSpPr>
        <p:spPr>
          <a:xfrm>
            <a:off x="438537" y="3895530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D0D9-5C4E-4094-93BA-8BB0CA61CDB8}"/>
              </a:ext>
            </a:extLst>
          </p:cNvPr>
          <p:cNvSpPr/>
          <p:nvPr/>
        </p:nvSpPr>
        <p:spPr>
          <a:xfrm>
            <a:off x="438537" y="2913483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E31F40-D358-4861-8367-41D809B89FA2}"/>
              </a:ext>
            </a:extLst>
          </p:cNvPr>
          <p:cNvSpPr/>
          <p:nvPr/>
        </p:nvSpPr>
        <p:spPr>
          <a:xfrm>
            <a:off x="438537" y="4987211"/>
            <a:ext cx="2155372" cy="625151"/>
          </a:xfrm>
          <a:prstGeom prst="rect">
            <a:avLst/>
          </a:prstGeom>
          <a:solidFill>
            <a:srgbClr val="E72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EF424-80B4-4DD8-9525-7B49EFAF426B}"/>
              </a:ext>
            </a:extLst>
          </p:cNvPr>
          <p:cNvSpPr/>
          <p:nvPr/>
        </p:nvSpPr>
        <p:spPr>
          <a:xfrm>
            <a:off x="3722913" y="1928115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184E7-FD04-4132-9091-D1B5037B469E}"/>
              </a:ext>
            </a:extLst>
          </p:cNvPr>
          <p:cNvSpPr/>
          <p:nvPr/>
        </p:nvSpPr>
        <p:spPr>
          <a:xfrm>
            <a:off x="3722913" y="2925146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3B3035-075D-4063-AC92-DA71975F36BD}"/>
              </a:ext>
            </a:extLst>
          </p:cNvPr>
          <p:cNvSpPr/>
          <p:nvPr/>
        </p:nvSpPr>
        <p:spPr>
          <a:xfrm>
            <a:off x="3704252" y="3937517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596B7-3C5A-47CE-8C7C-5846A4FA5536}"/>
              </a:ext>
            </a:extLst>
          </p:cNvPr>
          <p:cNvSpPr/>
          <p:nvPr/>
        </p:nvSpPr>
        <p:spPr>
          <a:xfrm>
            <a:off x="3704252" y="4987211"/>
            <a:ext cx="2155372" cy="6251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Vĩnh Phúc: Triển khai cuộc thi &amp;quot;Bác Hồ với thiếu nhi - Thiếu nhi với Bác Hồ&amp;quot;">
            <a:extLst>
              <a:ext uri="{FF2B5EF4-FFF2-40B4-BE49-F238E27FC236}">
                <a16:creationId xmlns:a16="http://schemas.microsoft.com/office/drawing/2014/main" id="{1ED2D138-3C5E-40AB-A9F2-25D2D190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6" y="1667175"/>
            <a:ext cx="5101590" cy="41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49622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-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2453 L 0.41067 -0.44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5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1713 L 0.49779 -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83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1302 -0.1537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50091 -0.0002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0.4194 0.2824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50169 -0.000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42656 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186B1A-F1D3-48A9-B04A-BF347B763A25}"/>
              </a:ext>
            </a:extLst>
          </p:cNvPr>
          <p:cNvSpPr txBox="1"/>
          <p:nvPr/>
        </p:nvSpPr>
        <p:spPr>
          <a:xfrm>
            <a:off x="4767943" y="242597"/>
            <a:ext cx="21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CF3EE-077A-4A5B-85A7-AAAC0DF6AE4F}"/>
              </a:ext>
            </a:extLst>
          </p:cNvPr>
          <p:cNvSpPr txBox="1"/>
          <p:nvPr/>
        </p:nvSpPr>
        <p:spPr>
          <a:xfrm>
            <a:off x="802433" y="1054359"/>
            <a:ext cx="1057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673B1-AF83-4AF2-921B-5FCBAAB8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3" r="11630"/>
          <a:stretch/>
        </p:blipFill>
        <p:spPr>
          <a:xfrm>
            <a:off x="1686296" y="2395199"/>
            <a:ext cx="1161314" cy="1824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A3B5C-A0A8-4402-BE99-EE8315F6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5" r="12769"/>
          <a:stretch/>
        </p:blipFill>
        <p:spPr>
          <a:xfrm>
            <a:off x="4358183" y="2420119"/>
            <a:ext cx="1161315" cy="1788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87948-12DE-47DB-8F8F-DC4841D3D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7" r="4562"/>
          <a:stretch/>
        </p:blipFill>
        <p:spPr>
          <a:xfrm>
            <a:off x="6866403" y="2414730"/>
            <a:ext cx="1102837" cy="1723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531CC6-CB28-463A-A995-7AA581C6E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270" y="2453711"/>
            <a:ext cx="1102837" cy="1723183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8B6C704-9026-4B51-973D-FD3525FC271E}"/>
              </a:ext>
            </a:extLst>
          </p:cNvPr>
          <p:cNvSpPr/>
          <p:nvPr/>
        </p:nvSpPr>
        <p:spPr>
          <a:xfrm>
            <a:off x="6866403" y="4968902"/>
            <a:ext cx="2435291" cy="120032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5688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5266B8-7AED-498C-B4BC-94C4D6F9DA1A}"/>
              </a:ext>
            </a:extLst>
          </p:cNvPr>
          <p:cNvSpPr txBox="1"/>
          <p:nvPr/>
        </p:nvSpPr>
        <p:spPr>
          <a:xfrm>
            <a:off x="810208" y="116208"/>
            <a:ext cx="1057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4B186-BCAD-4B37-804A-94C4ABC0C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3" r="11630"/>
          <a:stretch/>
        </p:blipFill>
        <p:spPr>
          <a:xfrm>
            <a:off x="1694071" y="1457048"/>
            <a:ext cx="1161314" cy="1824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B82AB-9675-4793-95CD-36D991E8A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5" r="12769"/>
          <a:stretch/>
        </p:blipFill>
        <p:spPr>
          <a:xfrm>
            <a:off x="4365958" y="1481968"/>
            <a:ext cx="1161315" cy="1788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C81A0-A2F1-48CE-8097-0E51D0D14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7" r="4562"/>
          <a:stretch/>
        </p:blipFill>
        <p:spPr>
          <a:xfrm>
            <a:off x="6874178" y="1476579"/>
            <a:ext cx="1102837" cy="172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B7FD0-A77C-428B-AF48-1855A072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045" y="1515560"/>
            <a:ext cx="1102837" cy="17231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3C40C1-2333-494F-B0EF-43C8CA3B01C0}"/>
              </a:ext>
            </a:extLst>
          </p:cNvPr>
          <p:cNvSpPr txBox="1"/>
          <p:nvPr/>
        </p:nvSpPr>
        <p:spPr>
          <a:xfrm>
            <a:off x="498764" y="3859481"/>
            <a:ext cx="205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3A37DC-54A4-4FF6-A646-F2693E698121}"/>
              </a:ext>
            </a:extLst>
          </p:cNvPr>
          <p:cNvSpPr txBox="1"/>
          <p:nvPr/>
        </p:nvSpPr>
        <p:spPr>
          <a:xfrm>
            <a:off x="2598717" y="3859481"/>
            <a:ext cx="205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0DABE-EA51-449E-88ED-0FDA8632EFAB}"/>
              </a:ext>
            </a:extLst>
          </p:cNvPr>
          <p:cNvSpPr txBox="1"/>
          <p:nvPr/>
        </p:nvSpPr>
        <p:spPr>
          <a:xfrm>
            <a:off x="6570323" y="3843838"/>
            <a:ext cx="205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324D0-F876-451C-B7F0-77A1B42BF73B}"/>
              </a:ext>
            </a:extLst>
          </p:cNvPr>
          <p:cNvSpPr txBox="1"/>
          <p:nvPr/>
        </p:nvSpPr>
        <p:spPr>
          <a:xfrm>
            <a:off x="8444648" y="3843837"/>
            <a:ext cx="225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9BC05-6557-4000-A249-0C2492CA25BE}"/>
              </a:ext>
            </a:extLst>
          </p:cNvPr>
          <p:cNvSpPr txBox="1"/>
          <p:nvPr/>
        </p:nvSpPr>
        <p:spPr>
          <a:xfrm>
            <a:off x="439388" y="4766189"/>
            <a:ext cx="211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74082-B48E-47D5-B151-F85C178099F4}"/>
              </a:ext>
            </a:extLst>
          </p:cNvPr>
          <p:cNvSpPr txBox="1"/>
          <p:nvPr/>
        </p:nvSpPr>
        <p:spPr>
          <a:xfrm>
            <a:off x="2553194" y="4744733"/>
            <a:ext cx="209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3726BE-6187-43B3-9EEA-E0F7F7E27F06}"/>
              </a:ext>
            </a:extLst>
          </p:cNvPr>
          <p:cNvSpPr txBox="1"/>
          <p:nvPr/>
        </p:nvSpPr>
        <p:spPr>
          <a:xfrm>
            <a:off x="4500057" y="3848763"/>
            <a:ext cx="225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1229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2E65A-C155-4EC4-8958-5805C4F1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04" y="871034"/>
            <a:ext cx="5197959" cy="460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D2C73-CB13-4B33-8C44-F466C25F3C5B}"/>
              </a:ext>
            </a:extLst>
          </p:cNvPr>
          <p:cNvSpPr txBox="1"/>
          <p:nvPr/>
        </p:nvSpPr>
        <p:spPr>
          <a:xfrm>
            <a:off x="308233" y="1492814"/>
            <a:ext cx="63176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6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2600" b="0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 trung thu gửi các cháu thiếu nhi năm 1951 - Hồ Chí Minh</a:t>
            </a:r>
            <a:endParaRPr lang="en-US" sz="26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5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386</Words>
  <Application>Microsoft Office PowerPoint</Application>
  <PresentationFormat>Widescreen</PresentationFormat>
  <Paragraphs>65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13</cp:revision>
  <dcterms:created xsi:type="dcterms:W3CDTF">2021-07-25T12:20:42Z</dcterms:created>
  <dcterms:modified xsi:type="dcterms:W3CDTF">2022-03-22T01:26:28Z</dcterms:modified>
</cp:coreProperties>
</file>