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9" r:id="rId2"/>
  </p:sldMasterIdLst>
  <p:notesMasterIdLst>
    <p:notesMasterId r:id="rId23"/>
  </p:notesMasterIdLst>
  <p:sldIdLst>
    <p:sldId id="289" r:id="rId3"/>
    <p:sldId id="321" r:id="rId4"/>
    <p:sldId id="270" r:id="rId5"/>
    <p:sldId id="308" r:id="rId6"/>
    <p:sldId id="313" r:id="rId7"/>
    <p:sldId id="309" r:id="rId8"/>
    <p:sldId id="310" r:id="rId9"/>
    <p:sldId id="311" r:id="rId10"/>
    <p:sldId id="339" r:id="rId11"/>
    <p:sldId id="312" r:id="rId12"/>
    <p:sldId id="317" r:id="rId13"/>
    <p:sldId id="292" r:id="rId14"/>
    <p:sldId id="342" r:id="rId15"/>
    <p:sldId id="332" r:id="rId16"/>
    <p:sldId id="257" r:id="rId17"/>
    <p:sldId id="268" r:id="rId18"/>
    <p:sldId id="340" r:id="rId19"/>
    <p:sldId id="263" r:id="rId20"/>
    <p:sldId id="341" r:id="rId21"/>
    <p:sldId id="278"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004483C-56DB-458B-969F-ACAC56A368E0}">
          <p14:sldIdLst>
            <p14:sldId id="289"/>
            <p14:sldId id="321"/>
            <p14:sldId id="270"/>
            <p14:sldId id="308"/>
            <p14:sldId id="313"/>
            <p14:sldId id="309"/>
            <p14:sldId id="310"/>
            <p14:sldId id="311"/>
            <p14:sldId id="339"/>
            <p14:sldId id="312"/>
            <p14:sldId id="317"/>
            <p14:sldId id="292"/>
            <p14:sldId id="342"/>
            <p14:sldId id="332"/>
            <p14:sldId id="257"/>
            <p14:sldId id="268"/>
            <p14:sldId id="340"/>
            <p14:sldId id="263"/>
            <p14:sldId id="341"/>
            <p14:sldId id="27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ke Tran" initials="D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9" autoAdjust="0"/>
    <p:restoredTop sz="66341" autoAdjust="0"/>
  </p:normalViewPr>
  <p:slideViewPr>
    <p:cSldViewPr>
      <p:cViewPr varScale="1">
        <p:scale>
          <a:sx n="100" d="100"/>
          <a:sy n="100" d="100"/>
        </p:scale>
        <p:origin x="221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44906-C62E-4BC6-9728-14D79B276AEF}" type="datetimeFigureOut">
              <a:rPr lang="en-US" smtClean="0"/>
              <a:t>9/5/2020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ACD587-8857-47BB-9B31-0E5565C42BD9}" type="slidenum">
              <a:rPr lang="en-US" smtClean="0"/>
              <a:t>‹#›</a:t>
            </a:fld>
            <a:endParaRPr lang="en-US"/>
          </a:p>
        </p:txBody>
      </p:sp>
    </p:spTree>
    <p:extLst>
      <p:ext uri="{BB962C8B-B14F-4D97-AF65-F5344CB8AC3E}">
        <p14:creationId xmlns:p14="http://schemas.microsoft.com/office/powerpoint/2010/main" val="772146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Ask students to stand at their desks.</a:t>
            </a:r>
          </a:p>
          <a:p>
            <a:pPr lvl="0"/>
            <a:r>
              <a:rPr lang="en-US" sz="1200" kern="1200" dirty="0">
                <a:solidFill>
                  <a:schemeClr val="tx1"/>
                </a:solidFill>
                <a:effectLst/>
                <a:latin typeface="+mn-lt"/>
                <a:ea typeface="+mn-ea"/>
                <a:cs typeface="+mn-cs"/>
              </a:rPr>
              <a:t>- Tell them the rule: If the instruction begins with the words </a:t>
            </a:r>
            <a:r>
              <a:rPr lang="en-US" sz="1200" i="1" kern="1200" dirty="0">
                <a:solidFill>
                  <a:schemeClr val="tx1"/>
                </a:solidFill>
                <a:effectLst/>
                <a:latin typeface="+mn-lt"/>
                <a:ea typeface="+mn-ea"/>
                <a:cs typeface="+mn-cs"/>
              </a:rPr>
              <a:t>Simon says</a:t>
            </a:r>
            <a:r>
              <a:rPr lang="en-US" sz="1200" kern="1200" dirty="0">
                <a:solidFill>
                  <a:schemeClr val="tx1"/>
                </a:solidFill>
                <a:effectLst/>
                <a:latin typeface="+mn-lt"/>
                <a:ea typeface="+mn-ea"/>
                <a:cs typeface="+mn-cs"/>
              </a:rPr>
              <a:t>, children must do as you say. If not, they should stand still and wait for the next instruction. Students who get this wrong are out of the game and have to sit down.</a:t>
            </a:r>
          </a:p>
          <a:p>
            <a:r>
              <a:rPr lang="en-US" sz="1200" i="1" kern="1200" dirty="0">
                <a:solidFill>
                  <a:schemeClr val="tx1"/>
                </a:solidFill>
                <a:effectLst/>
                <a:latin typeface="+mn-lt"/>
                <a:ea typeface="+mn-ea"/>
                <a:cs typeface="+mn-cs"/>
              </a:rPr>
              <a:t>Simon says point to your desk; Simon says stand up; Simon says write your name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Sit in your chair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touch your desk, count to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Continue the game until there is one winner left standing, or a group of winners if you prefer</a:t>
            </a:r>
            <a:endParaRPr lang="en-US" dirty="0"/>
          </a:p>
        </p:txBody>
      </p:sp>
      <p:sp>
        <p:nvSpPr>
          <p:cNvPr id="4" name="Slide Number Placeholder 3"/>
          <p:cNvSpPr>
            <a:spLocks noGrp="1"/>
          </p:cNvSpPr>
          <p:nvPr>
            <p:ph type="sldNum" sz="quarter" idx="10"/>
          </p:nvPr>
        </p:nvSpPr>
        <p:spPr/>
        <p:txBody>
          <a:bodyPr/>
          <a:lstStyle/>
          <a:p>
            <a:fld id="{F9ACD587-8857-47BB-9B31-0E5565C42BD9}" type="slidenum">
              <a:rPr lang="en-US" smtClean="0"/>
              <a:t>3</a:t>
            </a:fld>
            <a:endParaRPr lang="en-US"/>
          </a:p>
        </p:txBody>
      </p:sp>
    </p:spTree>
    <p:extLst>
      <p:ext uri="{BB962C8B-B14F-4D97-AF65-F5344CB8AC3E}">
        <p14:creationId xmlns:p14="http://schemas.microsoft.com/office/powerpoint/2010/main" val="282307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Listen and chant. Track 62</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Students listen to track 62 </a:t>
            </a:r>
          </a:p>
          <a:p>
            <a:r>
              <a:rPr lang="en-US" sz="1200" kern="1200" dirty="0">
                <a:solidFill>
                  <a:schemeClr val="tx1"/>
                </a:solidFill>
                <a:effectLst/>
                <a:latin typeface="+mn-lt"/>
                <a:ea typeface="+mn-ea"/>
                <a:cs typeface="+mn-cs"/>
              </a:rPr>
              <a:t>- Students listen again and point to the correct body parts of their own bodies.</a:t>
            </a:r>
          </a:p>
          <a:p>
            <a:r>
              <a:rPr lang="en-US" sz="1200" kern="1200" dirty="0">
                <a:solidFill>
                  <a:schemeClr val="tx1"/>
                </a:solidFill>
                <a:effectLst/>
                <a:latin typeface="+mn-lt"/>
                <a:ea typeface="+mn-ea"/>
                <a:cs typeface="+mn-cs"/>
              </a:rPr>
              <a:t>- Play the chant again for them to say the words.</a:t>
            </a:r>
            <a:endParaRPr lang="en-US" dirty="0"/>
          </a:p>
        </p:txBody>
      </p:sp>
      <p:sp>
        <p:nvSpPr>
          <p:cNvPr id="4" name="Slide Number Placeholder 3"/>
          <p:cNvSpPr>
            <a:spLocks noGrp="1"/>
          </p:cNvSpPr>
          <p:nvPr>
            <p:ph type="sldNum" sz="quarter" idx="10"/>
          </p:nvPr>
        </p:nvSpPr>
        <p:spPr/>
        <p:txBody>
          <a:bodyPr/>
          <a:lstStyle/>
          <a:p>
            <a:fld id="{F9ACD587-8857-47BB-9B31-0E5565C42BD9}" type="slidenum">
              <a:rPr lang="en-US" smtClean="0"/>
              <a:t>12</a:t>
            </a:fld>
            <a:endParaRPr lang="en-US"/>
          </a:p>
        </p:txBody>
      </p:sp>
    </p:spTree>
    <p:extLst>
      <p:ext uri="{BB962C8B-B14F-4D97-AF65-F5344CB8AC3E}">
        <p14:creationId xmlns:p14="http://schemas.microsoft.com/office/powerpoint/2010/main" val="3754459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Point and say. Stick</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Point to the pictures and say: </a:t>
            </a:r>
            <a:r>
              <a:rPr lang="en-US" sz="1200" b="0" i="1" kern="1200" dirty="0">
                <a:solidFill>
                  <a:schemeClr val="tx1"/>
                </a:solidFill>
                <a:effectLst/>
                <a:latin typeface="+mn-lt"/>
                <a:ea typeface="+mn-ea"/>
                <a:cs typeface="+mn-cs"/>
              </a:rPr>
              <a:t>arms</a:t>
            </a:r>
            <a:r>
              <a:rPr lang="en-US" sz="1200" b="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 Ask students to repeat.</a:t>
            </a:r>
          </a:p>
          <a:p>
            <a:pPr lvl="0"/>
            <a:r>
              <a:rPr lang="en-US" sz="1200" kern="1200" dirty="0">
                <a:solidFill>
                  <a:schemeClr val="tx1"/>
                </a:solidFill>
                <a:effectLst/>
                <a:latin typeface="+mn-lt"/>
                <a:ea typeface="+mn-ea"/>
                <a:cs typeface="+mn-cs"/>
              </a:rPr>
              <a:t>- Say: </a:t>
            </a:r>
            <a:r>
              <a:rPr lang="en-US" sz="1200" i="1" kern="1200" dirty="0">
                <a:solidFill>
                  <a:schemeClr val="tx1"/>
                </a:solidFill>
                <a:effectLst/>
                <a:latin typeface="+mn-lt"/>
                <a:ea typeface="+mn-ea"/>
                <a:cs typeface="+mn-cs"/>
              </a:rPr>
              <a:t>Let’s read!</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Students say in chorus and then individual.</a:t>
            </a:r>
          </a:p>
          <a:p>
            <a:pPr lvl="0"/>
            <a:r>
              <a:rPr lang="en-US" sz="1200" kern="1200" dirty="0">
                <a:solidFill>
                  <a:schemeClr val="tx1"/>
                </a:solidFill>
                <a:effectLst/>
                <a:latin typeface="+mn-lt"/>
                <a:ea typeface="+mn-ea"/>
                <a:cs typeface="+mn-cs"/>
              </a:rPr>
              <a:t>- Say: </a:t>
            </a:r>
            <a:r>
              <a:rPr lang="en-US" sz="1200" i="1" kern="1200" dirty="0">
                <a:solidFill>
                  <a:schemeClr val="tx1"/>
                </a:solidFill>
                <a:effectLst/>
                <a:latin typeface="+mn-lt"/>
                <a:ea typeface="+mn-ea"/>
                <a:cs typeface="+mn-cs"/>
              </a:rPr>
              <a:t>Let’s stick!</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Stick the sticker and say: </a:t>
            </a:r>
            <a:r>
              <a:rPr lang="en-US" sz="1200" i="1" kern="1200" dirty="0">
                <a:solidFill>
                  <a:schemeClr val="tx1"/>
                </a:solidFill>
                <a:effectLst/>
                <a:latin typeface="+mn-lt"/>
                <a:ea typeface="+mn-ea"/>
                <a:cs typeface="+mn-cs"/>
              </a:rPr>
              <a:t>Arms.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Ask students to work in pairs to say and stick</a:t>
            </a:r>
          </a:p>
          <a:p>
            <a:r>
              <a:rPr lang="en-US" sz="1200" kern="1200" dirty="0">
                <a:solidFill>
                  <a:schemeClr val="tx1"/>
                </a:solidFill>
                <a:effectLst/>
                <a:latin typeface="+mn-lt"/>
                <a:ea typeface="+mn-ea"/>
                <a:cs typeface="+mn-cs"/>
              </a:rPr>
              <a:t>- Go around to help</a:t>
            </a:r>
            <a:endParaRPr lang="en-US" dirty="0"/>
          </a:p>
        </p:txBody>
      </p:sp>
      <p:sp>
        <p:nvSpPr>
          <p:cNvPr id="4" name="Slide Number Placeholder 3"/>
          <p:cNvSpPr>
            <a:spLocks noGrp="1"/>
          </p:cNvSpPr>
          <p:nvPr>
            <p:ph type="sldNum" sz="quarter" idx="10"/>
          </p:nvPr>
        </p:nvSpPr>
        <p:spPr/>
        <p:txBody>
          <a:bodyPr/>
          <a:lstStyle/>
          <a:p>
            <a:fld id="{F9ACD587-8857-47BB-9B31-0E5565C42BD9}" type="slidenum">
              <a:rPr lang="en-US" smtClean="0"/>
              <a:t>14</a:t>
            </a:fld>
            <a:endParaRPr lang="en-US"/>
          </a:p>
        </p:txBody>
      </p:sp>
    </p:spTree>
    <p:extLst>
      <p:ext uri="{BB962C8B-B14F-4D97-AF65-F5344CB8AC3E}">
        <p14:creationId xmlns:p14="http://schemas.microsoft.com/office/powerpoint/2010/main" val="306615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a:extLst>
              <a:ext uri="{FF2B5EF4-FFF2-40B4-BE49-F238E27FC236}">
                <a16:creationId xmlns:a16="http://schemas.microsoft.com/office/drawing/2014/main" id="{71758093-FB8D-476F-8857-1164B59FC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a:extLst>
              <a:ext uri="{FF2B5EF4-FFF2-40B4-BE49-F238E27FC236}">
                <a16:creationId xmlns:a16="http://schemas.microsoft.com/office/drawing/2014/main" id="{2400A95D-AE78-4AAD-A9F2-EE0FCCCE2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6148" name="Marcador de número de diapositiva 3">
            <a:extLst>
              <a:ext uri="{FF2B5EF4-FFF2-40B4-BE49-F238E27FC236}">
                <a16:creationId xmlns:a16="http://schemas.microsoft.com/office/drawing/2014/main" id="{FA900C48-23FA-4B21-BD17-F4031B020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0D06B8-6C82-40ED-B5BB-61CDA0D96EE2}"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F9E91A10-045F-4399-A80B-FD2769F56F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5B9DC387-B73C-484E-9A37-C15328912C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26628" name="Marcador de número de diapositiva 3">
            <a:extLst>
              <a:ext uri="{FF2B5EF4-FFF2-40B4-BE49-F238E27FC236}">
                <a16:creationId xmlns:a16="http://schemas.microsoft.com/office/drawing/2014/main" id="{EEA114DF-825C-4DF8-A67A-D3C771E5A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B798A-0423-4C61-BEF8-AE4DF16937EC}"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a:extLst>
              <a:ext uri="{FF2B5EF4-FFF2-40B4-BE49-F238E27FC236}">
                <a16:creationId xmlns:a16="http://schemas.microsoft.com/office/drawing/2014/main" id="{F9E91A10-045F-4399-A80B-FD2769F56F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a:extLst>
              <a:ext uri="{FF2B5EF4-FFF2-40B4-BE49-F238E27FC236}">
                <a16:creationId xmlns:a16="http://schemas.microsoft.com/office/drawing/2014/main" id="{5B9DC387-B73C-484E-9A37-C15328912C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a:p>
        </p:txBody>
      </p:sp>
      <p:sp>
        <p:nvSpPr>
          <p:cNvPr id="26628" name="Marcador de número de diapositiva 3">
            <a:extLst>
              <a:ext uri="{FF2B5EF4-FFF2-40B4-BE49-F238E27FC236}">
                <a16:creationId xmlns:a16="http://schemas.microsoft.com/office/drawing/2014/main" id="{EEA114DF-825C-4DF8-A67A-D3C771E5A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B798A-0423-4C61-BEF8-AE4DF16937EC}"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7276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a:extLst>
              <a:ext uri="{FF2B5EF4-FFF2-40B4-BE49-F238E27FC236}">
                <a16:creationId xmlns:a16="http://schemas.microsoft.com/office/drawing/2014/main" id="{1223265B-7BDD-4D37-9E6C-60F12CD358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Marcador de notas 2">
            <a:extLst>
              <a:ext uri="{FF2B5EF4-FFF2-40B4-BE49-F238E27FC236}">
                <a16:creationId xmlns:a16="http://schemas.microsoft.com/office/drawing/2014/main" id="{4A799708-03D8-48C2-9773-F5CF932EDD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dirty="0"/>
          </a:p>
        </p:txBody>
      </p:sp>
      <p:sp>
        <p:nvSpPr>
          <p:cNvPr id="18436" name="Marcador de número de diapositiva 3">
            <a:extLst>
              <a:ext uri="{FF2B5EF4-FFF2-40B4-BE49-F238E27FC236}">
                <a16:creationId xmlns:a16="http://schemas.microsoft.com/office/drawing/2014/main" id="{A2691436-967B-4769-9252-4492B5E5C0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ED87769-22AE-4AED-9303-580DA6694CD2}" type="slidenum">
              <a:rPr lang="es-ES" altLang="en-US"/>
              <a:pPr/>
              <a:t>18</a:t>
            </a:fld>
            <a:endParaRPr lang="es-E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a:extLst>
              <a:ext uri="{FF2B5EF4-FFF2-40B4-BE49-F238E27FC236}">
                <a16:creationId xmlns:a16="http://schemas.microsoft.com/office/drawing/2014/main" id="{71758093-FB8D-476F-8857-1164B59FC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a:extLst>
              <a:ext uri="{FF2B5EF4-FFF2-40B4-BE49-F238E27FC236}">
                <a16:creationId xmlns:a16="http://schemas.microsoft.com/office/drawing/2014/main" id="{2400A95D-AE78-4AAD-A9F2-EE0FCCCE2A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n-US" dirty="0"/>
          </a:p>
        </p:txBody>
      </p:sp>
      <p:sp>
        <p:nvSpPr>
          <p:cNvPr id="6148" name="Marcador de número de diapositiva 3">
            <a:extLst>
              <a:ext uri="{FF2B5EF4-FFF2-40B4-BE49-F238E27FC236}">
                <a16:creationId xmlns:a16="http://schemas.microsoft.com/office/drawing/2014/main" id="{FA900C48-23FA-4B21-BD17-F4031B0201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0D06B8-6C82-40ED-B5BB-61CDA0D96EE2}" type="slidenum">
              <a:rPr kumimoji="0" lang="es-E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s-E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4152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Ask students to stand up, sing along and dance</a:t>
            </a:r>
          </a:p>
        </p:txBody>
      </p:sp>
      <p:sp>
        <p:nvSpPr>
          <p:cNvPr id="4" name="Slide Number Placeholder 3"/>
          <p:cNvSpPr>
            <a:spLocks noGrp="1"/>
          </p:cNvSpPr>
          <p:nvPr>
            <p:ph type="sldNum" sz="quarter" idx="10"/>
          </p:nvPr>
        </p:nvSpPr>
        <p:spPr/>
        <p:txBody>
          <a:bodyPr/>
          <a:lstStyle/>
          <a:p>
            <a:fld id="{F9ACD587-8857-47BB-9B31-0E5565C42BD9}" type="slidenum">
              <a:rPr lang="en-US" smtClean="0"/>
              <a:t>4</a:t>
            </a:fld>
            <a:endParaRPr lang="en-US"/>
          </a:p>
        </p:txBody>
      </p:sp>
    </p:spTree>
    <p:extLst>
      <p:ext uri="{BB962C8B-B14F-4D97-AF65-F5344CB8AC3E}">
        <p14:creationId xmlns:p14="http://schemas.microsoft.com/office/powerpoint/2010/main" val="258864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 Ask: </a:t>
            </a:r>
            <a:r>
              <a:rPr lang="en-US" sz="1200" i="1" kern="1200" dirty="0">
                <a:solidFill>
                  <a:schemeClr val="tx1"/>
                </a:solidFill>
                <a:effectLst/>
                <a:latin typeface="+mn-lt"/>
                <a:ea typeface="+mn-ea"/>
                <a:cs typeface="+mn-cs"/>
              </a:rPr>
              <a:t>What’s this?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Say the words for children to repeat in chorus.</a:t>
            </a:r>
          </a:p>
          <a:p>
            <a:pPr lvl="0"/>
            <a:r>
              <a:rPr lang="en-US" sz="1200" kern="1200" dirty="0">
                <a:solidFill>
                  <a:schemeClr val="tx1"/>
                </a:solidFill>
                <a:effectLst/>
                <a:latin typeface="+mn-lt"/>
                <a:ea typeface="+mn-ea"/>
                <a:cs typeface="+mn-cs"/>
              </a:rPr>
              <a:t>- Put Flashcards 32-37 in different places around the room. </a:t>
            </a:r>
          </a:p>
          <a:p>
            <a:pPr lvl="0"/>
            <a:r>
              <a:rPr lang="en-US" sz="1200" kern="1200" dirty="0">
                <a:solidFill>
                  <a:schemeClr val="tx1"/>
                </a:solidFill>
                <a:effectLst/>
                <a:latin typeface="+mn-lt"/>
                <a:ea typeface="+mn-ea"/>
                <a:cs typeface="+mn-cs"/>
              </a:rPr>
              <a:t>- Say a word. </a:t>
            </a:r>
          </a:p>
          <a:p>
            <a:r>
              <a:rPr lang="en-US" sz="1200" kern="1200" dirty="0">
                <a:solidFill>
                  <a:schemeClr val="tx1"/>
                </a:solidFill>
                <a:effectLst/>
                <a:latin typeface="+mn-lt"/>
                <a:ea typeface="+mn-ea"/>
                <a:cs typeface="+mn-cs"/>
              </a:rPr>
              <a:t>- Students point to the card and repeat the word in chorus.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05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D151EA-9B26-4DC7-A82B-0D00F46E029D}" type="slidenum">
              <a:rPr lang="vi-VN" smtClean="0"/>
              <a:t>6</a:t>
            </a:fld>
            <a:endParaRPr lang="vi-VN"/>
          </a:p>
        </p:txBody>
      </p:sp>
    </p:spTree>
    <p:extLst>
      <p:ext uri="{BB962C8B-B14F-4D97-AF65-F5344CB8AC3E}">
        <p14:creationId xmlns:p14="http://schemas.microsoft.com/office/powerpoint/2010/main" val="421409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107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D151EA-9B26-4DC7-A82B-0D00F46E029D}" type="slidenum">
              <a:rPr lang="vi-VN" smtClean="0"/>
              <a:t>8</a:t>
            </a:fld>
            <a:endParaRPr lang="vi-VN"/>
          </a:p>
        </p:txBody>
      </p:sp>
    </p:spTree>
    <p:extLst>
      <p:ext uri="{BB962C8B-B14F-4D97-AF65-F5344CB8AC3E}">
        <p14:creationId xmlns:p14="http://schemas.microsoft.com/office/powerpoint/2010/main" val="266930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8970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471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1" kern="1200" dirty="0">
                <a:solidFill>
                  <a:schemeClr val="tx1"/>
                </a:solidFill>
                <a:effectLst/>
                <a:latin typeface="+mn-lt"/>
                <a:ea typeface="+mn-ea"/>
                <a:cs typeface="+mn-cs"/>
              </a:rPr>
              <a:t>Listen and point. Track 61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Play track 61, listen and point</a:t>
            </a:r>
          </a:p>
          <a:p>
            <a:r>
              <a:rPr lang="en-US" sz="1200" kern="1200" dirty="0">
                <a:solidFill>
                  <a:schemeClr val="tx1"/>
                </a:solidFill>
                <a:effectLst/>
                <a:latin typeface="+mn-lt"/>
                <a:ea typeface="+mn-ea"/>
                <a:cs typeface="+mn-cs"/>
              </a:rPr>
              <a:t>- Play again, ask students to listen and point</a:t>
            </a:r>
          </a:p>
          <a:p>
            <a:r>
              <a:rPr lang="en-US" sz="1200" kern="1200" dirty="0">
                <a:solidFill>
                  <a:schemeClr val="tx1"/>
                </a:solidFill>
                <a:effectLst/>
                <a:latin typeface="+mn-lt"/>
                <a:ea typeface="+mn-ea"/>
                <a:cs typeface="+mn-cs"/>
              </a:rPr>
              <a:t>- Play again, ask students to listen and repeat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151EA-9B26-4DC7-A82B-0D00F46E029D}"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9916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25"/>
            <a:ext cx="9144000" cy="5143500"/>
          </a:xfrm>
          <a:prstGeom prst="rect">
            <a:avLst/>
          </a:prstGeom>
          <a:noFill/>
          <a:ln>
            <a:noFill/>
          </a:ln>
        </p:spPr>
      </p:pic>
      <p:sp>
        <p:nvSpPr>
          <p:cNvPr id="15" name="Google Shape;15;p3"/>
          <p:cNvSpPr/>
          <p:nvPr/>
        </p:nvSpPr>
        <p:spPr>
          <a:xfrm>
            <a:off x="1630650" y="1333450"/>
            <a:ext cx="5882700" cy="2476500"/>
          </a:xfrm>
          <a:prstGeom prst="rect">
            <a:avLst/>
          </a:prstGeom>
          <a:solidFill>
            <a:schemeClr val="lt2"/>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1927850" y="1583350"/>
            <a:ext cx="5288400" cy="11598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en-US"/>
              <a:t>Click to edit Master title style</a:t>
            </a:r>
            <a:endParaRPr/>
          </a:p>
        </p:txBody>
      </p:sp>
      <p:sp>
        <p:nvSpPr>
          <p:cNvPr id="17" name="Google Shape;17;p3"/>
          <p:cNvSpPr txBox="1">
            <a:spLocks noGrp="1"/>
          </p:cNvSpPr>
          <p:nvPr>
            <p:ph type="subTitle" idx="1"/>
          </p:nvPr>
        </p:nvSpPr>
        <p:spPr>
          <a:xfrm>
            <a:off x="1927850" y="2840054"/>
            <a:ext cx="5288400" cy="78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2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 Triceratops">
  <p:cSld name="Title only - Triceratops">
    <p:spTree>
      <p:nvGrpSpPr>
        <p:cNvPr id="1" name="Shape 75"/>
        <p:cNvGrpSpPr/>
        <p:nvPr/>
      </p:nvGrpSpPr>
      <p:grpSpPr>
        <a:xfrm>
          <a:off x="0" y="0"/>
          <a:ext cx="0" cy="0"/>
          <a:chOff x="0" y="0"/>
          <a:chExt cx="0" cy="0"/>
        </a:xfrm>
      </p:grpSpPr>
      <p:sp>
        <p:nvSpPr>
          <p:cNvPr id="76" name="Google Shape;76;p13"/>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a:blip r:embed="rId2">
            <a:alphaModFix/>
          </a:blip>
          <a:stretch>
            <a:fillRect/>
          </a:stretch>
        </p:blipFill>
        <p:spPr>
          <a:xfrm>
            <a:off x="0" y="1"/>
            <a:ext cx="9144000" cy="5143513"/>
          </a:xfrm>
          <a:prstGeom prst="rect">
            <a:avLst/>
          </a:prstGeom>
          <a:noFill/>
          <a:ln>
            <a:noFill/>
          </a:ln>
        </p:spPr>
      </p:pic>
      <p:sp>
        <p:nvSpPr>
          <p:cNvPr id="78" name="Google Shape;78;p13"/>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9" name="Google Shape;79;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 Diplodocus">
  <p:cSld name="Title only - Diplodocus">
    <p:spTree>
      <p:nvGrpSpPr>
        <p:cNvPr id="1" name="Shape 80"/>
        <p:cNvGrpSpPr/>
        <p:nvPr/>
      </p:nvGrpSpPr>
      <p:grpSpPr>
        <a:xfrm>
          <a:off x="0" y="0"/>
          <a:ext cx="0" cy="0"/>
          <a:chOff x="0" y="0"/>
          <a:chExt cx="0" cy="0"/>
        </a:xfrm>
      </p:grpSpPr>
      <p:sp>
        <p:nvSpPr>
          <p:cNvPr id="81" name="Google Shape;81;p14"/>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 name="Google Shape;82;p1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3" name="Google Shape;83;p14"/>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84" name="Google Shape;84;p1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5"/>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body" idx="1"/>
          </p:nvPr>
        </p:nvSpPr>
        <p:spPr>
          <a:xfrm>
            <a:off x="741600" y="3982200"/>
            <a:ext cx="7660800" cy="3435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Clr>
                <a:schemeClr val="dk2"/>
              </a:buClr>
              <a:buSzPts val="1400"/>
              <a:buNone/>
              <a:defRPr sz="1400">
                <a:solidFill>
                  <a:schemeClr val="dk2"/>
                </a:solidFill>
              </a:defRPr>
            </a:lvl1pPr>
          </a:lstStyle>
          <a:p>
            <a:pPr lvl="0"/>
            <a:r>
              <a:rPr lang="en-US"/>
              <a:t>Click to edit Master text styles</a:t>
            </a:r>
          </a:p>
        </p:txBody>
      </p:sp>
      <p:sp>
        <p:nvSpPr>
          <p:cNvPr id="88" name="Google Shape;88;p1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89" name="Google Shape;89;p15"/>
          <p:cNvPicPr preferRelativeResize="0"/>
          <p:nvPr/>
        </p:nvPicPr>
        <p:blipFill rotWithShape="1">
          <a:blip r:embed="rId2">
            <a:alphaModFix/>
          </a:blip>
          <a:srcRect b="59417"/>
          <a:stretch/>
        </p:blipFill>
        <p:spPr>
          <a:xfrm>
            <a:off x="0" y="1"/>
            <a:ext cx="9144000" cy="20878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9143986" cy="5143500"/>
          </a:xfrm>
          <a:prstGeom prst="rect">
            <a:avLst/>
          </a:prstGeom>
          <a:noFill/>
          <a:ln>
            <a:noFill/>
          </a:ln>
        </p:spPr>
      </p:pic>
      <p:sp>
        <p:nvSpPr>
          <p:cNvPr id="95" name="Google Shape;95;p1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9144000" cy="5143513"/>
          </a:xfrm>
          <a:prstGeom prst="rect">
            <a:avLst/>
          </a:prstGeom>
          <a:noFill/>
          <a:ln>
            <a:noFill/>
          </a:ln>
        </p:spPr>
      </p:pic>
      <p:sp>
        <p:nvSpPr>
          <p:cNvPr id="104" name="Google Shape;104;p2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F305EC9D-24E9-4545-9771-22A15573240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7" name="Google Shape;107;p2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B20A-130C-46C0-B87A-7220CFD9A43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E796A1-AB68-4D1A-87ED-BDBADFC815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D29668B-5781-41CD-9E9B-7727D0EA9D5C}"/>
              </a:ext>
            </a:extLst>
          </p:cNvPr>
          <p:cNvSpPr>
            <a:spLocks noGrp="1"/>
          </p:cNvSpPr>
          <p:nvPr>
            <p:ph type="dt" sz="half" idx="10"/>
          </p:nvPr>
        </p:nvSpPr>
        <p:spPr/>
        <p:txBody>
          <a:bodyPr/>
          <a:lstStyle/>
          <a:p>
            <a:fld id="{11037B52-DE3A-488A-920C-4407CB3C459F}" type="datetimeFigureOut">
              <a:rPr lang="en-US" smtClean="0"/>
              <a:t>9/5/2020</a:t>
            </a:fld>
            <a:endParaRPr lang="en-US"/>
          </a:p>
        </p:txBody>
      </p:sp>
      <p:sp>
        <p:nvSpPr>
          <p:cNvPr id="5" name="Footer Placeholder 4">
            <a:extLst>
              <a:ext uri="{FF2B5EF4-FFF2-40B4-BE49-F238E27FC236}">
                <a16:creationId xmlns:a16="http://schemas.microsoft.com/office/drawing/2014/main" id="{5D3F01C8-B863-4596-BDFA-E9170699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94141-2D93-4CEF-97D6-3C41C07C48D4}"/>
              </a:ext>
            </a:extLst>
          </p:cNvPr>
          <p:cNvSpPr>
            <a:spLocks noGrp="1"/>
          </p:cNvSpPr>
          <p:nvPr>
            <p:ph type="sldNum" sz="quarter" idx="12"/>
          </p:nvPr>
        </p:nvSpPr>
        <p:spPr/>
        <p:txBody>
          <a:bodyPr/>
          <a:lstStyle/>
          <a:p>
            <a:fld id="{ADABDB13-554A-45E4-B658-3100B74D8AEC}" type="slidenum">
              <a:rPr lang="en-US" smtClean="0"/>
              <a:t>‹#›</a:t>
            </a:fld>
            <a:endParaRPr lang="en-US"/>
          </a:p>
        </p:txBody>
      </p:sp>
    </p:spTree>
    <p:extLst>
      <p:ext uri="{BB962C8B-B14F-4D97-AF65-F5344CB8AC3E}">
        <p14:creationId xmlns:p14="http://schemas.microsoft.com/office/powerpoint/2010/main" val="5008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5A5B8-3B9E-412A-820D-C092B37907DD}" type="datetimeFigureOut">
              <a:rPr lang="vi-VN" smtClean="0"/>
              <a:t>05/09/2020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729FCD9-6DF5-438D-80CA-2B9B81AAFB50}" type="slidenum">
              <a:rPr lang="vi-VN" smtClean="0"/>
              <a:t>‹#›</a:t>
            </a:fld>
            <a:endParaRPr lang="vi-VN"/>
          </a:p>
        </p:txBody>
      </p:sp>
    </p:spTree>
    <p:extLst>
      <p:ext uri="{BB962C8B-B14F-4D97-AF65-F5344CB8AC3E}">
        <p14:creationId xmlns:p14="http://schemas.microsoft.com/office/powerpoint/2010/main" val="652333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19"/>
            <a:ext cx="7772400" cy="1102519"/>
          </a:xfrm>
        </p:spPr>
        <p:txBody>
          <a:bodyPr/>
          <a:lstStyle/>
          <a:p>
            <a:r>
              <a:rPr lang="pl-PL"/>
              <a:t>Kliknij, aby edytować styl</a:t>
            </a:r>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
        <p:nvSpPr>
          <p:cNvPr id="4" name="Symbol zastępczy daty 3">
            <a:extLst>
              <a:ext uri="{FF2B5EF4-FFF2-40B4-BE49-F238E27FC236}">
                <a16:creationId xmlns:a16="http://schemas.microsoft.com/office/drawing/2014/main" id="{0866D4EA-D3BD-4C6A-B488-18E26F5A57F8}"/>
              </a:ext>
            </a:extLst>
          </p:cNvPr>
          <p:cNvSpPr>
            <a:spLocks noGrp="1"/>
          </p:cNvSpPr>
          <p:nvPr>
            <p:ph type="dt" sz="half" idx="10"/>
          </p:nvPr>
        </p:nvSpPr>
        <p:spPr/>
        <p:txBody>
          <a:bodyPr/>
          <a:lstStyle>
            <a:lvl1pPr>
              <a:defRPr/>
            </a:lvl1pPr>
          </a:lstStyle>
          <a:p>
            <a:pPr>
              <a:defRPr/>
            </a:pPr>
            <a:fld id="{FE0FCFE4-8641-40A5-888C-4585439F39FA}" type="datetimeFigureOut">
              <a:rPr lang="pl-PL"/>
              <a:pPr>
                <a:defRPr/>
              </a:pPr>
              <a:t>05.09.2020</a:t>
            </a:fld>
            <a:endParaRPr lang="pl-PL"/>
          </a:p>
        </p:txBody>
      </p:sp>
      <p:sp>
        <p:nvSpPr>
          <p:cNvPr id="5" name="Symbol zastępczy stopki 4">
            <a:extLst>
              <a:ext uri="{FF2B5EF4-FFF2-40B4-BE49-F238E27FC236}">
                <a16:creationId xmlns:a16="http://schemas.microsoft.com/office/drawing/2014/main" id="{8DC8799E-C4A3-4A56-9F7E-BE86A89CCDBC}"/>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51C6CA3A-0EB7-47DF-BA59-306018B4B177}"/>
              </a:ext>
            </a:extLst>
          </p:cNvPr>
          <p:cNvSpPr>
            <a:spLocks noGrp="1"/>
          </p:cNvSpPr>
          <p:nvPr>
            <p:ph type="sldNum" sz="quarter" idx="12"/>
          </p:nvPr>
        </p:nvSpPr>
        <p:spPr/>
        <p:txBody>
          <a:bodyPr/>
          <a:lstStyle>
            <a:lvl1pPr>
              <a:defRPr/>
            </a:lvl1pPr>
          </a:lstStyle>
          <a:p>
            <a:fld id="{07684707-15EE-42A8-80C4-883C9D59E2D6}" type="slidenum">
              <a:rPr lang="pl-PL" altLang="es-ES"/>
              <a:pPr/>
              <a:t>‹#›</a:t>
            </a:fld>
            <a:endParaRPr lang="pl-PL" altLang="es-ES"/>
          </a:p>
        </p:txBody>
      </p:sp>
    </p:spTree>
    <p:extLst>
      <p:ext uri="{BB962C8B-B14F-4D97-AF65-F5344CB8AC3E}">
        <p14:creationId xmlns:p14="http://schemas.microsoft.com/office/powerpoint/2010/main" val="167209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BC1E85B-B435-49FD-8BB1-30BA468CFABC}"/>
              </a:ext>
            </a:extLst>
          </p:cNvPr>
          <p:cNvSpPr>
            <a:spLocks noGrp="1"/>
          </p:cNvSpPr>
          <p:nvPr>
            <p:ph type="dt" sz="half" idx="10"/>
          </p:nvPr>
        </p:nvSpPr>
        <p:spPr/>
        <p:txBody>
          <a:bodyPr/>
          <a:lstStyle>
            <a:lvl1pPr>
              <a:defRPr/>
            </a:lvl1pPr>
          </a:lstStyle>
          <a:p>
            <a:pPr>
              <a:defRPr/>
            </a:pPr>
            <a:fld id="{9B170820-3C93-4255-8AEE-2AC05625BD7B}" type="datetimeFigureOut">
              <a:rPr lang="pl-PL"/>
              <a:pPr>
                <a:defRPr/>
              </a:pPr>
              <a:t>05.09.2020</a:t>
            </a:fld>
            <a:endParaRPr lang="pl-PL"/>
          </a:p>
        </p:txBody>
      </p:sp>
      <p:sp>
        <p:nvSpPr>
          <p:cNvPr id="5" name="Symbol zastępczy stopki 4">
            <a:extLst>
              <a:ext uri="{FF2B5EF4-FFF2-40B4-BE49-F238E27FC236}">
                <a16:creationId xmlns:a16="http://schemas.microsoft.com/office/drawing/2014/main" id="{1B12CADB-9CD5-48DF-960E-3D76504AD0A8}"/>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6A6B795F-2A81-424B-8A43-B1EAE66EC08C}"/>
              </a:ext>
            </a:extLst>
          </p:cNvPr>
          <p:cNvSpPr>
            <a:spLocks noGrp="1"/>
          </p:cNvSpPr>
          <p:nvPr>
            <p:ph type="sldNum" sz="quarter" idx="12"/>
          </p:nvPr>
        </p:nvSpPr>
        <p:spPr/>
        <p:txBody>
          <a:bodyPr/>
          <a:lstStyle>
            <a:lvl1pPr>
              <a:defRPr/>
            </a:lvl1pPr>
          </a:lstStyle>
          <a:p>
            <a:fld id="{CDB3B64D-C050-4116-ADDA-0D1663C21BEF}" type="slidenum">
              <a:rPr lang="pl-PL" altLang="es-ES"/>
              <a:pPr/>
              <a:t>‹#›</a:t>
            </a:fld>
            <a:endParaRPr lang="pl-PL" altLang="es-ES"/>
          </a:p>
        </p:txBody>
      </p:sp>
    </p:spTree>
    <p:extLst>
      <p:ext uri="{BB962C8B-B14F-4D97-AF65-F5344CB8AC3E}">
        <p14:creationId xmlns:p14="http://schemas.microsoft.com/office/powerpoint/2010/main" val="74843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2743175" y="741550"/>
            <a:ext cx="3657600" cy="3660300"/>
          </a:xfrm>
          <a:prstGeom prst="rect">
            <a:avLst/>
          </a:prstGeom>
          <a:solidFill>
            <a:schemeClr val="lt1"/>
          </a:solidFill>
          <a:ln>
            <a:noFill/>
          </a:ln>
          <a:effectLst>
            <a:outerShdw blurRad="285750" algn="bl" rotWithShape="0">
              <a:srgbClr val="00131F">
                <a:alpha val="7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4"/>
          <p:cNvPicPr preferRelativeResize="0"/>
          <p:nvPr/>
        </p:nvPicPr>
        <p:blipFill>
          <a:blip r:embed="rId2">
            <a:alphaModFix/>
          </a:blip>
          <a:stretch>
            <a:fillRect/>
          </a:stretch>
        </p:blipFill>
        <p:spPr>
          <a:xfrm>
            <a:off x="0" y="3974875"/>
            <a:ext cx="9144000" cy="857250"/>
          </a:xfrm>
          <a:prstGeom prst="rect">
            <a:avLst/>
          </a:prstGeom>
          <a:noFill/>
          <a:ln>
            <a:noFill/>
          </a:ln>
        </p:spPr>
      </p:pic>
      <p:sp>
        <p:nvSpPr>
          <p:cNvPr id="21" name="Google Shape;21;p4"/>
          <p:cNvSpPr txBox="1">
            <a:spLocks noGrp="1"/>
          </p:cNvSpPr>
          <p:nvPr>
            <p:ph type="body" idx="1"/>
          </p:nvPr>
        </p:nvSpPr>
        <p:spPr>
          <a:xfrm>
            <a:off x="2971800" y="1074425"/>
            <a:ext cx="3200400" cy="2994600"/>
          </a:xfrm>
          <a:prstGeom prst="rect">
            <a:avLst/>
          </a:prstGeom>
        </p:spPr>
        <p:txBody>
          <a:bodyPr spcFirstLastPara="1" wrap="square" lIns="0" tIns="0" rIns="0" bIns="0" anchor="ctr" anchorCtr="0">
            <a:noAutofit/>
          </a:bodyPr>
          <a:lstStyle>
            <a:lvl1pPr marL="457200" lvl="0" indent="-355600" algn="ctr" rtl="0">
              <a:spcBef>
                <a:spcPts val="600"/>
              </a:spcBef>
              <a:spcAft>
                <a:spcPts val="0"/>
              </a:spcAft>
              <a:buSzPts val="2000"/>
              <a:buFont typeface="Bellota Text"/>
              <a:buChar char="●"/>
              <a:defRPr b="1">
                <a:latin typeface="Bellota Text"/>
                <a:ea typeface="Bellota Text"/>
                <a:cs typeface="Bellota Text"/>
                <a:sym typeface="Bellota Text"/>
              </a:defRPr>
            </a:lvl1pPr>
            <a:lvl2pPr marL="914400" lvl="1" indent="-355600" algn="ctr" rtl="0">
              <a:spcBef>
                <a:spcPts val="0"/>
              </a:spcBef>
              <a:spcAft>
                <a:spcPts val="0"/>
              </a:spcAft>
              <a:buSzPts val="2000"/>
              <a:buFont typeface="Bellota Text"/>
              <a:buChar char="○"/>
              <a:defRPr b="1">
                <a:latin typeface="Bellota Text"/>
                <a:ea typeface="Bellota Text"/>
                <a:cs typeface="Bellota Text"/>
                <a:sym typeface="Bellota Text"/>
              </a:defRPr>
            </a:lvl2pPr>
            <a:lvl3pPr marL="1371600" lvl="2" indent="-355600" algn="ctr" rtl="0">
              <a:spcBef>
                <a:spcPts val="0"/>
              </a:spcBef>
              <a:spcAft>
                <a:spcPts val="0"/>
              </a:spcAft>
              <a:buSzPts val="2000"/>
              <a:buFont typeface="Bellota Text"/>
              <a:buChar char="■"/>
              <a:defRPr b="1">
                <a:latin typeface="Bellota Text"/>
                <a:ea typeface="Bellota Text"/>
                <a:cs typeface="Bellota Text"/>
                <a:sym typeface="Bellota Text"/>
              </a:defRPr>
            </a:lvl3pPr>
            <a:lvl4pPr marL="1828800" lvl="3" indent="-355600" algn="ctr" rtl="0">
              <a:spcBef>
                <a:spcPts val="0"/>
              </a:spcBef>
              <a:spcAft>
                <a:spcPts val="0"/>
              </a:spcAft>
              <a:buSzPts val="2000"/>
              <a:buFont typeface="Bellota Text"/>
              <a:buChar char="●"/>
              <a:defRPr b="1">
                <a:latin typeface="Bellota Text"/>
                <a:ea typeface="Bellota Text"/>
                <a:cs typeface="Bellota Text"/>
                <a:sym typeface="Bellota Text"/>
              </a:defRPr>
            </a:lvl4pPr>
            <a:lvl5pPr marL="2286000" lvl="4" indent="-355600" algn="ctr" rtl="0">
              <a:spcBef>
                <a:spcPts val="0"/>
              </a:spcBef>
              <a:spcAft>
                <a:spcPts val="0"/>
              </a:spcAft>
              <a:buSzPts val="2000"/>
              <a:buFont typeface="Bellota Text"/>
              <a:buChar char="○"/>
              <a:defRPr b="1">
                <a:latin typeface="Bellota Text"/>
                <a:ea typeface="Bellota Text"/>
                <a:cs typeface="Bellota Text"/>
                <a:sym typeface="Bellota Text"/>
              </a:defRPr>
            </a:lvl5pPr>
            <a:lvl6pPr marL="2743200" lvl="5" indent="-355600" algn="ctr" rtl="0">
              <a:spcBef>
                <a:spcPts val="0"/>
              </a:spcBef>
              <a:spcAft>
                <a:spcPts val="0"/>
              </a:spcAft>
              <a:buSzPts val="2000"/>
              <a:buFont typeface="Bellota Text"/>
              <a:buChar char="■"/>
              <a:defRPr b="1">
                <a:latin typeface="Bellota Text"/>
                <a:ea typeface="Bellota Text"/>
                <a:cs typeface="Bellota Text"/>
                <a:sym typeface="Bellota Text"/>
              </a:defRPr>
            </a:lvl6pPr>
            <a:lvl7pPr marL="3200400" lvl="6" indent="-355600" algn="ctr" rtl="0">
              <a:spcBef>
                <a:spcPts val="0"/>
              </a:spcBef>
              <a:spcAft>
                <a:spcPts val="0"/>
              </a:spcAft>
              <a:buSzPts val="2000"/>
              <a:buFont typeface="Bellota Text"/>
              <a:buChar char="●"/>
              <a:defRPr b="1">
                <a:latin typeface="Bellota Text"/>
                <a:ea typeface="Bellota Text"/>
                <a:cs typeface="Bellota Text"/>
                <a:sym typeface="Bellota Text"/>
              </a:defRPr>
            </a:lvl7pPr>
            <a:lvl8pPr marL="3657600" lvl="7" indent="-355600" algn="ctr" rtl="0">
              <a:spcBef>
                <a:spcPts val="0"/>
              </a:spcBef>
              <a:spcAft>
                <a:spcPts val="0"/>
              </a:spcAft>
              <a:buSzPts val="2000"/>
              <a:buFont typeface="Bellota Text"/>
              <a:buChar char="○"/>
              <a:defRPr b="1">
                <a:latin typeface="Bellota Text"/>
                <a:ea typeface="Bellota Text"/>
                <a:cs typeface="Bellota Text"/>
                <a:sym typeface="Bellota Text"/>
              </a:defRPr>
            </a:lvl8pPr>
            <a:lvl9pPr marL="4114800" lvl="8" indent="-355600" algn="ctr" rtl="0">
              <a:spcBef>
                <a:spcPts val="0"/>
              </a:spcBef>
              <a:spcAft>
                <a:spcPts val="0"/>
              </a:spcAft>
              <a:buSzPts val="2000"/>
              <a:buFont typeface="Bellota Text"/>
              <a:buChar char="■"/>
              <a:defRPr b="1">
                <a:latin typeface="Bellota Text"/>
                <a:ea typeface="Bellota Text"/>
                <a:cs typeface="Bellota Text"/>
                <a:sym typeface="Bellota Text"/>
              </a:defRPr>
            </a:lvl9pPr>
          </a:lstStyle>
          <a:p>
            <a:pPr lvl="0"/>
            <a:r>
              <a:rPr lang="en-US"/>
              <a:t>Click to edit Master text styles</a:t>
            </a:r>
          </a:p>
        </p:txBody>
      </p:sp>
      <p:sp>
        <p:nvSpPr>
          <p:cNvPr id="22" name="Google Shape;22;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23" name="Google Shape;23;p4"/>
          <p:cNvPicPr preferRelativeResize="0"/>
          <p:nvPr/>
        </p:nvPicPr>
        <p:blipFill>
          <a:blip r:embed="rId3">
            <a:alphaModFix/>
          </a:blip>
          <a:stretch>
            <a:fillRect/>
          </a:stretch>
        </p:blipFill>
        <p:spPr>
          <a:xfrm rot="10800000">
            <a:off x="4293615" y="454076"/>
            <a:ext cx="556775" cy="6169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3000" b="1" cap="all"/>
            </a:lvl1pPr>
          </a:lstStyle>
          <a:p>
            <a:r>
              <a:rPr lang="pl-PL"/>
              <a:t>Kliknij, aby edytować styl</a:t>
            </a:r>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13AD7C9-1129-4680-9A60-348EAC187D2F}"/>
              </a:ext>
            </a:extLst>
          </p:cNvPr>
          <p:cNvSpPr>
            <a:spLocks noGrp="1"/>
          </p:cNvSpPr>
          <p:nvPr>
            <p:ph type="dt" sz="half" idx="10"/>
          </p:nvPr>
        </p:nvSpPr>
        <p:spPr/>
        <p:txBody>
          <a:bodyPr/>
          <a:lstStyle>
            <a:lvl1pPr>
              <a:defRPr/>
            </a:lvl1pPr>
          </a:lstStyle>
          <a:p>
            <a:pPr>
              <a:defRPr/>
            </a:pPr>
            <a:fld id="{1A593861-2B2F-4F1B-BC66-ACEE810D0686}" type="datetimeFigureOut">
              <a:rPr lang="pl-PL"/>
              <a:pPr>
                <a:defRPr/>
              </a:pPr>
              <a:t>05.09.2020</a:t>
            </a:fld>
            <a:endParaRPr lang="pl-PL"/>
          </a:p>
        </p:txBody>
      </p:sp>
      <p:sp>
        <p:nvSpPr>
          <p:cNvPr id="5" name="Symbol zastępczy stopki 4">
            <a:extLst>
              <a:ext uri="{FF2B5EF4-FFF2-40B4-BE49-F238E27FC236}">
                <a16:creationId xmlns:a16="http://schemas.microsoft.com/office/drawing/2014/main" id="{1AE64BB6-DEC3-456C-83F1-91F83BE1DE60}"/>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811424F-DAC1-458C-9452-78C6F13A8974}"/>
              </a:ext>
            </a:extLst>
          </p:cNvPr>
          <p:cNvSpPr>
            <a:spLocks noGrp="1"/>
          </p:cNvSpPr>
          <p:nvPr>
            <p:ph type="sldNum" sz="quarter" idx="12"/>
          </p:nvPr>
        </p:nvSpPr>
        <p:spPr/>
        <p:txBody>
          <a:bodyPr/>
          <a:lstStyle>
            <a:lvl1pPr>
              <a:defRPr/>
            </a:lvl1pPr>
          </a:lstStyle>
          <a:p>
            <a:fld id="{A8D0463E-556A-4510-A138-71D8C7554D7E}" type="slidenum">
              <a:rPr lang="pl-PL" altLang="es-ES"/>
              <a:pPr/>
              <a:t>‹#›</a:t>
            </a:fld>
            <a:endParaRPr lang="pl-PL" altLang="es-ES"/>
          </a:p>
        </p:txBody>
      </p:sp>
    </p:spTree>
    <p:extLst>
      <p:ext uri="{BB962C8B-B14F-4D97-AF65-F5344CB8AC3E}">
        <p14:creationId xmlns:p14="http://schemas.microsoft.com/office/powerpoint/2010/main" val="1116734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668AAF4E-D3BC-4C68-98FE-9FD1FC9D5639}"/>
              </a:ext>
            </a:extLst>
          </p:cNvPr>
          <p:cNvSpPr>
            <a:spLocks noGrp="1"/>
          </p:cNvSpPr>
          <p:nvPr>
            <p:ph type="dt" sz="half" idx="10"/>
          </p:nvPr>
        </p:nvSpPr>
        <p:spPr/>
        <p:txBody>
          <a:bodyPr/>
          <a:lstStyle>
            <a:lvl1pPr>
              <a:defRPr/>
            </a:lvl1pPr>
          </a:lstStyle>
          <a:p>
            <a:pPr>
              <a:defRPr/>
            </a:pPr>
            <a:fld id="{63ACA7F5-2145-4737-A693-7699742E5FF9}" type="datetimeFigureOut">
              <a:rPr lang="pl-PL"/>
              <a:pPr>
                <a:defRPr/>
              </a:pPr>
              <a:t>05.09.2020</a:t>
            </a:fld>
            <a:endParaRPr lang="pl-PL"/>
          </a:p>
        </p:txBody>
      </p:sp>
      <p:sp>
        <p:nvSpPr>
          <p:cNvPr id="6" name="Symbol zastępczy stopki 4">
            <a:extLst>
              <a:ext uri="{FF2B5EF4-FFF2-40B4-BE49-F238E27FC236}">
                <a16:creationId xmlns:a16="http://schemas.microsoft.com/office/drawing/2014/main" id="{3318C6E4-431F-4C11-A78C-615B0EE19C11}"/>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D3FB193F-8166-48E2-9868-183D3BE6631B}"/>
              </a:ext>
            </a:extLst>
          </p:cNvPr>
          <p:cNvSpPr>
            <a:spLocks noGrp="1"/>
          </p:cNvSpPr>
          <p:nvPr>
            <p:ph type="sldNum" sz="quarter" idx="12"/>
          </p:nvPr>
        </p:nvSpPr>
        <p:spPr/>
        <p:txBody>
          <a:bodyPr/>
          <a:lstStyle>
            <a:lvl1pPr>
              <a:defRPr/>
            </a:lvl1pPr>
          </a:lstStyle>
          <a:p>
            <a:fld id="{04E06392-9E5A-489A-9CF4-93560FE8BDAC}" type="slidenum">
              <a:rPr lang="pl-PL" altLang="es-ES"/>
              <a:pPr/>
              <a:t>‹#›</a:t>
            </a:fld>
            <a:endParaRPr lang="pl-PL" altLang="es-ES"/>
          </a:p>
        </p:txBody>
      </p:sp>
    </p:spTree>
    <p:extLst>
      <p:ext uri="{BB962C8B-B14F-4D97-AF65-F5344CB8AC3E}">
        <p14:creationId xmlns:p14="http://schemas.microsoft.com/office/powerpoint/2010/main" val="1781047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Kliknij, aby edytować style wzorca tekstu</a:t>
            </a:r>
          </a:p>
        </p:txBody>
      </p:sp>
      <p:sp>
        <p:nvSpPr>
          <p:cNvPr id="6" name="Symbol zastępczy zawartości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670F207-08BF-424B-BC25-77B182A46DB3}"/>
              </a:ext>
            </a:extLst>
          </p:cNvPr>
          <p:cNvSpPr>
            <a:spLocks noGrp="1"/>
          </p:cNvSpPr>
          <p:nvPr>
            <p:ph type="dt" sz="half" idx="10"/>
          </p:nvPr>
        </p:nvSpPr>
        <p:spPr/>
        <p:txBody>
          <a:bodyPr/>
          <a:lstStyle>
            <a:lvl1pPr>
              <a:defRPr/>
            </a:lvl1pPr>
          </a:lstStyle>
          <a:p>
            <a:pPr>
              <a:defRPr/>
            </a:pPr>
            <a:fld id="{A1992C45-980B-410F-8ACF-080414C9C963}" type="datetimeFigureOut">
              <a:rPr lang="pl-PL"/>
              <a:pPr>
                <a:defRPr/>
              </a:pPr>
              <a:t>05.09.2020</a:t>
            </a:fld>
            <a:endParaRPr lang="pl-PL"/>
          </a:p>
        </p:txBody>
      </p:sp>
      <p:sp>
        <p:nvSpPr>
          <p:cNvPr id="8" name="Symbol zastępczy stopki 4">
            <a:extLst>
              <a:ext uri="{FF2B5EF4-FFF2-40B4-BE49-F238E27FC236}">
                <a16:creationId xmlns:a16="http://schemas.microsoft.com/office/drawing/2014/main" id="{080388C9-25D9-40EF-8BFA-3C2721EE4B0D}"/>
              </a:ext>
            </a:extLst>
          </p:cNvPr>
          <p:cNvSpPr>
            <a:spLocks noGrp="1"/>
          </p:cNvSpPr>
          <p:nvPr>
            <p:ph type="ftr" sz="quarter" idx="11"/>
          </p:nvPr>
        </p:nvSpPr>
        <p:spPr/>
        <p:txBody>
          <a:bodyPr/>
          <a:lstStyle>
            <a:lvl1pPr>
              <a:defRPr/>
            </a:lvl1pPr>
          </a:lstStyle>
          <a:p>
            <a:pPr>
              <a:defRPr/>
            </a:pPr>
            <a:endParaRPr lang="pl-PL"/>
          </a:p>
        </p:txBody>
      </p:sp>
      <p:sp>
        <p:nvSpPr>
          <p:cNvPr id="9" name="Symbol zastępczy numeru slajdu 5">
            <a:extLst>
              <a:ext uri="{FF2B5EF4-FFF2-40B4-BE49-F238E27FC236}">
                <a16:creationId xmlns:a16="http://schemas.microsoft.com/office/drawing/2014/main" id="{3FAC6A21-8588-4C63-964B-2077DA58ED99}"/>
              </a:ext>
            </a:extLst>
          </p:cNvPr>
          <p:cNvSpPr>
            <a:spLocks noGrp="1"/>
          </p:cNvSpPr>
          <p:nvPr>
            <p:ph type="sldNum" sz="quarter" idx="12"/>
          </p:nvPr>
        </p:nvSpPr>
        <p:spPr/>
        <p:txBody>
          <a:bodyPr/>
          <a:lstStyle>
            <a:lvl1pPr>
              <a:defRPr/>
            </a:lvl1pPr>
          </a:lstStyle>
          <a:p>
            <a:fld id="{400785FE-1E8D-4F40-B4C6-6E36C614C63C}" type="slidenum">
              <a:rPr lang="pl-PL" altLang="es-ES"/>
              <a:pPr/>
              <a:t>‹#›</a:t>
            </a:fld>
            <a:endParaRPr lang="pl-PL" altLang="es-ES"/>
          </a:p>
        </p:txBody>
      </p:sp>
    </p:spTree>
    <p:extLst>
      <p:ext uri="{BB962C8B-B14F-4D97-AF65-F5344CB8AC3E}">
        <p14:creationId xmlns:p14="http://schemas.microsoft.com/office/powerpoint/2010/main" val="23058029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10FDCC20-713A-47CE-B650-928BEE3682F7}"/>
              </a:ext>
            </a:extLst>
          </p:cNvPr>
          <p:cNvSpPr>
            <a:spLocks noGrp="1"/>
          </p:cNvSpPr>
          <p:nvPr>
            <p:ph type="dt" sz="half" idx="10"/>
          </p:nvPr>
        </p:nvSpPr>
        <p:spPr/>
        <p:txBody>
          <a:bodyPr/>
          <a:lstStyle>
            <a:lvl1pPr>
              <a:defRPr/>
            </a:lvl1pPr>
          </a:lstStyle>
          <a:p>
            <a:pPr>
              <a:defRPr/>
            </a:pPr>
            <a:fld id="{F5834E60-17D5-4D4E-A8E0-78A462C5314C}" type="datetimeFigureOut">
              <a:rPr lang="pl-PL"/>
              <a:pPr>
                <a:defRPr/>
              </a:pPr>
              <a:t>05.09.2020</a:t>
            </a:fld>
            <a:endParaRPr lang="pl-PL"/>
          </a:p>
        </p:txBody>
      </p:sp>
      <p:sp>
        <p:nvSpPr>
          <p:cNvPr id="4" name="Symbol zastępczy stopki 4">
            <a:extLst>
              <a:ext uri="{FF2B5EF4-FFF2-40B4-BE49-F238E27FC236}">
                <a16:creationId xmlns:a16="http://schemas.microsoft.com/office/drawing/2014/main" id="{5D982D2F-1972-4D94-8CBC-CCAD5B12A27E}"/>
              </a:ext>
            </a:extLst>
          </p:cNvPr>
          <p:cNvSpPr>
            <a:spLocks noGrp="1"/>
          </p:cNvSpPr>
          <p:nvPr>
            <p:ph type="ftr" sz="quarter" idx="11"/>
          </p:nvPr>
        </p:nvSpPr>
        <p:spPr/>
        <p:txBody>
          <a:bodyPr/>
          <a:lstStyle>
            <a:lvl1pPr>
              <a:defRPr/>
            </a:lvl1pPr>
          </a:lstStyle>
          <a:p>
            <a:pPr>
              <a:defRPr/>
            </a:pPr>
            <a:endParaRPr lang="pl-PL"/>
          </a:p>
        </p:txBody>
      </p:sp>
      <p:sp>
        <p:nvSpPr>
          <p:cNvPr id="5" name="Symbol zastępczy numeru slajdu 5">
            <a:extLst>
              <a:ext uri="{FF2B5EF4-FFF2-40B4-BE49-F238E27FC236}">
                <a16:creationId xmlns:a16="http://schemas.microsoft.com/office/drawing/2014/main" id="{C408A251-A8CC-4161-A78A-237F40B8607C}"/>
              </a:ext>
            </a:extLst>
          </p:cNvPr>
          <p:cNvSpPr>
            <a:spLocks noGrp="1"/>
          </p:cNvSpPr>
          <p:nvPr>
            <p:ph type="sldNum" sz="quarter" idx="12"/>
          </p:nvPr>
        </p:nvSpPr>
        <p:spPr/>
        <p:txBody>
          <a:bodyPr/>
          <a:lstStyle>
            <a:lvl1pPr>
              <a:defRPr/>
            </a:lvl1pPr>
          </a:lstStyle>
          <a:p>
            <a:fld id="{9CE2573B-BBC1-4D86-B3D0-2E473DE2BCE1}" type="slidenum">
              <a:rPr lang="pl-PL" altLang="es-ES"/>
              <a:pPr/>
              <a:t>‹#›</a:t>
            </a:fld>
            <a:endParaRPr lang="pl-PL" altLang="es-ES"/>
          </a:p>
        </p:txBody>
      </p:sp>
    </p:spTree>
    <p:extLst>
      <p:ext uri="{BB962C8B-B14F-4D97-AF65-F5344CB8AC3E}">
        <p14:creationId xmlns:p14="http://schemas.microsoft.com/office/powerpoint/2010/main" val="3009512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3265DBFF-65AC-473C-AFA5-536ED518B4CD}"/>
              </a:ext>
            </a:extLst>
          </p:cNvPr>
          <p:cNvSpPr>
            <a:spLocks noGrp="1"/>
          </p:cNvSpPr>
          <p:nvPr>
            <p:ph type="dt" sz="half" idx="10"/>
          </p:nvPr>
        </p:nvSpPr>
        <p:spPr/>
        <p:txBody>
          <a:bodyPr/>
          <a:lstStyle>
            <a:lvl1pPr>
              <a:defRPr/>
            </a:lvl1pPr>
          </a:lstStyle>
          <a:p>
            <a:pPr>
              <a:defRPr/>
            </a:pPr>
            <a:fld id="{25E84895-E559-4D78-AF05-27B24F8D798E}" type="datetimeFigureOut">
              <a:rPr lang="pl-PL"/>
              <a:pPr>
                <a:defRPr/>
              </a:pPr>
              <a:t>05.09.2020</a:t>
            </a:fld>
            <a:endParaRPr lang="pl-PL"/>
          </a:p>
        </p:txBody>
      </p:sp>
      <p:sp>
        <p:nvSpPr>
          <p:cNvPr id="3" name="Symbol zastępczy stopki 4">
            <a:extLst>
              <a:ext uri="{FF2B5EF4-FFF2-40B4-BE49-F238E27FC236}">
                <a16:creationId xmlns:a16="http://schemas.microsoft.com/office/drawing/2014/main" id="{C115D83B-C311-427B-AA90-D5D7CE3D60DE}"/>
              </a:ext>
            </a:extLst>
          </p:cNvPr>
          <p:cNvSpPr>
            <a:spLocks noGrp="1"/>
          </p:cNvSpPr>
          <p:nvPr>
            <p:ph type="ftr" sz="quarter" idx="11"/>
          </p:nvPr>
        </p:nvSpPr>
        <p:spPr/>
        <p:txBody>
          <a:bodyPr/>
          <a:lstStyle>
            <a:lvl1pPr>
              <a:defRPr/>
            </a:lvl1pPr>
          </a:lstStyle>
          <a:p>
            <a:pPr>
              <a:defRPr/>
            </a:pPr>
            <a:endParaRPr lang="pl-PL"/>
          </a:p>
        </p:txBody>
      </p:sp>
      <p:sp>
        <p:nvSpPr>
          <p:cNvPr id="4" name="Symbol zastępczy numeru slajdu 5">
            <a:extLst>
              <a:ext uri="{FF2B5EF4-FFF2-40B4-BE49-F238E27FC236}">
                <a16:creationId xmlns:a16="http://schemas.microsoft.com/office/drawing/2014/main" id="{E24908A0-616E-41A9-B293-85318D223B5D}"/>
              </a:ext>
            </a:extLst>
          </p:cNvPr>
          <p:cNvSpPr>
            <a:spLocks noGrp="1"/>
          </p:cNvSpPr>
          <p:nvPr>
            <p:ph type="sldNum" sz="quarter" idx="12"/>
          </p:nvPr>
        </p:nvSpPr>
        <p:spPr/>
        <p:txBody>
          <a:bodyPr/>
          <a:lstStyle>
            <a:lvl1pPr>
              <a:defRPr/>
            </a:lvl1pPr>
          </a:lstStyle>
          <a:p>
            <a:fld id="{0FAFFB79-678C-4911-A4A7-8B3B6F637DC7}" type="slidenum">
              <a:rPr lang="pl-PL" altLang="es-ES"/>
              <a:pPr/>
              <a:t>‹#›</a:t>
            </a:fld>
            <a:endParaRPr lang="pl-PL" altLang="es-ES"/>
          </a:p>
        </p:txBody>
      </p:sp>
    </p:spTree>
    <p:extLst>
      <p:ext uri="{BB962C8B-B14F-4D97-AF65-F5344CB8AC3E}">
        <p14:creationId xmlns:p14="http://schemas.microsoft.com/office/powerpoint/2010/main" val="1363375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04787"/>
            <a:ext cx="3008313" cy="871538"/>
          </a:xfrm>
        </p:spPr>
        <p:txBody>
          <a:bodyPr anchor="b"/>
          <a:lstStyle>
            <a:lvl1pPr algn="l">
              <a:defRPr sz="1500" b="1"/>
            </a:lvl1pPr>
          </a:lstStyle>
          <a:p>
            <a:r>
              <a:rPr lang="pl-PL"/>
              <a:t>Kliknij, aby edytować styl</a:t>
            </a:r>
          </a:p>
        </p:txBody>
      </p:sp>
      <p:sp>
        <p:nvSpPr>
          <p:cNvPr id="3" name="Symbol zastępczy zawartości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0203B346-ABAF-4678-ADDD-9EC2589BFB14}"/>
              </a:ext>
            </a:extLst>
          </p:cNvPr>
          <p:cNvSpPr>
            <a:spLocks noGrp="1"/>
          </p:cNvSpPr>
          <p:nvPr>
            <p:ph type="dt" sz="half" idx="10"/>
          </p:nvPr>
        </p:nvSpPr>
        <p:spPr/>
        <p:txBody>
          <a:bodyPr/>
          <a:lstStyle>
            <a:lvl1pPr>
              <a:defRPr/>
            </a:lvl1pPr>
          </a:lstStyle>
          <a:p>
            <a:pPr>
              <a:defRPr/>
            </a:pPr>
            <a:fld id="{B260A64E-3B5D-4C8D-8B21-4D17EECDCCF6}" type="datetimeFigureOut">
              <a:rPr lang="pl-PL"/>
              <a:pPr>
                <a:defRPr/>
              </a:pPr>
              <a:t>05.09.2020</a:t>
            </a:fld>
            <a:endParaRPr lang="pl-PL"/>
          </a:p>
        </p:txBody>
      </p:sp>
      <p:sp>
        <p:nvSpPr>
          <p:cNvPr id="6" name="Symbol zastępczy stopki 4">
            <a:extLst>
              <a:ext uri="{FF2B5EF4-FFF2-40B4-BE49-F238E27FC236}">
                <a16:creationId xmlns:a16="http://schemas.microsoft.com/office/drawing/2014/main" id="{510CCDF1-86CE-4BF0-AC12-D46F453895CD}"/>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561331B7-2CB3-438D-9BB9-1CCE8AE21ABE}"/>
              </a:ext>
            </a:extLst>
          </p:cNvPr>
          <p:cNvSpPr>
            <a:spLocks noGrp="1"/>
          </p:cNvSpPr>
          <p:nvPr>
            <p:ph type="sldNum" sz="quarter" idx="12"/>
          </p:nvPr>
        </p:nvSpPr>
        <p:spPr/>
        <p:txBody>
          <a:bodyPr/>
          <a:lstStyle>
            <a:lvl1pPr>
              <a:defRPr/>
            </a:lvl1pPr>
          </a:lstStyle>
          <a:p>
            <a:fld id="{3F9434F7-D902-45A6-95D6-174DF8BA46A8}" type="slidenum">
              <a:rPr lang="pl-PL" altLang="es-ES"/>
              <a:pPr/>
              <a:t>‹#›</a:t>
            </a:fld>
            <a:endParaRPr lang="pl-PL" altLang="es-ES"/>
          </a:p>
        </p:txBody>
      </p:sp>
    </p:spTree>
    <p:extLst>
      <p:ext uri="{BB962C8B-B14F-4D97-AF65-F5344CB8AC3E}">
        <p14:creationId xmlns:p14="http://schemas.microsoft.com/office/powerpoint/2010/main" val="646416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0"/>
            <a:ext cx="5486400" cy="425054"/>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A89F107D-C1B3-4069-ABCD-A894F90F928B}"/>
              </a:ext>
            </a:extLst>
          </p:cNvPr>
          <p:cNvSpPr>
            <a:spLocks noGrp="1"/>
          </p:cNvSpPr>
          <p:nvPr>
            <p:ph type="dt" sz="half" idx="10"/>
          </p:nvPr>
        </p:nvSpPr>
        <p:spPr/>
        <p:txBody>
          <a:bodyPr/>
          <a:lstStyle>
            <a:lvl1pPr>
              <a:defRPr/>
            </a:lvl1pPr>
          </a:lstStyle>
          <a:p>
            <a:pPr>
              <a:defRPr/>
            </a:pPr>
            <a:fld id="{E89850E1-9846-4610-9F8D-44271467FD2B}" type="datetimeFigureOut">
              <a:rPr lang="pl-PL"/>
              <a:pPr>
                <a:defRPr/>
              </a:pPr>
              <a:t>05.09.2020</a:t>
            </a:fld>
            <a:endParaRPr lang="pl-PL"/>
          </a:p>
        </p:txBody>
      </p:sp>
      <p:sp>
        <p:nvSpPr>
          <p:cNvPr id="6" name="Symbol zastępczy stopki 4">
            <a:extLst>
              <a:ext uri="{FF2B5EF4-FFF2-40B4-BE49-F238E27FC236}">
                <a16:creationId xmlns:a16="http://schemas.microsoft.com/office/drawing/2014/main" id="{58B4336F-FF77-4F0F-B6E8-BBD529E2725F}"/>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F00A9F85-6E14-4C0A-ACDA-A9D97D695778}"/>
              </a:ext>
            </a:extLst>
          </p:cNvPr>
          <p:cNvSpPr>
            <a:spLocks noGrp="1"/>
          </p:cNvSpPr>
          <p:nvPr>
            <p:ph type="sldNum" sz="quarter" idx="12"/>
          </p:nvPr>
        </p:nvSpPr>
        <p:spPr/>
        <p:txBody>
          <a:bodyPr/>
          <a:lstStyle>
            <a:lvl1pPr>
              <a:defRPr/>
            </a:lvl1pPr>
          </a:lstStyle>
          <a:p>
            <a:fld id="{C89DD7E2-8539-40E0-A9A8-A1F4C6B90B9E}" type="slidenum">
              <a:rPr lang="pl-PL" altLang="es-ES"/>
              <a:pPr/>
              <a:t>‹#›</a:t>
            </a:fld>
            <a:endParaRPr lang="pl-PL" altLang="es-ES"/>
          </a:p>
        </p:txBody>
      </p:sp>
    </p:spTree>
    <p:extLst>
      <p:ext uri="{BB962C8B-B14F-4D97-AF65-F5344CB8AC3E}">
        <p14:creationId xmlns:p14="http://schemas.microsoft.com/office/powerpoint/2010/main" val="1747065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F065D68-012F-4090-901F-1AB0690ABA67}"/>
              </a:ext>
            </a:extLst>
          </p:cNvPr>
          <p:cNvSpPr>
            <a:spLocks noGrp="1"/>
          </p:cNvSpPr>
          <p:nvPr>
            <p:ph type="dt" sz="half" idx="10"/>
          </p:nvPr>
        </p:nvSpPr>
        <p:spPr/>
        <p:txBody>
          <a:bodyPr/>
          <a:lstStyle>
            <a:lvl1pPr>
              <a:defRPr/>
            </a:lvl1pPr>
          </a:lstStyle>
          <a:p>
            <a:pPr>
              <a:defRPr/>
            </a:pPr>
            <a:fld id="{E768B259-FE5A-4BBE-8169-080A3494D211}" type="datetimeFigureOut">
              <a:rPr lang="pl-PL"/>
              <a:pPr>
                <a:defRPr/>
              </a:pPr>
              <a:t>05.09.2020</a:t>
            </a:fld>
            <a:endParaRPr lang="pl-PL"/>
          </a:p>
        </p:txBody>
      </p:sp>
      <p:sp>
        <p:nvSpPr>
          <p:cNvPr id="5" name="Symbol zastępczy stopki 4">
            <a:extLst>
              <a:ext uri="{FF2B5EF4-FFF2-40B4-BE49-F238E27FC236}">
                <a16:creationId xmlns:a16="http://schemas.microsoft.com/office/drawing/2014/main" id="{EF68EC26-61E4-491C-8618-766DF0CE3887}"/>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40B94B4E-9BB2-4841-82F0-5333D6A9F533}"/>
              </a:ext>
            </a:extLst>
          </p:cNvPr>
          <p:cNvSpPr>
            <a:spLocks noGrp="1"/>
          </p:cNvSpPr>
          <p:nvPr>
            <p:ph type="sldNum" sz="quarter" idx="12"/>
          </p:nvPr>
        </p:nvSpPr>
        <p:spPr/>
        <p:txBody>
          <a:bodyPr/>
          <a:lstStyle>
            <a:lvl1pPr>
              <a:defRPr/>
            </a:lvl1pPr>
          </a:lstStyle>
          <a:p>
            <a:fld id="{8CD8BFEE-498F-458C-94DD-E903C21E375F}" type="slidenum">
              <a:rPr lang="pl-PL" altLang="es-ES"/>
              <a:pPr/>
              <a:t>‹#›</a:t>
            </a:fld>
            <a:endParaRPr lang="pl-PL" altLang="es-ES"/>
          </a:p>
        </p:txBody>
      </p:sp>
    </p:spTree>
    <p:extLst>
      <p:ext uri="{BB962C8B-B14F-4D97-AF65-F5344CB8AC3E}">
        <p14:creationId xmlns:p14="http://schemas.microsoft.com/office/powerpoint/2010/main" val="1646161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79"/>
            <a:ext cx="2057400" cy="4388644"/>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05979"/>
            <a:ext cx="6019800" cy="438864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24608AC-74E1-461A-856A-048725908FD5}"/>
              </a:ext>
            </a:extLst>
          </p:cNvPr>
          <p:cNvSpPr>
            <a:spLocks noGrp="1"/>
          </p:cNvSpPr>
          <p:nvPr>
            <p:ph type="dt" sz="half" idx="10"/>
          </p:nvPr>
        </p:nvSpPr>
        <p:spPr/>
        <p:txBody>
          <a:bodyPr/>
          <a:lstStyle>
            <a:lvl1pPr>
              <a:defRPr/>
            </a:lvl1pPr>
          </a:lstStyle>
          <a:p>
            <a:pPr>
              <a:defRPr/>
            </a:pPr>
            <a:fld id="{B2F5ED9C-1636-4B33-9987-2FCE98A71344}" type="datetimeFigureOut">
              <a:rPr lang="pl-PL"/>
              <a:pPr>
                <a:defRPr/>
              </a:pPr>
              <a:t>05.09.2020</a:t>
            </a:fld>
            <a:endParaRPr lang="pl-PL"/>
          </a:p>
        </p:txBody>
      </p:sp>
      <p:sp>
        <p:nvSpPr>
          <p:cNvPr id="5" name="Symbol zastępczy stopki 4">
            <a:extLst>
              <a:ext uri="{FF2B5EF4-FFF2-40B4-BE49-F238E27FC236}">
                <a16:creationId xmlns:a16="http://schemas.microsoft.com/office/drawing/2014/main" id="{9075DF30-567F-424E-A8E6-2DCE527EC0DD}"/>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E0962FB-0886-4027-B41D-91C052A68BF6}"/>
              </a:ext>
            </a:extLst>
          </p:cNvPr>
          <p:cNvSpPr>
            <a:spLocks noGrp="1"/>
          </p:cNvSpPr>
          <p:nvPr>
            <p:ph type="sldNum" sz="quarter" idx="12"/>
          </p:nvPr>
        </p:nvSpPr>
        <p:spPr/>
        <p:txBody>
          <a:bodyPr/>
          <a:lstStyle>
            <a:lvl1pPr>
              <a:defRPr/>
            </a:lvl1pPr>
          </a:lstStyle>
          <a:p>
            <a:fld id="{51DF4D3D-5FEC-4D5D-B412-1755A103D5F3}" type="slidenum">
              <a:rPr lang="pl-PL" altLang="es-ES"/>
              <a:pPr/>
              <a:t>‹#›</a:t>
            </a:fld>
            <a:endParaRPr lang="pl-PL" altLang="es-ES"/>
          </a:p>
        </p:txBody>
      </p:sp>
    </p:spTree>
    <p:extLst>
      <p:ext uri="{BB962C8B-B14F-4D97-AF65-F5344CB8AC3E}">
        <p14:creationId xmlns:p14="http://schemas.microsoft.com/office/powerpoint/2010/main" val="1720467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 Image background">
  <p:cSld name="Title + 1 column + Image background">
    <p:spTree>
      <p:nvGrpSpPr>
        <p:cNvPr id="1" name="Shape 31"/>
        <p:cNvGrpSpPr/>
        <p:nvPr/>
      </p:nvGrpSpPr>
      <p:grpSpPr>
        <a:xfrm>
          <a:off x="0" y="0"/>
          <a:ext cx="0" cy="0"/>
          <a:chOff x="0" y="0"/>
          <a:chExt cx="0" cy="0"/>
        </a:xfrm>
      </p:grpSpPr>
      <p:sp>
        <p:nvSpPr>
          <p:cNvPr id="32" name="Google Shape;32;p6"/>
          <p:cNvSpPr/>
          <p:nvPr/>
        </p:nvSpPr>
        <p:spPr>
          <a:xfrm>
            <a:off x="741600" y="741600"/>
            <a:ext cx="38304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1082050" y="1455410"/>
            <a:ext cx="31089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34" name="Google Shape;34;p6"/>
          <p:cNvSpPr txBox="1">
            <a:spLocks noGrp="1"/>
          </p:cNvSpPr>
          <p:nvPr>
            <p:ph type="body" idx="1"/>
          </p:nvPr>
        </p:nvSpPr>
        <p:spPr>
          <a:xfrm>
            <a:off x="1082050" y="1961310"/>
            <a:ext cx="3108900" cy="1825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35" name="Google Shape;35;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pic>
        <p:nvPicPr>
          <p:cNvPr id="36" name="Google Shape;36;p6"/>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37" name="Google Shape;37;p6"/>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7"/>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42" name="Google Shape;42;p7"/>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43" name="Google Shape;43;p7"/>
          <p:cNvSpPr txBox="1">
            <a:spLocks noGrp="1"/>
          </p:cNvSpPr>
          <p:nvPr>
            <p:ph type="body" idx="1"/>
          </p:nvPr>
        </p:nvSpPr>
        <p:spPr>
          <a:xfrm>
            <a:off x="1082050"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4" name="Google Shape;44;p7"/>
          <p:cNvSpPr txBox="1">
            <a:spLocks noGrp="1"/>
          </p:cNvSpPr>
          <p:nvPr>
            <p:ph type="body" idx="2"/>
          </p:nvPr>
        </p:nvSpPr>
        <p:spPr>
          <a:xfrm>
            <a:off x="4747958" y="1633650"/>
            <a:ext cx="3313800" cy="25116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55600" rtl="0">
              <a:spcBef>
                <a:spcPts val="0"/>
              </a:spcBef>
              <a:spcAft>
                <a:spcPts val="0"/>
              </a:spcAft>
              <a:buSzPts val="2000"/>
              <a:buChar char="○"/>
              <a:defRPr/>
            </a:lvl5pPr>
            <a:lvl6pPr marL="2743200" lvl="5" indent="-355600" rtl="0">
              <a:spcBef>
                <a:spcPts val="0"/>
              </a:spcBef>
              <a:spcAft>
                <a:spcPts val="0"/>
              </a:spcAft>
              <a:buSzPts val="2000"/>
              <a:buChar char="■"/>
              <a:defRPr/>
            </a:lvl6pPr>
            <a:lvl7pPr marL="3200400" lvl="6" indent="-355600" rtl="0">
              <a:spcBef>
                <a:spcPts val="0"/>
              </a:spcBef>
              <a:spcAft>
                <a:spcPts val="0"/>
              </a:spcAft>
              <a:buSzPts val="2000"/>
              <a:buChar char="●"/>
              <a:defRPr/>
            </a:lvl7pPr>
            <a:lvl8pPr marL="3657600" lvl="7" indent="-355600" rtl="0">
              <a:spcBef>
                <a:spcPts val="0"/>
              </a:spcBef>
              <a:spcAft>
                <a:spcPts val="0"/>
              </a:spcAft>
              <a:buSzPts val="2000"/>
              <a:buChar char="○"/>
              <a:defRPr/>
            </a:lvl8pPr>
            <a:lvl9pPr marL="4114800" lvl="8" indent="-355600" rtl="0">
              <a:spcBef>
                <a:spcPts val="0"/>
              </a:spcBef>
              <a:spcAft>
                <a:spcPts val="0"/>
              </a:spcAft>
              <a:buSzPts val="2000"/>
              <a:buChar char="■"/>
              <a:defRPr/>
            </a:lvl9pPr>
          </a:lstStyle>
          <a:p>
            <a:pPr lvl="0"/>
            <a:r>
              <a:rPr lang="en-US"/>
              <a:t>Click to edit Master text styles</a:t>
            </a:r>
          </a:p>
        </p:txBody>
      </p:sp>
      <p:sp>
        <p:nvSpPr>
          <p:cNvPr id="45" name="Google Shape;45;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6"/>
        <p:cNvGrpSpPr/>
        <p:nvPr/>
      </p:nvGrpSpPr>
      <p:grpSpPr>
        <a:xfrm>
          <a:off x="0" y="0"/>
          <a:ext cx="0" cy="0"/>
          <a:chOff x="0" y="0"/>
          <a:chExt cx="0" cy="0"/>
        </a:xfrm>
      </p:grpSpPr>
      <p:sp>
        <p:nvSpPr>
          <p:cNvPr id="47" name="Google Shape;47;p8"/>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0" y="3974875"/>
            <a:ext cx="9144000" cy="857250"/>
          </a:xfrm>
          <a:prstGeom prst="rect">
            <a:avLst/>
          </a:prstGeom>
          <a:noFill/>
          <a:ln>
            <a:noFill/>
          </a:ln>
        </p:spPr>
      </p:pic>
      <p:pic>
        <p:nvPicPr>
          <p:cNvPr id="49" name="Google Shape;49;p8"/>
          <p:cNvPicPr preferRelativeResize="0"/>
          <p:nvPr/>
        </p:nvPicPr>
        <p:blipFill>
          <a:blip r:embed="rId3">
            <a:alphaModFix/>
          </a:blip>
          <a:stretch>
            <a:fillRect/>
          </a:stretch>
        </p:blipFill>
        <p:spPr>
          <a:xfrm rot="5400000" flipH="1">
            <a:off x="544007" y="1061353"/>
            <a:ext cx="382111" cy="423375"/>
          </a:xfrm>
          <a:prstGeom prst="rect">
            <a:avLst/>
          </a:prstGeom>
          <a:noFill/>
          <a:ln>
            <a:noFill/>
          </a:ln>
        </p:spPr>
      </p:pic>
      <p:sp>
        <p:nvSpPr>
          <p:cNvPr id="50" name="Google Shape;50;p8"/>
          <p:cNvSpPr txBox="1">
            <a:spLocks noGrp="1"/>
          </p:cNvSpPr>
          <p:nvPr>
            <p:ph type="title"/>
          </p:nvPr>
        </p:nvSpPr>
        <p:spPr>
          <a:xfrm>
            <a:off x="1082050" y="1127750"/>
            <a:ext cx="6979800" cy="3363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r>
              <a:rPr lang="en-US"/>
              <a:t>Click to edit Master title style</a:t>
            </a:r>
            <a:endParaRPr/>
          </a:p>
        </p:txBody>
      </p:sp>
      <p:sp>
        <p:nvSpPr>
          <p:cNvPr id="51" name="Google Shape;51;p8"/>
          <p:cNvSpPr txBox="1">
            <a:spLocks noGrp="1"/>
          </p:cNvSpPr>
          <p:nvPr>
            <p:ph type="body" idx="1"/>
          </p:nvPr>
        </p:nvSpPr>
        <p:spPr>
          <a:xfrm>
            <a:off x="1082050"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2" name="Google Shape;52;p8"/>
          <p:cNvSpPr txBox="1">
            <a:spLocks noGrp="1"/>
          </p:cNvSpPr>
          <p:nvPr>
            <p:ph type="body" idx="2"/>
          </p:nvPr>
        </p:nvSpPr>
        <p:spPr>
          <a:xfrm>
            <a:off x="3467115"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3" name="Google Shape;53;p8"/>
          <p:cNvSpPr txBox="1">
            <a:spLocks noGrp="1"/>
          </p:cNvSpPr>
          <p:nvPr>
            <p:ph type="body" idx="3"/>
          </p:nvPr>
        </p:nvSpPr>
        <p:spPr>
          <a:xfrm>
            <a:off x="5852181" y="1633650"/>
            <a:ext cx="2145600" cy="2504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pPr lvl="0"/>
            <a:r>
              <a:rPr lang="en-US"/>
              <a:t>Click to edit Master text styles</a:t>
            </a:r>
          </a:p>
        </p:txBody>
      </p:sp>
      <p:sp>
        <p:nvSpPr>
          <p:cNvPr id="54" name="Google Shape;54;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 Tyrannosaurus" type="titleOnly">
  <p:cSld name="Title only - Tyrannosaurus">
    <p:spTree>
      <p:nvGrpSpPr>
        <p:cNvPr id="1" name="Shape 55"/>
        <p:cNvGrpSpPr/>
        <p:nvPr/>
      </p:nvGrpSpPr>
      <p:grpSpPr>
        <a:xfrm>
          <a:off x="0" y="0"/>
          <a:ext cx="0" cy="0"/>
          <a:chOff x="0" y="0"/>
          <a:chExt cx="0" cy="0"/>
        </a:xfrm>
      </p:grpSpPr>
      <p:sp>
        <p:nvSpPr>
          <p:cNvPr id="56" name="Google Shape;56;p9"/>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9"/>
          <p:cNvPicPr preferRelativeResize="0"/>
          <p:nvPr/>
        </p:nvPicPr>
        <p:blipFill>
          <a:blip r:embed="rId2">
            <a:alphaModFix/>
          </a:blip>
          <a:stretch>
            <a:fillRect/>
          </a:stretch>
        </p:blipFill>
        <p:spPr>
          <a:xfrm>
            <a:off x="0" y="1"/>
            <a:ext cx="9144000" cy="5144791"/>
          </a:xfrm>
          <a:prstGeom prst="rect">
            <a:avLst/>
          </a:prstGeom>
          <a:noFill/>
          <a:ln>
            <a:noFill/>
          </a:ln>
        </p:spPr>
      </p:pic>
      <p:sp>
        <p:nvSpPr>
          <p:cNvPr id="58" name="Google Shape;58;p9"/>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59" name="Google Shape;59;p9"/>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Plesiosaur">
  <p:cSld name="Title only - Plesiosaur">
    <p:spTree>
      <p:nvGrpSpPr>
        <p:cNvPr id="1" name="Shape 60"/>
        <p:cNvGrpSpPr/>
        <p:nvPr/>
      </p:nvGrpSpPr>
      <p:grpSpPr>
        <a:xfrm>
          <a:off x="0" y="0"/>
          <a:ext cx="0" cy="0"/>
          <a:chOff x="0" y="0"/>
          <a:chExt cx="0" cy="0"/>
        </a:xfrm>
      </p:grpSpPr>
      <p:sp>
        <p:nvSpPr>
          <p:cNvPr id="61" name="Google Shape;61;p10"/>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0"/>
          <p:cNvPicPr preferRelativeResize="0"/>
          <p:nvPr/>
        </p:nvPicPr>
        <p:blipFill>
          <a:blip r:embed="rId2">
            <a:alphaModFix/>
          </a:blip>
          <a:stretch>
            <a:fillRect/>
          </a:stretch>
        </p:blipFill>
        <p:spPr>
          <a:xfrm>
            <a:off x="0" y="0"/>
            <a:ext cx="9143986" cy="5143500"/>
          </a:xfrm>
          <a:prstGeom prst="rect">
            <a:avLst/>
          </a:prstGeom>
          <a:noFill/>
          <a:ln>
            <a:noFill/>
          </a:ln>
        </p:spPr>
      </p:pic>
      <p:sp>
        <p:nvSpPr>
          <p:cNvPr id="63" name="Google Shape;63;p10"/>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4" name="Google Shape;64;p10"/>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 Pterodactyl">
  <p:cSld name="Title only - Pterodactyl">
    <p:spTree>
      <p:nvGrpSpPr>
        <p:cNvPr id="1" name="Shape 65"/>
        <p:cNvGrpSpPr/>
        <p:nvPr/>
      </p:nvGrpSpPr>
      <p:grpSpPr>
        <a:xfrm>
          <a:off x="0" y="0"/>
          <a:ext cx="0" cy="0"/>
          <a:chOff x="0" y="0"/>
          <a:chExt cx="0" cy="0"/>
        </a:xfrm>
      </p:grpSpPr>
      <p:sp>
        <p:nvSpPr>
          <p:cNvPr id="66" name="Google Shape;66;p11"/>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68" name="Google Shape;68;p11"/>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 Stegosaurus">
  <p:cSld name="Title only - Stegosaurus">
    <p:spTree>
      <p:nvGrpSpPr>
        <p:cNvPr id="1" name="Shape 70"/>
        <p:cNvGrpSpPr/>
        <p:nvPr/>
      </p:nvGrpSpPr>
      <p:grpSpPr>
        <a:xfrm>
          <a:off x="0" y="0"/>
          <a:ext cx="0" cy="0"/>
          <a:chOff x="0" y="0"/>
          <a:chExt cx="0" cy="0"/>
        </a:xfrm>
      </p:grpSpPr>
      <p:sp>
        <p:nvSpPr>
          <p:cNvPr id="71" name="Google Shape;71;p12"/>
          <p:cNvSpPr/>
          <p:nvPr/>
        </p:nvSpPr>
        <p:spPr>
          <a:xfrm>
            <a:off x="741600" y="741600"/>
            <a:ext cx="7660800" cy="3660300"/>
          </a:xfrm>
          <a:prstGeom prst="rect">
            <a:avLst/>
          </a:prstGeom>
          <a:solidFill>
            <a:schemeClr val="lt1"/>
          </a:solidFill>
          <a:ln>
            <a:noFill/>
          </a:ln>
          <a:effectLst>
            <a:outerShdw blurRad="285750" algn="bl" rotWithShape="0">
              <a:srgbClr val="054C3A">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2"/>
          <p:cNvPicPr preferRelativeResize="0"/>
          <p:nvPr/>
        </p:nvPicPr>
        <p:blipFill>
          <a:blip r:embed="rId2">
            <a:alphaModFix/>
          </a:blip>
          <a:stretch>
            <a:fillRect/>
          </a:stretch>
        </p:blipFill>
        <p:spPr>
          <a:xfrm>
            <a:off x="0" y="0"/>
            <a:ext cx="9144000" cy="5143500"/>
          </a:xfrm>
          <a:prstGeom prst="rect">
            <a:avLst/>
          </a:prstGeom>
          <a:noFill/>
          <a:ln>
            <a:noFill/>
          </a:ln>
        </p:spPr>
      </p:pic>
      <p:sp>
        <p:nvSpPr>
          <p:cNvPr id="73" name="Google Shape;73;p12"/>
          <p:cNvSpPr txBox="1">
            <a:spLocks noGrp="1"/>
          </p:cNvSpPr>
          <p:nvPr>
            <p:ph type="title"/>
          </p:nvPr>
        </p:nvSpPr>
        <p:spPr>
          <a:xfrm>
            <a:off x="1082050" y="975350"/>
            <a:ext cx="6979800" cy="336300"/>
          </a:xfrm>
          <a:prstGeom prst="rect">
            <a:avLst/>
          </a:prstGeom>
        </p:spPr>
        <p:txBody>
          <a:bodyPr spcFirstLastPara="1" wrap="square" lIns="0" tIns="0" rIns="0" bIns="0" anchor="b" anchorCtr="0">
            <a:noAutofit/>
          </a:bodyPr>
          <a:lstStyle>
            <a:lvl1pPr lvl="0" algn="ctr"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r>
              <a:rPr lang="en-US"/>
              <a:t>Click to edit Master title style</a:t>
            </a:r>
            <a:endParaRPr/>
          </a:p>
        </p:txBody>
      </p:sp>
      <p:sp>
        <p:nvSpPr>
          <p:cNvPr id="74" name="Google Shape;74;p12"/>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305EC9D-24E9-4545-9771-22A1557324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2050" y="1127750"/>
            <a:ext cx="6979800" cy="33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1pPr>
            <a:lvl2pPr lvl="1"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2pPr>
            <a:lvl3pPr lvl="2"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3pPr>
            <a:lvl4pPr lvl="3"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4pPr>
            <a:lvl5pPr lvl="4"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5pPr>
            <a:lvl6pPr lvl="5"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6pPr>
            <a:lvl7pPr lvl="6"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7pPr>
            <a:lvl8pPr lvl="7"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8pPr>
            <a:lvl9pPr lvl="8" rtl="0">
              <a:lnSpc>
                <a:spcPct val="90000"/>
              </a:lnSpc>
              <a:spcBef>
                <a:spcPts val="0"/>
              </a:spcBef>
              <a:spcAft>
                <a:spcPts val="0"/>
              </a:spcAft>
              <a:buClr>
                <a:schemeClr val="dk1"/>
              </a:buClr>
              <a:buSzPts val="2400"/>
              <a:buFont typeface="Catamaran ExtraBold"/>
              <a:buNone/>
              <a:defRPr sz="2400">
                <a:solidFill>
                  <a:schemeClr val="dk1"/>
                </a:solidFill>
                <a:latin typeface="Catamaran ExtraBold"/>
                <a:ea typeface="Catamaran ExtraBold"/>
                <a:cs typeface="Catamaran ExtraBold"/>
                <a:sym typeface="Catamaran ExtraBold"/>
              </a:defRPr>
            </a:lvl9pPr>
          </a:lstStyle>
          <a:p>
            <a:endParaRPr/>
          </a:p>
        </p:txBody>
      </p:sp>
      <p:sp>
        <p:nvSpPr>
          <p:cNvPr id="7" name="Google Shape;7;p1"/>
          <p:cNvSpPr txBox="1">
            <a:spLocks noGrp="1"/>
          </p:cNvSpPr>
          <p:nvPr>
            <p:ph type="body" idx="1"/>
          </p:nvPr>
        </p:nvSpPr>
        <p:spPr>
          <a:xfrm>
            <a:off x="1082050" y="1633651"/>
            <a:ext cx="6979800" cy="2359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Light"/>
              <a:buChar char="●"/>
              <a:defRPr sz="2000">
                <a:solidFill>
                  <a:schemeClr val="dk1"/>
                </a:solidFill>
                <a:latin typeface="Bellota Text Light"/>
                <a:ea typeface="Bellota Text Light"/>
                <a:cs typeface="Bellota Text Light"/>
                <a:sym typeface="Bellota Text Light"/>
              </a:defRPr>
            </a:lvl1pPr>
            <a:lvl2pPr marL="914400" lvl="1" indent="-355600" rtl="0">
              <a:lnSpc>
                <a:spcPct val="115000"/>
              </a:lnSpc>
              <a:spcBef>
                <a:spcPts val="0"/>
              </a:spcBef>
              <a:spcAft>
                <a:spcPts val="0"/>
              </a:spcAft>
              <a:buClr>
                <a:schemeClr val="accent3"/>
              </a:buClr>
              <a:buSzPts val="2000"/>
              <a:buFont typeface="Bellota Text Light"/>
              <a:buChar char="○"/>
              <a:defRPr sz="2000">
                <a:solidFill>
                  <a:schemeClr val="dk1"/>
                </a:solidFill>
                <a:latin typeface="Bellota Text Light"/>
                <a:ea typeface="Bellota Text Light"/>
                <a:cs typeface="Bellota Text Light"/>
                <a:sym typeface="Bellota Text Light"/>
              </a:defRPr>
            </a:lvl2pPr>
            <a:lvl3pPr marL="1371600" lvl="2" indent="-355600" rtl="0">
              <a:lnSpc>
                <a:spcPct val="115000"/>
              </a:lnSpc>
              <a:spcBef>
                <a:spcPts val="0"/>
              </a:spcBef>
              <a:spcAft>
                <a:spcPts val="0"/>
              </a:spcAft>
              <a:buClr>
                <a:schemeClr val="accent1"/>
              </a:buClr>
              <a:buSzPts val="2000"/>
              <a:buFont typeface="Bellota Text Light"/>
              <a:buChar char="■"/>
              <a:defRPr sz="2000">
                <a:solidFill>
                  <a:schemeClr val="dk1"/>
                </a:solidFill>
                <a:latin typeface="Bellota Text Light"/>
                <a:ea typeface="Bellota Text Light"/>
                <a:cs typeface="Bellota Text Light"/>
                <a:sym typeface="Bellota Text Light"/>
              </a:defRPr>
            </a:lvl3pPr>
            <a:lvl4pPr marL="1828800" lvl="3"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4pPr>
            <a:lvl5pPr marL="2286000" lvl="4"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5pPr>
            <a:lvl6pPr marL="2743200" lvl="5"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6pPr>
            <a:lvl7pPr marL="3200400" lvl="6"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7pPr>
            <a:lvl8pPr marL="3657600" lvl="7"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8pPr>
            <a:lvl9pPr marL="4114800" lvl="8" indent="-355600" rtl="0">
              <a:lnSpc>
                <a:spcPct val="115000"/>
              </a:lnSpc>
              <a:spcBef>
                <a:spcPts val="0"/>
              </a:spcBef>
              <a:spcAft>
                <a:spcPts val="0"/>
              </a:spcAft>
              <a:buClr>
                <a:schemeClr val="dk1"/>
              </a:buClr>
              <a:buSzPts val="2000"/>
              <a:buFont typeface="Bellota Text Light"/>
              <a:buChar char="■"/>
              <a:defRPr sz="20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b="1">
                <a:solidFill>
                  <a:schemeClr val="dk2"/>
                </a:solidFill>
                <a:latin typeface="Catamaran"/>
                <a:ea typeface="Catamaran"/>
                <a:cs typeface="Catamaran"/>
                <a:sym typeface="Catamaran"/>
              </a:defRPr>
            </a:lvl1pPr>
            <a:lvl2pPr lvl="1" algn="ctr" rtl="0">
              <a:buNone/>
              <a:defRPr sz="1300" b="1">
                <a:solidFill>
                  <a:schemeClr val="dk2"/>
                </a:solidFill>
                <a:latin typeface="Catamaran"/>
                <a:ea typeface="Catamaran"/>
                <a:cs typeface="Catamaran"/>
                <a:sym typeface="Catamaran"/>
              </a:defRPr>
            </a:lvl2pPr>
            <a:lvl3pPr lvl="2" algn="ctr" rtl="0">
              <a:buNone/>
              <a:defRPr sz="1300" b="1">
                <a:solidFill>
                  <a:schemeClr val="dk2"/>
                </a:solidFill>
                <a:latin typeface="Catamaran"/>
                <a:ea typeface="Catamaran"/>
                <a:cs typeface="Catamaran"/>
                <a:sym typeface="Catamaran"/>
              </a:defRPr>
            </a:lvl3pPr>
            <a:lvl4pPr lvl="3" algn="ctr" rtl="0">
              <a:buNone/>
              <a:defRPr sz="1300" b="1">
                <a:solidFill>
                  <a:schemeClr val="dk2"/>
                </a:solidFill>
                <a:latin typeface="Catamaran"/>
                <a:ea typeface="Catamaran"/>
                <a:cs typeface="Catamaran"/>
                <a:sym typeface="Catamaran"/>
              </a:defRPr>
            </a:lvl4pPr>
            <a:lvl5pPr lvl="4" algn="ctr" rtl="0">
              <a:buNone/>
              <a:defRPr sz="1300" b="1">
                <a:solidFill>
                  <a:schemeClr val="dk2"/>
                </a:solidFill>
                <a:latin typeface="Catamaran"/>
                <a:ea typeface="Catamaran"/>
                <a:cs typeface="Catamaran"/>
                <a:sym typeface="Catamaran"/>
              </a:defRPr>
            </a:lvl5pPr>
            <a:lvl6pPr lvl="5" algn="ctr" rtl="0">
              <a:buNone/>
              <a:defRPr sz="1300" b="1">
                <a:solidFill>
                  <a:schemeClr val="dk2"/>
                </a:solidFill>
                <a:latin typeface="Catamaran"/>
                <a:ea typeface="Catamaran"/>
                <a:cs typeface="Catamaran"/>
                <a:sym typeface="Catamaran"/>
              </a:defRPr>
            </a:lvl6pPr>
            <a:lvl7pPr lvl="6" algn="ctr" rtl="0">
              <a:buNone/>
              <a:defRPr sz="1300" b="1">
                <a:solidFill>
                  <a:schemeClr val="dk2"/>
                </a:solidFill>
                <a:latin typeface="Catamaran"/>
                <a:ea typeface="Catamaran"/>
                <a:cs typeface="Catamaran"/>
                <a:sym typeface="Catamaran"/>
              </a:defRPr>
            </a:lvl7pPr>
            <a:lvl8pPr lvl="7" algn="ctr" rtl="0">
              <a:buNone/>
              <a:defRPr sz="1300" b="1">
                <a:solidFill>
                  <a:schemeClr val="dk2"/>
                </a:solidFill>
                <a:latin typeface="Catamaran"/>
                <a:ea typeface="Catamaran"/>
                <a:cs typeface="Catamaran"/>
                <a:sym typeface="Catamaran"/>
              </a:defRPr>
            </a:lvl8pPr>
            <a:lvl9pPr lvl="8" algn="ctr" rtl="0">
              <a:buNone/>
              <a:defRPr sz="1300" b="1">
                <a:solidFill>
                  <a:schemeClr val="dk2"/>
                </a:solidFill>
                <a:latin typeface="Catamaran"/>
                <a:ea typeface="Catamaran"/>
                <a:cs typeface="Catamaran"/>
                <a:sym typeface="Catamaran"/>
              </a:defRPr>
            </a:lvl9pPr>
          </a:lstStyle>
          <a:p>
            <a:fld id="{F305EC9D-24E9-4545-9771-22A155732408}" type="slidenum">
              <a:rPr lang="en-US" smtClean="0"/>
              <a:t>‹#›</a:t>
            </a:fld>
            <a:endParaRPr lang="en-US"/>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0" r:id="rId13"/>
    <p:sldLayoutId id="2147483693" r:id="rId14"/>
    <p:sldLayoutId id="2147483694" r:id="rId15"/>
    <p:sldLayoutId id="2147483707" r:id="rId16"/>
    <p:sldLayoutId id="2147483708" r:id="rId17"/>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C3BCC38-E794-4FBC-8409-E88DE3B50662}"/>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s-ES"/>
              <a:t>Kliknij, aby edytować styl</a:t>
            </a:r>
          </a:p>
        </p:txBody>
      </p:sp>
      <p:sp>
        <p:nvSpPr>
          <p:cNvPr id="1027" name="Symbol zastępczy tekstu 2">
            <a:extLst>
              <a:ext uri="{FF2B5EF4-FFF2-40B4-BE49-F238E27FC236}">
                <a16:creationId xmlns:a16="http://schemas.microsoft.com/office/drawing/2014/main" id="{D51A9279-1306-483A-BC97-9ACF4B497BAF}"/>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s-ES"/>
              <a:t>Kliknij, aby edytować style wzorca tekstu</a:t>
            </a:r>
          </a:p>
          <a:p>
            <a:pPr lvl="1"/>
            <a:r>
              <a:rPr lang="pl-PL" altLang="es-ES"/>
              <a:t>Drugi poziom</a:t>
            </a:r>
          </a:p>
          <a:p>
            <a:pPr lvl="2"/>
            <a:r>
              <a:rPr lang="pl-PL" altLang="es-ES"/>
              <a:t>Trzeci poziom</a:t>
            </a:r>
          </a:p>
          <a:p>
            <a:pPr lvl="3"/>
            <a:r>
              <a:rPr lang="pl-PL" altLang="es-ES"/>
              <a:t>Czwarty poziom</a:t>
            </a:r>
          </a:p>
          <a:p>
            <a:pPr lvl="4"/>
            <a:r>
              <a:rPr lang="pl-PL" altLang="es-ES"/>
              <a:t>Piąty poziom</a:t>
            </a:r>
          </a:p>
        </p:txBody>
      </p:sp>
      <p:sp>
        <p:nvSpPr>
          <p:cNvPr id="4" name="Symbol zastępczy daty 3">
            <a:extLst>
              <a:ext uri="{FF2B5EF4-FFF2-40B4-BE49-F238E27FC236}">
                <a16:creationId xmlns:a16="http://schemas.microsoft.com/office/drawing/2014/main" id="{8CD545A9-124D-4403-84D3-033B1C60A8D6}"/>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cs typeface="+mn-cs"/>
              </a:defRPr>
            </a:lvl1pPr>
          </a:lstStyle>
          <a:p>
            <a:pPr>
              <a:defRPr/>
            </a:pPr>
            <a:fld id="{BB9DFCA6-78BD-41C1-A9EA-3BBE0D1A2C8D}" type="datetimeFigureOut">
              <a:rPr lang="pl-PL"/>
              <a:pPr>
                <a:defRPr/>
              </a:pPr>
              <a:t>05.09.2020</a:t>
            </a:fld>
            <a:endParaRPr lang="pl-PL"/>
          </a:p>
        </p:txBody>
      </p:sp>
      <p:sp>
        <p:nvSpPr>
          <p:cNvPr id="5" name="Symbol zastępczy stopki 4">
            <a:extLst>
              <a:ext uri="{FF2B5EF4-FFF2-40B4-BE49-F238E27FC236}">
                <a16:creationId xmlns:a16="http://schemas.microsoft.com/office/drawing/2014/main" id="{D5437BF7-A358-4559-B776-DA224CD29417}"/>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cs typeface="+mn-cs"/>
              </a:defRPr>
            </a:lvl1pPr>
          </a:lstStyle>
          <a:p>
            <a:pPr>
              <a:defRPr/>
            </a:pPr>
            <a:endParaRPr lang="pl-PL"/>
          </a:p>
        </p:txBody>
      </p:sp>
      <p:sp>
        <p:nvSpPr>
          <p:cNvPr id="6" name="Symbol zastępczy numeru slajdu 5">
            <a:extLst>
              <a:ext uri="{FF2B5EF4-FFF2-40B4-BE49-F238E27FC236}">
                <a16:creationId xmlns:a16="http://schemas.microsoft.com/office/drawing/2014/main" id="{22FB5C2E-130A-45F0-9D8A-D5A83F79272C}"/>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CB4AAF4C-9B8B-441C-9DD5-83E1DCC223F1}" type="slidenum">
              <a:rPr lang="pl-PL" altLang="es-ES"/>
              <a:pPr/>
              <a:t>‹#›</a:t>
            </a:fld>
            <a:endParaRPr lang="pl-PL" altLang="es-ES"/>
          </a:p>
        </p:txBody>
      </p:sp>
    </p:spTree>
    <p:extLst>
      <p:ext uri="{BB962C8B-B14F-4D97-AF65-F5344CB8AC3E}">
        <p14:creationId xmlns:p14="http://schemas.microsoft.com/office/powerpoint/2010/main" val="10371953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2.wdp"/><Relationship Id="rId3" Type="http://schemas.openxmlformats.org/officeDocument/2006/relationships/slideLayout" Target="../slideLayouts/slideLayout17.xml"/><Relationship Id="rId7" Type="http://schemas.openxmlformats.org/officeDocument/2006/relationships/image" Target="../media/image19.png"/><Relationship Id="rId12" Type="http://schemas.openxmlformats.org/officeDocument/2006/relationships/image" Target="../media/image31.png"/><Relationship Id="rId17" Type="http://schemas.openxmlformats.org/officeDocument/2006/relationships/image" Target="../media/image20.png"/><Relationship Id="rId2" Type="http://schemas.microsoft.com/office/2007/relationships/media" Target="../media/media2.mp3"/><Relationship Id="rId16" Type="http://schemas.openxmlformats.org/officeDocument/2006/relationships/image" Target="../media/image33.png"/><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audio" Target="../media/audio1.wav"/><Relationship Id="rId15" Type="http://schemas.microsoft.com/office/2007/relationships/hdphoto" Target="../media/hdphoto3.wdp"/><Relationship Id="rId10" Type="http://schemas.openxmlformats.org/officeDocument/2006/relationships/image" Target="../media/image29.png"/><Relationship Id="rId4" Type="http://schemas.openxmlformats.org/officeDocument/2006/relationships/notesSlide" Target="../notesSlides/notesSlide9.xml"/><Relationship Id="rId9" Type="http://schemas.microsoft.com/office/2007/relationships/hdphoto" Target="../media/hdphoto1.wdp"/><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5.png"/><Relationship Id="rId3" Type="http://schemas.openxmlformats.org/officeDocument/2006/relationships/slideLayout" Target="../slideLayouts/slideLayout16.xml"/><Relationship Id="rId7" Type="http://schemas.openxmlformats.org/officeDocument/2006/relationships/image" Target="../media/image34.png"/><Relationship Id="rId12"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23.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png"/><Relationship Id="rId3" Type="http://schemas.openxmlformats.org/officeDocument/2006/relationships/slideLayout" Target="../slideLayouts/slideLayout16.xml"/><Relationship Id="rId7" Type="http://schemas.openxmlformats.org/officeDocument/2006/relationships/image" Target="../media/image37.png"/><Relationship Id="rId12" Type="http://schemas.openxmlformats.org/officeDocument/2006/relationships/image" Target="../media/image4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33.png"/><Relationship Id="rId5" Type="http://schemas.microsoft.com/office/2007/relationships/hdphoto" Target="../media/hdphoto5.wdp"/><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microsoft.com/office/2007/relationships/hdphoto" Target="../media/hdphoto10.wdp"/><Relationship Id="rId3" Type="http://schemas.openxmlformats.org/officeDocument/2006/relationships/slideLayout" Target="../slideLayouts/slideLayout16.xml"/><Relationship Id="rId7" Type="http://schemas.openxmlformats.org/officeDocument/2006/relationships/image" Target="../media/image33.png"/><Relationship Id="rId12" Type="http://schemas.microsoft.com/office/2007/relationships/hdphoto" Target="../media/hdphoto7.wdp"/><Relationship Id="rId17" Type="http://schemas.openxmlformats.org/officeDocument/2006/relationships/image" Target="../media/image48.png"/><Relationship Id="rId2" Type="http://schemas.microsoft.com/office/2007/relationships/media" Target="../media/media2.mp3"/><Relationship Id="rId16" Type="http://schemas.microsoft.com/office/2007/relationships/hdphoto" Target="../media/hdphoto9.wdp"/><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5.png"/><Relationship Id="rId5" Type="http://schemas.openxmlformats.org/officeDocument/2006/relationships/audio" Target="../media/audio3.wav"/><Relationship Id="rId15" Type="http://schemas.openxmlformats.org/officeDocument/2006/relationships/image" Target="../media/image47.png"/><Relationship Id="rId10" Type="http://schemas.microsoft.com/office/2007/relationships/hdphoto" Target="../media/hdphoto6.wdp"/><Relationship Id="rId19" Type="http://schemas.openxmlformats.org/officeDocument/2006/relationships/image" Target="../media/image49.png"/><Relationship Id="rId4" Type="http://schemas.openxmlformats.org/officeDocument/2006/relationships/notesSlide" Target="../notesSlides/notesSlide11.xml"/><Relationship Id="rId9" Type="http://schemas.openxmlformats.org/officeDocument/2006/relationships/image" Target="../media/image44.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slideLayout" Target="../slideLayouts/slideLayout24.xml"/><Relationship Id="rId7" Type="http://schemas.openxmlformats.org/officeDocument/2006/relationships/image" Target="../media/image50.png"/><Relationship Id="rId12" Type="http://schemas.openxmlformats.org/officeDocument/2006/relationships/image" Target="../media/image5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4.png"/><Relationship Id="rId5" Type="http://schemas.openxmlformats.org/officeDocument/2006/relationships/audio" Target="../media/audio4.wav"/><Relationship Id="rId10" Type="http://schemas.openxmlformats.org/officeDocument/2006/relationships/image" Target="../media/image53.png"/><Relationship Id="rId4" Type="http://schemas.openxmlformats.org/officeDocument/2006/relationships/notesSlide" Target="../notesSlides/notesSlide12.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0.png"/><Relationship Id="rId3" Type="http://schemas.openxmlformats.org/officeDocument/2006/relationships/slideLayout" Target="../slideLayouts/slideLayout24.xml"/><Relationship Id="rId7" Type="http://schemas.openxmlformats.org/officeDocument/2006/relationships/image" Target="../media/image50.png"/><Relationship Id="rId12" Type="http://schemas.openxmlformats.org/officeDocument/2006/relationships/image" Target="../media/image5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8.png"/><Relationship Id="rId5" Type="http://schemas.openxmlformats.org/officeDocument/2006/relationships/audio" Target="../media/audio4.wav"/><Relationship Id="rId10" Type="http://schemas.openxmlformats.org/officeDocument/2006/relationships/image" Target="../media/image57.png"/><Relationship Id="rId4" Type="http://schemas.openxmlformats.org/officeDocument/2006/relationships/notesSlide" Target="../notesSlides/notesSlide13.xml"/><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0.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5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57.png"/><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notesSlide" Target="../notesSlides/notesSlide14.xml"/><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6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61.png"/><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notesSlide" Target="../notesSlides/notesSlide15.xml"/><Relationship Id="rId9" Type="http://schemas.openxmlformats.org/officeDocument/2006/relationships/image" Target="../media/image51.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6.png"/><Relationship Id="rId3" Type="http://schemas.openxmlformats.org/officeDocument/2006/relationships/slideLayout" Target="../slideLayouts/slideLayout24.xml"/><Relationship Id="rId7" Type="http://schemas.openxmlformats.org/officeDocument/2006/relationships/image" Target="../media/image33.png"/><Relationship Id="rId12" Type="http://schemas.openxmlformats.org/officeDocument/2006/relationships/image" Target="../media/image5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audio" Target="../media/audio5.wav"/><Relationship Id="rId11" Type="http://schemas.openxmlformats.org/officeDocument/2006/relationships/image" Target="../media/image53.png"/><Relationship Id="rId5" Type="http://schemas.openxmlformats.org/officeDocument/2006/relationships/audio" Target="../media/audio4.wav"/><Relationship Id="rId10" Type="http://schemas.openxmlformats.org/officeDocument/2006/relationships/image" Target="../media/image52.png"/><Relationship Id="rId4" Type="http://schemas.openxmlformats.org/officeDocument/2006/relationships/notesSlide" Target="../notesSlides/notesSlide16.xml"/><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14.xml"/><Relationship Id="rId7" Type="http://schemas.openxmlformats.org/officeDocument/2006/relationships/image" Target="../media/image6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png"/><Relationship Id="rId11" Type="http://schemas.openxmlformats.org/officeDocument/2006/relationships/image" Target="../media/image71.gif"/><Relationship Id="rId5" Type="http://schemas.openxmlformats.org/officeDocument/2006/relationships/image" Target="../media/image66.png"/><Relationship Id="rId10" Type="http://schemas.openxmlformats.org/officeDocument/2006/relationships/image" Target="../media/image70.gif"/><Relationship Id="rId4" Type="http://schemas.openxmlformats.org/officeDocument/2006/relationships/image" Target="../media/image65.gif"/><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3BB8134-7D54-443F-B267-B81A28D91D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 y="0"/>
            <a:ext cx="9143471" cy="5143500"/>
          </a:xfrm>
          <a:prstGeom prst="rect">
            <a:avLst/>
          </a:prstGeom>
        </p:spPr>
      </p:pic>
      <p:sp>
        <p:nvSpPr>
          <p:cNvPr id="13" name="Rectangle 12">
            <a:extLst>
              <a:ext uri="{FF2B5EF4-FFF2-40B4-BE49-F238E27FC236}">
                <a16:creationId xmlns:a16="http://schemas.microsoft.com/office/drawing/2014/main" id="{33151D7A-F612-4AB4-8394-2C02339B4F04}"/>
              </a:ext>
            </a:extLst>
          </p:cNvPr>
          <p:cNvSpPr/>
          <p:nvPr/>
        </p:nvSpPr>
        <p:spPr>
          <a:xfrm>
            <a:off x="1447145" y="681201"/>
            <a:ext cx="5872223" cy="1315745"/>
          </a:xfrm>
          <a:prstGeom prst="rect">
            <a:avLst/>
          </a:prstGeom>
          <a:noFill/>
        </p:spPr>
        <p:txBody>
          <a:bodyPr wrap="square" lIns="68580" tIns="34290" rIns="68580" bIns="34290">
            <a:spAutoFit/>
          </a:bodyPr>
          <a:lstStyle/>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FAMILY &amp;FRIENDS 1</a:t>
            </a:r>
          </a:p>
          <a:p>
            <a:pPr algn="ctr" defTabSz="685800">
              <a:defRPr/>
            </a:pPr>
            <a:r>
              <a:rPr lang="en-US" sz="4050" b="1" kern="0" dirty="0">
                <a:ln w="9525">
                  <a:solidFill>
                    <a:prstClr val="white"/>
                  </a:solidFill>
                  <a:prstDash val="solid"/>
                </a:ln>
                <a:solidFill>
                  <a:srgbClr val="00B050"/>
                </a:solidFill>
                <a:latin typeface="Baloo Chettan" panose="03080902040302020200" pitchFamily="66" charset="0"/>
                <a:cs typeface="Baloo Chettan" panose="03080902040302020200" pitchFamily="66" charset="0"/>
              </a:rPr>
              <a:t> National Edition </a:t>
            </a:r>
          </a:p>
        </p:txBody>
      </p:sp>
      <p:pic>
        <p:nvPicPr>
          <p:cNvPr id="1026" name="Picture 2">
            <a:extLst>
              <a:ext uri="{FF2B5EF4-FFF2-40B4-BE49-F238E27FC236}">
                <a16:creationId xmlns:a16="http://schemas.microsoft.com/office/drawing/2014/main" id="{DB1CA3A1-9F35-4ED6-AE5C-42E6A5B68F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00" r="14578" b="2267"/>
          <a:stretch/>
        </p:blipFill>
        <p:spPr bwMode="auto">
          <a:xfrm rot="404369">
            <a:off x="411889" y="1098868"/>
            <a:ext cx="1595102" cy="2163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CFC1ECC-67EF-4B82-B3CB-82AE4142C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865" r="52753" b="35634"/>
          <a:stretch/>
        </p:blipFill>
        <p:spPr>
          <a:xfrm>
            <a:off x="599702" y="-122722"/>
            <a:ext cx="1219473" cy="1216336"/>
          </a:xfrm>
          <a:prstGeom prst="rect">
            <a:avLst/>
          </a:prstGeom>
          <a:ln>
            <a:noFill/>
          </a:ln>
          <a:effectLst>
            <a:softEdge rad="112500"/>
          </a:effectLst>
        </p:spPr>
      </p:pic>
      <p:pic>
        <p:nvPicPr>
          <p:cNvPr id="35" name="Picture 34">
            <a:extLst>
              <a:ext uri="{FF2B5EF4-FFF2-40B4-BE49-F238E27FC236}">
                <a16:creationId xmlns:a16="http://schemas.microsoft.com/office/drawing/2014/main" id="{A66AA9B4-FF29-48A0-986B-0EDBD2AF1D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8341" y="1806954"/>
            <a:ext cx="2597295" cy="2370377"/>
          </a:xfrm>
          <a:prstGeom prst="rect">
            <a:avLst/>
          </a:prstGeom>
        </p:spPr>
      </p:pic>
    </p:spTree>
    <p:extLst>
      <p:ext uri="{BB962C8B-B14F-4D97-AF65-F5344CB8AC3E}">
        <p14:creationId xmlns:p14="http://schemas.microsoft.com/office/powerpoint/2010/main" val="1853980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2" name="Picture 1">
            <a:extLst>
              <a:ext uri="{FF2B5EF4-FFF2-40B4-BE49-F238E27FC236}">
                <a16:creationId xmlns:a16="http://schemas.microsoft.com/office/drawing/2014/main" id="{9B0C67D3-1C17-47D6-924F-E5C089DC5EFF}"/>
              </a:ext>
            </a:extLst>
          </p:cNvPr>
          <p:cNvPicPr>
            <a:picLocks noChangeAspect="1"/>
          </p:cNvPicPr>
          <p:nvPr/>
        </p:nvPicPr>
        <p:blipFill rotWithShape="1">
          <a:blip r:embed="rId7"/>
          <a:srcRect r="9178"/>
          <a:stretch/>
        </p:blipFill>
        <p:spPr>
          <a:xfrm>
            <a:off x="894308" y="994480"/>
            <a:ext cx="5430292" cy="34822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E38A3A8C-C891-46B5-85EE-E88B16BE1883}"/>
              </a:ext>
            </a:extLst>
          </p:cNvPr>
          <p:cNvPicPr>
            <a:picLocks noChangeAspect="1"/>
          </p:cNvPicPr>
          <p:nvPr/>
        </p:nvPicPr>
        <p:blipFill>
          <a:blip r:embed="rId8"/>
          <a:stretch>
            <a:fillRect/>
          </a:stretch>
        </p:blipFill>
        <p:spPr>
          <a:xfrm>
            <a:off x="4724400" y="2333627"/>
            <a:ext cx="1143000" cy="1048314"/>
          </a:xfrm>
          <a:prstGeom prst="rect">
            <a:avLst/>
          </a:prstGeom>
        </p:spPr>
      </p:pic>
      <p:pic>
        <p:nvPicPr>
          <p:cNvPr id="6" name="Picture 5">
            <a:extLst>
              <a:ext uri="{FF2B5EF4-FFF2-40B4-BE49-F238E27FC236}">
                <a16:creationId xmlns:a16="http://schemas.microsoft.com/office/drawing/2014/main" id="{45E9D92A-4DEA-485D-B367-DA3CC14C68B1}"/>
              </a:ext>
            </a:extLst>
          </p:cNvPr>
          <p:cNvPicPr>
            <a:picLocks noChangeAspect="1"/>
          </p:cNvPicPr>
          <p:nvPr/>
        </p:nvPicPr>
        <p:blipFill>
          <a:blip r:embed="rId8"/>
          <a:stretch>
            <a:fillRect/>
          </a:stretch>
        </p:blipFill>
        <p:spPr>
          <a:xfrm>
            <a:off x="1810890" y="2333628"/>
            <a:ext cx="1166612" cy="1069970"/>
          </a:xfrm>
          <a:prstGeom prst="rect">
            <a:avLst/>
          </a:prstGeom>
        </p:spPr>
      </p:pic>
    </p:spTree>
    <p:extLst>
      <p:ext uri="{BB962C8B-B14F-4D97-AF65-F5344CB8AC3E}">
        <p14:creationId xmlns:p14="http://schemas.microsoft.com/office/powerpoint/2010/main" val="3782398130"/>
      </p:ext>
    </p:extLst>
  </p:cSld>
  <p:clrMapOvr>
    <a:masterClrMapping/>
  </p:clrMapOvr>
  <p:transition>
    <p:fade thruBlk="1"/>
    <p:sndAc>
      <p:stSnd>
        <p:snd r:embed="rId3" name="hammer.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93" y="208812"/>
            <a:ext cx="7370948" cy="4798360"/>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7">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grpSp>
        <p:nvGrpSpPr>
          <p:cNvPr id="18" name="Group 17">
            <a:extLst>
              <a:ext uri="{FF2B5EF4-FFF2-40B4-BE49-F238E27FC236}">
                <a16:creationId xmlns:a16="http://schemas.microsoft.com/office/drawing/2014/main" id="{12674767-C998-49BA-8AEB-FDC91EE84268}"/>
              </a:ext>
            </a:extLst>
          </p:cNvPr>
          <p:cNvGrpSpPr/>
          <p:nvPr/>
        </p:nvGrpSpPr>
        <p:grpSpPr>
          <a:xfrm>
            <a:off x="2768459" y="1633265"/>
            <a:ext cx="2317915" cy="2156200"/>
            <a:chOff x="2712414" y="1229301"/>
            <a:chExt cx="2317915" cy="2156200"/>
          </a:xfrm>
        </p:grpSpPr>
        <p:pic>
          <p:nvPicPr>
            <p:cNvPr id="8" name="Picture 2" descr="Transparent Man Face Png - Black Hair Boy Clipart, Png Download - kindpng">
              <a:extLst>
                <a:ext uri="{FF2B5EF4-FFF2-40B4-BE49-F238E27FC236}">
                  <a16:creationId xmlns:a16="http://schemas.microsoft.com/office/drawing/2014/main" id="{AC120CA9-C11B-4716-A500-66A73726452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125" b="91875" l="10000" r="90000">
                          <a14:foregroundMark x1="43721" y1="7375" x2="57907" y2="8500"/>
                          <a14:foregroundMark x1="57907" y1="8500" x2="58953" y2="8125"/>
                          <a14:foregroundMark x1="57674" y1="90125" x2="49070" y2="91875"/>
                          <a14:foregroundMark x1="49070" y1="91875" x2="40930" y2="87000"/>
                          <a14:foregroundMark x1="40930" y1="87000" x2="40814" y2="87000"/>
                        </a14:backgroundRemoval>
                      </a14:imgEffect>
                    </a14:imgLayer>
                  </a14:imgProps>
                </a:ext>
                <a:ext uri="{28A0092B-C50C-407E-A947-70E740481C1C}">
                  <a14:useLocalDpi xmlns:a14="http://schemas.microsoft.com/office/drawing/2010/main" val="0"/>
                </a:ext>
              </a:extLst>
            </a:blip>
            <a:srcRect/>
            <a:stretch>
              <a:fillRect/>
            </a:stretch>
          </p:blipFill>
          <p:spPr bwMode="auto">
            <a:xfrm>
              <a:off x="2712414" y="1229301"/>
              <a:ext cx="2317915" cy="215620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68B497DB-6D0C-4D7A-BD27-A7DF247723B2}"/>
                </a:ext>
              </a:extLst>
            </p:cNvPr>
            <p:cNvCxnSpPr>
              <a:cxnSpLocks/>
            </p:cNvCxnSpPr>
            <p:nvPr/>
          </p:nvCxnSpPr>
          <p:spPr>
            <a:xfrm flipV="1">
              <a:off x="3002438" y="2945171"/>
              <a:ext cx="473896" cy="436907"/>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16" name="Group 15">
            <a:extLst>
              <a:ext uri="{FF2B5EF4-FFF2-40B4-BE49-F238E27FC236}">
                <a16:creationId xmlns:a16="http://schemas.microsoft.com/office/drawing/2014/main" id="{B08E31CB-C411-422F-94E1-16968376FB6F}"/>
              </a:ext>
            </a:extLst>
          </p:cNvPr>
          <p:cNvGrpSpPr/>
          <p:nvPr/>
        </p:nvGrpSpPr>
        <p:grpSpPr>
          <a:xfrm>
            <a:off x="686461" y="629805"/>
            <a:ext cx="2568207" cy="2390394"/>
            <a:chOff x="924774" y="1760990"/>
            <a:chExt cx="2568207" cy="2390394"/>
          </a:xfrm>
        </p:grpSpPr>
        <p:grpSp>
          <p:nvGrpSpPr>
            <p:cNvPr id="9" name="Group 8">
              <a:extLst>
                <a:ext uri="{FF2B5EF4-FFF2-40B4-BE49-F238E27FC236}">
                  <a16:creationId xmlns:a16="http://schemas.microsoft.com/office/drawing/2014/main" id="{F0B27CC2-E183-45E3-990C-06FA03926156}"/>
                </a:ext>
              </a:extLst>
            </p:cNvPr>
            <p:cNvGrpSpPr/>
            <p:nvPr/>
          </p:nvGrpSpPr>
          <p:grpSpPr>
            <a:xfrm>
              <a:off x="924774" y="1760990"/>
              <a:ext cx="2187000" cy="2390394"/>
              <a:chOff x="731687" y="1048684"/>
              <a:chExt cx="2187000" cy="2390394"/>
            </a:xfrm>
          </p:grpSpPr>
          <p:pic>
            <p:nvPicPr>
              <p:cNvPr id="5" name="Picture 4">
                <a:extLst>
                  <a:ext uri="{FF2B5EF4-FFF2-40B4-BE49-F238E27FC236}">
                    <a16:creationId xmlns:a16="http://schemas.microsoft.com/office/drawing/2014/main" id="{9132979A-FE50-4733-B46D-A5D6D60BFF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35293">
                <a:off x="731687" y="1531645"/>
                <a:ext cx="1536187" cy="1907433"/>
              </a:xfrm>
              <a:prstGeom prst="rect">
                <a:avLst/>
              </a:prstGeom>
            </p:spPr>
          </p:pic>
          <p:pic>
            <p:nvPicPr>
              <p:cNvPr id="27" name="Picture 26">
                <a:extLst>
                  <a:ext uri="{FF2B5EF4-FFF2-40B4-BE49-F238E27FC236}">
                    <a16:creationId xmlns:a16="http://schemas.microsoft.com/office/drawing/2014/main" id="{85148C48-D4F9-4915-9A2B-AA281A6F97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64707" flipH="1">
                <a:off x="1382500" y="1048684"/>
                <a:ext cx="1536187" cy="1907433"/>
              </a:xfrm>
              <a:prstGeom prst="rect">
                <a:avLst/>
              </a:prstGeom>
            </p:spPr>
          </p:pic>
        </p:grpSp>
        <p:cxnSp>
          <p:nvCxnSpPr>
            <p:cNvPr id="19" name="Straight Arrow Connector 18">
              <a:extLst>
                <a:ext uri="{FF2B5EF4-FFF2-40B4-BE49-F238E27FC236}">
                  <a16:creationId xmlns:a16="http://schemas.microsoft.com/office/drawing/2014/main" id="{90BCC028-0945-45EC-BADC-4BEB4412F0DA}"/>
                </a:ext>
              </a:extLst>
            </p:cNvPr>
            <p:cNvCxnSpPr>
              <a:cxnSpLocks/>
            </p:cNvCxnSpPr>
            <p:nvPr/>
          </p:nvCxnSpPr>
          <p:spPr>
            <a:xfrm flipH="1">
              <a:off x="2974521" y="2491363"/>
              <a:ext cx="518460" cy="98758"/>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17" name="Group 16">
            <a:extLst>
              <a:ext uri="{FF2B5EF4-FFF2-40B4-BE49-F238E27FC236}">
                <a16:creationId xmlns:a16="http://schemas.microsoft.com/office/drawing/2014/main" id="{99AF6812-224D-4B4A-A333-F4834CC3A1B9}"/>
              </a:ext>
            </a:extLst>
          </p:cNvPr>
          <p:cNvGrpSpPr/>
          <p:nvPr/>
        </p:nvGrpSpPr>
        <p:grpSpPr>
          <a:xfrm>
            <a:off x="945303" y="3108329"/>
            <a:ext cx="1160065" cy="1316714"/>
            <a:chOff x="945303" y="3108329"/>
            <a:chExt cx="1160065" cy="1316714"/>
          </a:xfrm>
        </p:grpSpPr>
        <p:pic>
          <p:nvPicPr>
            <p:cNvPr id="7" name="Picture 6">
              <a:extLst>
                <a:ext uri="{FF2B5EF4-FFF2-40B4-BE49-F238E27FC236}">
                  <a16:creationId xmlns:a16="http://schemas.microsoft.com/office/drawing/2014/main" id="{34DB512E-D186-4810-9191-755F6AD2FF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5303" y="3108329"/>
              <a:ext cx="983724" cy="1316714"/>
            </a:xfrm>
            <a:prstGeom prst="rect">
              <a:avLst/>
            </a:prstGeom>
          </p:spPr>
        </p:pic>
        <p:cxnSp>
          <p:nvCxnSpPr>
            <p:cNvPr id="21" name="Straight Arrow Connector 20">
              <a:extLst>
                <a:ext uri="{FF2B5EF4-FFF2-40B4-BE49-F238E27FC236}">
                  <a16:creationId xmlns:a16="http://schemas.microsoft.com/office/drawing/2014/main" id="{B137B6A2-8D6B-4E69-857E-82834F134535}"/>
                </a:ext>
              </a:extLst>
            </p:cNvPr>
            <p:cNvCxnSpPr>
              <a:cxnSpLocks/>
            </p:cNvCxnSpPr>
            <p:nvPr/>
          </p:nvCxnSpPr>
          <p:spPr>
            <a:xfrm flipH="1">
              <a:off x="1687504" y="3428133"/>
              <a:ext cx="417864" cy="428488"/>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20" name="Group 19">
            <a:extLst>
              <a:ext uri="{FF2B5EF4-FFF2-40B4-BE49-F238E27FC236}">
                <a16:creationId xmlns:a16="http://schemas.microsoft.com/office/drawing/2014/main" id="{59ED7D36-F69C-4AAE-AB93-40DF4832E39F}"/>
              </a:ext>
            </a:extLst>
          </p:cNvPr>
          <p:cNvGrpSpPr/>
          <p:nvPr/>
        </p:nvGrpSpPr>
        <p:grpSpPr>
          <a:xfrm>
            <a:off x="4743950" y="2537628"/>
            <a:ext cx="1964773" cy="1979246"/>
            <a:chOff x="4743950" y="2537628"/>
            <a:chExt cx="1964773" cy="1979246"/>
          </a:xfrm>
        </p:grpSpPr>
        <p:grpSp>
          <p:nvGrpSpPr>
            <p:cNvPr id="15" name="Group 14">
              <a:extLst>
                <a:ext uri="{FF2B5EF4-FFF2-40B4-BE49-F238E27FC236}">
                  <a16:creationId xmlns:a16="http://schemas.microsoft.com/office/drawing/2014/main" id="{A43AAAEE-C01E-4ABE-BB3E-67D0DCFF0CE4}"/>
                </a:ext>
              </a:extLst>
            </p:cNvPr>
            <p:cNvGrpSpPr/>
            <p:nvPr/>
          </p:nvGrpSpPr>
          <p:grpSpPr>
            <a:xfrm>
              <a:off x="4743950" y="2537628"/>
              <a:ext cx="1869525" cy="1979246"/>
              <a:chOff x="4108018" y="2125108"/>
              <a:chExt cx="2390036" cy="2388522"/>
            </a:xfrm>
          </p:grpSpPr>
          <p:pic>
            <p:nvPicPr>
              <p:cNvPr id="13" name="Picture 12">
                <a:extLst>
                  <a:ext uri="{FF2B5EF4-FFF2-40B4-BE49-F238E27FC236}">
                    <a16:creationId xmlns:a16="http://schemas.microsoft.com/office/drawing/2014/main" id="{73F1CD09-2BEB-4D4F-954B-2626C839E65E}"/>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40242" y="2285539"/>
                <a:ext cx="1657812" cy="2228091"/>
              </a:xfrm>
              <a:prstGeom prst="rect">
                <a:avLst/>
              </a:prstGeom>
            </p:spPr>
          </p:pic>
          <p:pic>
            <p:nvPicPr>
              <p:cNvPr id="30" name="Picture 29">
                <a:extLst>
                  <a:ext uri="{FF2B5EF4-FFF2-40B4-BE49-F238E27FC236}">
                    <a16:creationId xmlns:a16="http://schemas.microsoft.com/office/drawing/2014/main" id="{7772ABB4-DEC2-4DAB-A783-102AE11C3B2A}"/>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08018" y="2125108"/>
                <a:ext cx="1657812" cy="2228091"/>
              </a:xfrm>
              <a:prstGeom prst="rect">
                <a:avLst/>
              </a:prstGeom>
            </p:spPr>
          </p:pic>
        </p:grpSp>
        <p:cxnSp>
          <p:nvCxnSpPr>
            <p:cNvPr id="22" name="Straight Arrow Connector 21">
              <a:extLst>
                <a:ext uri="{FF2B5EF4-FFF2-40B4-BE49-F238E27FC236}">
                  <a16:creationId xmlns:a16="http://schemas.microsoft.com/office/drawing/2014/main" id="{69D18B6D-919C-4023-B549-48D8922BC3C3}"/>
                </a:ext>
              </a:extLst>
            </p:cNvPr>
            <p:cNvCxnSpPr>
              <a:cxnSpLocks/>
            </p:cNvCxnSpPr>
            <p:nvPr/>
          </p:nvCxnSpPr>
          <p:spPr>
            <a:xfrm flipH="1">
              <a:off x="6287987" y="3219001"/>
              <a:ext cx="420736" cy="333000"/>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grpSp>
        <p:nvGrpSpPr>
          <p:cNvPr id="31" name="Group 30">
            <a:extLst>
              <a:ext uri="{FF2B5EF4-FFF2-40B4-BE49-F238E27FC236}">
                <a16:creationId xmlns:a16="http://schemas.microsoft.com/office/drawing/2014/main" id="{52A4D292-643E-4BDA-8BF0-A004618DFC01}"/>
              </a:ext>
            </a:extLst>
          </p:cNvPr>
          <p:cNvGrpSpPr/>
          <p:nvPr/>
        </p:nvGrpSpPr>
        <p:grpSpPr>
          <a:xfrm>
            <a:off x="5053904" y="506386"/>
            <a:ext cx="1803431" cy="2038353"/>
            <a:chOff x="4840242" y="516464"/>
            <a:chExt cx="1803431" cy="2038353"/>
          </a:xfrm>
        </p:grpSpPr>
        <p:pic>
          <p:nvPicPr>
            <p:cNvPr id="2054" name="Picture 6">
              <a:extLst>
                <a:ext uri="{FF2B5EF4-FFF2-40B4-BE49-F238E27FC236}">
                  <a16:creationId xmlns:a16="http://schemas.microsoft.com/office/drawing/2014/main" id="{E8EFC59A-1D93-4C71-921D-899D18DABF3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943" b="95938" l="1231" r="95385">
                          <a14:foregroundMark x1="53846" y1="3943" x2="57077" y2="40143"/>
                          <a14:foregroundMark x1="82462" y1="8841" x2="79692" y2="28793"/>
                          <a14:foregroundMark x1="79692" y1="28793" x2="79538" y2="28913"/>
                          <a14:foregroundMark x1="95538" y1="22939" x2="83385" y2="51254"/>
                          <a14:foregroundMark x1="6308" y1="41219" x2="18154" y2="56033"/>
                          <a14:foregroundMark x1="1231" y1="43011" x2="2462" y2="47909"/>
                          <a14:foregroundMark x1="35692" y1="88650" x2="42923" y2="97969"/>
                          <a14:foregroundMark x1="42923" y1="97969" x2="61692" y2="95938"/>
                          <a14:foregroundMark x1="61692" y1="95938" x2="64462" y2="94982"/>
                        </a14:backgroundRemoval>
                      </a14:imgEffect>
                    </a14:imgLayer>
                  </a14:imgProps>
                </a:ext>
                <a:ext uri="{28A0092B-C50C-407E-A947-70E740481C1C}">
                  <a14:useLocalDpi xmlns:a14="http://schemas.microsoft.com/office/drawing/2010/main" val="0"/>
                </a:ext>
              </a:extLst>
            </a:blip>
            <a:srcRect/>
            <a:stretch>
              <a:fillRect/>
            </a:stretch>
          </p:blipFill>
          <p:spPr bwMode="auto">
            <a:xfrm rot="20846465">
              <a:off x="4840242" y="516464"/>
              <a:ext cx="1582869" cy="203835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604BFF9-C189-436C-A436-9E539399C65C}"/>
                </a:ext>
              </a:extLst>
            </p:cNvPr>
            <p:cNvCxnSpPr>
              <a:cxnSpLocks/>
            </p:cNvCxnSpPr>
            <p:nvPr/>
          </p:nvCxnSpPr>
          <p:spPr>
            <a:xfrm flipH="1">
              <a:off x="6154758" y="737002"/>
              <a:ext cx="488915" cy="389766"/>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grpSp>
      <p:cxnSp>
        <p:nvCxnSpPr>
          <p:cNvPr id="33" name="Straight Arrow Connector 32">
            <a:extLst>
              <a:ext uri="{FF2B5EF4-FFF2-40B4-BE49-F238E27FC236}">
                <a16:creationId xmlns:a16="http://schemas.microsoft.com/office/drawing/2014/main" id="{31BA8DA6-B0EF-40FD-9585-D46C7F734819}"/>
              </a:ext>
            </a:extLst>
          </p:cNvPr>
          <p:cNvCxnSpPr>
            <a:cxnSpLocks/>
          </p:cNvCxnSpPr>
          <p:nvPr/>
        </p:nvCxnSpPr>
        <p:spPr>
          <a:xfrm flipH="1">
            <a:off x="6154758" y="1627297"/>
            <a:ext cx="420736" cy="333000"/>
          </a:xfrm>
          <a:prstGeom prst="straightConnector1">
            <a:avLst/>
          </a:prstGeom>
          <a:ln w="57150">
            <a:solidFill>
              <a:schemeClr val="bg1"/>
            </a:solidFill>
            <a:tailEnd type="triangle"/>
          </a:ln>
        </p:spPr>
        <p:style>
          <a:lnRef idx="1">
            <a:schemeClr val="accent6"/>
          </a:lnRef>
          <a:fillRef idx="0">
            <a:schemeClr val="accent6"/>
          </a:fillRef>
          <a:effectRef idx="0">
            <a:schemeClr val="accent6"/>
          </a:effectRef>
          <a:fontRef idx="minor">
            <a:schemeClr val="tx1"/>
          </a:fontRef>
        </p:style>
      </p:cxnSp>
      <p:pic>
        <p:nvPicPr>
          <p:cNvPr id="34" name="Track 061">
            <a:hlinkClick r:id="" action="ppaction://media"/>
            <a:extLst>
              <a:ext uri="{FF2B5EF4-FFF2-40B4-BE49-F238E27FC236}">
                <a16:creationId xmlns:a16="http://schemas.microsoft.com/office/drawing/2014/main" id="{629E0D1F-D879-4D05-9F9C-82F880AF15A2}"/>
              </a:ext>
            </a:extLst>
          </p:cNvPr>
          <p:cNvPicPr>
            <a:picLocks noChangeAspect="1"/>
          </p:cNvPicPr>
          <p:nvPr>
            <a:audioFile r:link="rId1"/>
            <p:extLst>
              <p:ext uri="{DAA4B4D4-6D71-4841-9C94-3DE7FCFB9230}">
                <p14:media xmlns:p14="http://schemas.microsoft.com/office/powerpoint/2010/main" r:embed="rId2">
                  <p14:trim st="5221" end="54375.0625"/>
                </p14:media>
              </p:ext>
            </p:extLst>
          </p:nvPr>
        </p:nvPicPr>
        <p:blipFill>
          <a:blip r:embed="rId16"/>
          <a:stretch>
            <a:fillRect/>
          </a:stretch>
        </p:blipFill>
        <p:spPr>
          <a:xfrm>
            <a:off x="8298500" y="4218283"/>
            <a:ext cx="331855" cy="331855"/>
          </a:xfrm>
          <a:prstGeom prst="rect">
            <a:avLst/>
          </a:prstGeom>
        </p:spPr>
      </p:pic>
      <p:pic>
        <p:nvPicPr>
          <p:cNvPr id="35" name="Track 061">
            <a:hlinkClick r:id="" action="ppaction://media"/>
            <a:extLst>
              <a:ext uri="{FF2B5EF4-FFF2-40B4-BE49-F238E27FC236}">
                <a16:creationId xmlns:a16="http://schemas.microsoft.com/office/drawing/2014/main" id="{30BD084A-C2ED-44F3-A969-F3A7DCFECA6C}"/>
              </a:ext>
            </a:extLst>
          </p:cNvPr>
          <p:cNvPicPr>
            <a:picLocks noChangeAspect="1"/>
          </p:cNvPicPr>
          <p:nvPr>
            <a:audioFile r:link="rId1"/>
            <p:extLst>
              <p:ext uri="{DAA4B4D4-6D71-4841-9C94-3DE7FCFB9230}">
                <p14:media xmlns:p14="http://schemas.microsoft.com/office/powerpoint/2010/main" r:embed="rId2">
                  <p14:trim st="8185" end="51554.0625"/>
                </p14:media>
              </p:ext>
            </p:extLst>
          </p:nvPr>
        </p:nvPicPr>
        <p:blipFill>
          <a:blip r:embed="rId16"/>
          <a:stretch>
            <a:fillRect/>
          </a:stretch>
        </p:blipFill>
        <p:spPr>
          <a:xfrm>
            <a:off x="8450900" y="4370683"/>
            <a:ext cx="331855" cy="331855"/>
          </a:xfrm>
          <a:prstGeom prst="rect">
            <a:avLst/>
          </a:prstGeom>
        </p:spPr>
      </p:pic>
      <p:pic>
        <p:nvPicPr>
          <p:cNvPr id="36" name="Track 061">
            <a:hlinkClick r:id="" action="ppaction://media"/>
            <a:extLst>
              <a:ext uri="{FF2B5EF4-FFF2-40B4-BE49-F238E27FC236}">
                <a16:creationId xmlns:a16="http://schemas.microsoft.com/office/drawing/2014/main" id="{7A4AEEA5-111B-45FE-973C-EA13BEFECE61}"/>
              </a:ext>
            </a:extLst>
          </p:cNvPr>
          <p:cNvPicPr>
            <a:picLocks noChangeAspect="1"/>
          </p:cNvPicPr>
          <p:nvPr>
            <a:audioFile r:link="rId1"/>
            <p:extLst>
              <p:ext uri="{DAA4B4D4-6D71-4841-9C94-3DE7FCFB9230}">
                <p14:media xmlns:p14="http://schemas.microsoft.com/office/powerpoint/2010/main" r:embed="rId2">
                  <p14:trim st="10904" end="49186.0625"/>
                </p14:media>
              </p:ext>
            </p:extLst>
          </p:nvPr>
        </p:nvPicPr>
        <p:blipFill>
          <a:blip r:embed="rId16"/>
          <a:stretch>
            <a:fillRect/>
          </a:stretch>
        </p:blipFill>
        <p:spPr>
          <a:xfrm>
            <a:off x="8282552" y="4185019"/>
            <a:ext cx="331855" cy="331855"/>
          </a:xfrm>
          <a:prstGeom prst="rect">
            <a:avLst/>
          </a:prstGeom>
        </p:spPr>
      </p:pic>
      <p:pic>
        <p:nvPicPr>
          <p:cNvPr id="37" name="Track 061">
            <a:hlinkClick r:id="" action="ppaction://media"/>
            <a:extLst>
              <a:ext uri="{FF2B5EF4-FFF2-40B4-BE49-F238E27FC236}">
                <a16:creationId xmlns:a16="http://schemas.microsoft.com/office/drawing/2014/main" id="{1AD6BFB9-F1D7-42A6-AA55-5317E35BDA51}"/>
              </a:ext>
            </a:extLst>
          </p:cNvPr>
          <p:cNvPicPr>
            <a:picLocks noChangeAspect="1"/>
          </p:cNvPicPr>
          <p:nvPr>
            <a:audioFile r:link="rId1"/>
            <p:extLst>
              <p:ext uri="{DAA4B4D4-6D71-4841-9C94-3DE7FCFB9230}">
                <p14:media xmlns:p14="http://schemas.microsoft.com/office/powerpoint/2010/main" r:embed="rId2">
                  <p14:trim st="14018" end="45628.0625"/>
                </p14:media>
              </p:ext>
            </p:extLst>
          </p:nvPr>
        </p:nvPicPr>
        <p:blipFill>
          <a:blip r:embed="rId16"/>
          <a:stretch>
            <a:fillRect/>
          </a:stretch>
        </p:blipFill>
        <p:spPr>
          <a:xfrm>
            <a:off x="8153498" y="4350946"/>
            <a:ext cx="331855" cy="331855"/>
          </a:xfrm>
          <a:prstGeom prst="rect">
            <a:avLst/>
          </a:prstGeom>
        </p:spPr>
      </p:pic>
      <p:pic>
        <p:nvPicPr>
          <p:cNvPr id="38" name="Track 061">
            <a:hlinkClick r:id="" action="ppaction://media"/>
            <a:extLst>
              <a:ext uri="{FF2B5EF4-FFF2-40B4-BE49-F238E27FC236}">
                <a16:creationId xmlns:a16="http://schemas.microsoft.com/office/drawing/2014/main" id="{F9CA528D-823C-4FAB-A967-4C4D9DE864AA}"/>
              </a:ext>
            </a:extLst>
          </p:cNvPr>
          <p:cNvPicPr>
            <a:picLocks noChangeAspect="1"/>
          </p:cNvPicPr>
          <p:nvPr>
            <a:audioFile r:link="rId1"/>
            <p:extLst>
              <p:ext uri="{DAA4B4D4-6D71-4841-9C94-3DE7FCFB9230}">
                <p14:media xmlns:p14="http://schemas.microsoft.com/office/powerpoint/2010/main" r:embed="rId2">
                  <p14:trim st="16835" end="43254.0625"/>
                </p14:media>
              </p:ext>
            </p:extLst>
          </p:nvPr>
        </p:nvPicPr>
        <p:blipFill>
          <a:blip r:embed="rId16"/>
          <a:stretch>
            <a:fillRect/>
          </a:stretch>
        </p:blipFill>
        <p:spPr>
          <a:xfrm>
            <a:off x="8434952" y="4337419"/>
            <a:ext cx="331855" cy="331855"/>
          </a:xfrm>
          <a:prstGeom prst="rect">
            <a:avLst/>
          </a:prstGeom>
        </p:spPr>
      </p:pic>
      <p:pic>
        <p:nvPicPr>
          <p:cNvPr id="39" name="Track 061">
            <a:hlinkClick r:id="" action="ppaction://media"/>
            <a:extLst>
              <a:ext uri="{FF2B5EF4-FFF2-40B4-BE49-F238E27FC236}">
                <a16:creationId xmlns:a16="http://schemas.microsoft.com/office/drawing/2014/main" id="{84FC0CC7-CB80-440A-A4FA-92893E7361F8}"/>
              </a:ext>
            </a:extLst>
          </p:cNvPr>
          <p:cNvPicPr>
            <a:picLocks noChangeAspect="1"/>
          </p:cNvPicPr>
          <p:nvPr>
            <a:audioFile r:link="rId1"/>
            <p:extLst>
              <p:ext uri="{DAA4B4D4-6D71-4841-9C94-3DE7FCFB9230}">
                <p14:media xmlns:p14="http://schemas.microsoft.com/office/powerpoint/2010/main" r:embed="rId2">
                  <p14:trim st="19090" end="40846.0625"/>
                </p14:media>
              </p:ext>
            </p:extLst>
          </p:nvPr>
        </p:nvPicPr>
        <p:blipFill>
          <a:blip r:embed="rId16"/>
          <a:stretch>
            <a:fillRect/>
          </a:stretch>
        </p:blipFill>
        <p:spPr>
          <a:xfrm>
            <a:off x="8587352" y="4489819"/>
            <a:ext cx="331855" cy="331855"/>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846669" y="3108329"/>
            <a:ext cx="2242693" cy="1898843"/>
          </a:xfrm>
          <a:prstGeom prst="rect">
            <a:avLst/>
          </a:prstGeom>
        </p:spPr>
      </p:pic>
    </p:spTree>
    <p:extLst>
      <p:ext uri="{BB962C8B-B14F-4D97-AF65-F5344CB8AC3E}">
        <p14:creationId xmlns:p14="http://schemas.microsoft.com/office/powerpoint/2010/main" val="2309253518"/>
      </p:ext>
    </p:extLst>
  </p:cSld>
  <p:clrMapOvr>
    <a:masterClrMapping/>
  </p:clrMapOvr>
  <p:transition>
    <p:fade thruBlk="1"/>
    <p:sndAc>
      <p:stSnd>
        <p:snd r:embed="rId5"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706" fill="hold"/>
                                        <p:tgtEl>
                                          <p:spTgt spid="34"/>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563" fill="hold"/>
                                        <p:tgtEl>
                                          <p:spTgt spid="35"/>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212" fill="hold"/>
                                        <p:tgtEl>
                                          <p:spTgt spid="36"/>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2656" fill="hold"/>
                                        <p:tgtEl>
                                          <p:spTgt spid="37"/>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2213" fill="hold"/>
                                        <p:tgtEl>
                                          <p:spTgt spid="38"/>
                                        </p:tgtEl>
                                      </p:cBhvr>
                                    </p:cmd>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1" presetClass="mediacall" presetSubtype="0" fill="hold" nodeType="withEffect">
                                  <p:stCondLst>
                                    <p:cond delay="0"/>
                                  </p:stCondLst>
                                  <p:childTnLst>
                                    <p:cmd type="call" cmd="playFrom(0.0)">
                                      <p:cBhvr>
                                        <p:cTn id="56" dur="236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34"/>
                </p:tgtEl>
              </p:cMediaNode>
            </p:audio>
            <p:audio>
              <p:cMediaNode vol="80000">
                <p:cTn id="58" fill="hold" display="0">
                  <p:stCondLst>
                    <p:cond delay="indefinite"/>
                  </p:stCondLst>
                  <p:endCondLst>
                    <p:cond evt="onStopAudio" delay="0">
                      <p:tgtEl>
                        <p:sldTgt/>
                      </p:tgtEl>
                    </p:cond>
                  </p:endCondLst>
                </p:cTn>
                <p:tgtEl>
                  <p:spTgt spid="35"/>
                </p:tgtEl>
              </p:cMediaNode>
            </p:audio>
            <p:audio>
              <p:cMediaNode vol="80000">
                <p:cTn id="59" fill="hold" display="0">
                  <p:stCondLst>
                    <p:cond delay="indefinite"/>
                  </p:stCondLst>
                  <p:endCondLst>
                    <p:cond evt="onStopAudio" delay="0">
                      <p:tgtEl>
                        <p:sldTgt/>
                      </p:tgtEl>
                    </p:cond>
                  </p:endCondLst>
                </p:cTn>
                <p:tgtEl>
                  <p:spTgt spid="36"/>
                </p:tgtEl>
              </p:cMediaNode>
            </p:audio>
            <p:audio>
              <p:cMediaNode vol="80000">
                <p:cTn id="60" fill="hold" display="0">
                  <p:stCondLst>
                    <p:cond delay="indefinite"/>
                  </p:stCondLst>
                  <p:endCondLst>
                    <p:cond evt="onStopAudio" delay="0">
                      <p:tgtEl>
                        <p:sldTgt/>
                      </p:tgtEl>
                    </p:cond>
                  </p:endCondLst>
                </p:cTn>
                <p:tgtEl>
                  <p:spTgt spid="37"/>
                </p:tgtEl>
              </p:cMediaNode>
            </p:audio>
            <p:audio>
              <p:cMediaNode vol="80000">
                <p:cTn id="61" fill="hold" display="0">
                  <p:stCondLst>
                    <p:cond delay="indefinite"/>
                  </p:stCondLst>
                  <p:endCondLst>
                    <p:cond evt="onStopAudio" delay="0">
                      <p:tgtEl>
                        <p:sldTgt/>
                      </p:tgtEl>
                    </p:cond>
                  </p:endCondLst>
                </p:cTn>
                <p:tgtEl>
                  <p:spTgt spid="38"/>
                </p:tgtEl>
              </p:cMediaNode>
            </p:audio>
            <p:audio>
              <p:cMediaNode vol="80000">
                <p:cTn id="62" fill="hold" display="0">
                  <p:stCondLst>
                    <p:cond delay="indefinite"/>
                  </p:stCondLst>
                  <p:endCondLst>
                    <p:cond evt="onStopAudio" delay="0">
                      <p:tgtEl>
                        <p:sldTgt/>
                      </p:tgtEl>
                    </p:cond>
                  </p:endCondLst>
                </p:cTn>
                <p:tgtEl>
                  <p:spTgt spid="3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ack 061">
            <a:hlinkClick r:id="" action="ppaction://media"/>
            <a:extLst>
              <a:ext uri="{FF2B5EF4-FFF2-40B4-BE49-F238E27FC236}">
                <a16:creationId xmlns:a16="http://schemas.microsoft.com/office/drawing/2014/main" id="{1164D602-B56F-431A-A39E-7CC99415C778}"/>
              </a:ext>
            </a:extLst>
          </p:cNvPr>
          <p:cNvPicPr>
            <a:picLocks noChangeAspect="1"/>
          </p:cNvPicPr>
          <p:nvPr>
            <a:audioFile r:link="rId1"/>
            <p:extLst>
              <p:ext uri="{DAA4B4D4-6D71-4841-9C94-3DE7FCFB9230}">
                <p14:media xmlns:p14="http://schemas.microsoft.com/office/powerpoint/2010/main" r:embed="rId2">
                  <p14:trim st="1811"/>
                </p14:media>
              </p:ext>
            </p:extLst>
          </p:nvPr>
        </p:nvPicPr>
        <p:blipFill>
          <a:blip r:embed="rId6"/>
          <a:stretch>
            <a:fillRect/>
          </a:stretch>
        </p:blipFill>
        <p:spPr>
          <a:xfrm>
            <a:off x="8059944" y="4171950"/>
            <a:ext cx="609600" cy="609600"/>
          </a:xfrm>
          <a:prstGeom prst="rect">
            <a:avLst/>
          </a:prstGeom>
        </p:spPr>
      </p:pic>
      <p:sp>
        <p:nvSpPr>
          <p:cNvPr id="2" name="Title 1">
            <a:extLst>
              <a:ext uri="{FF2B5EF4-FFF2-40B4-BE49-F238E27FC236}">
                <a16:creationId xmlns:a16="http://schemas.microsoft.com/office/drawing/2014/main" id="{3AF59DD1-4643-4758-9944-6F1D717419E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F636B960-6F80-4947-AEF7-14E0BF778BBF}"/>
              </a:ext>
            </a:extLst>
          </p:cNvPr>
          <p:cNvSpPr>
            <a:spLocks noGrp="1"/>
          </p:cNvSpPr>
          <p:nvPr>
            <p:ph type="subTitle" idx="1"/>
          </p:nvPr>
        </p:nvSpPr>
        <p:spPr/>
        <p:txBody>
          <a:bodyPr/>
          <a:lstStyle/>
          <a:p>
            <a:endParaRPr lang="en-US" dirty="0"/>
          </a:p>
        </p:txBody>
      </p:sp>
      <p:pic>
        <p:nvPicPr>
          <p:cNvPr id="10" name="Picture 9">
            <a:extLst>
              <a:ext uri="{FF2B5EF4-FFF2-40B4-BE49-F238E27FC236}">
                <a16:creationId xmlns:a16="http://schemas.microsoft.com/office/drawing/2014/main" id="{B535BFDA-6948-460B-B738-E2E0279733DB}"/>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10400" y="2947998"/>
            <a:ext cx="2181504" cy="2726880"/>
          </a:xfrm>
          <a:prstGeom prst="rect">
            <a:avLst/>
          </a:prstGeom>
        </p:spPr>
      </p:pic>
      <p:pic>
        <p:nvPicPr>
          <p:cNvPr id="11" name="Picture 10">
            <a:extLst>
              <a:ext uri="{FF2B5EF4-FFF2-40B4-BE49-F238E27FC236}">
                <a16:creationId xmlns:a16="http://schemas.microsoft.com/office/drawing/2014/main" id="{A6E8B2AE-0B98-4DB1-8C5A-7FD91F643E2B}"/>
              </a:ext>
            </a:extLst>
          </p:cNvPr>
          <p:cNvPicPr>
            <a:picLocks noChangeAspect="1"/>
          </p:cNvPicPr>
          <p:nvPr/>
        </p:nvPicPr>
        <p:blipFill>
          <a:blip r:embed="rId9"/>
          <a:stretch>
            <a:fillRect/>
          </a:stretch>
        </p:blipFill>
        <p:spPr>
          <a:xfrm>
            <a:off x="381000" y="987457"/>
            <a:ext cx="2722949"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B141BC7F-4CD7-45F5-B03B-1117FFE5C4CF}"/>
              </a:ext>
            </a:extLst>
          </p:cNvPr>
          <p:cNvPicPr>
            <a:picLocks noChangeAspect="1"/>
          </p:cNvPicPr>
          <p:nvPr/>
        </p:nvPicPr>
        <p:blipFill>
          <a:blip r:embed="rId10"/>
          <a:stretch>
            <a:fillRect/>
          </a:stretch>
        </p:blipFill>
        <p:spPr>
          <a:xfrm>
            <a:off x="341175" y="3094750"/>
            <a:ext cx="2343961" cy="152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CD5C98C3-07D9-4B57-A9D1-F174A7E534A1}"/>
              </a:ext>
            </a:extLst>
          </p:cNvPr>
          <p:cNvPicPr>
            <a:picLocks noChangeAspect="1"/>
          </p:cNvPicPr>
          <p:nvPr/>
        </p:nvPicPr>
        <p:blipFill>
          <a:blip r:embed="rId11"/>
          <a:stretch>
            <a:fillRect/>
          </a:stretch>
        </p:blipFill>
        <p:spPr>
          <a:xfrm>
            <a:off x="3429000" y="530316"/>
            <a:ext cx="2933282" cy="2015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3042DA8B-9652-4117-A753-BE8975C04C19}"/>
              </a:ext>
            </a:extLst>
          </p:cNvPr>
          <p:cNvPicPr>
            <a:picLocks noChangeAspect="1"/>
          </p:cNvPicPr>
          <p:nvPr/>
        </p:nvPicPr>
        <p:blipFill>
          <a:blip r:embed="rId12"/>
          <a:stretch>
            <a:fillRect/>
          </a:stretch>
        </p:blipFill>
        <p:spPr>
          <a:xfrm>
            <a:off x="3029761" y="2875705"/>
            <a:ext cx="2791468" cy="18038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6418E345-71EA-41FA-8E1E-15C36AC5B187}"/>
              </a:ext>
            </a:extLst>
          </p:cNvPr>
          <p:cNvPicPr>
            <a:picLocks noChangeAspect="1"/>
          </p:cNvPicPr>
          <p:nvPr/>
        </p:nvPicPr>
        <p:blipFill rotWithShape="1">
          <a:blip r:embed="rId13"/>
          <a:srcRect l="12050" r="20920"/>
          <a:stretch/>
        </p:blipFill>
        <p:spPr>
          <a:xfrm>
            <a:off x="6732013" y="217268"/>
            <a:ext cx="1847067" cy="1447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EAD2E231-388D-4B92-A6DE-FE9DDEE8572F}"/>
              </a:ext>
            </a:extLst>
          </p:cNvPr>
          <p:cNvPicPr>
            <a:picLocks noChangeAspect="1"/>
          </p:cNvPicPr>
          <p:nvPr/>
        </p:nvPicPr>
        <p:blipFill rotWithShape="1">
          <a:blip r:embed="rId14"/>
          <a:srcRect r="9178"/>
          <a:stretch/>
        </p:blipFill>
        <p:spPr>
          <a:xfrm>
            <a:off x="6687333" y="1972335"/>
            <a:ext cx="1976316" cy="1333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375023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5" name="chimes.wav"/>
          </p:stSnd>
        </p:sndAc>
      </p:transition>
    </mc:Choice>
    <mc:Fallback xmlns="">
      <p:transition spd="slow">
        <p:split orient="vert"/>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91" fill="hold"/>
                                        <p:tgtEl>
                                          <p:spTgt spid="5"/>
                                        </p:tgtEl>
                                      </p:cBhvr>
                                    </p:cmd>
                                  </p:childTnLst>
                                </p:cTn>
                              </p:par>
                              <p:par>
                                <p:cTn id="7" presetID="10" presetClass="entr" presetSubtype="0" fill="hold" nodeType="withEffect">
                                  <p:stCondLst>
                                    <p:cond delay="44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100"/>
                                        <p:tgtEl>
                                          <p:spTgt spid="11"/>
                                        </p:tgtEl>
                                      </p:cBhvr>
                                    </p:animEffect>
                                  </p:childTnLst>
                                </p:cTn>
                              </p:par>
                              <p:par>
                                <p:cTn id="10" presetID="10" presetClass="entr" presetSubtype="0" fill="hold" nodeType="withEffect">
                                  <p:stCondLst>
                                    <p:cond delay="76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600"/>
                                        <p:tgtEl>
                                          <p:spTgt spid="12"/>
                                        </p:tgtEl>
                                      </p:cBhvr>
                                    </p:animEffect>
                                  </p:childTnLst>
                                </p:cTn>
                              </p:par>
                              <p:par>
                                <p:cTn id="13" presetID="10" presetClass="entr" presetSubtype="0" fill="hold" nodeType="withEffect">
                                  <p:stCondLst>
                                    <p:cond delay="10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121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153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193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168D9-4398-48C5-B8BB-D700C3FC1D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544" y2="66782"/>
                        <a14:foregroundMark x1="661" y1="58279" x2="611" y2="59100"/>
                        <a14:foregroundMark x1="1024" y1="52323" x2="966" y2="53280"/>
                        <a14:foregroundMark x1="996" y1="61224" x2="1874" y2="62280"/>
                        <a14:foregroundMark x1="15791" y1="70382" x2="23514" y2="70139"/>
                        <a14:foregroundMark x1="21875" y1="65050" x2="20498" y2="60774"/>
                        <a14:foregroundMark x1="23514" y1="70139" x2="22036" y2="65549"/>
                        <a14:foregroundMark x1="1657" y1="66826" x2="775" y2="68981"/>
                        <a14:foregroundMark x1="5445" y1="73355" x2="12145" y2="79630"/>
                        <a14:foregroundMark x1="3582" y1="71610" x2="4814" y2="72763"/>
                        <a14:foregroundMark x1="2101" y1="70223" x2="3049" y2="71111"/>
                        <a14:foregroundMark x1="775" y1="68981" x2="2065" y2="70189"/>
                        <a14:foregroundMark x1="15925" y1="70529" x2="16279" y2="69676"/>
                        <a14:foregroundMark x1="12145" y1="79630" x2="14884" y2="73035"/>
                        <a14:foregroundMark x1="8417" y1="72693" x2="9044" y2="75463"/>
                        <a14:foregroundMark x1="9044" y1="75463" x2="22739" y2="75463"/>
                        <a14:foregroundMark x1="22739" y1="75463" x2="20672" y2="63194"/>
                        <a14:foregroundMark x1="20672" y1="63194" x2="18355" y2="62881"/>
                        <a14:foregroundMark x1="18863" y1="67361" x2="19897" y2="69213"/>
                        <a14:foregroundMark x1="19897" y1="65509" x2="18346" y2="67361"/>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Mark x1="9561" y1="56250" x2="20155" y2="61111"/>
                        <a14:backgroundMark x1="20155" y1="61111" x2="18863" y2="59028"/>
                        <a14:backgroundMark x1="11370" y1="59259" x2="13178" y2="69444"/>
                        <a14:backgroundMark x1="13178" y1="69444" x2="4651" y2="62269"/>
                        <a14:backgroundMark x1="4651" y1="62269" x2="9819" y2="64815"/>
                        <a14:backgroundMark x1="6202" y1="59028" x2="7235" y2="61574"/>
                        <a14:backgroundMark x1="10078" y1="59259" x2="5426" y2="68287"/>
                        <a14:backgroundMark x1="5426" y1="68287" x2="11628" y2="69676"/>
                        <a14:backgroundMark x1="6202" y1="59491" x2="6460" y2="70139"/>
                        <a14:backgroundMark x1="6460" y1="70139" x2="14987" y2="68519"/>
                        <a14:backgroundMark x1="6202" y1="57407" x2="3876" y2="62269"/>
                        <a14:backgroundMark x1="7752" y1="66667" x2="14470" y2="68519"/>
                        <a14:backgroundMark x1="14729" y1="69213" x2="11111" y2="70370"/>
                      </a14:backgroundRemoval>
                    </a14:imgEffect>
                    <a14:imgEffect>
                      <a14:saturation sat="200000"/>
                    </a14:imgEffect>
                  </a14:imgLayer>
                </a14:imgProps>
              </a:ext>
              <a:ext uri="{28A0092B-C50C-407E-A947-70E740481C1C}">
                <a14:useLocalDpi xmlns:a14="http://schemas.microsoft.com/office/drawing/2010/main" val="0"/>
              </a:ext>
            </a:extLst>
          </a:blip>
          <a:srcRect t="55563" r="75194" b="20370"/>
          <a:stretch/>
        </p:blipFill>
        <p:spPr>
          <a:xfrm>
            <a:off x="91772" y="2971139"/>
            <a:ext cx="1293441" cy="1365457"/>
          </a:xfrm>
          <a:prstGeom prst="rect">
            <a:avLst/>
          </a:prstGeom>
        </p:spPr>
      </p:pic>
      <p:pic>
        <p:nvPicPr>
          <p:cNvPr id="27" name="Picture 26">
            <a:extLst>
              <a:ext uri="{FF2B5EF4-FFF2-40B4-BE49-F238E27FC236}">
                <a16:creationId xmlns:a16="http://schemas.microsoft.com/office/drawing/2014/main" id="{0A9FD134-A35E-466A-BD3B-214D719CE8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544" y2="66782"/>
                        <a14:foregroundMark x1="661" y1="58279" x2="611" y2="59100"/>
                        <a14:foregroundMark x1="1024" y1="52323" x2="966" y2="53280"/>
                        <a14:foregroundMark x1="996" y1="61224" x2="1874" y2="62280"/>
                        <a14:foregroundMark x1="15791" y1="70382" x2="23514" y2="70139"/>
                        <a14:foregroundMark x1="21875" y1="65050" x2="20498" y2="60774"/>
                        <a14:foregroundMark x1="23514" y1="70139" x2="22036" y2="65549"/>
                        <a14:foregroundMark x1="1657" y1="66826" x2="775" y2="68981"/>
                        <a14:foregroundMark x1="5445" y1="73355" x2="12145" y2="79630"/>
                        <a14:foregroundMark x1="3582" y1="71610" x2="4814" y2="72763"/>
                        <a14:foregroundMark x1="2101" y1="70223" x2="3049" y2="71111"/>
                        <a14:foregroundMark x1="775" y1="68981" x2="2065" y2="70189"/>
                        <a14:foregroundMark x1="15925" y1="70529" x2="16279" y2="69676"/>
                        <a14:foregroundMark x1="12145" y1="79630" x2="14884" y2="73035"/>
                        <a14:foregroundMark x1="8417" y1="72693" x2="9044" y2="75463"/>
                        <a14:foregroundMark x1="9044" y1="75463" x2="22739" y2="75463"/>
                        <a14:foregroundMark x1="22739" y1="75463" x2="20672" y2="63194"/>
                        <a14:foregroundMark x1="20672" y1="63194" x2="18355" y2="62881"/>
                        <a14:foregroundMark x1="18863" y1="67361" x2="19897" y2="69213"/>
                        <a14:foregroundMark x1="19897" y1="65509" x2="18346" y2="67361"/>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Mark x1="9561" y1="56250" x2="20155" y2="61111"/>
                        <a14:backgroundMark x1="20155" y1="61111" x2="18863" y2="59028"/>
                        <a14:backgroundMark x1="11370" y1="59259" x2="13178" y2="69444"/>
                        <a14:backgroundMark x1="13178" y1="69444" x2="4651" y2="62269"/>
                        <a14:backgroundMark x1="4651" y1="62269" x2="9819" y2="64815"/>
                        <a14:backgroundMark x1="6202" y1="59028" x2="7235" y2="61574"/>
                        <a14:backgroundMark x1="10078" y1="59259" x2="5426" y2="68287"/>
                        <a14:backgroundMark x1="5426" y1="68287" x2="11628" y2="69676"/>
                        <a14:backgroundMark x1="6202" y1="59491" x2="6460" y2="70139"/>
                        <a14:backgroundMark x1="6460" y1="70139" x2="14987" y2="68519"/>
                        <a14:backgroundMark x1="6202" y1="57407" x2="3876" y2="62269"/>
                        <a14:backgroundMark x1="7752" y1="66667" x2="14470" y2="68519"/>
                        <a14:backgroundMark x1="14729" y1="69213" x2="11111" y2="70370"/>
                      </a14:backgroundRemoval>
                    </a14:imgEffect>
                    <a14:imgEffect>
                      <a14:saturation sat="200000"/>
                    </a14:imgEffect>
                  </a14:imgLayer>
                </a14:imgProps>
              </a:ext>
              <a:ext uri="{28A0092B-C50C-407E-A947-70E740481C1C}">
                <a14:useLocalDpi xmlns:a14="http://schemas.microsoft.com/office/drawing/2010/main" val="0"/>
              </a:ext>
            </a:extLst>
          </a:blip>
          <a:srcRect t="55563" r="75194" b="20370"/>
          <a:stretch/>
        </p:blipFill>
        <p:spPr>
          <a:xfrm flipH="1">
            <a:off x="3646547" y="2969219"/>
            <a:ext cx="1066648" cy="1155212"/>
          </a:xfrm>
          <a:prstGeom prst="rect">
            <a:avLst/>
          </a:prstGeom>
        </p:spPr>
      </p:pic>
      <p:pic>
        <p:nvPicPr>
          <p:cNvPr id="11" name="Picture 10">
            <a:extLst>
              <a:ext uri="{FF2B5EF4-FFF2-40B4-BE49-F238E27FC236}">
                <a16:creationId xmlns:a16="http://schemas.microsoft.com/office/drawing/2014/main" id="{B4D90CE2-7553-4C83-8784-A8D50696842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4306" b="78241" l="1034" r="22481">
                        <a14:foregroundMark x1="9302" y1="27315" x2="19380" y2="31019"/>
                        <a14:foregroundMark x1="13953" y1="25231" x2="16796" y2="24537"/>
                        <a14:foregroundMark x1="22481" y1="30556" x2="22739" y2="31019"/>
                        <a14:foregroundMark x1="18605" y1="73611" x2="17991" y2="73370"/>
                        <a14:foregroundMark x1="19831" y1="75410" x2="19321" y2="75539"/>
                        <a14:foregroundMark x1="21447" y1="75000" x2="19907" y2="75391"/>
                        <a14:foregroundMark x1="1481" y1="66995" x2="1745" y2="66097"/>
                        <a14:backgroundMark x1="1550" y1="62963" x2="14987" y2="61574"/>
                        <a14:backgroundMark x1="14987" y1="61574" x2="16796" y2="69444"/>
                        <a14:backgroundMark x1="8010" y1="63194" x2="12145" y2="74074"/>
                        <a14:backgroundMark x1="12145" y1="74074" x2="14987" y2="71296"/>
                        <a14:backgroundMark x1="16537" y1="61574" x2="20413" y2="70602"/>
                        <a14:backgroundMark x1="17571" y1="72685" x2="5426" y2="69907"/>
                        <a14:backgroundMark x1="15504" y1="73611" x2="2326" y2="76620"/>
                        <a14:backgroundMark x1="2326" y1="76620" x2="3101" y2="68287"/>
                        <a14:backgroundMark x1="18088" y1="79398" x2="5426" y2="75000"/>
                        <a14:backgroundMark x1="5426" y1="75000" x2="2067" y2="72917"/>
                        <a14:backgroundMark x1="2326" y1="68981" x2="5168" y2="71528"/>
                        <a14:backgroundMark x1="3618" y1="68287" x2="1550" y2="70602"/>
                        <a14:backgroundMark x1="12920" y1="73380" x2="12920" y2="73380"/>
                        <a14:backgroundMark x1="18863" y1="72685" x2="18863" y2="72454"/>
                        <a14:backgroundMark x1="18346" y1="74537" x2="14212" y2="77083"/>
                        <a14:backgroundMark x1="16279" y1="74769" x2="15504" y2="71991"/>
                      </a14:backgroundRemoval>
                    </a14:imgEffect>
                    <a14:imgEffect>
                      <a14:saturation sat="200000"/>
                    </a14:imgEffect>
                  </a14:imgLayer>
                </a14:imgProps>
              </a:ext>
              <a:ext uri="{28A0092B-C50C-407E-A947-70E740481C1C}">
                <a14:useLocalDpi xmlns:a14="http://schemas.microsoft.com/office/drawing/2010/main" val="0"/>
              </a:ext>
            </a:extLst>
          </a:blip>
          <a:srcRect t="24074" r="75194" b="20370"/>
          <a:stretch/>
        </p:blipFill>
        <p:spPr>
          <a:xfrm>
            <a:off x="221000" y="1493042"/>
            <a:ext cx="1119749" cy="2799373"/>
          </a:xfrm>
          <a:prstGeom prst="rect">
            <a:avLst/>
          </a:prstGeom>
        </p:spPr>
      </p:pic>
      <p:grpSp>
        <p:nvGrpSpPr>
          <p:cNvPr id="19" name="Group 18">
            <a:extLst>
              <a:ext uri="{FF2B5EF4-FFF2-40B4-BE49-F238E27FC236}">
                <a16:creationId xmlns:a16="http://schemas.microsoft.com/office/drawing/2014/main" id="{BACC8BBC-4894-4B09-983C-622960F49B0A}"/>
              </a:ext>
            </a:extLst>
          </p:cNvPr>
          <p:cNvGrpSpPr/>
          <p:nvPr/>
        </p:nvGrpSpPr>
        <p:grpSpPr>
          <a:xfrm>
            <a:off x="1029101" y="4007077"/>
            <a:ext cx="3094221" cy="1106968"/>
            <a:chOff x="152400" y="3622912"/>
            <a:chExt cx="3009900" cy="1006238"/>
          </a:xfrm>
        </p:grpSpPr>
        <p:pic>
          <p:nvPicPr>
            <p:cNvPr id="14" name="Picture 13">
              <a:extLst>
                <a:ext uri="{FF2B5EF4-FFF2-40B4-BE49-F238E27FC236}">
                  <a16:creationId xmlns:a16="http://schemas.microsoft.com/office/drawing/2014/main" id="{A6DFCAE7-66DF-4440-88F4-3028274D70D4}"/>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76157" b="99769" l="13437" r="48579">
                          <a14:foregroundMark x1="43928" y1="81250" x2="44703" y2="88194"/>
                          <a14:foregroundMark x1="46770" y1="86574" x2="45736" y2="83333"/>
                          <a14:foregroundMark x1="45478" y1="81944" x2="32817" y2="78241"/>
                          <a14:foregroundMark x1="32817" y1="78241" x2="41602" y2="90278"/>
                          <a14:foregroundMark x1="41602" y1="90278" x2="41085" y2="77778"/>
                          <a14:foregroundMark x1="41085" y1="77778" x2="31525" y2="77083"/>
                          <a14:foregroundMark x1="44186" y1="78935" x2="46770" y2="91435"/>
                          <a14:foregroundMark x1="46770" y1="91435" x2="45736" y2="91898"/>
                          <a14:foregroundMark x1="47287" y1="87731" x2="42119" y2="98380"/>
                          <a14:foregroundMark x1="42119" y1="98380" x2="26357" y2="98611"/>
                          <a14:foregroundMark x1="26357" y1="98611" x2="18088" y2="89120"/>
                          <a14:foregroundMark x1="18088" y1="89120" x2="26098" y2="99537"/>
                          <a14:foregroundMark x1="26098" y1="99537" x2="44961" y2="97917"/>
                          <a14:foregroundMark x1="44961" y1="97917" x2="44961" y2="92361"/>
                          <a14:foregroundMark x1="19380" y1="86574" x2="14987" y2="98380"/>
                          <a14:foregroundMark x1="14987" y1="98380" x2="15504" y2="99074"/>
                          <a14:foregroundMark x1="23514" y1="83796" x2="14212" y2="92361"/>
                          <a14:foregroundMark x1="14212" y1="92361" x2="13437" y2="99769"/>
                          <a14:foregroundMark x1="31525" y1="76852" x2="45220" y2="77546"/>
                          <a14:foregroundMark x1="33592" y1="76620" x2="46512" y2="76852"/>
                          <a14:foregroundMark x1="34109" y1="76157" x2="31783" y2="76389"/>
                          <a14:foregroundMark x1="29199" y1="78704" x2="25840" y2="84028"/>
                          <a14:foregroundMark x1="48062" y1="90046" x2="47287" y2="99769"/>
                        </a14:backgroundRemoval>
                      </a14:imgEffect>
                      <a14:imgEffect>
                        <a14:saturation sat="200000"/>
                      </a14:imgEffect>
                    </a14:imgLayer>
                  </a14:imgProps>
                </a:ext>
                <a:ext uri="{28A0092B-C50C-407E-A947-70E740481C1C}">
                  <a14:useLocalDpi xmlns:a14="http://schemas.microsoft.com/office/drawing/2010/main" val="0"/>
                </a:ext>
              </a:extLst>
            </a:blip>
            <a:srcRect l="13390" t="75927" r="47335" b="-1"/>
            <a:stretch/>
          </p:blipFill>
          <p:spPr>
            <a:xfrm>
              <a:off x="152400" y="3638550"/>
              <a:ext cx="1447800" cy="990600"/>
            </a:xfrm>
            <a:prstGeom prst="rect">
              <a:avLst/>
            </a:prstGeom>
          </p:spPr>
        </p:pic>
        <p:pic>
          <p:nvPicPr>
            <p:cNvPr id="15" name="Picture 14">
              <a:extLst>
                <a:ext uri="{FF2B5EF4-FFF2-40B4-BE49-F238E27FC236}">
                  <a16:creationId xmlns:a16="http://schemas.microsoft.com/office/drawing/2014/main" id="{216A3D10-D61D-4D47-BBDF-BEA49B5E218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76157" b="99769" l="13437" r="48579">
                          <a14:foregroundMark x1="43928" y1="81250" x2="44703" y2="88194"/>
                          <a14:foregroundMark x1="46770" y1="86574" x2="45736" y2="83333"/>
                          <a14:foregroundMark x1="45478" y1="81944" x2="32817" y2="78241"/>
                          <a14:foregroundMark x1="32817" y1="78241" x2="41602" y2="90278"/>
                          <a14:foregroundMark x1="41602" y1="90278" x2="41085" y2="77778"/>
                          <a14:foregroundMark x1="41085" y1="77778" x2="31525" y2="77083"/>
                          <a14:foregroundMark x1="44186" y1="78935" x2="46770" y2="91435"/>
                          <a14:foregroundMark x1="46770" y1="91435" x2="45736" y2="91898"/>
                          <a14:foregroundMark x1="47287" y1="87731" x2="42119" y2="98380"/>
                          <a14:foregroundMark x1="42119" y1="98380" x2="26357" y2="98611"/>
                          <a14:foregroundMark x1="26357" y1="98611" x2="18088" y2="89120"/>
                          <a14:foregroundMark x1="18088" y1="89120" x2="26098" y2="99537"/>
                          <a14:foregroundMark x1="26098" y1="99537" x2="44961" y2="97917"/>
                          <a14:foregroundMark x1="44961" y1="97917" x2="44961" y2="92361"/>
                          <a14:foregroundMark x1="19380" y1="86574" x2="14987" y2="98380"/>
                          <a14:foregroundMark x1="14987" y1="98380" x2="15504" y2="99074"/>
                          <a14:foregroundMark x1="23514" y1="83796" x2="14212" y2="92361"/>
                          <a14:foregroundMark x1="14212" y1="92361" x2="13437" y2="99769"/>
                          <a14:foregroundMark x1="31525" y1="76852" x2="45220" y2="77546"/>
                          <a14:foregroundMark x1="33592" y1="76620" x2="46512" y2="76852"/>
                          <a14:foregroundMark x1="34109" y1="76157" x2="31783" y2="76389"/>
                          <a14:foregroundMark x1="29199" y1="78704" x2="25840" y2="84028"/>
                          <a14:foregroundMark x1="48062" y1="90046" x2="47287" y2="99769"/>
                        </a14:backgroundRemoval>
                      </a14:imgEffect>
                      <a14:imgEffect>
                        <a14:saturation sat="200000"/>
                      </a14:imgEffect>
                    </a14:imgLayer>
                  </a14:imgProps>
                </a:ext>
                <a:ext uri="{28A0092B-C50C-407E-A947-70E740481C1C}">
                  <a14:useLocalDpi xmlns:a14="http://schemas.microsoft.com/office/drawing/2010/main" val="0"/>
                </a:ext>
              </a:extLst>
            </a:blip>
            <a:srcRect l="13390" t="75927" r="47335" b="-1"/>
            <a:stretch/>
          </p:blipFill>
          <p:spPr>
            <a:xfrm flipH="1">
              <a:off x="1714500" y="3622912"/>
              <a:ext cx="1447800" cy="990600"/>
            </a:xfrm>
            <a:prstGeom prst="rect">
              <a:avLst/>
            </a:prstGeom>
          </p:spPr>
        </p:pic>
      </p:grpSp>
      <p:pic>
        <p:nvPicPr>
          <p:cNvPr id="21" name="Picture 20">
            <a:extLst>
              <a:ext uri="{FF2B5EF4-FFF2-40B4-BE49-F238E27FC236}">
                <a16:creationId xmlns:a16="http://schemas.microsoft.com/office/drawing/2014/main" id="{6E9970F3-F643-42AD-BD8B-99FFBC511A80}"/>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6" b="30787" l="9561" r="87597">
                        <a14:foregroundMark x1="41344" y1="3009" x2="57623" y2="1157"/>
                        <a14:foregroundMark x1="57623" y1="1157" x2="64341" y2="1852"/>
                        <a14:foregroundMark x1="87597" y1="12731" x2="87597" y2="18981"/>
                        <a14:foregroundMark x1="72093" y1="28704" x2="17829" y2="30787"/>
                        <a14:foregroundMark x1="75711" y1="29398" x2="58398" y2="29861"/>
                        <a14:foregroundMark x1="42377" y1="1620" x2="55297" y2="926"/>
                        <a14:foregroundMark x1="55297" y1="926" x2="55814" y2="926"/>
                      </a14:backgroundRemoval>
                    </a14:imgEffect>
                  </a14:imgLayer>
                </a14:imgProps>
              </a:ext>
              <a:ext uri="{28A0092B-C50C-407E-A947-70E740481C1C}">
                <a14:useLocalDpi xmlns:a14="http://schemas.microsoft.com/office/drawing/2010/main" val="0"/>
              </a:ext>
            </a:extLst>
          </a:blip>
          <a:srcRect r="2843" b="70370"/>
          <a:stretch/>
        </p:blipFill>
        <p:spPr>
          <a:xfrm>
            <a:off x="94992" y="130748"/>
            <a:ext cx="4642083" cy="1580284"/>
          </a:xfrm>
          <a:prstGeom prst="rect">
            <a:avLst/>
          </a:prstGeom>
        </p:spPr>
      </p:pic>
      <p:sp>
        <p:nvSpPr>
          <p:cNvPr id="22" name="Isosceles Triangle 21">
            <a:extLst>
              <a:ext uri="{FF2B5EF4-FFF2-40B4-BE49-F238E27FC236}">
                <a16:creationId xmlns:a16="http://schemas.microsoft.com/office/drawing/2014/main" id="{D263F707-5A08-45C6-95BB-9752A001C717}"/>
              </a:ext>
            </a:extLst>
          </p:cNvPr>
          <p:cNvSpPr/>
          <p:nvPr/>
        </p:nvSpPr>
        <p:spPr>
          <a:xfrm>
            <a:off x="2304168" y="920890"/>
            <a:ext cx="297770" cy="272414"/>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A1F12CBF-1BDF-426E-AD1B-BBB14BF6E3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4306" b="78241" l="1034" r="22481">
                        <a14:foregroundMark x1="9302" y1="27315" x2="19380" y2="31019"/>
                        <a14:foregroundMark x1="13953" y1="25231" x2="16796" y2="24537"/>
                        <a14:foregroundMark x1="22481" y1="30556" x2="22739" y2="31019"/>
                        <a14:foregroundMark x1="18605" y1="73611" x2="17991" y2="73370"/>
                        <a14:foregroundMark x1="19831" y1="75410" x2="19321" y2="75539"/>
                        <a14:foregroundMark x1="21447" y1="75000" x2="19907" y2="75391"/>
                        <a14:foregroundMark x1="1481" y1="66995" x2="1745" y2="66097"/>
                        <a14:backgroundMark x1="1550" y1="62963" x2="14987" y2="61574"/>
                        <a14:backgroundMark x1="14987" y1="61574" x2="16796" y2="69444"/>
                        <a14:backgroundMark x1="8010" y1="63194" x2="12145" y2="74074"/>
                        <a14:backgroundMark x1="12145" y1="74074" x2="14987" y2="71296"/>
                        <a14:backgroundMark x1="16537" y1="61574" x2="20413" y2="70602"/>
                        <a14:backgroundMark x1="17571" y1="72685" x2="5426" y2="69907"/>
                        <a14:backgroundMark x1="15504" y1="73611" x2="2326" y2="76620"/>
                        <a14:backgroundMark x1="2326" y1="76620" x2="3101" y2="68287"/>
                        <a14:backgroundMark x1="18088" y1="79398" x2="5426" y2="75000"/>
                        <a14:backgroundMark x1="5426" y1="75000" x2="2067" y2="72917"/>
                        <a14:backgroundMark x1="2326" y1="68981" x2="5168" y2="71528"/>
                        <a14:backgroundMark x1="3618" y1="68287" x2="1550" y2="70602"/>
                        <a14:backgroundMark x1="12920" y1="73380" x2="12920" y2="73380"/>
                        <a14:backgroundMark x1="18863" y1="72685" x2="18863" y2="72454"/>
                        <a14:backgroundMark x1="18346" y1="74537" x2="14212" y2="77083"/>
                        <a14:backgroundMark x1="16279" y1="74769" x2="15504" y2="71991"/>
                      </a14:backgroundRemoval>
                    </a14:imgEffect>
                    <a14:imgEffect>
                      <a14:saturation sat="200000"/>
                    </a14:imgEffect>
                  </a14:imgLayer>
                </a14:imgProps>
              </a:ext>
              <a:ext uri="{28A0092B-C50C-407E-A947-70E740481C1C}">
                <a14:useLocalDpi xmlns:a14="http://schemas.microsoft.com/office/drawing/2010/main" val="0"/>
              </a:ext>
            </a:extLst>
          </a:blip>
          <a:srcRect t="24074" r="75194" b="20370"/>
          <a:stretch/>
        </p:blipFill>
        <p:spPr>
          <a:xfrm flipH="1">
            <a:off x="3674977" y="1498351"/>
            <a:ext cx="1066647" cy="2666617"/>
          </a:xfrm>
          <a:prstGeom prst="rect">
            <a:avLst/>
          </a:prstGeom>
        </p:spPr>
      </p:pic>
      <p:pic>
        <p:nvPicPr>
          <p:cNvPr id="25" name="Picture 24">
            <a:extLst>
              <a:ext uri="{FF2B5EF4-FFF2-40B4-BE49-F238E27FC236}">
                <a16:creationId xmlns:a16="http://schemas.microsoft.com/office/drawing/2014/main" id="{1A65D3BB-EB74-4653-B824-664D6D4BAE55}"/>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745" y2="66097"/>
                        <a14:foregroundMark x1="9819" y1="64120" x2="9819" y2="64120"/>
                        <a14:foregroundMark x1="661" y1="58279" x2="517" y2="60648"/>
                        <a14:foregroundMark x1="1024" y1="52323" x2="966" y2="53280"/>
                        <a14:foregroundMark x1="517" y1="60648" x2="8786" y2="70602"/>
                        <a14:foregroundMark x1="8786" y1="70602" x2="23514" y2="70139"/>
                        <a14:foregroundMark x1="23514" y1="70139" x2="19638" y2="58102"/>
                        <a14:foregroundMark x1="17985" y1="57724" x2="15058" y2="57056"/>
                        <a14:foregroundMark x1="19638" y1="58102" x2="17993" y2="57726"/>
                        <a14:foregroundMark x1="4623" y1="59582" x2="775" y2="68981"/>
                        <a14:foregroundMark x1="775" y1="68981" x2="12145" y2="79630"/>
                        <a14:foregroundMark x1="12145" y1="79630" x2="16279" y2="69676"/>
                        <a14:foregroundMark x1="5359" y1="59179" x2="9044" y2="75463"/>
                        <a14:foregroundMark x1="9044" y1="75463" x2="22739" y2="75463"/>
                        <a14:foregroundMark x1="22739" y1="75463" x2="20672" y2="63194"/>
                        <a14:foregroundMark x1="20672" y1="63194" x2="6977" y2="61343"/>
                        <a14:foregroundMark x1="6977" y1="61343" x2="5943" y2="63657"/>
                        <a14:foregroundMark x1="13953" y1="59028" x2="12661" y2="71065"/>
                        <a14:foregroundMark x1="12661" y1="71065" x2="14470" y2="59028"/>
                        <a14:foregroundMark x1="14470" y1="59028" x2="6718" y2="61574"/>
                        <a14:foregroundMark x1="16279" y1="63426" x2="15762" y2="65509"/>
                        <a14:foregroundMark x1="18863" y1="67361" x2="19897" y2="69213"/>
                        <a14:foregroundMark x1="19897" y1="65509" x2="18346" y2="67361"/>
                        <a14:foregroundMark x1="4910" y1="59028" x2="11370" y2="59722"/>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Removal>
                    </a14:imgEffect>
                    <a14:imgEffect>
                      <a14:saturation sat="200000"/>
                    </a14:imgEffect>
                  </a14:imgLayer>
                </a14:imgProps>
              </a:ext>
              <a:ext uri="{28A0092B-C50C-407E-A947-70E740481C1C}">
                <a14:useLocalDpi xmlns:a14="http://schemas.microsoft.com/office/drawing/2010/main" val="0"/>
              </a:ext>
            </a:extLst>
          </a:blip>
          <a:srcRect t="55563" r="75194" b="20370"/>
          <a:stretch/>
        </p:blipFill>
        <p:spPr>
          <a:xfrm flipH="1">
            <a:off x="3674977" y="2982270"/>
            <a:ext cx="1066648" cy="1155212"/>
          </a:xfrm>
          <a:prstGeom prst="rect">
            <a:avLst/>
          </a:prstGeom>
        </p:spPr>
      </p:pic>
      <p:pic>
        <p:nvPicPr>
          <p:cNvPr id="26" name="Picture 25">
            <a:extLst>
              <a:ext uri="{FF2B5EF4-FFF2-40B4-BE49-F238E27FC236}">
                <a16:creationId xmlns:a16="http://schemas.microsoft.com/office/drawing/2014/main" id="{46E3BD8D-AA91-4F8B-A98F-A2DDEA62CC2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29630" b="75926" l="20672" r="80620">
                        <a14:foregroundMark x1="26357" y1="29861" x2="68992" y2="34491"/>
                        <a14:foregroundMark x1="20930" y1="36806" x2="27390" y2="58796"/>
                        <a14:foregroundMark x1="22997" y1="35185" x2="26615" y2="40046"/>
                        <a14:foregroundMark x1="21964" y1="35417" x2="22997" y2="37731"/>
                        <a14:foregroundMark x1="54005" y1="35417" x2="41860" y2="33565"/>
                        <a14:foregroundMark x1="73902" y1="33102" x2="70284" y2="36343"/>
                        <a14:foregroundMark x1="75452" y1="35417" x2="78553" y2="47222"/>
                        <a14:foregroundMark x1="78553" y1="47222" x2="75194" y2="71296"/>
                        <a14:foregroundMark x1="75194" y1="71296" x2="59173" y2="74537"/>
                        <a14:foregroundMark x1="59173" y1="74537" x2="44961" y2="73380"/>
                        <a14:foregroundMark x1="28424" y1="69907" x2="31266" y2="71528"/>
                        <a14:foregroundMark x1="27390" y1="75000" x2="54522" y2="76157"/>
                        <a14:foregroundMark x1="54522" y1="76157" x2="68217" y2="75926"/>
                        <a14:foregroundMark x1="68217" y1="75926" x2="69767" y2="75000"/>
                        <a14:foregroundMark x1="80620" y1="41667" x2="80103" y2="50926"/>
                      </a14:backgroundRemoval>
                    </a14:imgEffect>
                    <a14:imgEffect>
                      <a14:saturation sat="200000"/>
                    </a14:imgEffect>
                  </a14:imgLayer>
                </a14:imgProps>
              </a:ext>
              <a:ext uri="{28A0092B-C50C-407E-A947-70E740481C1C}">
                <a14:useLocalDpi xmlns:a14="http://schemas.microsoft.com/office/drawing/2010/main" val="0"/>
              </a:ext>
            </a:extLst>
          </a:blip>
          <a:srcRect l="18605" t="26576" r="15246" b="23423"/>
          <a:stretch/>
        </p:blipFill>
        <p:spPr>
          <a:xfrm>
            <a:off x="1066800" y="1588897"/>
            <a:ext cx="3094221" cy="2485527"/>
          </a:xfrm>
          <a:prstGeom prst="rect">
            <a:avLst/>
          </a:prstGeom>
        </p:spPr>
      </p:pic>
      <p:pic>
        <p:nvPicPr>
          <p:cNvPr id="24" name="Picture 23">
            <a:extLst>
              <a:ext uri="{FF2B5EF4-FFF2-40B4-BE49-F238E27FC236}">
                <a16:creationId xmlns:a16="http://schemas.microsoft.com/office/drawing/2014/main" id="{2B1E9413-0A1A-4E8B-8DC8-890197ED211F}"/>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24306" b="79630" l="1034" r="22739">
                        <a14:foregroundMark x1="18605" y1="73611" x2="17991" y2="73370"/>
                        <a14:foregroundMark x1="19831" y1="75410" x2="19321" y2="75539"/>
                        <a14:foregroundMark x1="21447" y1="75000" x2="19907" y2="75391"/>
                        <a14:foregroundMark x1="1481" y1="66995" x2="1745" y2="66097"/>
                        <a14:foregroundMark x1="9819" y1="64120" x2="9819" y2="64120"/>
                        <a14:foregroundMark x1="661" y1="58279" x2="517" y2="60648"/>
                        <a14:foregroundMark x1="1024" y1="52323" x2="966" y2="53280"/>
                        <a14:foregroundMark x1="517" y1="60648" x2="8786" y2="70602"/>
                        <a14:foregroundMark x1="8786" y1="70602" x2="23514" y2="70139"/>
                        <a14:foregroundMark x1="23514" y1="70139" x2="19638" y2="58102"/>
                        <a14:foregroundMark x1="17985" y1="57724" x2="15058" y2="57056"/>
                        <a14:foregroundMark x1="19638" y1="58102" x2="17993" y2="57726"/>
                        <a14:foregroundMark x1="4623" y1="59582" x2="775" y2="68981"/>
                        <a14:foregroundMark x1="775" y1="68981" x2="12145" y2="79630"/>
                        <a14:foregroundMark x1="12145" y1="79630" x2="16279" y2="69676"/>
                        <a14:foregroundMark x1="5359" y1="59179" x2="9044" y2="75463"/>
                        <a14:foregroundMark x1="9044" y1="75463" x2="22739" y2="75463"/>
                        <a14:foregroundMark x1="22739" y1="75463" x2="20672" y2="63194"/>
                        <a14:foregroundMark x1="20672" y1="63194" x2="6977" y2="61343"/>
                        <a14:foregroundMark x1="6977" y1="61343" x2="5943" y2="63657"/>
                        <a14:foregroundMark x1="13953" y1="59028" x2="12661" y2="71065"/>
                        <a14:foregroundMark x1="12661" y1="71065" x2="14470" y2="59028"/>
                        <a14:foregroundMark x1="14470" y1="59028" x2="6718" y2="61574"/>
                        <a14:foregroundMark x1="16279" y1="63426" x2="15762" y2="65509"/>
                        <a14:foregroundMark x1="18863" y1="67361" x2="19897" y2="69213"/>
                        <a14:foregroundMark x1="19897" y1="65509" x2="18346" y2="67361"/>
                        <a14:foregroundMark x1="4910" y1="59028" x2="11370" y2="59722"/>
                        <a14:backgroundMark x1="2777" y1="76517" x2="2326" y2="76620"/>
                        <a14:backgroundMark x1="2326" y1="76620" x2="2371" y2="76136"/>
                        <a14:backgroundMark x1="18088" y1="79398" x2="16320" y2="78784"/>
                        <a14:backgroundMark x1="11628" y1="28009" x2="5426" y2="38194"/>
                        <a14:backgroundMark x1="5426" y1="38194" x2="18863" y2="40509"/>
                        <a14:backgroundMark x1="18863" y1="40509" x2="12145" y2="30093"/>
                        <a14:backgroundMark x1="12145" y1="30093" x2="4134" y2="40278"/>
                        <a14:backgroundMark x1="4134" y1="40278" x2="4134" y2="43056"/>
                        <a14:backgroundMark x1="15762" y1="26389" x2="6460" y2="35648"/>
                        <a14:backgroundMark x1="6460" y1="35648" x2="18088" y2="40509"/>
                        <a14:backgroundMark x1="18088" y1="40509" x2="24031" y2="28472"/>
                        <a14:backgroundMark x1="24031" y1="28472" x2="7235" y2="25694"/>
                        <a14:backgroundMark x1="7235" y1="25694" x2="1292" y2="31481"/>
                        <a14:backgroundMark x1="14729" y1="27315" x2="5685" y2="37037"/>
                        <a14:backgroundMark x1="5685" y1="37037" x2="6718" y2="49769"/>
                        <a14:backgroundMark x1="6718" y1="49769" x2="18346" y2="43519"/>
                        <a14:backgroundMark x1="18346" y1="43519" x2="5426" y2="41667"/>
                        <a14:backgroundMark x1="11370" y1="40972" x2="1292" y2="48380"/>
                        <a14:backgroundMark x1="1292" y1="48380" x2="16537" y2="53935"/>
                        <a14:backgroundMark x1="16537" y1="53935" x2="13437" y2="42361"/>
                        <a14:backgroundMark x1="13437" y1="42361" x2="258" y2="41898"/>
                        <a14:backgroundMark x1="7235" y1="46991" x2="10859" y2="56157"/>
                        <a14:backgroundMark x1="5943" y1="55556" x2="6768" y2="56611"/>
                        <a14:backgroundMark x1="18088" y1="28009" x2="12661" y2="30324"/>
                        <a14:backgroundMark x1="19121" y1="31944" x2="9561" y2="29398"/>
                        <a14:backgroundMark x1="21447" y1="29398" x2="7494" y2="29861"/>
                        <a14:backgroundMark x1="7494" y1="29861" x2="6718" y2="31944"/>
                        <a14:backgroundMark x1="24031" y1="35648" x2="13178" y2="32407"/>
                        <a14:backgroundMark x1="18863" y1="39120" x2="18863" y2="39120"/>
                        <a14:backgroundMark x1="19121" y1="39120" x2="20413" y2="40278"/>
                        <a14:backgroundMark x1="96124" y1="91667" x2="96124" y2="91667"/>
                        <a14:backgroundMark x1="11886" y1="53935" x2="13953" y2="57176"/>
                        <a14:backgroundMark x1="3101" y1="53009" x2="3876" y2="57870"/>
                        <a14:backgroundMark x1="97933" y1="87731" x2="97933" y2="87731"/>
                        <a14:backgroundMark x1="88889" y1="3704" x2="88889" y2="3704"/>
                      </a14:backgroundRemoval>
                    </a14:imgEffect>
                    <a14:imgEffect>
                      <a14:saturation sat="200000"/>
                    </a14:imgEffect>
                  </a14:imgLayer>
                </a14:imgProps>
              </a:ext>
              <a:ext uri="{28A0092B-C50C-407E-A947-70E740481C1C}">
                <a14:useLocalDpi xmlns:a14="http://schemas.microsoft.com/office/drawing/2010/main" val="0"/>
              </a:ext>
            </a:extLst>
          </a:blip>
          <a:srcRect t="55097" r="75194" b="20370"/>
          <a:stretch/>
        </p:blipFill>
        <p:spPr>
          <a:xfrm>
            <a:off x="91772" y="2983117"/>
            <a:ext cx="1293441" cy="1365457"/>
          </a:xfrm>
          <a:prstGeom prst="rect">
            <a:avLst/>
          </a:prstGeom>
        </p:spPr>
      </p:pic>
      <p:pic>
        <p:nvPicPr>
          <p:cNvPr id="29" name="Track 062">
            <a:hlinkClick r:id="" action="ppaction://media"/>
            <a:extLst>
              <a:ext uri="{FF2B5EF4-FFF2-40B4-BE49-F238E27FC236}">
                <a16:creationId xmlns:a16="http://schemas.microsoft.com/office/drawing/2014/main" id="{4F22D54A-6005-403B-A9C8-0E3128721B5A}"/>
              </a:ext>
            </a:extLst>
          </p:cNvPr>
          <p:cNvPicPr>
            <a:picLocks noChangeAspect="1"/>
          </p:cNvPicPr>
          <p:nvPr>
            <a:audioFile r:link="rId1"/>
            <p:extLst>
              <p:ext uri="{DAA4B4D4-6D71-4841-9C94-3DE7FCFB9230}">
                <p14:media xmlns:p14="http://schemas.microsoft.com/office/powerpoint/2010/main" r:embed="rId2">
                  <p14:trim st="2244"/>
                </p14:media>
              </p:ext>
            </p:extLst>
          </p:nvPr>
        </p:nvPicPr>
        <p:blipFill>
          <a:blip r:embed="rId11"/>
          <a:stretch>
            <a:fillRect/>
          </a:stretch>
        </p:blipFill>
        <p:spPr>
          <a:xfrm>
            <a:off x="5867400" y="4484725"/>
            <a:ext cx="381000" cy="381000"/>
          </a:xfrm>
          <a:prstGeom prst="rect">
            <a:avLst/>
          </a:prstGeom>
        </p:spPr>
      </p:pic>
      <p:pic>
        <p:nvPicPr>
          <p:cNvPr id="38" name="Picture 37">
            <a:extLst>
              <a:ext uri="{FF2B5EF4-FFF2-40B4-BE49-F238E27FC236}">
                <a16:creationId xmlns:a16="http://schemas.microsoft.com/office/drawing/2014/main" id="{CDCE6F64-3586-4B46-9B5D-72BAF10F5D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881355" y="666750"/>
            <a:ext cx="5107767" cy="5274248"/>
          </a:xfrm>
          <a:prstGeom prst="rect">
            <a:avLst/>
          </a:prstGeom>
        </p:spPr>
      </p:pic>
      <p:pic>
        <p:nvPicPr>
          <p:cNvPr id="40" name="Picture 39">
            <a:extLst>
              <a:ext uri="{FF2B5EF4-FFF2-40B4-BE49-F238E27FC236}">
                <a16:creationId xmlns:a16="http://schemas.microsoft.com/office/drawing/2014/main" id="{A9F53C18-6D17-4BD8-BD86-FE9A9E0F7F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76216" y="2281054"/>
            <a:ext cx="4199272" cy="2827445"/>
          </a:xfrm>
          <a:prstGeom prst="rect">
            <a:avLst/>
          </a:prstGeom>
        </p:spPr>
      </p:pic>
    </p:spTree>
    <p:extLst>
      <p:ext uri="{BB962C8B-B14F-4D97-AF65-F5344CB8AC3E}">
        <p14:creationId xmlns:p14="http://schemas.microsoft.com/office/powerpoint/2010/main" val="417001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8" fill="hold"/>
                                        <p:tgtEl>
                                          <p:spTgt spid="29"/>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6"/>
                                        </p:tgtEl>
                                        <p:attrNameLst>
                                          <p:attrName>r</p:attrName>
                                        </p:attrNameLst>
                                      </p:cBhvr>
                                    </p:animRot>
                                    <p:animRot by="-240000">
                                      <p:cBhvr>
                                        <p:cTn id="9" dur="200" fill="hold">
                                          <p:stCondLst>
                                            <p:cond delay="200"/>
                                          </p:stCondLst>
                                        </p:cTn>
                                        <p:tgtEl>
                                          <p:spTgt spid="26"/>
                                        </p:tgtEl>
                                        <p:attrNameLst>
                                          <p:attrName>r</p:attrName>
                                        </p:attrNameLst>
                                      </p:cBhvr>
                                    </p:animRot>
                                    <p:animRot by="240000">
                                      <p:cBhvr>
                                        <p:cTn id="10" dur="200" fill="hold">
                                          <p:stCondLst>
                                            <p:cond delay="400"/>
                                          </p:stCondLst>
                                        </p:cTn>
                                        <p:tgtEl>
                                          <p:spTgt spid="26"/>
                                        </p:tgtEl>
                                        <p:attrNameLst>
                                          <p:attrName>r</p:attrName>
                                        </p:attrNameLst>
                                      </p:cBhvr>
                                    </p:animRot>
                                    <p:animRot by="-240000">
                                      <p:cBhvr>
                                        <p:cTn id="11" dur="200" fill="hold">
                                          <p:stCondLst>
                                            <p:cond delay="600"/>
                                          </p:stCondLst>
                                        </p:cTn>
                                        <p:tgtEl>
                                          <p:spTgt spid="26"/>
                                        </p:tgtEl>
                                        <p:attrNameLst>
                                          <p:attrName>r</p:attrName>
                                        </p:attrNameLst>
                                      </p:cBhvr>
                                    </p:animRot>
                                    <p:animRot by="120000">
                                      <p:cBhvr>
                                        <p:cTn id="12" dur="200" fill="hold">
                                          <p:stCondLst>
                                            <p:cond delay="800"/>
                                          </p:stCondLst>
                                        </p:cTn>
                                        <p:tgtEl>
                                          <p:spTgt spid="26"/>
                                        </p:tgtEl>
                                        <p:attrNameLst>
                                          <p:attrName>r</p:attrName>
                                        </p:attrNameLst>
                                      </p:cBhvr>
                                    </p:animRot>
                                  </p:childTnLst>
                                </p:cTn>
                              </p:par>
                              <p:par>
                                <p:cTn id="13" presetID="42" presetClass="entr" presetSubtype="0" fill="hold" nodeType="withEffect">
                                  <p:stCondLst>
                                    <p:cond delay="103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103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32" presetClass="emph" presetSubtype="0" repeatCount="indefinite" fill="hold" nodeType="withEffect">
                                  <p:stCondLst>
                                    <p:cond delay="1180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par>
                                <p:cTn id="29" presetID="32" presetClass="emph" presetSubtype="0" repeatCount="indefinite" fill="hold" nodeType="withEffect">
                                  <p:stCondLst>
                                    <p:cond delay="1180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42" presetClass="entr" presetSubtype="0" fill="hold" grpId="0" nodeType="withEffect">
                                  <p:stCondLst>
                                    <p:cond delay="135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32" presetClass="emph" presetSubtype="0" repeatCount="indefinite" fill="hold" grpId="1" nodeType="withEffect">
                                  <p:stCondLst>
                                    <p:cond delay="13500"/>
                                  </p:stCondLst>
                                  <p:childTnLst>
                                    <p:animRot by="120000">
                                      <p:cBhvr>
                                        <p:cTn id="41" dur="100" fill="hold">
                                          <p:stCondLst>
                                            <p:cond delay="0"/>
                                          </p:stCondLst>
                                        </p:cTn>
                                        <p:tgtEl>
                                          <p:spTgt spid="22"/>
                                        </p:tgtEl>
                                        <p:attrNameLst>
                                          <p:attrName>r</p:attrName>
                                        </p:attrNameLst>
                                      </p:cBhvr>
                                    </p:animRot>
                                    <p:animRot by="-240000">
                                      <p:cBhvr>
                                        <p:cTn id="42" dur="200" fill="hold">
                                          <p:stCondLst>
                                            <p:cond delay="200"/>
                                          </p:stCondLst>
                                        </p:cTn>
                                        <p:tgtEl>
                                          <p:spTgt spid="22"/>
                                        </p:tgtEl>
                                        <p:attrNameLst>
                                          <p:attrName>r</p:attrName>
                                        </p:attrNameLst>
                                      </p:cBhvr>
                                    </p:animRot>
                                    <p:animRot by="240000">
                                      <p:cBhvr>
                                        <p:cTn id="43" dur="200" fill="hold">
                                          <p:stCondLst>
                                            <p:cond delay="400"/>
                                          </p:stCondLst>
                                        </p:cTn>
                                        <p:tgtEl>
                                          <p:spTgt spid="22"/>
                                        </p:tgtEl>
                                        <p:attrNameLst>
                                          <p:attrName>r</p:attrName>
                                        </p:attrNameLst>
                                      </p:cBhvr>
                                    </p:animRot>
                                    <p:animRot by="-240000">
                                      <p:cBhvr>
                                        <p:cTn id="44" dur="200" fill="hold">
                                          <p:stCondLst>
                                            <p:cond delay="600"/>
                                          </p:stCondLst>
                                        </p:cTn>
                                        <p:tgtEl>
                                          <p:spTgt spid="22"/>
                                        </p:tgtEl>
                                        <p:attrNameLst>
                                          <p:attrName>r</p:attrName>
                                        </p:attrNameLst>
                                      </p:cBhvr>
                                    </p:animRot>
                                    <p:animRot by="120000">
                                      <p:cBhvr>
                                        <p:cTn id="45" dur="200" fill="hold">
                                          <p:stCondLst>
                                            <p:cond delay="800"/>
                                          </p:stCondLst>
                                        </p:cTn>
                                        <p:tgtEl>
                                          <p:spTgt spid="22"/>
                                        </p:tgtEl>
                                        <p:attrNameLst>
                                          <p:attrName>r</p:attrName>
                                        </p:attrNameLst>
                                      </p:cBhvr>
                                    </p:animRot>
                                  </p:childTnLst>
                                </p:cTn>
                              </p:par>
                              <p:par>
                                <p:cTn id="46" presetID="53" presetClass="entr" presetSubtype="16" fill="hold" nodeType="withEffect">
                                  <p:stCondLst>
                                    <p:cond delay="202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32" presetClass="emph" presetSubtype="0" repeatCount="indefinite" fill="hold" nodeType="withEffect">
                                  <p:stCondLst>
                                    <p:cond delay="20300"/>
                                  </p:stCondLst>
                                  <p:childTnLst>
                                    <p:animRot by="120000">
                                      <p:cBhvr>
                                        <p:cTn id="52" dur="100" fill="hold">
                                          <p:stCondLst>
                                            <p:cond delay="0"/>
                                          </p:stCondLst>
                                        </p:cTn>
                                        <p:tgtEl>
                                          <p:spTgt spid="21"/>
                                        </p:tgtEl>
                                        <p:attrNameLst>
                                          <p:attrName>r</p:attrName>
                                        </p:attrNameLst>
                                      </p:cBhvr>
                                    </p:animRot>
                                    <p:animRot by="-240000">
                                      <p:cBhvr>
                                        <p:cTn id="53" dur="200" fill="hold">
                                          <p:stCondLst>
                                            <p:cond delay="200"/>
                                          </p:stCondLst>
                                        </p:cTn>
                                        <p:tgtEl>
                                          <p:spTgt spid="21"/>
                                        </p:tgtEl>
                                        <p:attrNameLst>
                                          <p:attrName>r</p:attrName>
                                        </p:attrNameLst>
                                      </p:cBhvr>
                                    </p:animRot>
                                    <p:animRot by="240000">
                                      <p:cBhvr>
                                        <p:cTn id="54" dur="200" fill="hold">
                                          <p:stCondLst>
                                            <p:cond delay="400"/>
                                          </p:stCondLst>
                                        </p:cTn>
                                        <p:tgtEl>
                                          <p:spTgt spid="21"/>
                                        </p:tgtEl>
                                        <p:attrNameLst>
                                          <p:attrName>r</p:attrName>
                                        </p:attrNameLst>
                                      </p:cBhvr>
                                    </p:animRot>
                                    <p:animRot by="-240000">
                                      <p:cBhvr>
                                        <p:cTn id="55" dur="200" fill="hold">
                                          <p:stCondLst>
                                            <p:cond delay="600"/>
                                          </p:stCondLst>
                                        </p:cTn>
                                        <p:tgtEl>
                                          <p:spTgt spid="21"/>
                                        </p:tgtEl>
                                        <p:attrNameLst>
                                          <p:attrName>r</p:attrName>
                                        </p:attrNameLst>
                                      </p:cBhvr>
                                    </p:animRot>
                                    <p:animRot by="120000">
                                      <p:cBhvr>
                                        <p:cTn id="56" dur="200" fill="hold">
                                          <p:stCondLst>
                                            <p:cond delay="800"/>
                                          </p:stCondLst>
                                        </p:cTn>
                                        <p:tgtEl>
                                          <p:spTgt spid="21"/>
                                        </p:tgtEl>
                                        <p:attrNameLst>
                                          <p:attrName>r</p:attrName>
                                        </p:attrNameLst>
                                      </p:cBhvr>
                                    </p:animRot>
                                  </p:childTnLst>
                                </p:cTn>
                              </p:par>
                              <p:par>
                                <p:cTn id="57" presetID="31" presetClass="entr" presetSubtype="0" fill="hold" nodeType="withEffect">
                                  <p:stCondLst>
                                    <p:cond delay="23600"/>
                                  </p:stCondLst>
                                  <p:childTnLst>
                                    <p:set>
                                      <p:cBhvr>
                                        <p:cTn id="58" dur="1" fill="hold">
                                          <p:stCondLst>
                                            <p:cond delay="0"/>
                                          </p:stCondLst>
                                        </p:cTn>
                                        <p:tgtEl>
                                          <p:spTgt spid="19"/>
                                        </p:tgtEl>
                                        <p:attrNameLst>
                                          <p:attrName>style.visibility</p:attrName>
                                        </p:attrNameLst>
                                      </p:cBhvr>
                                      <p:to>
                                        <p:strVal val="visible"/>
                                      </p:to>
                                    </p:set>
                                    <p:anim calcmode="lin" valueType="num">
                                      <p:cBhvr>
                                        <p:cTn id="59" dur="1000" fill="hold"/>
                                        <p:tgtEl>
                                          <p:spTgt spid="19"/>
                                        </p:tgtEl>
                                        <p:attrNameLst>
                                          <p:attrName>ppt_w</p:attrName>
                                        </p:attrNameLst>
                                      </p:cBhvr>
                                      <p:tavLst>
                                        <p:tav tm="0">
                                          <p:val>
                                            <p:fltVal val="0"/>
                                          </p:val>
                                        </p:tav>
                                        <p:tav tm="100000">
                                          <p:val>
                                            <p:strVal val="#ppt_w"/>
                                          </p:val>
                                        </p:tav>
                                      </p:tavLst>
                                    </p:anim>
                                    <p:anim calcmode="lin" valueType="num">
                                      <p:cBhvr>
                                        <p:cTn id="60" dur="1000" fill="hold"/>
                                        <p:tgtEl>
                                          <p:spTgt spid="19"/>
                                        </p:tgtEl>
                                        <p:attrNameLst>
                                          <p:attrName>ppt_h</p:attrName>
                                        </p:attrNameLst>
                                      </p:cBhvr>
                                      <p:tavLst>
                                        <p:tav tm="0">
                                          <p:val>
                                            <p:fltVal val="0"/>
                                          </p:val>
                                        </p:tav>
                                        <p:tav tm="100000">
                                          <p:val>
                                            <p:strVal val="#ppt_h"/>
                                          </p:val>
                                        </p:tav>
                                      </p:tavLst>
                                    </p:anim>
                                    <p:anim calcmode="lin" valueType="num">
                                      <p:cBhvr>
                                        <p:cTn id="61" dur="1000" fill="hold"/>
                                        <p:tgtEl>
                                          <p:spTgt spid="19"/>
                                        </p:tgtEl>
                                        <p:attrNameLst>
                                          <p:attrName>style.rotation</p:attrName>
                                        </p:attrNameLst>
                                      </p:cBhvr>
                                      <p:tavLst>
                                        <p:tav tm="0">
                                          <p:val>
                                            <p:fltVal val="90"/>
                                          </p:val>
                                        </p:tav>
                                        <p:tav tm="100000">
                                          <p:val>
                                            <p:fltVal val="0"/>
                                          </p:val>
                                        </p:tav>
                                      </p:tavLst>
                                    </p:anim>
                                    <p:animEffect transition="in" filter="fade">
                                      <p:cBhvr>
                                        <p:cTn id="62" dur="1000"/>
                                        <p:tgtEl>
                                          <p:spTgt spid="19"/>
                                        </p:tgtEl>
                                      </p:cBhvr>
                                    </p:animEffect>
                                  </p:childTnLst>
                                </p:cTn>
                              </p:par>
                              <p:par>
                                <p:cTn id="63" presetID="32" presetClass="emph" presetSubtype="0" repeatCount="indefinite" fill="hold" nodeType="withEffect">
                                  <p:stCondLst>
                                    <p:cond delay="23600"/>
                                  </p:stCondLst>
                                  <p:childTnLst>
                                    <p:animRot by="120000">
                                      <p:cBhvr>
                                        <p:cTn id="64" dur="100" fill="hold">
                                          <p:stCondLst>
                                            <p:cond delay="0"/>
                                          </p:stCondLst>
                                        </p:cTn>
                                        <p:tgtEl>
                                          <p:spTgt spid="19"/>
                                        </p:tgtEl>
                                        <p:attrNameLst>
                                          <p:attrName>r</p:attrName>
                                        </p:attrNameLst>
                                      </p:cBhvr>
                                    </p:animRot>
                                    <p:animRot by="-240000">
                                      <p:cBhvr>
                                        <p:cTn id="65" dur="200" fill="hold">
                                          <p:stCondLst>
                                            <p:cond delay="200"/>
                                          </p:stCondLst>
                                        </p:cTn>
                                        <p:tgtEl>
                                          <p:spTgt spid="19"/>
                                        </p:tgtEl>
                                        <p:attrNameLst>
                                          <p:attrName>r</p:attrName>
                                        </p:attrNameLst>
                                      </p:cBhvr>
                                    </p:animRot>
                                    <p:animRot by="240000">
                                      <p:cBhvr>
                                        <p:cTn id="66" dur="200" fill="hold">
                                          <p:stCondLst>
                                            <p:cond delay="400"/>
                                          </p:stCondLst>
                                        </p:cTn>
                                        <p:tgtEl>
                                          <p:spTgt spid="19"/>
                                        </p:tgtEl>
                                        <p:attrNameLst>
                                          <p:attrName>r</p:attrName>
                                        </p:attrNameLst>
                                      </p:cBhvr>
                                    </p:animRot>
                                    <p:animRot by="-240000">
                                      <p:cBhvr>
                                        <p:cTn id="67" dur="200" fill="hold">
                                          <p:stCondLst>
                                            <p:cond delay="600"/>
                                          </p:stCondLst>
                                        </p:cTn>
                                        <p:tgtEl>
                                          <p:spTgt spid="19"/>
                                        </p:tgtEl>
                                        <p:attrNameLst>
                                          <p:attrName>r</p:attrName>
                                        </p:attrNameLst>
                                      </p:cBhvr>
                                    </p:animRot>
                                    <p:animRot by="120000">
                                      <p:cBhvr>
                                        <p:cTn id="68" dur="200" fill="hold">
                                          <p:stCondLst>
                                            <p:cond delay="800"/>
                                          </p:stCondLst>
                                        </p:cTn>
                                        <p:tgtEl>
                                          <p:spTgt spid="19"/>
                                        </p:tgtEl>
                                        <p:attrNameLst>
                                          <p:attrName>r</p:attrName>
                                        </p:attrNameLst>
                                      </p:cBhvr>
                                    </p:animRot>
                                  </p:childTnLst>
                                </p:cTn>
                              </p:par>
                              <p:par>
                                <p:cTn id="69" presetID="53" presetClass="entr" presetSubtype="16" fill="hold" nodeType="withEffect">
                                  <p:stCondLst>
                                    <p:cond delay="28200"/>
                                  </p:stCondLst>
                                  <p:childTnLst>
                                    <p:set>
                                      <p:cBhvr>
                                        <p:cTn id="70" dur="1" fill="hold">
                                          <p:stCondLst>
                                            <p:cond delay="0"/>
                                          </p:stCondLst>
                                        </p:cTn>
                                        <p:tgtEl>
                                          <p:spTgt spid="27"/>
                                        </p:tgtEl>
                                        <p:attrNameLst>
                                          <p:attrName>style.visibility</p:attrName>
                                        </p:attrNameLst>
                                      </p:cBhvr>
                                      <p:to>
                                        <p:strVal val="visible"/>
                                      </p:to>
                                    </p:set>
                                    <p:anim calcmode="lin" valueType="num">
                                      <p:cBhvr>
                                        <p:cTn id="71" dur="900" fill="hold"/>
                                        <p:tgtEl>
                                          <p:spTgt spid="27"/>
                                        </p:tgtEl>
                                        <p:attrNameLst>
                                          <p:attrName>ppt_w</p:attrName>
                                        </p:attrNameLst>
                                      </p:cBhvr>
                                      <p:tavLst>
                                        <p:tav tm="0">
                                          <p:val>
                                            <p:fltVal val="0"/>
                                          </p:val>
                                        </p:tav>
                                        <p:tav tm="100000">
                                          <p:val>
                                            <p:strVal val="#ppt_w"/>
                                          </p:val>
                                        </p:tav>
                                      </p:tavLst>
                                    </p:anim>
                                    <p:anim calcmode="lin" valueType="num">
                                      <p:cBhvr>
                                        <p:cTn id="72" dur="900" fill="hold"/>
                                        <p:tgtEl>
                                          <p:spTgt spid="27"/>
                                        </p:tgtEl>
                                        <p:attrNameLst>
                                          <p:attrName>ppt_h</p:attrName>
                                        </p:attrNameLst>
                                      </p:cBhvr>
                                      <p:tavLst>
                                        <p:tav tm="0">
                                          <p:val>
                                            <p:fltVal val="0"/>
                                          </p:val>
                                        </p:tav>
                                        <p:tav tm="100000">
                                          <p:val>
                                            <p:strVal val="#ppt_h"/>
                                          </p:val>
                                        </p:tav>
                                      </p:tavLst>
                                    </p:anim>
                                    <p:animEffect transition="in" filter="fade">
                                      <p:cBhvr>
                                        <p:cTn id="73" dur="900"/>
                                        <p:tgtEl>
                                          <p:spTgt spid="27"/>
                                        </p:tgtEl>
                                      </p:cBhvr>
                                    </p:animEffect>
                                  </p:childTnLst>
                                </p:cTn>
                              </p:par>
                              <p:par>
                                <p:cTn id="74" presetID="42" presetClass="entr" presetSubtype="0" fill="hold" nodeType="withEffect">
                                  <p:stCondLst>
                                    <p:cond delay="2820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1000"/>
                                        <p:tgtEl>
                                          <p:spTgt spid="28"/>
                                        </p:tgtEl>
                                      </p:cBhvr>
                                    </p:animEffect>
                                    <p:anim calcmode="lin" valueType="num">
                                      <p:cBhvr>
                                        <p:cTn id="77" dur="1000" fill="hold"/>
                                        <p:tgtEl>
                                          <p:spTgt spid="28"/>
                                        </p:tgtEl>
                                        <p:attrNameLst>
                                          <p:attrName>ppt_x</p:attrName>
                                        </p:attrNameLst>
                                      </p:cBhvr>
                                      <p:tavLst>
                                        <p:tav tm="0">
                                          <p:val>
                                            <p:strVal val="#ppt_x"/>
                                          </p:val>
                                        </p:tav>
                                        <p:tav tm="100000">
                                          <p:val>
                                            <p:strVal val="#ppt_x"/>
                                          </p:val>
                                        </p:tav>
                                      </p:tavLst>
                                    </p:anim>
                                    <p:anim calcmode="lin" valueType="num">
                                      <p:cBhvr>
                                        <p:cTn id="78" dur="1000" fill="hold"/>
                                        <p:tgtEl>
                                          <p:spTgt spid="28"/>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28200"/>
                                  </p:stCondLst>
                                  <p:childTnLst>
                                    <p:animRot by="120000">
                                      <p:cBhvr>
                                        <p:cTn id="80" dur="100" fill="hold">
                                          <p:stCondLst>
                                            <p:cond delay="0"/>
                                          </p:stCondLst>
                                        </p:cTn>
                                        <p:tgtEl>
                                          <p:spTgt spid="27"/>
                                        </p:tgtEl>
                                        <p:attrNameLst>
                                          <p:attrName>r</p:attrName>
                                        </p:attrNameLst>
                                      </p:cBhvr>
                                    </p:animRot>
                                    <p:animRot by="-240000">
                                      <p:cBhvr>
                                        <p:cTn id="81" dur="200" fill="hold">
                                          <p:stCondLst>
                                            <p:cond delay="200"/>
                                          </p:stCondLst>
                                        </p:cTn>
                                        <p:tgtEl>
                                          <p:spTgt spid="27"/>
                                        </p:tgtEl>
                                        <p:attrNameLst>
                                          <p:attrName>r</p:attrName>
                                        </p:attrNameLst>
                                      </p:cBhvr>
                                    </p:animRot>
                                    <p:animRot by="240000">
                                      <p:cBhvr>
                                        <p:cTn id="82" dur="200" fill="hold">
                                          <p:stCondLst>
                                            <p:cond delay="400"/>
                                          </p:stCondLst>
                                        </p:cTn>
                                        <p:tgtEl>
                                          <p:spTgt spid="27"/>
                                        </p:tgtEl>
                                        <p:attrNameLst>
                                          <p:attrName>r</p:attrName>
                                        </p:attrNameLst>
                                      </p:cBhvr>
                                    </p:animRot>
                                    <p:animRot by="-240000">
                                      <p:cBhvr>
                                        <p:cTn id="83" dur="200" fill="hold">
                                          <p:stCondLst>
                                            <p:cond delay="600"/>
                                          </p:stCondLst>
                                        </p:cTn>
                                        <p:tgtEl>
                                          <p:spTgt spid="27"/>
                                        </p:tgtEl>
                                        <p:attrNameLst>
                                          <p:attrName>r</p:attrName>
                                        </p:attrNameLst>
                                      </p:cBhvr>
                                    </p:animRot>
                                    <p:animRot by="120000">
                                      <p:cBhvr>
                                        <p:cTn id="84" dur="200" fill="hold">
                                          <p:stCondLst>
                                            <p:cond delay="800"/>
                                          </p:stCondLst>
                                        </p:cTn>
                                        <p:tgtEl>
                                          <p:spTgt spid="27"/>
                                        </p:tgtEl>
                                        <p:attrNameLst>
                                          <p:attrName>r</p:attrName>
                                        </p:attrNameLst>
                                      </p:cBhvr>
                                    </p:animRot>
                                  </p:childTnLst>
                                </p:cTn>
                              </p:par>
                              <p:par>
                                <p:cTn id="85" presetID="42" presetClass="entr" presetSubtype="0" fill="hold" nodeType="withEffect">
                                  <p:stCondLst>
                                    <p:cond delay="3140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3140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1000"/>
                                        <p:tgtEl>
                                          <p:spTgt spid="24"/>
                                        </p:tgtEl>
                                      </p:cBhvr>
                                    </p:animEffect>
                                    <p:anim calcmode="lin" valueType="num">
                                      <p:cBhvr>
                                        <p:cTn id="93" dur="1000" fill="hold"/>
                                        <p:tgtEl>
                                          <p:spTgt spid="24"/>
                                        </p:tgtEl>
                                        <p:attrNameLst>
                                          <p:attrName>ppt_x</p:attrName>
                                        </p:attrNameLst>
                                      </p:cBhvr>
                                      <p:tavLst>
                                        <p:tav tm="0">
                                          <p:val>
                                            <p:strVal val="#ppt_x"/>
                                          </p:val>
                                        </p:tav>
                                        <p:tav tm="100000">
                                          <p:val>
                                            <p:strVal val="#ppt_x"/>
                                          </p:val>
                                        </p:tav>
                                      </p:tavLst>
                                    </p:anim>
                                    <p:anim calcmode="lin" valueType="num">
                                      <p:cBhvr>
                                        <p:cTn id="94" dur="1000" fill="hold"/>
                                        <p:tgtEl>
                                          <p:spTgt spid="24"/>
                                        </p:tgtEl>
                                        <p:attrNameLst>
                                          <p:attrName>ppt_y</p:attrName>
                                        </p:attrNameLst>
                                      </p:cBhvr>
                                      <p:tavLst>
                                        <p:tav tm="0">
                                          <p:val>
                                            <p:strVal val="#ppt_y+.1"/>
                                          </p:val>
                                        </p:tav>
                                        <p:tav tm="100000">
                                          <p:val>
                                            <p:strVal val="#ppt_y"/>
                                          </p:val>
                                        </p:tav>
                                      </p:tavLst>
                                    </p:anim>
                                  </p:childTnLst>
                                </p:cTn>
                              </p:par>
                              <p:par>
                                <p:cTn id="95" presetID="8" presetClass="emph" presetSubtype="0" repeatCount="3000" fill="hold" nodeType="withEffect">
                                  <p:stCondLst>
                                    <p:cond delay="31400"/>
                                  </p:stCondLst>
                                  <p:childTnLst>
                                    <p:animRot by="21600000">
                                      <p:cBhvr>
                                        <p:cTn id="96" dur="2000" fill="hold"/>
                                        <p:tgtEl>
                                          <p:spTgt spid="25"/>
                                        </p:tgtEl>
                                        <p:attrNameLst>
                                          <p:attrName>r</p:attrName>
                                        </p:attrNameLst>
                                      </p:cBhvr>
                                    </p:animRot>
                                  </p:childTnLst>
                                </p:cTn>
                              </p:par>
                              <p:par>
                                <p:cTn id="97" presetID="8" presetClass="emph" presetSubtype="0" repeatCount="3000" fill="hold" nodeType="withEffect">
                                  <p:stCondLst>
                                    <p:cond delay="31400"/>
                                  </p:stCondLst>
                                  <p:childTnLst>
                                    <p:animRot by="21600000">
                                      <p:cBhvr>
                                        <p:cTn id="98"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Track 061">
            <a:hlinkClick r:id="" action="ppaction://media"/>
            <a:extLst>
              <a:ext uri="{FF2B5EF4-FFF2-40B4-BE49-F238E27FC236}">
                <a16:creationId xmlns:a16="http://schemas.microsoft.com/office/drawing/2014/main" id="{BD08E7A4-7B71-4BA0-BB8D-AF050E0480E1}"/>
              </a:ext>
            </a:extLst>
          </p:cNvPr>
          <p:cNvPicPr>
            <a:picLocks noChangeAspect="1"/>
          </p:cNvPicPr>
          <p:nvPr>
            <a:audioFile r:link="rId1"/>
            <p:extLst>
              <p:ext uri="{DAA4B4D4-6D71-4841-9C94-3DE7FCFB9230}">
                <p14:media xmlns:p14="http://schemas.microsoft.com/office/powerpoint/2010/main" r:embed="rId2">
                  <p14:trim st="19900" end="41167.0625"/>
                </p14:media>
              </p:ext>
            </p:extLst>
          </p:nvPr>
        </p:nvPicPr>
        <p:blipFill>
          <a:blip r:embed="rId7"/>
          <a:stretch>
            <a:fillRect/>
          </a:stretch>
        </p:blipFill>
        <p:spPr>
          <a:xfrm>
            <a:off x="5564394" y="4460068"/>
            <a:ext cx="344873" cy="344873"/>
          </a:xfrm>
          <a:prstGeom prst="rect">
            <a:avLst/>
          </a:prstGeom>
        </p:spPr>
      </p:pic>
      <p:pic>
        <p:nvPicPr>
          <p:cNvPr id="29" name="Track 061">
            <a:hlinkClick r:id="" action="ppaction://media"/>
            <a:extLst>
              <a:ext uri="{FF2B5EF4-FFF2-40B4-BE49-F238E27FC236}">
                <a16:creationId xmlns:a16="http://schemas.microsoft.com/office/drawing/2014/main" id="{42FD9501-5D80-4EAD-B83C-E891FD4E7C61}"/>
              </a:ext>
            </a:extLst>
          </p:cNvPr>
          <p:cNvPicPr>
            <a:picLocks noChangeAspect="1"/>
          </p:cNvPicPr>
          <p:nvPr>
            <a:audioFile r:link="rId1"/>
            <p:extLst>
              <p:ext uri="{DAA4B4D4-6D71-4841-9C94-3DE7FCFB9230}">
                <p14:media xmlns:p14="http://schemas.microsoft.com/office/powerpoint/2010/main" r:embed="rId2">
                  <p14:trim st="8336" end="51552.0625"/>
                </p14:media>
              </p:ext>
            </p:extLst>
          </p:nvPr>
        </p:nvPicPr>
        <p:blipFill>
          <a:blip r:embed="rId7"/>
          <a:stretch>
            <a:fillRect/>
          </a:stretch>
        </p:blipFill>
        <p:spPr>
          <a:xfrm>
            <a:off x="5972599" y="4639567"/>
            <a:ext cx="344873" cy="344873"/>
          </a:xfrm>
          <a:prstGeom prst="rect">
            <a:avLst/>
          </a:prstGeom>
        </p:spPr>
      </p:pic>
      <p:pic>
        <p:nvPicPr>
          <p:cNvPr id="28" name="Track 061">
            <a:hlinkClick r:id="" action="ppaction://media"/>
            <a:extLst>
              <a:ext uri="{FF2B5EF4-FFF2-40B4-BE49-F238E27FC236}">
                <a16:creationId xmlns:a16="http://schemas.microsoft.com/office/drawing/2014/main" id="{D8750162-CE10-4A9B-B5E8-2C59D7B19552}"/>
              </a:ext>
            </a:extLst>
          </p:cNvPr>
          <p:cNvPicPr>
            <a:picLocks noChangeAspect="1"/>
          </p:cNvPicPr>
          <p:nvPr>
            <a:audioFile r:link="rId1"/>
            <p:extLst>
              <p:ext uri="{DAA4B4D4-6D71-4841-9C94-3DE7FCFB9230}">
                <p14:media xmlns:p14="http://schemas.microsoft.com/office/powerpoint/2010/main" r:embed="rId2">
                  <p14:trim st="5518" end="55110.0625"/>
                </p14:media>
              </p:ext>
            </p:extLst>
          </p:nvPr>
        </p:nvPicPr>
        <p:blipFill>
          <a:blip r:embed="rId7"/>
          <a:stretch>
            <a:fillRect/>
          </a:stretch>
        </p:blipFill>
        <p:spPr>
          <a:xfrm>
            <a:off x="5917101" y="4488475"/>
            <a:ext cx="344873" cy="344873"/>
          </a:xfrm>
          <a:prstGeom prst="rect">
            <a:avLst/>
          </a:prstGeom>
        </p:spPr>
      </p:pic>
      <p:pic>
        <p:nvPicPr>
          <p:cNvPr id="30" name="Track 061">
            <a:hlinkClick r:id="" action="ppaction://media"/>
            <a:extLst>
              <a:ext uri="{FF2B5EF4-FFF2-40B4-BE49-F238E27FC236}">
                <a16:creationId xmlns:a16="http://schemas.microsoft.com/office/drawing/2014/main" id="{75898155-BC15-47C6-A594-E61F2AEF1099}"/>
              </a:ext>
            </a:extLst>
          </p:cNvPr>
          <p:cNvPicPr>
            <a:picLocks noChangeAspect="1"/>
          </p:cNvPicPr>
          <p:nvPr>
            <a:audioFile r:link="rId1"/>
            <p:extLst>
              <p:ext uri="{DAA4B4D4-6D71-4841-9C94-3DE7FCFB9230}">
                <p14:media xmlns:p14="http://schemas.microsoft.com/office/powerpoint/2010/main" r:embed="rId2">
                  <p14:trim st="11598" end="49030.0625"/>
                </p14:media>
              </p:ext>
            </p:extLst>
          </p:nvPr>
        </p:nvPicPr>
        <p:blipFill>
          <a:blip r:embed="rId7"/>
          <a:stretch>
            <a:fillRect/>
          </a:stretch>
        </p:blipFill>
        <p:spPr>
          <a:xfrm>
            <a:off x="5840898" y="4460069"/>
            <a:ext cx="344873" cy="344873"/>
          </a:xfrm>
          <a:prstGeom prst="rect">
            <a:avLst/>
          </a:prstGeom>
        </p:spPr>
      </p:pic>
      <p:pic>
        <p:nvPicPr>
          <p:cNvPr id="31" name="Track 061">
            <a:hlinkClick r:id="" action="ppaction://media"/>
            <a:extLst>
              <a:ext uri="{FF2B5EF4-FFF2-40B4-BE49-F238E27FC236}">
                <a16:creationId xmlns:a16="http://schemas.microsoft.com/office/drawing/2014/main" id="{C90E1B95-76E0-4C28-8E00-19AA5A36DD4B}"/>
              </a:ext>
            </a:extLst>
          </p:cNvPr>
          <p:cNvPicPr>
            <a:picLocks noChangeAspect="1"/>
          </p:cNvPicPr>
          <p:nvPr>
            <a:audioFile r:link="rId1"/>
            <p:extLst>
              <p:ext uri="{DAA4B4D4-6D71-4841-9C94-3DE7FCFB9230}">
                <p14:media xmlns:p14="http://schemas.microsoft.com/office/powerpoint/2010/main" r:embed="rId2">
                  <p14:trim st="14122" end="46360.0625"/>
                </p14:media>
              </p:ext>
            </p:extLst>
          </p:nvPr>
        </p:nvPicPr>
        <p:blipFill>
          <a:blip r:embed="rId7"/>
          <a:stretch>
            <a:fillRect/>
          </a:stretch>
        </p:blipFill>
        <p:spPr>
          <a:xfrm>
            <a:off x="5908986" y="4496161"/>
            <a:ext cx="344873" cy="344873"/>
          </a:xfrm>
          <a:prstGeom prst="rect">
            <a:avLst/>
          </a:prstGeom>
        </p:spPr>
      </p:pic>
      <p:pic>
        <p:nvPicPr>
          <p:cNvPr id="32" name="Track 061">
            <a:hlinkClick r:id="" action="ppaction://media"/>
            <a:extLst>
              <a:ext uri="{FF2B5EF4-FFF2-40B4-BE49-F238E27FC236}">
                <a16:creationId xmlns:a16="http://schemas.microsoft.com/office/drawing/2014/main" id="{4F125715-04C4-42C4-8FA2-6EDAA05390EA}"/>
              </a:ext>
            </a:extLst>
          </p:cNvPr>
          <p:cNvPicPr>
            <a:picLocks noChangeAspect="1"/>
          </p:cNvPicPr>
          <p:nvPr>
            <a:audioFile r:link="rId1"/>
            <p:extLst>
              <p:ext uri="{DAA4B4D4-6D71-4841-9C94-3DE7FCFB9230}">
                <p14:media xmlns:p14="http://schemas.microsoft.com/office/powerpoint/2010/main" r:embed="rId2">
                  <p14:trim st="16797" end="43681.0625"/>
                </p14:media>
              </p:ext>
            </p:extLst>
          </p:nvPr>
        </p:nvPicPr>
        <p:blipFill>
          <a:blip r:embed="rId7"/>
          <a:stretch>
            <a:fillRect/>
          </a:stretch>
        </p:blipFill>
        <p:spPr>
          <a:xfrm>
            <a:off x="5899219" y="4513583"/>
            <a:ext cx="344873" cy="344873"/>
          </a:xfrm>
          <a:prstGeom prst="rect">
            <a:avLst/>
          </a:prstGeom>
        </p:spPr>
      </p:pic>
      <p:pic>
        <p:nvPicPr>
          <p:cNvPr id="2" name="Picture 1">
            <a:extLst>
              <a:ext uri="{FF2B5EF4-FFF2-40B4-BE49-F238E27FC236}">
                <a16:creationId xmlns:a16="http://schemas.microsoft.com/office/drawing/2014/main" id="{5A8884A1-D3EB-47E2-AAD7-F44632EEC87E}"/>
              </a:ext>
            </a:extLst>
          </p:cNvPr>
          <p:cNvPicPr>
            <a:picLocks noChangeAspect="1"/>
          </p:cNvPicPr>
          <p:nvPr/>
        </p:nvPicPr>
        <p:blipFill>
          <a:blip r:embed="rId8"/>
          <a:stretch>
            <a:fillRect/>
          </a:stretch>
        </p:blipFill>
        <p:spPr>
          <a:xfrm>
            <a:off x="76200" y="130653"/>
            <a:ext cx="6431280" cy="4882193"/>
          </a:xfrm>
          <a:prstGeom prst="rect">
            <a:avLst/>
          </a:prstGeom>
          <a:ln>
            <a:noFill/>
          </a:ln>
          <a:effectLst>
            <a:softEdge rad="112500"/>
          </a:effectLst>
        </p:spPr>
      </p:pic>
      <p:pic>
        <p:nvPicPr>
          <p:cNvPr id="3" name="Picture 2">
            <a:extLst>
              <a:ext uri="{FF2B5EF4-FFF2-40B4-BE49-F238E27FC236}">
                <a16:creationId xmlns:a16="http://schemas.microsoft.com/office/drawing/2014/main" id="{8E237AE5-0B89-49ED-BF58-D7B74A62E9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609" b="92391" l="9016" r="88525">
                        <a14:foregroundMark x1="45082" y1="7609" x2="38525" y2="19565"/>
                        <a14:foregroundMark x1="39344" y1="92391" x2="31148" y2="73913"/>
                        <a14:foregroundMark x1="68033" y1="76087" x2="45082" y2="70652"/>
                      </a14:backgroundRemoval>
                    </a14:imgEffect>
                  </a14:imgLayer>
                </a14:imgProps>
              </a:ext>
            </a:extLst>
          </a:blip>
          <a:stretch>
            <a:fillRect/>
          </a:stretch>
        </p:blipFill>
        <p:spPr>
          <a:xfrm>
            <a:off x="6808632" y="471784"/>
            <a:ext cx="1999591" cy="1507889"/>
          </a:xfrm>
          <a:prstGeom prst="rect">
            <a:avLst/>
          </a:prstGeom>
        </p:spPr>
      </p:pic>
      <p:pic>
        <p:nvPicPr>
          <p:cNvPr id="4" name="Picture 3">
            <a:extLst>
              <a:ext uri="{FF2B5EF4-FFF2-40B4-BE49-F238E27FC236}">
                <a16:creationId xmlns:a16="http://schemas.microsoft.com/office/drawing/2014/main" id="{F54EF4E1-8078-493D-AA1D-46CAB710F61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672252" y="2484809"/>
            <a:ext cx="1239266" cy="1133475"/>
          </a:xfrm>
          <a:prstGeom prst="rect">
            <a:avLst/>
          </a:prstGeom>
        </p:spPr>
      </p:pic>
      <p:pic>
        <p:nvPicPr>
          <p:cNvPr id="5" name="Picture 4">
            <a:extLst>
              <a:ext uri="{FF2B5EF4-FFF2-40B4-BE49-F238E27FC236}">
                <a16:creationId xmlns:a16="http://schemas.microsoft.com/office/drawing/2014/main" id="{49791772-6AD4-4711-8DA9-7E28C7A30BF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6385560" y="3618284"/>
            <a:ext cx="1371600" cy="1087066"/>
          </a:xfrm>
          <a:prstGeom prst="rect">
            <a:avLst/>
          </a:prstGeom>
        </p:spPr>
      </p:pic>
      <p:pic>
        <p:nvPicPr>
          <p:cNvPr id="6" name="Picture 5">
            <a:extLst>
              <a:ext uri="{FF2B5EF4-FFF2-40B4-BE49-F238E27FC236}">
                <a16:creationId xmlns:a16="http://schemas.microsoft.com/office/drawing/2014/main" id="{A5180171-B026-4242-97BA-FDDF8087F05A}"/>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507480" y="2221838"/>
            <a:ext cx="1409700" cy="1270025"/>
          </a:xfrm>
          <a:prstGeom prst="rect">
            <a:avLst/>
          </a:prstGeom>
        </p:spPr>
      </p:pic>
      <p:pic>
        <p:nvPicPr>
          <p:cNvPr id="8" name="Picture 7">
            <a:extLst>
              <a:ext uri="{FF2B5EF4-FFF2-40B4-BE49-F238E27FC236}">
                <a16:creationId xmlns:a16="http://schemas.microsoft.com/office/drawing/2014/main" id="{9340981D-3136-4D4B-9C4F-E88DCDB4057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64583" y1="59664" x2="31250" y2="72269"/>
                        <a14:foregroundMark x1="31250" y1="72269" x2="20139" y2="72269"/>
                      </a14:backgroundRemoval>
                    </a14:imgEffect>
                  </a14:imgLayer>
                </a14:imgProps>
              </a:ext>
            </a:extLst>
          </a:blip>
          <a:stretch>
            <a:fillRect/>
          </a:stretch>
        </p:blipFill>
        <p:spPr>
          <a:xfrm>
            <a:off x="7808428" y="3538241"/>
            <a:ext cx="1371600" cy="1133475"/>
          </a:xfrm>
          <a:prstGeom prst="rect">
            <a:avLst/>
          </a:prstGeom>
        </p:spPr>
      </p:pic>
      <p:pic>
        <p:nvPicPr>
          <p:cNvPr id="9" name="Picture 8">
            <a:extLst>
              <a:ext uri="{FF2B5EF4-FFF2-40B4-BE49-F238E27FC236}">
                <a16:creationId xmlns:a16="http://schemas.microsoft.com/office/drawing/2014/main" id="{46BA0848-326F-4389-A720-00274220AFB3}"/>
              </a:ext>
            </a:extLst>
          </p:cNvPr>
          <p:cNvPicPr>
            <a:picLocks noChangeAspect="1"/>
          </p:cNvPicPr>
          <p:nvPr/>
        </p:nvPicPr>
        <p:blipFill rotWithShape="1">
          <a:blip r:embed="rId19"/>
          <a:srcRect l="30000" t="50000" r="62500" b="42593"/>
          <a:stretch/>
        </p:blipFill>
        <p:spPr>
          <a:xfrm>
            <a:off x="5444319" y="3790950"/>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F7A0387-A5C5-4845-8CEF-CB5DB6107D9D}"/>
              </a:ext>
            </a:extLst>
          </p:cNvPr>
          <p:cNvPicPr>
            <a:picLocks noChangeAspect="1"/>
          </p:cNvPicPr>
          <p:nvPr/>
        </p:nvPicPr>
        <p:blipFill rotWithShape="1">
          <a:blip r:embed="rId19"/>
          <a:srcRect l="37500" t="49767" r="55000" b="42826"/>
          <a:stretch/>
        </p:blipFill>
        <p:spPr>
          <a:xfrm>
            <a:off x="2514600" y="2205063"/>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151441C4-6B1C-42E0-B9C8-F129A0A3AEF4}"/>
              </a:ext>
            </a:extLst>
          </p:cNvPr>
          <p:cNvPicPr>
            <a:picLocks noChangeAspect="1"/>
          </p:cNvPicPr>
          <p:nvPr/>
        </p:nvPicPr>
        <p:blipFill rotWithShape="1">
          <a:blip r:embed="rId19"/>
          <a:srcRect l="52468" t="49980" r="40032" b="42613"/>
          <a:stretch/>
        </p:blipFill>
        <p:spPr>
          <a:xfrm>
            <a:off x="2438400" y="3351584"/>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4E86DDF2-DC19-4E6A-9CA7-DA26C2659FA5}"/>
              </a:ext>
            </a:extLst>
          </p:cNvPr>
          <p:cNvPicPr>
            <a:picLocks noChangeAspect="1"/>
          </p:cNvPicPr>
          <p:nvPr/>
        </p:nvPicPr>
        <p:blipFill rotWithShape="1">
          <a:blip r:embed="rId19"/>
          <a:srcRect l="39850" t="57079" r="52650" b="35514"/>
          <a:stretch/>
        </p:blipFill>
        <p:spPr>
          <a:xfrm>
            <a:off x="227008" y="3554803"/>
            <a:ext cx="10466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3B7549A-3123-43CE-80C0-66C734620733}"/>
              </a:ext>
            </a:extLst>
          </p:cNvPr>
          <p:cNvPicPr>
            <a:picLocks noChangeAspect="1"/>
          </p:cNvPicPr>
          <p:nvPr/>
        </p:nvPicPr>
        <p:blipFill rotWithShape="1">
          <a:blip r:embed="rId19"/>
          <a:srcRect l="31000" t="58053" r="61500" b="34540"/>
          <a:stretch/>
        </p:blipFill>
        <p:spPr>
          <a:xfrm>
            <a:off x="609600" y="4134703"/>
            <a:ext cx="114300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DC534A1C-B271-4C21-8096-0572F91C8E9E}"/>
              </a:ext>
            </a:extLst>
          </p:cNvPr>
          <p:cNvPicPr>
            <a:picLocks noChangeAspect="1"/>
          </p:cNvPicPr>
          <p:nvPr/>
        </p:nvPicPr>
        <p:blipFill rotWithShape="1">
          <a:blip r:embed="rId19"/>
          <a:srcRect l="45060" t="49745" r="47440" b="42848"/>
          <a:stretch/>
        </p:blipFill>
        <p:spPr>
          <a:xfrm>
            <a:off x="4015740" y="4401403"/>
            <a:ext cx="960120" cy="533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22" name="Straight Arrow Connector 21">
            <a:extLst>
              <a:ext uri="{FF2B5EF4-FFF2-40B4-BE49-F238E27FC236}">
                <a16:creationId xmlns:a16="http://schemas.microsoft.com/office/drawing/2014/main" id="{D9342FA5-1F45-4A51-B4CC-7CC1C19CF29B}"/>
              </a:ext>
            </a:extLst>
          </p:cNvPr>
          <p:cNvCxnSpPr>
            <a:cxnSpLocks/>
          </p:cNvCxnSpPr>
          <p:nvPr/>
        </p:nvCxnSpPr>
        <p:spPr>
          <a:xfrm flipH="1" flipV="1">
            <a:off x="7672252" y="1585184"/>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B7A35C-87F0-428A-8F63-419CFCAB07E3}"/>
              </a:ext>
            </a:extLst>
          </p:cNvPr>
          <p:cNvCxnSpPr>
            <a:cxnSpLocks/>
          </p:cNvCxnSpPr>
          <p:nvPr/>
        </p:nvCxnSpPr>
        <p:spPr>
          <a:xfrm flipH="1" flipV="1">
            <a:off x="8231138" y="1362762"/>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2A8B81C-36ED-46CA-B7DA-037A8A80811F}"/>
              </a:ext>
            </a:extLst>
          </p:cNvPr>
          <p:cNvCxnSpPr>
            <a:cxnSpLocks/>
          </p:cNvCxnSpPr>
          <p:nvPr/>
        </p:nvCxnSpPr>
        <p:spPr>
          <a:xfrm flipH="1" flipV="1">
            <a:off x="7405952" y="2997206"/>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3B6D5C3-22CD-4235-BFAC-5241EB30D9A1}"/>
              </a:ext>
            </a:extLst>
          </p:cNvPr>
          <p:cNvCxnSpPr>
            <a:cxnSpLocks/>
          </p:cNvCxnSpPr>
          <p:nvPr/>
        </p:nvCxnSpPr>
        <p:spPr>
          <a:xfrm flipH="1" flipV="1">
            <a:off x="8505416" y="2964145"/>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76B380D-6C1D-434B-B5B1-FE3778937E83}"/>
              </a:ext>
            </a:extLst>
          </p:cNvPr>
          <p:cNvCxnSpPr>
            <a:cxnSpLocks/>
          </p:cNvCxnSpPr>
          <p:nvPr/>
        </p:nvCxnSpPr>
        <p:spPr>
          <a:xfrm flipH="1" flipV="1">
            <a:off x="7275646" y="4229086"/>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DB6336-8EDA-448B-B5CF-CBF53BBC6803}"/>
              </a:ext>
            </a:extLst>
          </p:cNvPr>
          <p:cNvCxnSpPr>
            <a:cxnSpLocks/>
          </p:cNvCxnSpPr>
          <p:nvPr/>
        </p:nvCxnSpPr>
        <p:spPr>
          <a:xfrm flipH="1" flipV="1">
            <a:off x="8516455" y="4401403"/>
            <a:ext cx="328748" cy="4946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6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hammer.wav"/>
                                        </p:tgtEl>
                                      </p:cMediaNode>
                                    </p:audio>
                                  </p:subTnLst>
                                </p:cTn>
                              </p:par>
                              <p:par>
                                <p:cTn id="10" presetID="1" presetClass="mediacall" presetSubtype="0" fill="hold" nodeType="withEffect">
                                  <p:stCondLst>
                                    <p:cond delay="0"/>
                                  </p:stCondLst>
                                  <p:childTnLst>
                                    <p:cmd type="call" cmd="playFrom(0.0)">
                                      <p:cBhvr>
                                        <p:cTn id="11" dur="1235" fill="hold"/>
                                        <p:tgtEl>
                                          <p:spTgt spid="33"/>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5" name="hammer.wav"/>
                                        </p:tgtEl>
                                      </p:cMediaNode>
                                    </p:audio>
                                  </p:subTnLst>
                                </p:cTn>
                              </p:par>
                              <p:par>
                                <p:cTn id="19" presetID="1" presetClass="mediacall" presetSubtype="0" fill="hold" nodeType="withEffect">
                                  <p:stCondLst>
                                    <p:cond delay="0"/>
                                  </p:stCondLst>
                                  <p:childTnLst>
                                    <p:cmd type="call" cmd="playFrom(0.0)">
                                      <p:cBhvr>
                                        <p:cTn id="20" dur="1824" fill="hold"/>
                                        <p:tgtEl>
                                          <p:spTgt spid="32"/>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hammer.wav"/>
                                        </p:tgtEl>
                                      </p:cMediaNode>
                                    </p:audio>
                                  </p:subTnLst>
                                </p:cTn>
                              </p:par>
                              <p:par>
                                <p:cTn id="28" presetID="1" presetClass="mediacall" presetSubtype="0" fill="hold" nodeType="withEffect">
                                  <p:stCondLst>
                                    <p:cond delay="0"/>
                                  </p:stCondLst>
                                  <p:childTnLst>
                                    <p:cmd type="call" cmd="playFrom(0.0)">
                                      <p:cBhvr>
                                        <p:cTn id="29" dur="1674"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hammer.wav"/>
                                        </p:tgtEl>
                                      </p:cMediaNode>
                                    </p:audio>
                                  </p:subTnLst>
                                </p:cTn>
                              </p:par>
                              <p:par>
                                <p:cTn id="37" presetID="1" presetClass="mediacall" presetSubtype="0" fill="hold" nodeType="withEffect">
                                  <p:stCondLst>
                                    <p:cond delay="0"/>
                                  </p:stCondLst>
                                  <p:childTnLst>
                                    <p:cmd type="call" cmd="playFrom(0.0)">
                                      <p:cBhvr>
                                        <p:cTn id="38" dur="2414" fill="hold"/>
                                        <p:tgtEl>
                                          <p:spTgt spid="29"/>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hammer.wav"/>
                                        </p:tgtEl>
                                      </p:cMediaNode>
                                    </p:audio>
                                  </p:subTnLst>
                                </p:cTn>
                              </p:par>
                              <p:par>
                                <p:cTn id="46" presetID="1" presetClass="mediacall" presetSubtype="0" fill="hold" nodeType="withEffect">
                                  <p:stCondLst>
                                    <p:cond delay="0"/>
                                  </p:stCondLst>
                                  <p:childTnLst>
                                    <p:cmd type="call" cmd="playFrom(0.0)">
                                      <p:cBhvr>
                                        <p:cTn id="47" dur="1820" fill="hold"/>
                                        <p:tgtEl>
                                          <p:spTgt spid="31"/>
                                        </p:tgtEl>
                                      </p:cBhvr>
                                    </p:cmd>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5" name="hammer.wav"/>
                                        </p:tgtEl>
                                      </p:cMediaNode>
                                    </p:audio>
                                  </p:subTnLst>
                                </p:cTn>
                              </p:par>
                              <p:par>
                                <p:cTn id="55" presetID="1" presetClass="mediacall" presetSubtype="0" fill="hold" nodeType="withEffect">
                                  <p:stCondLst>
                                    <p:cond delay="0"/>
                                  </p:stCondLst>
                                  <p:childTnLst>
                                    <p:cmd type="call" cmd="playFrom(0.0)">
                                      <p:cBhvr>
                                        <p:cTn id="56" dur="1674" fill="hold"/>
                                        <p:tgtEl>
                                          <p:spTgt spid="28"/>
                                        </p:tgtEl>
                                      </p:cBhvr>
                                    </p:cmd>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6" name="chimes.wav"/>
                                        </p:tgtEl>
                                      </p:cMediaNode>
                                    </p:audio>
                                  </p:sub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6" name="chimes.wav"/>
                                        </p:tgtEl>
                                      </p:cMediaNode>
                                    </p:audio>
                                  </p:sub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par>
                                <p:cTn id="74" presetID="42" presetClass="entr" presetSubtype="0"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anim calcmode="lin" valueType="num">
                                      <p:cBhvr>
                                        <p:cTn id="77" dur="1000" fill="hold"/>
                                        <p:tgtEl>
                                          <p:spTgt spid="18"/>
                                        </p:tgtEl>
                                        <p:attrNameLst>
                                          <p:attrName>ppt_x</p:attrName>
                                        </p:attrNameLst>
                                      </p:cBhvr>
                                      <p:tavLst>
                                        <p:tav tm="0">
                                          <p:val>
                                            <p:strVal val="#ppt_x"/>
                                          </p:val>
                                        </p:tav>
                                        <p:tav tm="100000">
                                          <p:val>
                                            <p:strVal val="#ppt_x"/>
                                          </p:val>
                                        </p:tav>
                                      </p:tavLst>
                                    </p:anim>
                                    <p:anim calcmode="lin" valueType="num">
                                      <p:cBhvr>
                                        <p:cTn id="78"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par>
                                <p:cTn id="79" presetID="42"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1000"/>
                                        <p:tgtEl>
                                          <p:spTgt spid="21"/>
                                        </p:tgtEl>
                                      </p:cBhvr>
                                    </p:animEffect>
                                    <p:anim calcmode="lin" valueType="num">
                                      <p:cBhvr>
                                        <p:cTn id="82" dur="1000" fill="hold"/>
                                        <p:tgtEl>
                                          <p:spTgt spid="21"/>
                                        </p:tgtEl>
                                        <p:attrNameLst>
                                          <p:attrName>ppt_x</p:attrName>
                                        </p:attrNameLst>
                                      </p:cBhvr>
                                      <p:tavLst>
                                        <p:tav tm="0">
                                          <p:val>
                                            <p:strVal val="#ppt_x"/>
                                          </p:val>
                                        </p:tav>
                                        <p:tav tm="100000">
                                          <p:val>
                                            <p:strVal val="#ppt_x"/>
                                          </p:val>
                                        </p:tav>
                                      </p:tavLst>
                                    </p:anim>
                                    <p:anim calcmode="lin" valueType="num">
                                      <p:cBhvr>
                                        <p:cTn id="83"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par>
                                <p:cTn id="84" presetID="42"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1000"/>
                                        <p:tgtEl>
                                          <p:spTgt spid="9"/>
                                        </p:tgtEl>
                                      </p:cBhvr>
                                    </p:animEffect>
                                    <p:anim calcmode="lin" valueType="num">
                                      <p:cBhvr>
                                        <p:cTn id="87" dur="1000" fill="hold"/>
                                        <p:tgtEl>
                                          <p:spTgt spid="9"/>
                                        </p:tgtEl>
                                        <p:attrNameLst>
                                          <p:attrName>ppt_x</p:attrName>
                                        </p:attrNameLst>
                                      </p:cBhvr>
                                      <p:tavLst>
                                        <p:tav tm="0">
                                          <p:val>
                                            <p:strVal val="#ppt_x"/>
                                          </p:val>
                                        </p:tav>
                                        <p:tav tm="100000">
                                          <p:val>
                                            <p:strVal val="#ppt_x"/>
                                          </p:val>
                                        </p:tav>
                                      </p:tavLst>
                                    </p:anim>
                                    <p:anim calcmode="lin" valueType="num">
                                      <p:cBhvr>
                                        <p:cTn id="88"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8"/>
                </p:tgtEl>
              </p:cMediaNode>
            </p:audio>
            <p:audio>
              <p:cMediaNode vol="80000">
                <p:cTn id="90" fill="hold" display="0">
                  <p:stCondLst>
                    <p:cond delay="indefinite"/>
                  </p:stCondLst>
                  <p:endCondLst>
                    <p:cond evt="onStopAudio" delay="0">
                      <p:tgtEl>
                        <p:sldTgt/>
                      </p:tgtEl>
                    </p:cond>
                  </p:endCondLst>
                </p:cTn>
                <p:tgtEl>
                  <p:spTgt spid="29"/>
                </p:tgtEl>
              </p:cMediaNode>
            </p:audio>
            <p:audio>
              <p:cMediaNode vol="80000">
                <p:cTn id="91" fill="hold" display="0">
                  <p:stCondLst>
                    <p:cond delay="indefinite"/>
                  </p:stCondLst>
                  <p:endCondLst>
                    <p:cond evt="onStopAudio" delay="0">
                      <p:tgtEl>
                        <p:sldTgt/>
                      </p:tgtEl>
                    </p:cond>
                  </p:endCondLst>
                </p:cTn>
                <p:tgtEl>
                  <p:spTgt spid="30"/>
                </p:tgtEl>
              </p:cMediaNode>
            </p:audio>
            <p:audio>
              <p:cMediaNode vol="80000">
                <p:cTn id="92" fill="hold" display="0">
                  <p:stCondLst>
                    <p:cond delay="indefinite"/>
                  </p:stCondLst>
                  <p:endCondLst>
                    <p:cond evt="onStopAudio" delay="0">
                      <p:tgtEl>
                        <p:sldTgt/>
                      </p:tgtEl>
                    </p:cond>
                  </p:endCondLst>
                </p:cTn>
                <p:tgtEl>
                  <p:spTgt spid="31"/>
                </p:tgtEl>
              </p:cMediaNode>
            </p:audio>
            <p:audio>
              <p:cMediaNode vol="80000">
                <p:cTn id="93" fill="hold" display="0">
                  <p:stCondLst>
                    <p:cond delay="indefinite"/>
                  </p:stCondLst>
                  <p:endCondLst>
                    <p:cond evt="onStopAudio" delay="0">
                      <p:tgtEl>
                        <p:sldTgt/>
                      </p:tgtEl>
                    </p:cond>
                  </p:endCondLst>
                </p:cTn>
                <p:tgtEl>
                  <p:spTgt spid="32"/>
                </p:tgtEl>
              </p:cMediaNode>
            </p:audio>
            <p:audio>
              <p:cMediaNode vol="80000">
                <p:cTn id="94" fill="hold" display="0">
                  <p:stCondLst>
                    <p:cond delay="indefinite"/>
                  </p:stCondLst>
                  <p:endCondLst>
                    <p:cond evt="onStopAudio" delay="0">
                      <p:tgtEl>
                        <p:sldTgt/>
                      </p:tgtEl>
                    </p:cond>
                  </p:endCondLst>
                </p:cTn>
                <p:tgtEl>
                  <p:spTgt spid="3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605065D5-7B2E-47FD-9407-0447A45B94AF}"/>
              </a:ext>
            </a:extLst>
          </p:cNvPr>
          <p:cNvPicPr>
            <a:picLocks noChangeAspect="1"/>
          </p:cNvPicPr>
          <p:nvPr>
            <a:audioFile r:link="rId1"/>
            <p:extLst>
              <p:ext uri="{DAA4B4D4-6D71-4841-9C94-3DE7FCFB9230}">
                <p14:media xmlns:p14="http://schemas.microsoft.com/office/powerpoint/2010/main" r:embed="rId2">
                  <p14:trim st="8636" end="51840.0625"/>
                </p14:media>
              </p:ext>
            </p:extLst>
          </p:nvPr>
        </p:nvPicPr>
        <p:blipFill>
          <a:blip r:embed="rId6"/>
          <a:stretch>
            <a:fillRect/>
          </a:stretch>
        </p:blipFill>
        <p:spPr>
          <a:xfrm>
            <a:off x="1960689" y="3076336"/>
            <a:ext cx="344873" cy="344873"/>
          </a:xfrm>
          <a:prstGeom prst="rect">
            <a:avLst/>
          </a:prstGeom>
        </p:spPr>
      </p:pic>
      <p:pic>
        <p:nvPicPr>
          <p:cNvPr id="5122" name="Picture 2">
            <a:extLst>
              <a:ext uri="{FF2B5EF4-FFF2-40B4-BE49-F238E27FC236}">
                <a16:creationId xmlns:a16="http://schemas.microsoft.com/office/drawing/2014/main" id="{00C0A697-5592-4C66-BAE4-9F8AC3467D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572"/>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E9F2F8F1-6556-407E-AD86-7B3D87CDF27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82DE9871-EA84-44A1-9A33-15B7F3B53BAC}"/>
              </a:ext>
            </a:extLst>
          </p:cNvPr>
          <p:cNvGrpSpPr>
            <a:grpSpLocks/>
          </p:cNvGrpSpPr>
          <p:nvPr/>
        </p:nvGrpSpPr>
        <p:grpSpPr bwMode="auto">
          <a:xfrm>
            <a:off x="4648200" y="1610916"/>
            <a:ext cx="2700338" cy="2832497"/>
            <a:chOff x="4788024" y="1811895"/>
            <a:chExt cx="3600400" cy="3777345"/>
          </a:xfrm>
        </p:grpSpPr>
        <p:sp>
          <p:nvSpPr>
            <p:cNvPr id="21" name="Rectángulo 20">
              <a:extLst>
                <a:ext uri="{FF2B5EF4-FFF2-40B4-BE49-F238E27FC236}">
                  <a16:creationId xmlns:a16="http://schemas.microsoft.com/office/drawing/2014/main" id="{034D6216-583E-497A-91F1-1BE6E48BCD2C}"/>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sp>
          <p:nvSpPr>
            <p:cNvPr id="22" name="Rectángulo redondeado 21">
              <a:extLst>
                <a:ext uri="{FF2B5EF4-FFF2-40B4-BE49-F238E27FC236}">
                  <a16:creationId xmlns:a16="http://schemas.microsoft.com/office/drawing/2014/main" id="{C1D9AE1E-F15C-410C-B893-44E817987452}"/>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4" name="Rectángulo redondeado 23">
              <a:extLst>
                <a:ext uri="{FF2B5EF4-FFF2-40B4-BE49-F238E27FC236}">
                  <a16:creationId xmlns:a16="http://schemas.microsoft.com/office/drawing/2014/main" id="{B13DBCF9-0D24-4322-A4F3-BB22C3A90309}"/>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5" name="Rectángulo redondeado 24">
              <a:extLst>
                <a:ext uri="{FF2B5EF4-FFF2-40B4-BE49-F238E27FC236}">
                  <a16:creationId xmlns:a16="http://schemas.microsoft.com/office/drawing/2014/main" id="{895D5BAF-0053-4B87-88CC-2B6174F03EBE}"/>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6" name="Rectángulo redondeado 25">
              <a:extLst>
                <a:ext uri="{FF2B5EF4-FFF2-40B4-BE49-F238E27FC236}">
                  <a16:creationId xmlns:a16="http://schemas.microsoft.com/office/drawing/2014/main" id="{714E73E8-E2A9-4732-AAE9-F264AAF520E3}"/>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grpSp>
      <p:pic>
        <p:nvPicPr>
          <p:cNvPr id="30" name="Imagen 29">
            <a:extLst>
              <a:ext uri="{FF2B5EF4-FFF2-40B4-BE49-F238E27FC236}">
                <a16:creationId xmlns:a16="http://schemas.microsoft.com/office/drawing/2014/main" id="{DA2C9C24-6B40-44A0-95A6-EA7CA3A7F1F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61551" y="424457"/>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EACB4084-6CCD-4864-B3A9-F144281C68EA}"/>
              </a:ext>
            </a:extLst>
          </p:cNvPr>
          <p:cNvSpPr/>
          <p:nvPr/>
        </p:nvSpPr>
        <p:spPr>
          <a:xfrm rot="6132660">
            <a:off x="2776349" y="1257808"/>
            <a:ext cx="109149" cy="1081088"/>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b="1">
              <a:ln w="22225">
                <a:solidFill>
                  <a:srgbClr val="C0504D"/>
                </a:solidFill>
                <a:prstDash val="solid"/>
              </a:ln>
              <a:solidFill>
                <a:srgbClr val="C0504D">
                  <a:lumMod val="40000"/>
                  <a:lumOff val="60000"/>
                </a:srgbClr>
              </a:solidFill>
              <a:latin typeface="Calibri"/>
            </a:endParaRPr>
          </a:p>
        </p:txBody>
      </p:sp>
      <p:pic>
        <p:nvPicPr>
          <p:cNvPr id="36" name="Imagen 35">
            <a:extLst>
              <a:ext uri="{FF2B5EF4-FFF2-40B4-BE49-F238E27FC236}">
                <a16:creationId xmlns:a16="http://schemas.microsoft.com/office/drawing/2014/main" id="{B23714D1-CE08-4DAD-B57D-0E90FDADC66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8510" y="1746648"/>
            <a:ext cx="155971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36">
            <a:extLst>
              <a:ext uri="{FF2B5EF4-FFF2-40B4-BE49-F238E27FC236}">
                <a16:creationId xmlns:a16="http://schemas.microsoft.com/office/drawing/2014/main" id="{DC17B61A-6A64-43C2-B902-C046409ADE6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14950" y="2449116"/>
            <a:ext cx="1262063"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37">
            <a:extLst>
              <a:ext uri="{FF2B5EF4-FFF2-40B4-BE49-F238E27FC236}">
                <a16:creationId xmlns:a16="http://schemas.microsoft.com/office/drawing/2014/main" id="{E4CD20AC-840A-4B2B-BCCE-54FC073055B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51871" y="3068002"/>
            <a:ext cx="988219"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38">
            <a:extLst>
              <a:ext uri="{FF2B5EF4-FFF2-40B4-BE49-F238E27FC236}">
                <a16:creationId xmlns:a16="http://schemas.microsoft.com/office/drawing/2014/main" id="{EDFFC198-6ED1-49F8-BB68-33450DB4396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24501" y="3783806"/>
            <a:ext cx="973931"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nodeType="afterGroup">
                            <p:stCondLst>
                              <p:cond delay="1500"/>
                            </p:stCondLst>
                            <p:childTnLst>
                              <p:par>
                                <p:cTn id="18" presetID="16" presetClass="entr" presetSubtype="2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6" presetClass="entr" presetSubtype="21"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7"/>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6" presetClass="emph" presetSubtype="0" fill="hold" nodeType="clickEffect">
                                  <p:stCondLst>
                                    <p:cond delay="0"/>
                                  </p:stCondLst>
                                  <p:childTnLst>
                                    <p:animScale>
                                      <p:cBhvr>
                                        <p:cTn id="37" dur="2000" fill="hold"/>
                                        <p:tgtEl>
                                          <p:spTgt spid="37"/>
                                        </p:tgtEl>
                                      </p:cBhvr>
                                      <p:by x="150000" y="150000"/>
                                    </p:animScale>
                                  </p:childTnLst>
                                </p:cTn>
                              </p:par>
                              <p:par>
                                <p:cTn id="38" presetID="1" presetClass="mediacall" presetSubtype="0" fill="hold" nodeType="withEffect">
                                  <p:stCondLst>
                                    <p:cond delay="0"/>
                                  </p:stCondLst>
                                  <p:childTnLst>
                                    <p:cmd type="call" cmd="playFrom(0.0)">
                                      <p:cBhvr>
                                        <p:cTn id="39" dur="1826" fill="hold"/>
                                        <p:tgtEl>
                                          <p:spTgt spid="16"/>
                                        </p:tgtEl>
                                      </p:cBhvr>
                                    </p:cmd>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6"/>
                  </p:tgtEl>
                </p:cond>
              </p:nextCondLst>
            </p:seq>
            <p:seq concurrent="1" nextAc="seek">
              <p:cTn id="45" restart="whenNotActive" fill="hold" evtFilter="cancelBubble" nodeType="interactiveSeq">
                <p:stCondLst>
                  <p:cond evt="onClick" delay="0">
                    <p:tgtEl>
                      <p:spTgt spid="3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8"/>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9"/>
                  </p:tgtEl>
                </p:cond>
              </p:nextCondLst>
            </p:seq>
            <p:audio>
              <p:cMediaNode vol="80000">
                <p:cTn id="55"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677BEDBD-8D2F-4872-A8DB-D74BC03C7DFB}"/>
              </a:ext>
            </a:extLst>
          </p:cNvPr>
          <p:cNvPicPr>
            <a:picLocks noChangeAspect="1"/>
          </p:cNvPicPr>
          <p:nvPr>
            <a:audioFile r:link="rId1"/>
            <p:extLst>
              <p:ext uri="{DAA4B4D4-6D71-4841-9C94-3DE7FCFB9230}">
                <p14:media xmlns:p14="http://schemas.microsoft.com/office/powerpoint/2010/main" r:embed="rId2">
                  <p14:trim st="19758" end="40426.0625"/>
                </p14:media>
              </p:ext>
            </p:extLst>
          </p:nvPr>
        </p:nvPicPr>
        <p:blipFill>
          <a:blip r:embed="rId6"/>
          <a:stretch>
            <a:fillRect/>
          </a:stretch>
        </p:blipFill>
        <p:spPr>
          <a:xfrm>
            <a:off x="2833686" y="3810000"/>
            <a:ext cx="344873" cy="344873"/>
          </a:xfrm>
          <a:prstGeom prst="rect">
            <a:avLst/>
          </a:prstGeom>
        </p:spPr>
      </p:pic>
      <p:pic>
        <p:nvPicPr>
          <p:cNvPr id="25602" name="Picture 2">
            <a:extLst>
              <a:ext uri="{FF2B5EF4-FFF2-40B4-BE49-F238E27FC236}">
                <a16:creationId xmlns:a16="http://schemas.microsoft.com/office/drawing/2014/main" id="{075F3D61-8BC9-4058-B646-A16796FBC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572"/>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2613DD94-DAD0-4D30-9A2E-516F1948F8E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214126A4-C644-4FC6-B52F-C43E0A88A4E9}"/>
              </a:ext>
            </a:extLst>
          </p:cNvPr>
          <p:cNvGrpSpPr>
            <a:grpSpLocks/>
          </p:cNvGrpSpPr>
          <p:nvPr/>
        </p:nvGrpSpPr>
        <p:grpSpPr bwMode="auto">
          <a:xfrm>
            <a:off x="4633912" y="1610916"/>
            <a:ext cx="2700338" cy="2832497"/>
            <a:chOff x="4788024" y="1811895"/>
            <a:chExt cx="3600400" cy="3777345"/>
          </a:xfrm>
        </p:grpSpPr>
        <p:sp>
          <p:nvSpPr>
            <p:cNvPr id="21" name="Rectángulo 20">
              <a:extLst>
                <a:ext uri="{FF2B5EF4-FFF2-40B4-BE49-F238E27FC236}">
                  <a16:creationId xmlns:a16="http://schemas.microsoft.com/office/drawing/2014/main" id="{85E77834-9BD7-4B0F-879F-8148D01199C4}"/>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sp>
          <p:nvSpPr>
            <p:cNvPr id="22" name="Rectángulo redondeado 21">
              <a:extLst>
                <a:ext uri="{FF2B5EF4-FFF2-40B4-BE49-F238E27FC236}">
                  <a16:creationId xmlns:a16="http://schemas.microsoft.com/office/drawing/2014/main" id="{6908D8D2-9F7F-490B-9E33-CA15A93DFBF3}"/>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4" name="Rectángulo redondeado 23">
              <a:extLst>
                <a:ext uri="{FF2B5EF4-FFF2-40B4-BE49-F238E27FC236}">
                  <a16:creationId xmlns:a16="http://schemas.microsoft.com/office/drawing/2014/main" id="{D5ADB642-EC34-4D48-B3A0-932698A52492}"/>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5" name="Rectángulo redondeado 24">
              <a:extLst>
                <a:ext uri="{FF2B5EF4-FFF2-40B4-BE49-F238E27FC236}">
                  <a16:creationId xmlns:a16="http://schemas.microsoft.com/office/drawing/2014/main" id="{569A61F2-46DA-4B1A-993F-0917ADFB1EF7}"/>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0" fontAlgn="base" hangingPunct="0">
                <a:spcBef>
                  <a:spcPct val="0"/>
                </a:spcBef>
                <a:spcAft>
                  <a:spcPct val="0"/>
                </a:spcAft>
                <a:defRPr/>
              </a:pPr>
              <a:endParaRPr lang="es-ES" sz="1350">
                <a:solidFill>
                  <a:prstClr val="black"/>
                </a:solidFill>
                <a:latin typeface="Calibri"/>
              </a:endParaRPr>
            </a:p>
          </p:txBody>
        </p:sp>
        <p:sp>
          <p:nvSpPr>
            <p:cNvPr id="26" name="Rectángulo redondeado 25">
              <a:extLst>
                <a:ext uri="{FF2B5EF4-FFF2-40B4-BE49-F238E27FC236}">
                  <a16:creationId xmlns:a16="http://schemas.microsoft.com/office/drawing/2014/main" id="{14B26B15-A17B-4170-8C19-9AE42A32DA72}"/>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a:solidFill>
                  <a:prstClr val="white"/>
                </a:solidFill>
                <a:latin typeface="Calibri"/>
              </a:endParaRPr>
            </a:p>
          </p:txBody>
        </p:sp>
      </p:grpSp>
      <p:pic>
        <p:nvPicPr>
          <p:cNvPr id="30" name="Imagen 29">
            <a:extLst>
              <a:ext uri="{FF2B5EF4-FFF2-40B4-BE49-F238E27FC236}">
                <a16:creationId xmlns:a16="http://schemas.microsoft.com/office/drawing/2014/main" id="{74C33512-4E02-471C-A2BC-7F97A25F37F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40681" y="448866"/>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83B96B19-0F1B-4FB0-A4EB-194AB5D96D6D}"/>
              </a:ext>
            </a:extLst>
          </p:cNvPr>
          <p:cNvSpPr/>
          <p:nvPr/>
        </p:nvSpPr>
        <p:spPr>
          <a:xfrm rot="5400000">
            <a:off x="3345358" y="2954238"/>
            <a:ext cx="136325" cy="966789"/>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s-ES" sz="1350" b="1">
              <a:ln w="22225">
                <a:solidFill>
                  <a:srgbClr val="C0504D"/>
                </a:solidFill>
                <a:prstDash val="solid"/>
              </a:ln>
              <a:solidFill>
                <a:srgbClr val="C0504D">
                  <a:lumMod val="40000"/>
                  <a:lumOff val="60000"/>
                </a:srgbClr>
              </a:solidFill>
              <a:latin typeface="Calibri"/>
            </a:endParaRPr>
          </a:p>
        </p:txBody>
      </p:sp>
      <p:pic>
        <p:nvPicPr>
          <p:cNvPr id="5" name="Imagen 4">
            <a:extLst>
              <a:ext uri="{FF2B5EF4-FFF2-40B4-BE49-F238E27FC236}">
                <a16:creationId xmlns:a16="http://schemas.microsoft.com/office/drawing/2014/main" id="{13E84FF0-6EAE-4BDB-8E5A-4CCC3EE880D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763316"/>
            <a:ext cx="199786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7F4A93FC-DA6B-45FC-A012-2EAAA2E0236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1" y="2444354"/>
            <a:ext cx="1175147"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FF26E70C-F4A3-4E08-AD2B-27A44E648DB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3108723"/>
            <a:ext cx="1207294"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7E239ED5-BD5C-4123-B488-6899ED43AB9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75685" y="3810000"/>
            <a:ext cx="1015603"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6" presetClass="emph" presetSubtype="0" fill="hold" nodeType="clickEffect">
                                  <p:stCondLst>
                                    <p:cond delay="0"/>
                                  </p:stCondLst>
                                  <p:childTnLst>
                                    <p:animScale>
                                      <p:cBhvr>
                                        <p:cTn id="39" dur="2000" fill="hold"/>
                                        <p:tgtEl>
                                          <p:spTgt spid="12"/>
                                        </p:tgtEl>
                                      </p:cBhvr>
                                      <p:by x="150000" y="150000"/>
                                    </p:animScale>
                                  </p:childTnLst>
                                </p:cTn>
                              </p:par>
                              <p:par>
                                <p:cTn id="40" presetID="1" presetClass="mediacall" presetSubtype="0" fill="hold" nodeType="withEffect">
                                  <p:stCondLst>
                                    <p:cond delay="0"/>
                                  </p:stCondLst>
                                  <p:childTnLst>
                                    <p:cmd type="call" cmd="playFrom(0.0)">
                                      <p:cBhvr>
                                        <p:cTn id="41" dur="2118" fill="hold"/>
                                        <p:tgtEl>
                                          <p:spTgt spid="16"/>
                                        </p:tgtEl>
                                      </p:cBhvr>
                                    </p:cmd>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6"/>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13"/>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B759054A-6CEB-4494-BEE9-1946BC4C65A4}"/>
              </a:ext>
            </a:extLst>
          </p:cNvPr>
          <p:cNvPicPr>
            <a:picLocks noChangeAspect="1"/>
          </p:cNvPicPr>
          <p:nvPr>
            <a:audioFile r:link="rId1"/>
            <p:extLst>
              <p:ext uri="{DAA4B4D4-6D71-4841-9C94-3DE7FCFB9230}">
                <p14:media xmlns:p14="http://schemas.microsoft.com/office/powerpoint/2010/main" r:embed="rId2">
                  <p14:trim st="11004" end="49317.0625"/>
                </p14:media>
              </p:ext>
            </p:extLst>
          </p:nvPr>
        </p:nvPicPr>
        <p:blipFill>
          <a:blip r:embed="rId7"/>
          <a:stretch>
            <a:fillRect/>
          </a:stretch>
        </p:blipFill>
        <p:spPr>
          <a:xfrm>
            <a:off x="2576036" y="3759994"/>
            <a:ext cx="344873" cy="344873"/>
          </a:xfrm>
          <a:prstGeom prst="rect">
            <a:avLst/>
          </a:prstGeom>
        </p:spPr>
      </p:pic>
      <p:pic>
        <p:nvPicPr>
          <p:cNvPr id="25602" name="Picture 2">
            <a:extLst>
              <a:ext uri="{FF2B5EF4-FFF2-40B4-BE49-F238E27FC236}">
                <a16:creationId xmlns:a16="http://schemas.microsoft.com/office/drawing/2014/main" id="{075F3D61-8BC9-4058-B646-A16796FBC1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9220200" cy="518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2613DD94-DAD0-4D30-9A2E-516F1948F8E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214126A4-C644-4FC6-B52F-C43E0A88A4E9}"/>
              </a:ext>
            </a:extLst>
          </p:cNvPr>
          <p:cNvGrpSpPr>
            <a:grpSpLocks/>
          </p:cNvGrpSpPr>
          <p:nvPr/>
        </p:nvGrpSpPr>
        <p:grpSpPr bwMode="auto">
          <a:xfrm>
            <a:off x="4633912" y="1610916"/>
            <a:ext cx="2700338" cy="2832497"/>
            <a:chOff x="4788024" y="1811895"/>
            <a:chExt cx="3600400" cy="3777345"/>
          </a:xfrm>
        </p:grpSpPr>
        <p:sp>
          <p:nvSpPr>
            <p:cNvPr id="21" name="Rectángulo 20">
              <a:extLst>
                <a:ext uri="{FF2B5EF4-FFF2-40B4-BE49-F238E27FC236}">
                  <a16:creationId xmlns:a16="http://schemas.microsoft.com/office/drawing/2014/main" id="{85E77834-9BD7-4B0F-879F-8148D01199C4}"/>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ángulo redondeado 21">
              <a:extLst>
                <a:ext uri="{FF2B5EF4-FFF2-40B4-BE49-F238E27FC236}">
                  <a16:creationId xmlns:a16="http://schemas.microsoft.com/office/drawing/2014/main" id="{6908D8D2-9F7F-490B-9E33-CA15A93DFBF3}"/>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ángulo redondeado 23">
              <a:extLst>
                <a:ext uri="{FF2B5EF4-FFF2-40B4-BE49-F238E27FC236}">
                  <a16:creationId xmlns:a16="http://schemas.microsoft.com/office/drawing/2014/main" id="{D5ADB642-EC34-4D48-B3A0-932698A52492}"/>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ángulo redondeado 24">
              <a:extLst>
                <a:ext uri="{FF2B5EF4-FFF2-40B4-BE49-F238E27FC236}">
                  <a16:creationId xmlns:a16="http://schemas.microsoft.com/office/drawing/2014/main" id="{569A61F2-46DA-4B1A-993F-0917ADFB1EF7}"/>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ángulo redondeado 25">
              <a:extLst>
                <a:ext uri="{FF2B5EF4-FFF2-40B4-BE49-F238E27FC236}">
                  <a16:creationId xmlns:a16="http://schemas.microsoft.com/office/drawing/2014/main" id="{14B26B15-A17B-4170-8C19-9AE42A32DA72}"/>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Imagen 29">
            <a:extLst>
              <a:ext uri="{FF2B5EF4-FFF2-40B4-BE49-F238E27FC236}">
                <a16:creationId xmlns:a16="http://schemas.microsoft.com/office/drawing/2014/main" id="{74C33512-4E02-471C-A2BC-7F97A25F37F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23511" y="426243"/>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83B96B19-0F1B-4FB0-A4EB-194AB5D96D6D}"/>
              </a:ext>
            </a:extLst>
          </p:cNvPr>
          <p:cNvSpPr/>
          <p:nvPr/>
        </p:nvSpPr>
        <p:spPr>
          <a:xfrm rot="7822324">
            <a:off x="3477760" y="1838204"/>
            <a:ext cx="136325" cy="966789"/>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1" i="0" u="none" strike="noStrike" kern="1200" cap="none" spc="0" normalizeH="0" baseline="0" noProof="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5" name="Imagen 4">
            <a:extLst>
              <a:ext uri="{FF2B5EF4-FFF2-40B4-BE49-F238E27FC236}">
                <a16:creationId xmlns:a16="http://schemas.microsoft.com/office/drawing/2014/main" id="{13E84FF0-6EAE-4BDB-8E5A-4CCC3EE880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1763316"/>
            <a:ext cx="199786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7F4A93FC-DA6B-45FC-A012-2EAAA2E0236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34001" y="2444354"/>
            <a:ext cx="1175147" cy="48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7E239ED5-BD5C-4123-B488-6899ED43AB9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75685" y="3810000"/>
            <a:ext cx="1015603"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B4B7379-BE8B-4B56-AF2F-9256354F3CA1}"/>
              </a:ext>
            </a:extLst>
          </p:cNvPr>
          <p:cNvSpPr/>
          <p:nvPr/>
        </p:nvSpPr>
        <p:spPr>
          <a:xfrm>
            <a:off x="4579143" y="2956622"/>
            <a:ext cx="2700338" cy="769441"/>
          </a:xfrm>
          <a:prstGeom prst="rect">
            <a:avLst/>
          </a:prstGeom>
          <a:noFill/>
        </p:spPr>
        <p:txBody>
          <a:bodyPr wrap="square" lIns="91440" tIns="45720" rIns="91440" bIns="45720">
            <a:spAutoFit/>
          </a:bodyPr>
          <a:lstStyle/>
          <a:p>
            <a:pPr algn="ctr"/>
            <a:r>
              <a:rPr lang="en-US" sz="4400" b="1" dirty="0">
                <a:ln w="19050">
                  <a:solidFill>
                    <a:schemeClr val="tx1"/>
                  </a:solidFill>
                  <a:prstDash val="solid"/>
                </a:ln>
                <a:solidFill>
                  <a:schemeClr val="accent2">
                    <a:lumMod val="40000"/>
                    <a:lumOff val="60000"/>
                  </a:schemeClr>
                </a:solidFill>
                <a:latin typeface="Andika" panose="02000000000000000000" pitchFamily="2" charset="0"/>
                <a:ea typeface="Andika" panose="02000000000000000000" pitchFamily="2" charset="0"/>
                <a:cs typeface="Andika" panose="02000000000000000000" pitchFamily="2" charset="0"/>
              </a:rPr>
              <a:t>face</a:t>
            </a:r>
            <a:endParaRPr lang="en-US" sz="4400" b="1" cap="none" spc="0" dirty="0">
              <a:ln w="19050">
                <a:solidFill>
                  <a:schemeClr val="tx1"/>
                </a:solidFill>
                <a:prstDash val="solid"/>
              </a:ln>
              <a:solidFill>
                <a:schemeClr val="accent2">
                  <a:lumMod val="40000"/>
                  <a:lumOff val="60000"/>
                </a:schemeClr>
              </a:solidFill>
              <a:effectLst/>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188842247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xit" presetSubtype="0" fill="hold" nodeType="clickEffect">
                                  <p:stCondLst>
                                    <p:cond delay="0"/>
                                  </p:stCondLst>
                                  <p:childTnLst>
                                    <p:set>
                                      <p:cBhvr>
                                        <p:cTn id="39"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grpId="1" nodeType="clickEffect">
                                  <p:stCondLst>
                                    <p:cond delay="0"/>
                                  </p:stCondLst>
                                  <p:childTnLst>
                                    <p:animScale>
                                      <p:cBhvr>
                                        <p:cTn id="54" dur="2000" fill="hold"/>
                                        <p:tgtEl>
                                          <p:spTgt spid="2"/>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par>
                                <p:cTn id="55" presetID="1" presetClass="mediacall" presetSubtype="0" fill="hold" nodeType="withEffect">
                                  <p:stCondLst>
                                    <p:cond delay="0"/>
                                  </p:stCondLst>
                                  <p:childTnLst>
                                    <p:cmd type="call" cmd="playFrom(0.0)">
                                      <p:cBhvr>
                                        <p:cTn id="56" dur="1981" fill="hold"/>
                                        <p:tgtEl>
                                          <p:spTgt spid="16"/>
                                        </p:tgtEl>
                                      </p:cBhvr>
                                    </p:cmd>
                                  </p:childTnLst>
                                </p:cTn>
                              </p:par>
                            </p:childTnLst>
                          </p:cTn>
                        </p:par>
                      </p:childTnLst>
                    </p:cTn>
                  </p:par>
                </p:childTnLst>
              </p:cTn>
              <p:nextCondLst>
                <p:cond evt="onClick" delay="0">
                  <p:tgtEl>
                    <p:spTgt spid="2"/>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20" grpId="0" animBg="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rack 061">
            <a:hlinkClick r:id="" action="ppaction://media"/>
            <a:extLst>
              <a:ext uri="{FF2B5EF4-FFF2-40B4-BE49-F238E27FC236}">
                <a16:creationId xmlns:a16="http://schemas.microsoft.com/office/drawing/2014/main" id="{6076A5AF-AAC3-4515-8D4D-328F10B6368A}"/>
              </a:ext>
            </a:extLst>
          </p:cNvPr>
          <p:cNvPicPr>
            <a:picLocks noChangeAspect="1"/>
          </p:cNvPicPr>
          <p:nvPr>
            <a:audioFile r:link="rId1"/>
            <p:extLst>
              <p:ext uri="{DAA4B4D4-6D71-4841-9C94-3DE7FCFB9230}">
                <p14:media xmlns:p14="http://schemas.microsoft.com/office/powerpoint/2010/main" r:embed="rId2">
                  <p14:trim st="13865" end="46766.0625"/>
                </p14:media>
              </p:ext>
            </p:extLst>
          </p:nvPr>
        </p:nvPicPr>
        <p:blipFill>
          <a:blip r:embed="rId7"/>
          <a:stretch>
            <a:fillRect/>
          </a:stretch>
        </p:blipFill>
        <p:spPr>
          <a:xfrm>
            <a:off x="2953535" y="3220250"/>
            <a:ext cx="344873" cy="344873"/>
          </a:xfrm>
          <a:prstGeom prst="rect">
            <a:avLst/>
          </a:prstGeom>
        </p:spPr>
      </p:pic>
      <p:pic>
        <p:nvPicPr>
          <p:cNvPr id="17410" name="Picture 2">
            <a:extLst>
              <a:ext uri="{FF2B5EF4-FFF2-40B4-BE49-F238E27FC236}">
                <a16:creationId xmlns:a16="http://schemas.microsoft.com/office/drawing/2014/main" id="{2A52E545-07AD-4ACB-A774-49A5319CFB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FB95C2BA-AB96-413B-BD7B-A8E03DF3AF1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352F5A31-98CD-46DA-B022-B201E434CA13}"/>
              </a:ext>
            </a:extLst>
          </p:cNvPr>
          <p:cNvGrpSpPr>
            <a:grpSpLocks/>
          </p:cNvGrpSpPr>
          <p:nvPr/>
        </p:nvGrpSpPr>
        <p:grpSpPr bwMode="auto">
          <a:xfrm>
            <a:off x="4633912" y="1610916"/>
            <a:ext cx="2700338" cy="2832497"/>
            <a:chOff x="4788024" y="1811895"/>
            <a:chExt cx="3600400" cy="3777345"/>
          </a:xfrm>
        </p:grpSpPr>
        <p:sp>
          <p:nvSpPr>
            <p:cNvPr id="21" name="Rectángulo 20">
              <a:extLst>
                <a:ext uri="{FF2B5EF4-FFF2-40B4-BE49-F238E27FC236}">
                  <a16:creationId xmlns:a16="http://schemas.microsoft.com/office/drawing/2014/main" id="{F4F2B628-B821-4EAF-8683-EA47522B9C60}"/>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sp>
          <p:nvSpPr>
            <p:cNvPr id="22" name="Rectángulo redondeado 21">
              <a:extLst>
                <a:ext uri="{FF2B5EF4-FFF2-40B4-BE49-F238E27FC236}">
                  <a16:creationId xmlns:a16="http://schemas.microsoft.com/office/drawing/2014/main" id="{0D4F09FF-2930-419A-8E71-ECBCE9BA404E}"/>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s-ES" sz="1350"/>
            </a:p>
          </p:txBody>
        </p:sp>
        <p:sp>
          <p:nvSpPr>
            <p:cNvPr id="24" name="Rectángulo redondeado 23">
              <a:extLst>
                <a:ext uri="{FF2B5EF4-FFF2-40B4-BE49-F238E27FC236}">
                  <a16:creationId xmlns:a16="http://schemas.microsoft.com/office/drawing/2014/main" id="{492D0344-13E0-4E53-8C09-6FF205B40025}"/>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es-ES" sz="1350"/>
            </a:p>
          </p:txBody>
        </p:sp>
        <p:sp>
          <p:nvSpPr>
            <p:cNvPr id="25" name="Rectángulo redondeado 24">
              <a:extLst>
                <a:ext uri="{FF2B5EF4-FFF2-40B4-BE49-F238E27FC236}">
                  <a16:creationId xmlns:a16="http://schemas.microsoft.com/office/drawing/2014/main" id="{0B69C50B-4DF4-461D-A20F-5165ECA6D746}"/>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ES" sz="1350"/>
            </a:p>
          </p:txBody>
        </p:sp>
        <p:sp>
          <p:nvSpPr>
            <p:cNvPr id="26" name="Rectángulo redondeado 25">
              <a:extLst>
                <a:ext uri="{FF2B5EF4-FFF2-40B4-BE49-F238E27FC236}">
                  <a16:creationId xmlns:a16="http://schemas.microsoft.com/office/drawing/2014/main" id="{8A5E30B9-FE9A-44DD-BB2D-99B22F2A7075}"/>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a:p>
          </p:txBody>
        </p:sp>
      </p:grpSp>
      <p:pic>
        <p:nvPicPr>
          <p:cNvPr id="30" name="Imagen 29">
            <a:extLst>
              <a:ext uri="{FF2B5EF4-FFF2-40B4-BE49-F238E27FC236}">
                <a16:creationId xmlns:a16="http://schemas.microsoft.com/office/drawing/2014/main" id="{AD519F89-7DC1-4739-BEF4-FB2EA2EACD4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40681" y="448866"/>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775283DE-44CD-4C5D-9A2D-189D6407D789}"/>
              </a:ext>
            </a:extLst>
          </p:cNvPr>
          <p:cNvSpPr/>
          <p:nvPr/>
        </p:nvSpPr>
        <p:spPr>
          <a:xfrm rot="3555352">
            <a:off x="3672483" y="3265289"/>
            <a:ext cx="344091" cy="909638"/>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350" b="1">
              <a:ln w="22225">
                <a:solidFill>
                  <a:schemeClr val="accent2"/>
                </a:solidFill>
                <a:prstDash val="solid"/>
              </a:ln>
              <a:solidFill>
                <a:schemeClr val="accent2">
                  <a:lumMod val="40000"/>
                  <a:lumOff val="60000"/>
                </a:schemeClr>
              </a:solidFill>
            </a:endParaRPr>
          </a:p>
        </p:txBody>
      </p:sp>
      <p:pic>
        <p:nvPicPr>
          <p:cNvPr id="8" name="Imagen 7">
            <a:extLst>
              <a:ext uri="{FF2B5EF4-FFF2-40B4-BE49-F238E27FC236}">
                <a16:creationId xmlns:a16="http://schemas.microsoft.com/office/drawing/2014/main" id="{58F0ADF4-97B9-4B75-9EB2-05A3965E8B6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19750" y="2420542"/>
            <a:ext cx="782241" cy="54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159C25B5-08DA-4A3B-A97E-4F06953C211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25666" y="3118248"/>
            <a:ext cx="1371600" cy="5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E3033BE1-542A-4996-A789-14EDAAC093F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39966" y="3781425"/>
            <a:ext cx="1303734" cy="52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4E84B8B-CCED-4462-8BEE-097AD52E8B9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23298" y="1764506"/>
            <a:ext cx="1120378" cy="52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6" presetClass="entr" presetSubtype="21"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xit" presetSubtype="0" fill="hold"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xit" presetSubtype="0" fill="hold" nodeType="clickEffect">
                                  <p:stCondLst>
                                    <p:cond delay="0"/>
                                  </p:stCondLst>
                                  <p:childTnLst>
                                    <p:set>
                                      <p:cBhvr>
                                        <p:cTn id="49"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8"/>
                                        </p:tgtEl>
                                      </p:cBhvr>
                                      <p:by x="150000" y="150000"/>
                                    </p:animScale>
                                  </p:childTnLst>
                                  <p:subTnLst>
                                    <p:audio>
                                      <p:cMediaNode>
                                        <p:cTn display="0" masterRel="sameClick">
                                          <p:stCondLst>
                                            <p:cond evt="begin" delay="0">
                                              <p:tn val="53"/>
                                            </p:cond>
                                          </p:stCondLst>
                                          <p:endCondLst>
                                            <p:cond evt="onStopAudio" delay="0">
                                              <p:tgtEl>
                                                <p:sldTgt/>
                                              </p:tgtEl>
                                            </p:cond>
                                          </p:endCondLst>
                                        </p:cTn>
                                        <p:tgtEl>
                                          <p:sndTgt r:embed="rId6" name="applause.wav"/>
                                        </p:tgtEl>
                                      </p:cMediaNode>
                                    </p:audio>
                                  </p:subTnLst>
                                </p:cTn>
                              </p:par>
                              <p:par>
                                <p:cTn id="55" presetID="1" presetClass="mediacall" presetSubtype="0" fill="hold" nodeType="withEffect">
                                  <p:stCondLst>
                                    <p:cond delay="0"/>
                                  </p:stCondLst>
                                  <p:childTnLst>
                                    <p:cmd type="call" cmd="playFrom(0.0)">
                                      <p:cBhvr>
                                        <p:cTn id="56" dur="1671" fill="hold"/>
                                        <p:tgtEl>
                                          <p:spTgt spid="16"/>
                                        </p:tgtEl>
                                      </p:cBhvr>
                                    </p:cmd>
                                  </p:childTnLst>
                                </p:cTn>
                              </p:par>
                            </p:childTnLst>
                          </p:cTn>
                        </p:par>
                      </p:childTnLst>
                    </p:cTn>
                  </p:par>
                </p:childTnLst>
              </p:cTn>
              <p:nextCondLst>
                <p:cond evt="onClick" delay="0">
                  <p:tgtEl>
                    <p:spTgt spid="8"/>
                  </p:tgtEl>
                </p:cond>
              </p:nextCondLst>
            </p:seq>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rack 061">
            <a:hlinkClick r:id="" action="ppaction://media"/>
            <a:extLst>
              <a:ext uri="{FF2B5EF4-FFF2-40B4-BE49-F238E27FC236}">
                <a16:creationId xmlns:a16="http://schemas.microsoft.com/office/drawing/2014/main" id="{1C7DF617-1D8A-4592-9768-AABB0B2F750B}"/>
              </a:ext>
            </a:extLst>
          </p:cNvPr>
          <p:cNvPicPr>
            <a:picLocks noChangeAspect="1"/>
          </p:cNvPicPr>
          <p:nvPr>
            <a:audioFile r:link="rId1"/>
            <p:extLst>
              <p:ext uri="{DAA4B4D4-6D71-4841-9C94-3DE7FCFB9230}">
                <p14:media xmlns:p14="http://schemas.microsoft.com/office/powerpoint/2010/main" r:embed="rId2">
                  <p14:trim st="16790" end="43691.0625"/>
                </p14:media>
              </p:ext>
            </p:extLst>
          </p:nvPr>
        </p:nvPicPr>
        <p:blipFill>
          <a:blip r:embed="rId7"/>
          <a:stretch>
            <a:fillRect/>
          </a:stretch>
        </p:blipFill>
        <p:spPr>
          <a:xfrm>
            <a:off x="2244942" y="3890364"/>
            <a:ext cx="344873" cy="344873"/>
          </a:xfrm>
          <a:prstGeom prst="rect">
            <a:avLst/>
          </a:prstGeom>
        </p:spPr>
      </p:pic>
      <p:pic>
        <p:nvPicPr>
          <p:cNvPr id="5122" name="Picture 2">
            <a:extLst>
              <a:ext uri="{FF2B5EF4-FFF2-40B4-BE49-F238E27FC236}">
                <a16:creationId xmlns:a16="http://schemas.microsoft.com/office/drawing/2014/main" id="{00C0A697-5592-4C66-BAE4-9F8AC3467D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572"/>
            <a:ext cx="9144000" cy="514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E9F2F8F1-6556-407E-AD86-7B3D87CDF27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51685" y="448866"/>
            <a:ext cx="3813572"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o 26">
            <a:extLst>
              <a:ext uri="{FF2B5EF4-FFF2-40B4-BE49-F238E27FC236}">
                <a16:creationId xmlns:a16="http://schemas.microsoft.com/office/drawing/2014/main" id="{82DE9871-EA84-44A1-9A33-15B7F3B53BAC}"/>
              </a:ext>
            </a:extLst>
          </p:cNvPr>
          <p:cNvGrpSpPr>
            <a:grpSpLocks/>
          </p:cNvGrpSpPr>
          <p:nvPr/>
        </p:nvGrpSpPr>
        <p:grpSpPr bwMode="auto">
          <a:xfrm>
            <a:off x="4648200" y="1610916"/>
            <a:ext cx="2700338" cy="2832497"/>
            <a:chOff x="4788024" y="1811895"/>
            <a:chExt cx="3600400" cy="3777345"/>
          </a:xfrm>
        </p:grpSpPr>
        <p:sp>
          <p:nvSpPr>
            <p:cNvPr id="21" name="Rectángulo 20">
              <a:extLst>
                <a:ext uri="{FF2B5EF4-FFF2-40B4-BE49-F238E27FC236}">
                  <a16:creationId xmlns:a16="http://schemas.microsoft.com/office/drawing/2014/main" id="{034D6216-583E-497A-91F1-1BE6E48BCD2C}"/>
                </a:ext>
              </a:extLst>
            </p:cNvPr>
            <p:cNvSpPr/>
            <p:nvPr/>
          </p:nvSpPr>
          <p:spPr>
            <a:xfrm>
              <a:off x="4788024" y="1811895"/>
              <a:ext cx="3600400" cy="3777345"/>
            </a:xfrm>
            <a:prstGeom prst="rect">
              <a:avLst/>
            </a:prstGeom>
            <a:solidFill>
              <a:schemeClr val="tx2">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ángulo redondeado 21">
              <a:extLst>
                <a:ext uri="{FF2B5EF4-FFF2-40B4-BE49-F238E27FC236}">
                  <a16:creationId xmlns:a16="http://schemas.microsoft.com/office/drawing/2014/main" id="{C1D9AE1E-F15C-410C-B893-44E817987452}"/>
                </a:ext>
              </a:extLst>
            </p:cNvPr>
            <p:cNvSpPr/>
            <p:nvPr/>
          </p:nvSpPr>
          <p:spPr>
            <a:xfrm>
              <a:off x="4972171" y="1935742"/>
              <a:ext cx="3240043" cy="744672"/>
            </a:xfrm>
            <a:prstGeom prst="roundRect">
              <a:avLst/>
            </a:prstGeom>
            <a:ln w="57150">
              <a:solidFill>
                <a:srgbClr val="FF0066"/>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ángulo redondeado 23">
              <a:extLst>
                <a:ext uri="{FF2B5EF4-FFF2-40B4-BE49-F238E27FC236}">
                  <a16:creationId xmlns:a16="http://schemas.microsoft.com/office/drawing/2014/main" id="{B13DBCF9-0D24-4322-A4F3-BB22C3A90309}"/>
                </a:ext>
              </a:extLst>
            </p:cNvPr>
            <p:cNvSpPr/>
            <p:nvPr/>
          </p:nvSpPr>
          <p:spPr>
            <a:xfrm>
              <a:off x="4984871" y="2840781"/>
              <a:ext cx="3240043" cy="744672"/>
            </a:xfrm>
            <a:prstGeom prst="roundRect">
              <a:avLst/>
            </a:prstGeom>
            <a:ln w="57150">
              <a:solidFill>
                <a:srgbClr val="FF0066"/>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ángulo redondeado 24">
              <a:extLst>
                <a:ext uri="{FF2B5EF4-FFF2-40B4-BE49-F238E27FC236}">
                  <a16:creationId xmlns:a16="http://schemas.microsoft.com/office/drawing/2014/main" id="{895D5BAF-0053-4B87-88CC-2B6174F03EBE}"/>
                </a:ext>
              </a:extLst>
            </p:cNvPr>
            <p:cNvSpPr/>
            <p:nvPr/>
          </p:nvSpPr>
          <p:spPr>
            <a:xfrm>
              <a:off x="4967410" y="3744231"/>
              <a:ext cx="3241630" cy="744673"/>
            </a:xfrm>
            <a:prstGeom prst="roundRect">
              <a:avLst/>
            </a:prstGeom>
            <a:ln w="57150">
              <a:solidFill>
                <a:srgbClr val="FF0066"/>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ángulo redondeado 25">
              <a:extLst>
                <a:ext uri="{FF2B5EF4-FFF2-40B4-BE49-F238E27FC236}">
                  <a16:creationId xmlns:a16="http://schemas.microsoft.com/office/drawing/2014/main" id="{714E73E8-E2A9-4732-AAE9-F264AAF520E3}"/>
                </a:ext>
              </a:extLst>
            </p:cNvPr>
            <p:cNvSpPr/>
            <p:nvPr/>
          </p:nvSpPr>
          <p:spPr>
            <a:xfrm>
              <a:off x="4984871" y="4641332"/>
              <a:ext cx="3240043" cy="744672"/>
            </a:xfrm>
            <a:prstGeom prst="roundRect">
              <a:avLst/>
            </a:prstGeom>
            <a:solidFill>
              <a:schemeClr val="bg1"/>
            </a:solid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0" name="Imagen 29">
            <a:extLst>
              <a:ext uri="{FF2B5EF4-FFF2-40B4-BE49-F238E27FC236}">
                <a16:creationId xmlns:a16="http://schemas.microsoft.com/office/drawing/2014/main" id="{DA2C9C24-6B40-44A0-95A6-EA7CA3A7F1F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1551" y="424457"/>
            <a:ext cx="23431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lecha abajo 19">
            <a:extLst>
              <a:ext uri="{FF2B5EF4-FFF2-40B4-BE49-F238E27FC236}">
                <a16:creationId xmlns:a16="http://schemas.microsoft.com/office/drawing/2014/main" id="{EACB4084-6CCD-4864-B3A9-F144281C68EA}"/>
              </a:ext>
            </a:extLst>
          </p:cNvPr>
          <p:cNvSpPr/>
          <p:nvPr/>
        </p:nvSpPr>
        <p:spPr>
          <a:xfrm rot="6132660">
            <a:off x="2729603" y="3090658"/>
            <a:ext cx="109149" cy="1081088"/>
          </a:xfrm>
          <a:prstGeom prst="downArrow">
            <a:avLst>
              <a:gd name="adj1" fmla="val 50000"/>
              <a:gd name="adj2" fmla="val 83695"/>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s-ES" sz="1350" b="1" i="0" u="none" strike="noStrike" kern="1200" cap="none" spc="0" normalizeH="0" baseline="0" noProof="0">
              <a:ln w="22225">
                <a:solidFill>
                  <a:srgbClr val="C0504D"/>
                </a:solidFill>
                <a:prstDash val="solid"/>
              </a:ln>
              <a:solidFill>
                <a:srgbClr val="C0504D">
                  <a:lumMod val="40000"/>
                  <a:lumOff val="60000"/>
                </a:srgbClr>
              </a:solidFill>
              <a:effectLst/>
              <a:uLnTx/>
              <a:uFillTx/>
              <a:latin typeface="Calibri"/>
              <a:ea typeface="+mn-ea"/>
              <a:cs typeface="+mn-cs"/>
            </a:endParaRPr>
          </a:p>
        </p:txBody>
      </p:sp>
      <p:pic>
        <p:nvPicPr>
          <p:cNvPr id="36" name="Imagen 35">
            <a:extLst>
              <a:ext uri="{FF2B5EF4-FFF2-40B4-BE49-F238E27FC236}">
                <a16:creationId xmlns:a16="http://schemas.microsoft.com/office/drawing/2014/main" id="{B23714D1-CE08-4DAD-B57D-0E90FDADC66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18510" y="1746648"/>
            <a:ext cx="1559719" cy="5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37">
            <a:extLst>
              <a:ext uri="{FF2B5EF4-FFF2-40B4-BE49-F238E27FC236}">
                <a16:creationId xmlns:a16="http://schemas.microsoft.com/office/drawing/2014/main" id="{E4CD20AC-840A-4B2B-BCCE-54FC073055B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51871" y="3068002"/>
            <a:ext cx="988219"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38">
            <a:extLst>
              <a:ext uri="{FF2B5EF4-FFF2-40B4-BE49-F238E27FC236}">
                <a16:creationId xmlns:a16="http://schemas.microsoft.com/office/drawing/2014/main" id="{EDFFC198-6ED1-49F8-BB68-33450DB4396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524501" y="3783806"/>
            <a:ext cx="973931" cy="9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2379F14B-85CB-49E4-8C9E-B59D7128C4AC}"/>
              </a:ext>
            </a:extLst>
          </p:cNvPr>
          <p:cNvSpPr/>
          <p:nvPr/>
        </p:nvSpPr>
        <p:spPr>
          <a:xfrm>
            <a:off x="4513660" y="2307282"/>
            <a:ext cx="2700338" cy="769441"/>
          </a:xfrm>
          <a:prstGeom prst="rect">
            <a:avLst/>
          </a:prstGeom>
          <a:noFill/>
        </p:spPr>
        <p:txBody>
          <a:bodyPr wrap="square" lIns="91440" tIns="45720" rIns="91440" bIns="45720">
            <a:spAutoFit/>
          </a:bodyPr>
          <a:lstStyle/>
          <a:p>
            <a:pPr algn="ctr"/>
            <a:r>
              <a:rPr lang="en-US" sz="4400" b="1" dirty="0">
                <a:ln w="19050">
                  <a:solidFill>
                    <a:schemeClr val="tx1"/>
                  </a:solidFill>
                  <a:prstDash val="solid"/>
                </a:ln>
                <a:solidFill>
                  <a:schemeClr val="accent2">
                    <a:lumMod val="40000"/>
                    <a:lumOff val="60000"/>
                  </a:schemeClr>
                </a:solidFill>
                <a:latin typeface="Andika" panose="02000000000000000000" pitchFamily="2" charset="0"/>
                <a:ea typeface="Andika" panose="02000000000000000000" pitchFamily="2" charset="0"/>
                <a:cs typeface="Andika" panose="02000000000000000000" pitchFamily="2" charset="0"/>
              </a:rPr>
              <a:t>fingers</a:t>
            </a:r>
            <a:endParaRPr lang="en-US" sz="4400" b="1" cap="none" spc="0" dirty="0">
              <a:ln w="19050">
                <a:solidFill>
                  <a:schemeClr val="tx1"/>
                </a:solidFill>
                <a:prstDash val="solid"/>
              </a:ln>
              <a:solidFill>
                <a:schemeClr val="accent2">
                  <a:lumMod val="40000"/>
                  <a:lumOff val="60000"/>
                </a:schemeClr>
              </a:solidFill>
              <a:effectLst/>
              <a:latin typeface="Andika" panose="02000000000000000000" pitchFamily="2" charset="0"/>
              <a:ea typeface="Andika" panose="02000000000000000000" pitchFamily="2" charset="0"/>
              <a:cs typeface="Andika" panose="02000000000000000000" pitchFamily="2" charset="0"/>
            </a:endParaRPr>
          </a:p>
        </p:txBody>
      </p:sp>
    </p:spTree>
    <p:extLst>
      <p:ext uri="{BB962C8B-B14F-4D97-AF65-F5344CB8AC3E}">
        <p14:creationId xmlns:p14="http://schemas.microsoft.com/office/powerpoint/2010/main" val="174455774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nodeType="afterGroup">
                            <p:stCondLst>
                              <p:cond delay="1500"/>
                            </p:stCondLst>
                            <p:childTnLst>
                              <p:par>
                                <p:cTn id="18" presetID="16" presetClass="entr" presetSubtype="2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par>
                                <p:cTn id="27" presetID="16" presetClass="entr" presetSubtype="21"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6"/>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exit" presetSubtype="0" fill="hold" nodeType="clickEffect">
                                  <p:stCondLst>
                                    <p:cond delay="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xit" presetSubtype="0" fill="hold" nodeType="clickEffect">
                                  <p:stCondLst>
                                    <p:cond delay="0"/>
                                  </p:stCondLst>
                                  <p:childTnLst>
                                    <p:set>
                                      <p:cBhvr>
                                        <p:cTn id="47"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Wrong Buzzer Sound Effect by Commack Historian.wav"/>
                                        </p:tgtEl>
                                      </p:cMediaNode>
                                    </p:audio>
                                  </p:subTnLst>
                                </p:cTn>
                              </p:par>
                            </p:childTnLst>
                          </p:cTn>
                        </p:par>
                      </p:childTnLst>
                    </p:cTn>
                  </p:par>
                </p:childTnLst>
              </p:cTn>
              <p:nextCondLst>
                <p:cond evt="onClick" delay="0">
                  <p:tgtEl>
                    <p:spTgt spid="39"/>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6" presetClass="emph" presetSubtype="0" fill="hold" grpId="1" nodeType="clickEffect">
                                  <p:stCondLst>
                                    <p:cond delay="0"/>
                                  </p:stCondLst>
                                  <p:childTnLst>
                                    <p:animScale>
                                      <p:cBhvr>
                                        <p:cTn id="52" dur="2000" fill="hold"/>
                                        <p:tgtEl>
                                          <p:spTgt spid="16"/>
                                        </p:tgtEl>
                                      </p:cBhvr>
                                      <p:by x="150000" y="150000"/>
                                    </p:animScale>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par>
                                <p:cTn id="53" presetID="1" presetClass="mediacall" presetSubtype="0" fill="hold" nodeType="withEffect">
                                  <p:stCondLst>
                                    <p:cond delay="0"/>
                                  </p:stCondLst>
                                  <p:childTnLst>
                                    <p:cmd type="call" cmd="playFrom(0.0)">
                                      <p:cBhvr>
                                        <p:cTn id="54" dur="1821" fill="hold"/>
                                        <p:tgtEl>
                                          <p:spTgt spid="17"/>
                                        </p:tgtEl>
                                      </p:cBhvr>
                                    </p:cmd>
                                  </p:childTnLst>
                                </p:cTn>
                              </p:par>
                            </p:childTnLst>
                          </p:cTn>
                        </p:par>
                      </p:childTnLst>
                    </p:cTn>
                  </p:par>
                </p:childTnLst>
              </p:cTn>
              <p:nextCondLst>
                <p:cond evt="onClick" delay="0">
                  <p:tgtEl>
                    <p:spTgt spid="16"/>
                  </p:tgtEl>
                </p:cond>
              </p:nextCondLst>
            </p:seq>
            <p:audio>
              <p:cMediaNode vol="80000">
                <p:cTn id="55" fill="hold" display="0">
                  <p:stCondLst>
                    <p:cond delay="indefinite"/>
                  </p:stCondLst>
                  <p:endCondLst>
                    <p:cond evt="onStopAudio" delay="0">
                      <p:tgtEl>
                        <p:sldTgt/>
                      </p:tgtEl>
                    </p:cond>
                  </p:endCondLst>
                </p:cTn>
                <p:tgtEl>
                  <p:spTgt spid="17"/>
                </p:tgtEl>
              </p:cMediaNode>
            </p:audio>
          </p:childTnLst>
        </p:cTn>
      </p:par>
    </p:tnLst>
    <p:bldLst>
      <p:bldP spid="20" grpId="0" animBg="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27000" r="-5000" b="-15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876DF17-C22F-4DB7-93A1-E5155C5047A2}"/>
              </a:ext>
            </a:extLst>
          </p:cNvPr>
          <p:cNvSpPr txBox="1">
            <a:spLocks/>
          </p:cNvSpPr>
          <p:nvPr/>
        </p:nvSpPr>
        <p:spPr>
          <a:xfrm>
            <a:off x="1752600" y="1428750"/>
            <a:ext cx="5410200" cy="1447800"/>
          </a:xfrm>
          <a:prstGeom prst="round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vert="horz" anchor="b">
            <a:no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accent5">
                    <a:lumMod val="75000"/>
                  </a:schemeClr>
                </a:solidFill>
                <a:effectLst/>
                <a:uLnTx/>
                <a:uFillTx/>
                <a:latin typeface="Lato Black" panose="020F0A02020204030203" pitchFamily="34" charset="0"/>
                <a:ea typeface="+mj-ea"/>
                <a:cs typeface="Lato Black" panose="020F0A02020204030203" pitchFamily="34" charset="0"/>
              </a:rPr>
              <a:t>UNIT 5 : </a:t>
            </a:r>
            <a:r>
              <a:rPr lang="en-US" sz="3200" dirty="0">
                <a:solidFill>
                  <a:schemeClr val="accent5">
                    <a:lumMod val="75000"/>
                  </a:schemeClr>
                </a:solidFill>
                <a:effectLst/>
                <a:latin typeface="Lato Black" panose="020F0A02020204030203" pitchFamily="34" charset="0"/>
                <a:cs typeface="Lato Black" panose="020F0A02020204030203" pitchFamily="34" charset="0"/>
              </a:rPr>
              <a:t>THIS IS MY NOSE!</a:t>
            </a:r>
            <a:endParaRPr kumimoji="0" lang="en-US" sz="3200" b="1" i="0" u="none" strike="noStrike" kern="1200" cap="none" spc="0" normalizeH="0" baseline="0" noProof="0" dirty="0">
              <a:ln>
                <a:noFill/>
              </a:ln>
              <a:solidFill>
                <a:schemeClr val="accent5">
                  <a:lumMod val="75000"/>
                </a:schemeClr>
              </a:solidFill>
              <a:effectLst/>
              <a:uLnTx/>
              <a:uFillTx/>
              <a:latin typeface="Lato Black" panose="020F0A02020204030203" pitchFamily="34" charset="0"/>
              <a:ea typeface="+mj-ea"/>
              <a:cs typeface="Lato Black" panose="020F0A02020204030203"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700" dirty="0">
              <a:solidFill>
                <a:srgbClr val="002060"/>
              </a:solidFill>
              <a:effectLst/>
              <a:latin typeface="Lato Black" panose="020F0A02020204030203" pitchFamily="34" charset="0"/>
              <a:cs typeface="Lato Black" panose="020F0A02020204030203"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Lato Black" panose="020F0A02020204030203" pitchFamily="34" charset="0"/>
                <a:ea typeface="+mj-ea"/>
                <a:cs typeface="Lato Black" panose="020F0A02020204030203" pitchFamily="34" charset="0"/>
              </a:rPr>
              <a:t>LESSON 1 : WORDS </a:t>
            </a:r>
          </a:p>
        </p:txBody>
      </p:sp>
    </p:spTree>
    <p:extLst>
      <p:ext uri="{BB962C8B-B14F-4D97-AF65-F5344CB8AC3E}">
        <p14:creationId xmlns:p14="http://schemas.microsoft.com/office/powerpoint/2010/main" val="262040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2" name="chimes.wav"/>
          </p:stSnd>
        </p:sndAc>
      </p:transition>
    </mc:Choice>
    <mc:Fallback xmlns="">
      <p:transition spd="slow">
        <p:fade/>
        <p:sndAc>
          <p:stSnd>
            <p:snd r:embed="rId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nfetti gif deco colorful new year silvester deco la veille du nouvel an  Noche Vieja канун Нового года anime ...">
            <a:extLst>
              <a:ext uri="{FF2B5EF4-FFF2-40B4-BE49-F238E27FC236}">
                <a16:creationId xmlns:a16="http://schemas.microsoft.com/office/drawing/2014/main" id="{27A5D6BC-45F8-4935-B903-658903CCD1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00597" y="39368"/>
            <a:ext cx="4665981" cy="4665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E52531-D3DF-47ED-9C6D-3F9BB25E0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2400" y="-95250"/>
            <a:ext cx="1447800" cy="2439453"/>
          </a:xfrm>
          <a:prstGeom prst="rect">
            <a:avLst/>
          </a:prstGeom>
        </p:spPr>
      </p:pic>
      <p:pic>
        <p:nvPicPr>
          <p:cNvPr id="2" name="good bye song">
            <a:hlinkClick r:id="" action="ppaction://media"/>
            <a:extLst>
              <a:ext uri="{FF2B5EF4-FFF2-40B4-BE49-F238E27FC236}">
                <a16:creationId xmlns:a16="http://schemas.microsoft.com/office/drawing/2014/main" id="{42A8CCB4-5690-4B27-BCE8-A35760D002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4476750"/>
            <a:ext cx="609600" cy="609600"/>
          </a:xfrm>
          <a:prstGeom prst="rect">
            <a:avLst/>
          </a:prstGeom>
        </p:spPr>
      </p:pic>
      <p:pic>
        <p:nvPicPr>
          <p:cNvPr id="7" name="Picture 6">
            <a:extLst>
              <a:ext uri="{FF2B5EF4-FFF2-40B4-BE49-F238E27FC236}">
                <a16:creationId xmlns:a16="http://schemas.microsoft.com/office/drawing/2014/main" id="{418CBA7B-E14B-45FE-9860-D297CF27D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2351823"/>
            <a:ext cx="2209800" cy="2791677"/>
          </a:xfrm>
          <a:prstGeom prst="rect">
            <a:avLst/>
          </a:prstGeom>
        </p:spPr>
      </p:pic>
      <p:pic>
        <p:nvPicPr>
          <p:cNvPr id="10" name="Picture 9">
            <a:extLst>
              <a:ext uri="{FF2B5EF4-FFF2-40B4-BE49-F238E27FC236}">
                <a16:creationId xmlns:a16="http://schemas.microsoft.com/office/drawing/2014/main" id="{32403049-6CF1-4966-9745-A879B94140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13292"/>
            <a:ext cx="2743200" cy="3130208"/>
          </a:xfrm>
          <a:prstGeom prst="rect">
            <a:avLst/>
          </a:prstGeom>
        </p:spPr>
      </p:pic>
      <p:pic>
        <p:nvPicPr>
          <p:cNvPr id="12" name="Picture 11">
            <a:extLst>
              <a:ext uri="{FF2B5EF4-FFF2-40B4-BE49-F238E27FC236}">
                <a16:creationId xmlns:a16="http://schemas.microsoft.com/office/drawing/2014/main" id="{6EECF036-6FE4-4CC9-B4FE-7DC482D8BD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9393" y="3638550"/>
            <a:ext cx="3605213" cy="2084735"/>
          </a:xfrm>
          <a:prstGeom prst="rect">
            <a:avLst/>
          </a:prstGeom>
        </p:spPr>
      </p:pic>
      <p:pic>
        <p:nvPicPr>
          <p:cNvPr id="13" name="Picture 12">
            <a:extLst>
              <a:ext uri="{FF2B5EF4-FFF2-40B4-BE49-F238E27FC236}">
                <a16:creationId xmlns:a16="http://schemas.microsoft.com/office/drawing/2014/main" id="{C5B062AC-B90E-41D2-981F-D62B26223DE8}"/>
              </a:ext>
            </a:extLst>
          </p:cNvPr>
          <p:cNvPicPr>
            <a:picLocks noChangeAspect="1"/>
          </p:cNvPicPr>
          <p:nvPr/>
        </p:nvPicPr>
        <p:blipFill rotWithShape="1">
          <a:blip r:embed="rId9">
            <a:extLst>
              <a:ext uri="{28A0092B-C50C-407E-A947-70E740481C1C}">
                <a14:useLocalDpi xmlns:a14="http://schemas.microsoft.com/office/drawing/2010/main" val="0"/>
              </a:ext>
            </a:extLst>
          </a:blip>
          <a:srcRect r="67028"/>
          <a:stretch/>
        </p:blipFill>
        <p:spPr>
          <a:xfrm>
            <a:off x="6431279" y="3638549"/>
            <a:ext cx="1188721" cy="2084735"/>
          </a:xfrm>
          <a:prstGeom prst="rect">
            <a:avLst/>
          </a:prstGeom>
        </p:spPr>
      </p:pic>
      <p:pic>
        <p:nvPicPr>
          <p:cNvPr id="3074" name="Picture 2" descr="Miss You Goodbye Sticker for iOS &amp; Android | GIPHY">
            <a:extLst>
              <a:ext uri="{FF2B5EF4-FFF2-40B4-BE49-F238E27FC236}">
                <a16:creationId xmlns:a16="http://schemas.microsoft.com/office/drawing/2014/main" id="{28B66AAA-7D02-4A9E-B9B9-2B8600E0C4B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60604" y="127635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ood Bye Sticker by Houndstooth Media Group for iOS &amp; Android | GIPHY">
            <a:extLst>
              <a:ext uri="{FF2B5EF4-FFF2-40B4-BE49-F238E27FC236}">
                <a16:creationId xmlns:a16="http://schemas.microsoft.com/office/drawing/2014/main" id="{E7804D3A-04F9-4A77-9289-DE5367D23066}"/>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57449" y="-443238"/>
            <a:ext cx="4686299" cy="2676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fetti gif deco colorful new year silvester deco la veille du nouvel an  Noche Vieja канун Нового года anime ...">
            <a:extLst>
              <a:ext uri="{FF2B5EF4-FFF2-40B4-BE49-F238E27FC236}">
                <a16:creationId xmlns:a16="http://schemas.microsoft.com/office/drawing/2014/main" id="{5B99BAF1-C742-4CC6-99B7-E356528394F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63726" y="-7874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81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AEB759-7C56-40E4-8844-0CB5628A67A0}"/>
              </a:ext>
            </a:extLst>
          </p:cNvPr>
          <p:cNvSpPr txBox="1">
            <a:spLocks/>
          </p:cNvSpPr>
          <p:nvPr/>
        </p:nvSpPr>
        <p:spPr>
          <a:xfrm>
            <a:off x="4876800" y="105133"/>
            <a:ext cx="5181600" cy="24384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legreya Sans SC Black" panose="00000A00000000000000" pitchFamily="2" charset="0"/>
              </a:rPr>
              <a:t>SIMON</a:t>
            </a:r>
          </a:p>
          <a:p>
            <a:pPr algn="ctr"/>
            <a:r>
              <a:rPr lang="en-US" sz="6000" b="1" kern="0"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legreya Sans SC Black" panose="00000A00000000000000" pitchFamily="2" charset="0"/>
              </a:rPr>
              <a:t>SAYS</a:t>
            </a:r>
          </a:p>
        </p:txBody>
      </p:sp>
      <p:pic>
        <p:nvPicPr>
          <p:cNvPr id="7" name="Picture 6">
            <a:extLst>
              <a:ext uri="{FF2B5EF4-FFF2-40B4-BE49-F238E27FC236}">
                <a16:creationId xmlns:a16="http://schemas.microsoft.com/office/drawing/2014/main" id="{6927DF17-FBB6-43BA-B685-69DACE9C4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504950"/>
            <a:ext cx="3473427" cy="3276599"/>
          </a:xfrm>
          <a:prstGeom prst="rect">
            <a:avLst/>
          </a:prstGeom>
        </p:spPr>
      </p:pic>
      <p:pic>
        <p:nvPicPr>
          <p:cNvPr id="11" name="Picture 10">
            <a:extLst>
              <a:ext uri="{FF2B5EF4-FFF2-40B4-BE49-F238E27FC236}">
                <a16:creationId xmlns:a16="http://schemas.microsoft.com/office/drawing/2014/main" id="{0E6A75A8-7DB2-488B-BB58-29E67A0D0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 y="0"/>
            <a:ext cx="4074122" cy="5143501"/>
          </a:xfrm>
          <a:prstGeom prst="rect">
            <a:avLst/>
          </a:prstGeom>
        </p:spPr>
      </p:pic>
    </p:spTree>
    <p:extLst>
      <p:ext uri="{BB962C8B-B14F-4D97-AF65-F5344CB8AC3E}">
        <p14:creationId xmlns:p14="http://schemas.microsoft.com/office/powerpoint/2010/main" val="2213880083"/>
      </p:ext>
    </p:extLst>
  </p:cSld>
  <p:clrMapOvr>
    <a:masterClrMapping/>
  </p:clrMapOvr>
  <p:transition>
    <p:fade thruBlk="1"/>
    <p:sndAc>
      <p:stSnd>
        <p:snd r:embed="rId3" name="cashreg.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4DBE-EBE3-4AB1-9BFC-5687D5C3D10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1AAEF5-BC50-49A5-A63D-B16BF3154455}"/>
              </a:ext>
            </a:extLst>
          </p:cNvPr>
          <p:cNvSpPr>
            <a:spLocks noGrp="1"/>
          </p:cNvSpPr>
          <p:nvPr>
            <p:ph type="subTitle" idx="1"/>
          </p:nvPr>
        </p:nvSpPr>
        <p:spPr/>
        <p:txBody>
          <a:bodyPr/>
          <a:lstStyle/>
          <a:p>
            <a:endParaRPr lang="en-US"/>
          </a:p>
        </p:txBody>
      </p:sp>
      <p:pic>
        <p:nvPicPr>
          <p:cNvPr id="4" name="Head Shoulders Knees &amp; Toes (Speeding Up) - Nursery Rhyme - Super Simple Songs">
            <a:hlinkClick r:id="" action="ppaction://media"/>
            <a:extLst>
              <a:ext uri="{FF2B5EF4-FFF2-40B4-BE49-F238E27FC236}">
                <a16:creationId xmlns:a16="http://schemas.microsoft.com/office/drawing/2014/main" id="{40A509CC-5D0C-4B10-A512-4CFC000018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30"/>
            <a:ext cx="9144000" cy="5143500"/>
          </a:xfrm>
          <a:prstGeom prst="rect">
            <a:avLst/>
          </a:prstGeom>
        </p:spPr>
      </p:pic>
    </p:spTree>
    <p:extLst>
      <p:ext uri="{BB962C8B-B14F-4D97-AF65-F5344CB8AC3E}">
        <p14:creationId xmlns:p14="http://schemas.microsoft.com/office/powerpoint/2010/main" val="143885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62228"/>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89967939-637F-45B1-A0DF-AC35ADA45327}"/>
              </a:ext>
            </a:extLst>
          </p:cNvPr>
          <p:cNvPicPr>
            <a:picLocks noChangeAspect="1"/>
          </p:cNvPicPr>
          <p:nvPr/>
        </p:nvPicPr>
        <p:blipFill>
          <a:blip r:embed="rId7"/>
          <a:stretch>
            <a:fillRect/>
          </a:stretch>
        </p:blipFill>
        <p:spPr>
          <a:xfrm>
            <a:off x="1042301" y="693349"/>
            <a:ext cx="5194831" cy="3488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Oval 3">
            <a:extLst>
              <a:ext uri="{FF2B5EF4-FFF2-40B4-BE49-F238E27FC236}">
                <a16:creationId xmlns:a16="http://schemas.microsoft.com/office/drawing/2014/main" id="{D71E708D-A9E2-4889-B773-438C056F4843}"/>
              </a:ext>
            </a:extLst>
          </p:cNvPr>
          <p:cNvSpPr/>
          <p:nvPr/>
        </p:nvSpPr>
        <p:spPr>
          <a:xfrm>
            <a:off x="1981200" y="1200150"/>
            <a:ext cx="999492" cy="914400"/>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1" name="Oval 10">
            <a:extLst>
              <a:ext uri="{FF2B5EF4-FFF2-40B4-BE49-F238E27FC236}">
                <a16:creationId xmlns:a16="http://schemas.microsoft.com/office/drawing/2014/main" id="{66E6B9D7-20C6-4C62-97F6-BF5E291A1CC8}"/>
              </a:ext>
            </a:extLst>
          </p:cNvPr>
          <p:cNvSpPr/>
          <p:nvPr/>
        </p:nvSpPr>
        <p:spPr>
          <a:xfrm>
            <a:off x="4072254" y="1200150"/>
            <a:ext cx="999492" cy="914400"/>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1942823190"/>
      </p:ext>
    </p:extLst>
  </p:cSld>
  <p:clrMapOvr>
    <a:masterClrMapping/>
  </p:clrMapOvr>
  <p:transition>
    <p:fade thruBlk="1"/>
    <p:sndAc>
      <p:stSnd>
        <p:snd r:embed="rId3" name="hammer.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76" y="262228"/>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05600" y="3408531"/>
            <a:ext cx="2049144" cy="1734969"/>
          </a:xfrm>
          <a:prstGeom prst="rect">
            <a:avLst/>
          </a:prstGeom>
        </p:spPr>
      </p:pic>
      <p:pic>
        <p:nvPicPr>
          <p:cNvPr id="2" name="Picture 1">
            <a:extLst>
              <a:ext uri="{FF2B5EF4-FFF2-40B4-BE49-F238E27FC236}">
                <a16:creationId xmlns:a16="http://schemas.microsoft.com/office/drawing/2014/main" id="{1A01B7BB-C651-4791-8C3C-FC768CC8EA60}"/>
              </a:ext>
            </a:extLst>
          </p:cNvPr>
          <p:cNvPicPr>
            <a:picLocks noChangeAspect="1"/>
          </p:cNvPicPr>
          <p:nvPr/>
        </p:nvPicPr>
        <p:blipFill>
          <a:blip r:embed="rId7"/>
          <a:stretch>
            <a:fillRect/>
          </a:stretch>
        </p:blipFill>
        <p:spPr>
          <a:xfrm>
            <a:off x="1295400" y="741738"/>
            <a:ext cx="5392974" cy="3506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5" name="Straight Arrow Connector 4">
            <a:extLst>
              <a:ext uri="{FF2B5EF4-FFF2-40B4-BE49-F238E27FC236}">
                <a16:creationId xmlns:a16="http://schemas.microsoft.com/office/drawing/2014/main" id="{991254EE-392A-4229-9B07-B728E003C8A8}"/>
              </a:ext>
            </a:extLst>
          </p:cNvPr>
          <p:cNvCxnSpPr/>
          <p:nvPr/>
        </p:nvCxnSpPr>
        <p:spPr>
          <a:xfrm flipH="1" flipV="1">
            <a:off x="4114800" y="2876550"/>
            <a:ext cx="533400" cy="304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751401"/>
      </p:ext>
    </p:extLst>
  </p:cSld>
  <p:clrMapOvr>
    <a:masterClrMapping/>
  </p:clrMapOvr>
  <p:transition>
    <p:fade thruBlk="1"/>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1AAAAC7E-60E7-4956-B07D-156BA2DCB8B0}"/>
              </a:ext>
            </a:extLst>
          </p:cNvPr>
          <p:cNvPicPr>
            <a:picLocks noChangeAspect="1"/>
          </p:cNvPicPr>
          <p:nvPr/>
        </p:nvPicPr>
        <p:blipFill>
          <a:blip r:embed="rId7"/>
          <a:stretch>
            <a:fillRect/>
          </a:stretch>
        </p:blipFill>
        <p:spPr>
          <a:xfrm>
            <a:off x="1167214" y="1047750"/>
            <a:ext cx="4989871"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86196982"/>
      </p:ext>
    </p:extLst>
  </p:cSld>
  <p:clrMapOvr>
    <a:masterClrMapping/>
  </p:clrMapOvr>
  <p:transition>
    <p:fade thruBlk="1"/>
    <p:sndAc>
      <p:stSnd>
        <p:snd r:embed="rId3" name="hammer.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9F8CE2E8-A3B9-47C5-A2A6-6F93F8361F35}"/>
              </a:ext>
            </a:extLst>
          </p:cNvPr>
          <p:cNvPicPr>
            <a:picLocks noChangeAspect="1"/>
          </p:cNvPicPr>
          <p:nvPr/>
        </p:nvPicPr>
        <p:blipFill>
          <a:blip r:embed="rId7"/>
          <a:stretch>
            <a:fillRect/>
          </a:stretch>
        </p:blipFill>
        <p:spPr>
          <a:xfrm>
            <a:off x="968592" y="974909"/>
            <a:ext cx="5188666" cy="3649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Oval 7">
            <a:extLst>
              <a:ext uri="{FF2B5EF4-FFF2-40B4-BE49-F238E27FC236}">
                <a16:creationId xmlns:a16="http://schemas.microsoft.com/office/drawing/2014/main" id="{4BE9A42E-E710-47C7-93F9-ED7CD2842412}"/>
              </a:ext>
            </a:extLst>
          </p:cNvPr>
          <p:cNvSpPr/>
          <p:nvPr/>
        </p:nvSpPr>
        <p:spPr>
          <a:xfrm>
            <a:off x="2686625" y="3404498"/>
            <a:ext cx="1752600" cy="1295400"/>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Tree>
    <p:extLst>
      <p:ext uri="{BB962C8B-B14F-4D97-AF65-F5344CB8AC3E}">
        <p14:creationId xmlns:p14="http://schemas.microsoft.com/office/powerpoint/2010/main" val="2879219398"/>
      </p:ext>
    </p:extLst>
  </p:cSld>
  <p:clrMapOvr>
    <a:masterClrMapping/>
  </p:clrMapOvr>
  <p:transition>
    <p:fade thruBlk="1"/>
    <p:sndAc>
      <p:stSnd>
        <p:snd r:embed="rId3" name="hammer.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5FCCC6-EFB3-4D76-B78C-E2161A075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08" y="519523"/>
            <a:ext cx="7095492" cy="4619043"/>
          </a:xfrm>
          <a:prstGeom prst="rect">
            <a:avLst/>
          </a:prstGeom>
        </p:spPr>
      </p:pic>
      <p:pic>
        <p:nvPicPr>
          <p:cNvPr id="14" name="Picture 13">
            <a:extLst>
              <a:ext uri="{FF2B5EF4-FFF2-40B4-BE49-F238E27FC236}">
                <a16:creationId xmlns:a16="http://schemas.microsoft.com/office/drawing/2014/main" id="{FDE2514E-292E-4A01-9621-0BD6095C3AE1}"/>
              </a:ext>
            </a:extLst>
          </p:cNvPr>
          <p:cNvPicPr>
            <a:picLocks noChangeAspect="1"/>
          </p:cNvPicPr>
          <p:nvPr/>
        </p:nvPicPr>
        <p:blipFill rotWithShape="1">
          <a:blip r:embed="rId5">
            <a:extLst>
              <a:ext uri="{28A0092B-C50C-407E-A947-70E740481C1C}">
                <a14:useLocalDpi xmlns:a14="http://schemas.microsoft.com/office/drawing/2010/main" val="0"/>
              </a:ext>
            </a:extLst>
          </a:blip>
          <a:srcRect l="8032" t="9511" r="56410" b="48712"/>
          <a:stretch/>
        </p:blipFill>
        <p:spPr>
          <a:xfrm rot="19443198">
            <a:off x="7252918" y="81488"/>
            <a:ext cx="2290073" cy="1223723"/>
          </a:xfrm>
          <a:prstGeom prst="rect">
            <a:avLst/>
          </a:prstGeom>
        </p:spPr>
      </p:pic>
      <p:pic>
        <p:nvPicPr>
          <p:cNvPr id="12" name="Picture 11">
            <a:extLst>
              <a:ext uri="{FF2B5EF4-FFF2-40B4-BE49-F238E27FC236}">
                <a16:creationId xmlns:a16="http://schemas.microsoft.com/office/drawing/2014/main" id="{8A74BD14-9554-405E-9CFF-DA864286F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81800" y="3403597"/>
            <a:ext cx="2049144" cy="1734969"/>
          </a:xfrm>
          <a:prstGeom prst="rect">
            <a:avLst/>
          </a:prstGeom>
        </p:spPr>
      </p:pic>
      <p:pic>
        <p:nvPicPr>
          <p:cNvPr id="3" name="Picture 2">
            <a:extLst>
              <a:ext uri="{FF2B5EF4-FFF2-40B4-BE49-F238E27FC236}">
                <a16:creationId xmlns:a16="http://schemas.microsoft.com/office/drawing/2014/main" id="{91989728-05DA-44A5-8D1C-F90180500520}"/>
              </a:ext>
            </a:extLst>
          </p:cNvPr>
          <p:cNvPicPr>
            <a:picLocks noChangeAspect="1"/>
          </p:cNvPicPr>
          <p:nvPr/>
        </p:nvPicPr>
        <p:blipFill rotWithShape="1">
          <a:blip r:embed="rId7"/>
          <a:srcRect l="5920" r="11547"/>
          <a:stretch/>
        </p:blipFill>
        <p:spPr>
          <a:xfrm>
            <a:off x="914400" y="1047750"/>
            <a:ext cx="5334000" cy="3395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9" name="Straight Arrow Connector 8">
            <a:extLst>
              <a:ext uri="{FF2B5EF4-FFF2-40B4-BE49-F238E27FC236}">
                <a16:creationId xmlns:a16="http://schemas.microsoft.com/office/drawing/2014/main" id="{F7A07261-2A63-49BF-914A-8FECEFE3701E}"/>
              </a:ext>
            </a:extLst>
          </p:cNvPr>
          <p:cNvCxnSpPr/>
          <p:nvPr/>
        </p:nvCxnSpPr>
        <p:spPr>
          <a:xfrm flipH="1" flipV="1">
            <a:off x="4419600" y="2270760"/>
            <a:ext cx="533400" cy="3048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64883"/>
      </p:ext>
    </p:extLst>
  </p:cSld>
  <p:clrMapOvr>
    <a:masterClrMapping/>
  </p:clrMapOvr>
  <p:transition>
    <p:fade thruBlk="1"/>
    <p:sndAc>
      <p:stSnd>
        <p:snd r:embed="rId3" name="hammer.wav"/>
      </p:stSnd>
    </p:sndAc>
  </p:transition>
</p:sld>
</file>

<file path=ppt/theme/theme1.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2839</TotalTime>
  <Words>350</Words>
  <Application>Microsoft Office PowerPoint</Application>
  <PresentationFormat>On-screen Show (16:9)</PresentationFormat>
  <Paragraphs>52</Paragraphs>
  <Slides>20</Slides>
  <Notes>16</Notes>
  <HiddenSlides>0</HiddenSlides>
  <MMClips>21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Alegreya Sans SC Black</vt:lpstr>
      <vt:lpstr>Andika</vt:lpstr>
      <vt:lpstr>Arial</vt:lpstr>
      <vt:lpstr>Baloo Chettan</vt:lpstr>
      <vt:lpstr>Bellota Text</vt:lpstr>
      <vt:lpstr>Bellota Text Light</vt:lpstr>
      <vt:lpstr>Calibri</vt:lpstr>
      <vt:lpstr>Catamaran</vt:lpstr>
      <vt:lpstr>Catamaran ExtraBold</vt:lpstr>
      <vt:lpstr>Lato Black</vt:lpstr>
      <vt:lpstr>Bagot template</vt:lpstr>
      <vt:lpstr>Motyw pakietu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Drake Tran</cp:lastModifiedBy>
  <cp:revision>495</cp:revision>
  <dcterms:created xsi:type="dcterms:W3CDTF">2020-05-10T02:29:20Z</dcterms:created>
  <dcterms:modified xsi:type="dcterms:W3CDTF">2020-09-05T09:21:39Z</dcterms:modified>
</cp:coreProperties>
</file>