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437" r:id="rId2"/>
    <p:sldId id="454" r:id="rId3"/>
    <p:sldId id="473" r:id="rId4"/>
    <p:sldId id="441" r:id="rId5"/>
    <p:sldId id="442" r:id="rId6"/>
    <p:sldId id="443" r:id="rId7"/>
    <p:sldId id="444" r:id="rId8"/>
    <p:sldId id="447" r:id="rId9"/>
    <p:sldId id="446" r:id="rId10"/>
    <p:sldId id="448" r:id="rId11"/>
    <p:sldId id="449" r:id="rId12"/>
    <p:sldId id="450" r:id="rId13"/>
    <p:sldId id="451" r:id="rId14"/>
    <p:sldId id="452" r:id="rId15"/>
    <p:sldId id="453" r:id="rId16"/>
    <p:sldId id="455" r:id="rId17"/>
    <p:sldId id="456" r:id="rId18"/>
    <p:sldId id="263" r:id="rId19"/>
    <p:sldId id="271" r:id="rId20"/>
    <p:sldId id="402" r:id="rId21"/>
    <p:sldId id="457" r:id="rId22"/>
    <p:sldId id="458" r:id="rId23"/>
    <p:sldId id="347" r:id="rId24"/>
    <p:sldId id="459" r:id="rId25"/>
    <p:sldId id="461" r:id="rId26"/>
    <p:sldId id="463" r:id="rId27"/>
    <p:sldId id="464" r:id="rId28"/>
    <p:sldId id="475" r:id="rId29"/>
    <p:sldId id="472" r:id="rId30"/>
    <p:sldId id="467" r:id="rId31"/>
    <p:sldId id="479" r:id="rId32"/>
    <p:sldId id="477" r:id="rId33"/>
    <p:sldId id="476" r:id="rId34"/>
    <p:sldId id="478" r:id="rId35"/>
    <p:sldId id="46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33CC"/>
    <a:srgbClr val="FFFF66"/>
    <a:srgbClr val="FF5050"/>
    <a:srgbClr val="FFCC00"/>
    <a:srgbClr val="00FF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7" autoAdjust="0"/>
    <p:restoredTop sz="94660"/>
  </p:normalViewPr>
  <p:slideViewPr>
    <p:cSldViewPr>
      <p:cViewPr varScale="1">
        <p:scale>
          <a:sx n="89" d="100"/>
          <a:sy n="89" d="100"/>
        </p:scale>
        <p:origin x="-111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23215-9B96-4D1A-96DB-614516CE21AF}" type="datetimeFigureOut">
              <a:rPr lang="en-US" smtClean="0"/>
              <a:t>10/17/2021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1CDBC-21E7-4451-A2F7-AFBB3A5D10ED}" type="slidenum">
              <a:rPr lang="en-US" smtClean="0"/>
              <a:t>‹#›</a:t>
            </a:fld>
            <a:endParaRPr lang="en-US"/>
          </a:p>
        </p:txBody>
      </p:sp>
    </p:spTree>
    <p:extLst>
      <p:ext uri="{BB962C8B-B14F-4D97-AF65-F5344CB8AC3E}">
        <p14:creationId xmlns:p14="http://schemas.microsoft.com/office/powerpoint/2010/main" val="9480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6258BC-FE86-41A9-8EC1-D6E7EA2207B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B4D24E91-52BC-4FC3-8FD5-8775F34D377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28464695-87EF-4E74-8F13-632864989C3C}"/>
              </a:ext>
            </a:extLst>
          </p:cNvPr>
          <p:cNvSpPr>
            <a:spLocks noGrp="1"/>
          </p:cNvSpPr>
          <p:nvPr>
            <p:ph type="dt" sz="half" idx="10"/>
          </p:nvPr>
        </p:nvSpPr>
        <p:spPr/>
        <p:txBody>
          <a:bodyPr/>
          <a:lstStyle/>
          <a:p>
            <a:fld id="{D9B8EC42-A864-406C-BECE-4ECD72E3F0B2}" type="datetimeFigureOut">
              <a:rPr lang="en-US" smtClean="0"/>
              <a:t>10/17/2021</a:t>
            </a:fld>
            <a:endParaRPr lang="en-US"/>
          </a:p>
        </p:txBody>
      </p:sp>
      <p:sp>
        <p:nvSpPr>
          <p:cNvPr id="5" name="Footer Placeholder 4">
            <a:extLst>
              <a:ext uri="{FF2B5EF4-FFF2-40B4-BE49-F238E27FC236}">
                <a16:creationId xmlns:a16="http://schemas.microsoft.com/office/drawing/2014/main" xmlns="" id="{B6071D9C-C42A-442D-BF78-5A29EDB0B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42FD03-7619-4947-8877-77FAF69E3289}"/>
              </a:ext>
            </a:extLst>
          </p:cNvPr>
          <p:cNvSpPr>
            <a:spLocks noGrp="1"/>
          </p:cNvSpPr>
          <p:nvPr>
            <p:ph type="sldNum" sz="quarter" idx="12"/>
          </p:nvPr>
        </p:nvSpPr>
        <p:spPr/>
        <p:txBody>
          <a:bodyPr/>
          <a:lstStyle/>
          <a:p>
            <a:fld id="{A6C734EF-B147-48D8-AE04-D0F99C43825B}" type="slidenum">
              <a:rPr lang="en-US" smtClean="0"/>
              <a:t>‹#›</a:t>
            </a:fld>
            <a:endParaRPr lang="en-US"/>
          </a:p>
        </p:txBody>
      </p:sp>
    </p:spTree>
    <p:extLst>
      <p:ext uri="{BB962C8B-B14F-4D97-AF65-F5344CB8AC3E}">
        <p14:creationId xmlns:p14="http://schemas.microsoft.com/office/powerpoint/2010/main" val="371317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29CFD2-E06B-46B2-81EB-66EEB6E3F9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84DA832-BD32-400E-BF29-11204355E4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D1BB2F7-C56D-4FE6-A0B3-B839904D4217}"/>
              </a:ext>
            </a:extLst>
          </p:cNvPr>
          <p:cNvSpPr>
            <a:spLocks noGrp="1"/>
          </p:cNvSpPr>
          <p:nvPr>
            <p:ph type="dt" sz="half" idx="10"/>
          </p:nvPr>
        </p:nvSpPr>
        <p:spPr/>
        <p:txBody>
          <a:bodyPr/>
          <a:lstStyle/>
          <a:p>
            <a:fld id="{D9B8EC42-A864-406C-BECE-4ECD72E3F0B2}" type="datetimeFigureOut">
              <a:rPr lang="en-US" smtClean="0"/>
              <a:t>10/17/2021</a:t>
            </a:fld>
            <a:endParaRPr lang="en-US"/>
          </a:p>
        </p:txBody>
      </p:sp>
      <p:sp>
        <p:nvSpPr>
          <p:cNvPr id="5" name="Footer Placeholder 4">
            <a:extLst>
              <a:ext uri="{FF2B5EF4-FFF2-40B4-BE49-F238E27FC236}">
                <a16:creationId xmlns:a16="http://schemas.microsoft.com/office/drawing/2014/main" xmlns="" id="{EB5C14D3-D6EB-4D13-9C8B-A8E03E5B3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6B19B3-5AA0-44D1-9F61-2AFAC5E1E1B0}"/>
              </a:ext>
            </a:extLst>
          </p:cNvPr>
          <p:cNvSpPr>
            <a:spLocks noGrp="1"/>
          </p:cNvSpPr>
          <p:nvPr>
            <p:ph type="sldNum" sz="quarter" idx="12"/>
          </p:nvPr>
        </p:nvSpPr>
        <p:spPr/>
        <p:txBody>
          <a:bodyPr/>
          <a:lstStyle/>
          <a:p>
            <a:fld id="{A6C734EF-B147-48D8-AE04-D0F99C43825B}" type="slidenum">
              <a:rPr lang="en-US" smtClean="0"/>
              <a:t>‹#›</a:t>
            </a:fld>
            <a:endParaRPr lang="en-US"/>
          </a:p>
        </p:txBody>
      </p:sp>
    </p:spTree>
    <p:extLst>
      <p:ext uri="{BB962C8B-B14F-4D97-AF65-F5344CB8AC3E}">
        <p14:creationId xmlns:p14="http://schemas.microsoft.com/office/powerpoint/2010/main" val="374189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0B7C7AF-DA3B-4DB7-8306-68FFCD47663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E76E07C-BBCB-4914-9672-EE3EE303170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F9829D-C258-44DA-839B-4640A20FE519}"/>
              </a:ext>
            </a:extLst>
          </p:cNvPr>
          <p:cNvSpPr>
            <a:spLocks noGrp="1"/>
          </p:cNvSpPr>
          <p:nvPr>
            <p:ph type="dt" sz="half" idx="10"/>
          </p:nvPr>
        </p:nvSpPr>
        <p:spPr/>
        <p:txBody>
          <a:bodyPr/>
          <a:lstStyle/>
          <a:p>
            <a:fld id="{D9B8EC42-A864-406C-BECE-4ECD72E3F0B2}" type="datetimeFigureOut">
              <a:rPr lang="en-US" smtClean="0"/>
              <a:t>10/17/2021</a:t>
            </a:fld>
            <a:endParaRPr lang="en-US"/>
          </a:p>
        </p:txBody>
      </p:sp>
      <p:sp>
        <p:nvSpPr>
          <p:cNvPr id="5" name="Footer Placeholder 4">
            <a:extLst>
              <a:ext uri="{FF2B5EF4-FFF2-40B4-BE49-F238E27FC236}">
                <a16:creationId xmlns:a16="http://schemas.microsoft.com/office/drawing/2014/main" xmlns="" id="{3127F5C1-92F3-4D88-8C53-C522CE07F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3DB396-3D9B-4693-8CD9-F9D55C98491C}"/>
              </a:ext>
            </a:extLst>
          </p:cNvPr>
          <p:cNvSpPr>
            <a:spLocks noGrp="1"/>
          </p:cNvSpPr>
          <p:nvPr>
            <p:ph type="sldNum" sz="quarter" idx="12"/>
          </p:nvPr>
        </p:nvSpPr>
        <p:spPr/>
        <p:txBody>
          <a:bodyPr/>
          <a:lstStyle/>
          <a:p>
            <a:fld id="{A6C734EF-B147-48D8-AE04-D0F99C43825B}" type="slidenum">
              <a:rPr lang="en-US" smtClean="0"/>
              <a:t>‹#›</a:t>
            </a:fld>
            <a:endParaRPr lang="en-US"/>
          </a:p>
        </p:txBody>
      </p:sp>
    </p:spTree>
    <p:extLst>
      <p:ext uri="{BB962C8B-B14F-4D97-AF65-F5344CB8AC3E}">
        <p14:creationId xmlns:p14="http://schemas.microsoft.com/office/powerpoint/2010/main" val="828632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473847-5994-44B3-972B-55AAAA530B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56A47C6-FCDA-485F-8438-E5F5411A2A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15EA214-0974-457F-B3A6-5DF3F804F39E}"/>
              </a:ext>
            </a:extLst>
          </p:cNvPr>
          <p:cNvSpPr>
            <a:spLocks noGrp="1"/>
          </p:cNvSpPr>
          <p:nvPr>
            <p:ph type="dt" sz="half" idx="10"/>
          </p:nvPr>
        </p:nvSpPr>
        <p:spPr/>
        <p:txBody>
          <a:bodyPr/>
          <a:lstStyle/>
          <a:p>
            <a:fld id="{D9B8EC42-A864-406C-BECE-4ECD72E3F0B2}" type="datetimeFigureOut">
              <a:rPr lang="en-US" smtClean="0"/>
              <a:t>10/17/2021</a:t>
            </a:fld>
            <a:endParaRPr lang="en-US"/>
          </a:p>
        </p:txBody>
      </p:sp>
      <p:sp>
        <p:nvSpPr>
          <p:cNvPr id="5" name="Footer Placeholder 4">
            <a:extLst>
              <a:ext uri="{FF2B5EF4-FFF2-40B4-BE49-F238E27FC236}">
                <a16:creationId xmlns:a16="http://schemas.microsoft.com/office/drawing/2014/main" xmlns="" id="{42C33F3E-4FE0-44FF-A771-4835EC77EC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A409EE4-78D1-4ADD-8721-AFEA50E31CA7}"/>
              </a:ext>
            </a:extLst>
          </p:cNvPr>
          <p:cNvSpPr>
            <a:spLocks noGrp="1"/>
          </p:cNvSpPr>
          <p:nvPr>
            <p:ph type="sldNum" sz="quarter" idx="12"/>
          </p:nvPr>
        </p:nvSpPr>
        <p:spPr/>
        <p:txBody>
          <a:bodyPr/>
          <a:lstStyle/>
          <a:p>
            <a:fld id="{A6C734EF-B147-48D8-AE04-D0F99C43825B}" type="slidenum">
              <a:rPr lang="en-US" smtClean="0"/>
              <a:t>‹#›</a:t>
            </a:fld>
            <a:endParaRPr lang="en-US"/>
          </a:p>
        </p:txBody>
      </p:sp>
    </p:spTree>
    <p:extLst>
      <p:ext uri="{BB962C8B-B14F-4D97-AF65-F5344CB8AC3E}">
        <p14:creationId xmlns:p14="http://schemas.microsoft.com/office/powerpoint/2010/main" val="2742396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8D5331-F631-4F05-88D3-4D45A995E6B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9E5AC967-AE29-4588-A787-E6910FF3B95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B65045F-21CA-4561-B897-ECF6E4C06D8A}"/>
              </a:ext>
            </a:extLst>
          </p:cNvPr>
          <p:cNvSpPr>
            <a:spLocks noGrp="1"/>
          </p:cNvSpPr>
          <p:nvPr>
            <p:ph type="dt" sz="half" idx="10"/>
          </p:nvPr>
        </p:nvSpPr>
        <p:spPr/>
        <p:txBody>
          <a:bodyPr/>
          <a:lstStyle/>
          <a:p>
            <a:fld id="{D9B8EC42-A864-406C-BECE-4ECD72E3F0B2}" type="datetimeFigureOut">
              <a:rPr lang="en-US" smtClean="0"/>
              <a:t>10/17/2021</a:t>
            </a:fld>
            <a:endParaRPr lang="en-US"/>
          </a:p>
        </p:txBody>
      </p:sp>
      <p:sp>
        <p:nvSpPr>
          <p:cNvPr id="5" name="Footer Placeholder 4">
            <a:extLst>
              <a:ext uri="{FF2B5EF4-FFF2-40B4-BE49-F238E27FC236}">
                <a16:creationId xmlns:a16="http://schemas.microsoft.com/office/drawing/2014/main" xmlns="" id="{254FFB3F-0281-4731-92EF-1EF4054E4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3F0895-78E1-4C0E-BC86-11BBDA280340}"/>
              </a:ext>
            </a:extLst>
          </p:cNvPr>
          <p:cNvSpPr>
            <a:spLocks noGrp="1"/>
          </p:cNvSpPr>
          <p:nvPr>
            <p:ph type="sldNum" sz="quarter" idx="12"/>
          </p:nvPr>
        </p:nvSpPr>
        <p:spPr/>
        <p:txBody>
          <a:bodyPr/>
          <a:lstStyle/>
          <a:p>
            <a:fld id="{A6C734EF-B147-48D8-AE04-D0F99C43825B}" type="slidenum">
              <a:rPr lang="en-US" smtClean="0"/>
              <a:t>‹#›</a:t>
            </a:fld>
            <a:endParaRPr lang="en-US"/>
          </a:p>
        </p:txBody>
      </p:sp>
    </p:spTree>
    <p:extLst>
      <p:ext uri="{BB962C8B-B14F-4D97-AF65-F5344CB8AC3E}">
        <p14:creationId xmlns:p14="http://schemas.microsoft.com/office/powerpoint/2010/main" val="416055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6D7A5-4E15-4735-A922-BBADB88F06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A31DD88-7AA7-430C-8720-1B83B2686D4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22E2E20-3300-4C1D-9042-147D0F0C45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9044F40-FB31-4A10-B62F-3B7C00D1C4C6}"/>
              </a:ext>
            </a:extLst>
          </p:cNvPr>
          <p:cNvSpPr>
            <a:spLocks noGrp="1"/>
          </p:cNvSpPr>
          <p:nvPr>
            <p:ph type="dt" sz="half" idx="10"/>
          </p:nvPr>
        </p:nvSpPr>
        <p:spPr/>
        <p:txBody>
          <a:bodyPr/>
          <a:lstStyle/>
          <a:p>
            <a:fld id="{D9B8EC42-A864-406C-BECE-4ECD72E3F0B2}" type="datetimeFigureOut">
              <a:rPr lang="en-US" smtClean="0"/>
              <a:t>10/17/2021</a:t>
            </a:fld>
            <a:endParaRPr lang="en-US"/>
          </a:p>
        </p:txBody>
      </p:sp>
      <p:sp>
        <p:nvSpPr>
          <p:cNvPr id="6" name="Footer Placeholder 5">
            <a:extLst>
              <a:ext uri="{FF2B5EF4-FFF2-40B4-BE49-F238E27FC236}">
                <a16:creationId xmlns:a16="http://schemas.microsoft.com/office/drawing/2014/main" xmlns="" id="{DC50AA9D-E980-4FE8-8F3E-09AB995860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359B75F-4041-4E8B-A0BE-CF8B86FF4904}"/>
              </a:ext>
            </a:extLst>
          </p:cNvPr>
          <p:cNvSpPr>
            <a:spLocks noGrp="1"/>
          </p:cNvSpPr>
          <p:nvPr>
            <p:ph type="sldNum" sz="quarter" idx="12"/>
          </p:nvPr>
        </p:nvSpPr>
        <p:spPr/>
        <p:txBody>
          <a:bodyPr/>
          <a:lstStyle/>
          <a:p>
            <a:fld id="{A6C734EF-B147-48D8-AE04-D0F99C43825B}" type="slidenum">
              <a:rPr lang="en-US" smtClean="0"/>
              <a:t>‹#›</a:t>
            </a:fld>
            <a:endParaRPr lang="en-US"/>
          </a:p>
        </p:txBody>
      </p:sp>
    </p:spTree>
    <p:extLst>
      <p:ext uri="{BB962C8B-B14F-4D97-AF65-F5344CB8AC3E}">
        <p14:creationId xmlns:p14="http://schemas.microsoft.com/office/powerpoint/2010/main" val="256977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17CCA8-F95E-4D8F-8D08-3ED673DE2DA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01AEBE6-BDC4-47AD-A2A7-AE1DA46C0A4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1E7D6D07-96A0-4E6D-BED8-6E4D2EDA6D8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ED1C956-3793-4521-8F37-5711FB29225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DFBF3C6A-D3FB-4593-BAB3-386C9A6B336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F0DA22D-B90F-496F-91E4-3E083824BF24}"/>
              </a:ext>
            </a:extLst>
          </p:cNvPr>
          <p:cNvSpPr>
            <a:spLocks noGrp="1"/>
          </p:cNvSpPr>
          <p:nvPr>
            <p:ph type="dt" sz="half" idx="10"/>
          </p:nvPr>
        </p:nvSpPr>
        <p:spPr/>
        <p:txBody>
          <a:bodyPr/>
          <a:lstStyle/>
          <a:p>
            <a:fld id="{D9B8EC42-A864-406C-BECE-4ECD72E3F0B2}" type="datetimeFigureOut">
              <a:rPr lang="en-US" smtClean="0"/>
              <a:t>10/17/2021</a:t>
            </a:fld>
            <a:endParaRPr lang="en-US"/>
          </a:p>
        </p:txBody>
      </p:sp>
      <p:sp>
        <p:nvSpPr>
          <p:cNvPr id="8" name="Footer Placeholder 7">
            <a:extLst>
              <a:ext uri="{FF2B5EF4-FFF2-40B4-BE49-F238E27FC236}">
                <a16:creationId xmlns:a16="http://schemas.microsoft.com/office/drawing/2014/main" xmlns="" id="{88DF404D-3244-46D8-BD39-2A98C23579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D87B421-0E47-43EE-8A54-5E4DCBBF3CE9}"/>
              </a:ext>
            </a:extLst>
          </p:cNvPr>
          <p:cNvSpPr>
            <a:spLocks noGrp="1"/>
          </p:cNvSpPr>
          <p:nvPr>
            <p:ph type="sldNum" sz="quarter" idx="12"/>
          </p:nvPr>
        </p:nvSpPr>
        <p:spPr/>
        <p:txBody>
          <a:bodyPr/>
          <a:lstStyle/>
          <a:p>
            <a:fld id="{A6C734EF-B147-48D8-AE04-D0F99C43825B}" type="slidenum">
              <a:rPr lang="en-US" smtClean="0"/>
              <a:t>‹#›</a:t>
            </a:fld>
            <a:endParaRPr lang="en-US"/>
          </a:p>
        </p:txBody>
      </p:sp>
    </p:spTree>
    <p:extLst>
      <p:ext uri="{BB962C8B-B14F-4D97-AF65-F5344CB8AC3E}">
        <p14:creationId xmlns:p14="http://schemas.microsoft.com/office/powerpoint/2010/main" val="164061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3C63A4-8717-4C63-8AD5-84E7F72669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E041730-BEC7-414C-9F6B-232A26E62D0D}"/>
              </a:ext>
            </a:extLst>
          </p:cNvPr>
          <p:cNvSpPr>
            <a:spLocks noGrp="1"/>
          </p:cNvSpPr>
          <p:nvPr>
            <p:ph type="dt" sz="half" idx="10"/>
          </p:nvPr>
        </p:nvSpPr>
        <p:spPr/>
        <p:txBody>
          <a:bodyPr/>
          <a:lstStyle/>
          <a:p>
            <a:fld id="{D9B8EC42-A864-406C-BECE-4ECD72E3F0B2}" type="datetimeFigureOut">
              <a:rPr lang="en-US" smtClean="0"/>
              <a:t>10/17/2021</a:t>
            </a:fld>
            <a:endParaRPr lang="en-US"/>
          </a:p>
        </p:txBody>
      </p:sp>
      <p:sp>
        <p:nvSpPr>
          <p:cNvPr id="4" name="Footer Placeholder 3">
            <a:extLst>
              <a:ext uri="{FF2B5EF4-FFF2-40B4-BE49-F238E27FC236}">
                <a16:creationId xmlns:a16="http://schemas.microsoft.com/office/drawing/2014/main" xmlns="" id="{213C907C-D52E-4E72-BADE-E8F25B5395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9834B01-B692-497D-AA04-4FC95F8E91D4}"/>
              </a:ext>
            </a:extLst>
          </p:cNvPr>
          <p:cNvSpPr>
            <a:spLocks noGrp="1"/>
          </p:cNvSpPr>
          <p:nvPr>
            <p:ph type="sldNum" sz="quarter" idx="12"/>
          </p:nvPr>
        </p:nvSpPr>
        <p:spPr/>
        <p:txBody>
          <a:bodyPr/>
          <a:lstStyle/>
          <a:p>
            <a:fld id="{A6C734EF-B147-48D8-AE04-D0F99C43825B}" type="slidenum">
              <a:rPr lang="en-US" smtClean="0"/>
              <a:t>‹#›</a:t>
            </a:fld>
            <a:endParaRPr lang="en-US"/>
          </a:p>
        </p:txBody>
      </p:sp>
    </p:spTree>
    <p:extLst>
      <p:ext uri="{BB962C8B-B14F-4D97-AF65-F5344CB8AC3E}">
        <p14:creationId xmlns:p14="http://schemas.microsoft.com/office/powerpoint/2010/main" val="235394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5527AC5-E67F-4593-9B6E-749C0983A405}"/>
              </a:ext>
            </a:extLst>
          </p:cNvPr>
          <p:cNvSpPr>
            <a:spLocks noGrp="1"/>
          </p:cNvSpPr>
          <p:nvPr>
            <p:ph type="dt" sz="half" idx="10"/>
          </p:nvPr>
        </p:nvSpPr>
        <p:spPr/>
        <p:txBody>
          <a:bodyPr/>
          <a:lstStyle/>
          <a:p>
            <a:fld id="{D9B8EC42-A864-406C-BECE-4ECD72E3F0B2}" type="datetimeFigureOut">
              <a:rPr lang="en-US" smtClean="0"/>
              <a:t>10/17/2021</a:t>
            </a:fld>
            <a:endParaRPr lang="en-US"/>
          </a:p>
        </p:txBody>
      </p:sp>
      <p:sp>
        <p:nvSpPr>
          <p:cNvPr id="3" name="Footer Placeholder 2">
            <a:extLst>
              <a:ext uri="{FF2B5EF4-FFF2-40B4-BE49-F238E27FC236}">
                <a16:creationId xmlns:a16="http://schemas.microsoft.com/office/drawing/2014/main" xmlns="" id="{E79A3336-124B-4726-85C2-CB23E6E0F2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66B7719-4015-413B-908F-D0B3ABE87F1A}"/>
              </a:ext>
            </a:extLst>
          </p:cNvPr>
          <p:cNvSpPr>
            <a:spLocks noGrp="1"/>
          </p:cNvSpPr>
          <p:nvPr>
            <p:ph type="sldNum" sz="quarter" idx="12"/>
          </p:nvPr>
        </p:nvSpPr>
        <p:spPr/>
        <p:txBody>
          <a:bodyPr/>
          <a:lstStyle/>
          <a:p>
            <a:fld id="{A6C734EF-B147-48D8-AE04-D0F99C43825B}" type="slidenum">
              <a:rPr lang="en-US" smtClean="0"/>
              <a:t>‹#›</a:t>
            </a:fld>
            <a:endParaRPr lang="en-US"/>
          </a:p>
        </p:txBody>
      </p:sp>
    </p:spTree>
    <p:extLst>
      <p:ext uri="{BB962C8B-B14F-4D97-AF65-F5344CB8AC3E}">
        <p14:creationId xmlns:p14="http://schemas.microsoft.com/office/powerpoint/2010/main" val="170313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CC31BC-AA32-4447-90F6-9D927C1DCF9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375FE8AF-EFEE-4C1A-A77B-4CED80B547F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5A3C4A0-A46E-4018-B882-5040B56BEAC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624DDF42-12D7-4A56-AD5A-D52EBC367F32}"/>
              </a:ext>
            </a:extLst>
          </p:cNvPr>
          <p:cNvSpPr>
            <a:spLocks noGrp="1"/>
          </p:cNvSpPr>
          <p:nvPr>
            <p:ph type="dt" sz="half" idx="10"/>
          </p:nvPr>
        </p:nvSpPr>
        <p:spPr/>
        <p:txBody>
          <a:bodyPr/>
          <a:lstStyle/>
          <a:p>
            <a:fld id="{D9B8EC42-A864-406C-BECE-4ECD72E3F0B2}" type="datetimeFigureOut">
              <a:rPr lang="en-US" smtClean="0"/>
              <a:t>10/17/2021</a:t>
            </a:fld>
            <a:endParaRPr lang="en-US"/>
          </a:p>
        </p:txBody>
      </p:sp>
      <p:sp>
        <p:nvSpPr>
          <p:cNvPr id="6" name="Footer Placeholder 5">
            <a:extLst>
              <a:ext uri="{FF2B5EF4-FFF2-40B4-BE49-F238E27FC236}">
                <a16:creationId xmlns:a16="http://schemas.microsoft.com/office/drawing/2014/main" xmlns="" id="{029093A7-456B-43E6-B382-FB955EB8A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1172BE0-E43B-42D3-8D74-0A6DEBF4F750}"/>
              </a:ext>
            </a:extLst>
          </p:cNvPr>
          <p:cNvSpPr>
            <a:spLocks noGrp="1"/>
          </p:cNvSpPr>
          <p:nvPr>
            <p:ph type="sldNum" sz="quarter" idx="12"/>
          </p:nvPr>
        </p:nvSpPr>
        <p:spPr/>
        <p:txBody>
          <a:bodyPr/>
          <a:lstStyle/>
          <a:p>
            <a:fld id="{A6C734EF-B147-48D8-AE04-D0F99C43825B}" type="slidenum">
              <a:rPr lang="en-US" smtClean="0"/>
              <a:t>‹#›</a:t>
            </a:fld>
            <a:endParaRPr lang="en-US"/>
          </a:p>
        </p:txBody>
      </p:sp>
    </p:spTree>
    <p:extLst>
      <p:ext uri="{BB962C8B-B14F-4D97-AF65-F5344CB8AC3E}">
        <p14:creationId xmlns:p14="http://schemas.microsoft.com/office/powerpoint/2010/main" val="335627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67CE01-BE54-43DA-AD85-94A4546C7E7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7B0A461E-418D-47A2-84BA-4323086C641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F76EF2FF-78A6-4AA5-9D8F-29B0D5CFAFE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1F1CB316-D786-464A-8A11-172883120625}"/>
              </a:ext>
            </a:extLst>
          </p:cNvPr>
          <p:cNvSpPr>
            <a:spLocks noGrp="1"/>
          </p:cNvSpPr>
          <p:nvPr>
            <p:ph type="dt" sz="half" idx="10"/>
          </p:nvPr>
        </p:nvSpPr>
        <p:spPr/>
        <p:txBody>
          <a:bodyPr/>
          <a:lstStyle/>
          <a:p>
            <a:fld id="{D9B8EC42-A864-406C-BECE-4ECD72E3F0B2}" type="datetimeFigureOut">
              <a:rPr lang="en-US" smtClean="0"/>
              <a:t>10/17/2021</a:t>
            </a:fld>
            <a:endParaRPr lang="en-US"/>
          </a:p>
        </p:txBody>
      </p:sp>
      <p:sp>
        <p:nvSpPr>
          <p:cNvPr id="6" name="Footer Placeholder 5">
            <a:extLst>
              <a:ext uri="{FF2B5EF4-FFF2-40B4-BE49-F238E27FC236}">
                <a16:creationId xmlns:a16="http://schemas.microsoft.com/office/drawing/2014/main" xmlns="" id="{EB60759C-1F6B-47D8-AFBB-17E3C2C0D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A2795A8-E930-49C5-A67A-1253C9E66145}"/>
              </a:ext>
            </a:extLst>
          </p:cNvPr>
          <p:cNvSpPr>
            <a:spLocks noGrp="1"/>
          </p:cNvSpPr>
          <p:nvPr>
            <p:ph type="sldNum" sz="quarter" idx="12"/>
          </p:nvPr>
        </p:nvSpPr>
        <p:spPr/>
        <p:txBody>
          <a:bodyPr/>
          <a:lstStyle/>
          <a:p>
            <a:fld id="{A6C734EF-B147-48D8-AE04-D0F99C43825B}" type="slidenum">
              <a:rPr lang="en-US" smtClean="0"/>
              <a:t>‹#›</a:t>
            </a:fld>
            <a:endParaRPr lang="en-US"/>
          </a:p>
        </p:txBody>
      </p:sp>
    </p:spTree>
    <p:extLst>
      <p:ext uri="{BB962C8B-B14F-4D97-AF65-F5344CB8AC3E}">
        <p14:creationId xmlns:p14="http://schemas.microsoft.com/office/powerpoint/2010/main" val="3052711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A7AAD7E-2C3B-4FBC-B5AF-2A40F758A00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EF61BF1-D027-44D3-9A1B-F1E1E00C1F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B777DD-BEE8-4710-8215-E28D4381F7E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B8EC42-A864-406C-BECE-4ECD72E3F0B2}" type="datetimeFigureOut">
              <a:rPr lang="en-US" smtClean="0"/>
              <a:t>10/17/2021</a:t>
            </a:fld>
            <a:endParaRPr lang="en-US"/>
          </a:p>
        </p:txBody>
      </p:sp>
      <p:sp>
        <p:nvSpPr>
          <p:cNvPr id="5" name="Footer Placeholder 4">
            <a:extLst>
              <a:ext uri="{FF2B5EF4-FFF2-40B4-BE49-F238E27FC236}">
                <a16:creationId xmlns:a16="http://schemas.microsoft.com/office/drawing/2014/main" xmlns="" id="{0978FBD6-6058-442F-9542-7EBA4964327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175FB34-CFBC-4749-84D9-17CE5B51A86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C734EF-B147-48D8-AE04-D0F99C43825B}" type="slidenum">
              <a:rPr lang="en-US" smtClean="0"/>
              <a:t>‹#›</a:t>
            </a:fld>
            <a:endParaRPr lang="en-US"/>
          </a:p>
        </p:txBody>
      </p:sp>
    </p:spTree>
    <p:extLst>
      <p:ext uri="{BB962C8B-B14F-4D97-AF65-F5344CB8AC3E}">
        <p14:creationId xmlns:p14="http://schemas.microsoft.com/office/powerpoint/2010/main" val="12176058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31.pn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C042D5-5C85-46E5-8E2A-DE7E566F466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F6EA0808-A68B-463F-89A2-9C2B7B00FF2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6858000"/>
          </a:xfrm>
        </p:spPr>
      </p:pic>
      <p:sp>
        <p:nvSpPr>
          <p:cNvPr id="6" name="TextBox 5">
            <a:extLst>
              <a:ext uri="{FF2B5EF4-FFF2-40B4-BE49-F238E27FC236}">
                <a16:creationId xmlns:a16="http://schemas.microsoft.com/office/drawing/2014/main" xmlns="" id="{34FB460B-4567-468E-AE74-E81FB1DF20DD}"/>
              </a:ext>
            </a:extLst>
          </p:cNvPr>
          <p:cNvSpPr txBox="1"/>
          <p:nvPr/>
        </p:nvSpPr>
        <p:spPr>
          <a:xfrm>
            <a:off x="1183697" y="1447800"/>
            <a:ext cx="6776605" cy="1055037"/>
          </a:xfrm>
          <a:prstGeom prst="rect">
            <a:avLst/>
          </a:prstGeom>
          <a:noFill/>
        </p:spPr>
        <p:txBody>
          <a:bodyPr wrap="square" lIns="69474" tIns="34737" rIns="69474" bIns="34737" rtlCol="0">
            <a:spAutoFit/>
          </a:bodyPr>
          <a:lstStyle/>
          <a:p>
            <a:pPr algn="ctr" defTabSz="685728"/>
            <a:r>
              <a:rPr lang="en-US" sz="3200">
                <a:solidFill>
                  <a:srgbClr val="FF0000"/>
                </a:solidFill>
                <a:latin typeface="Times New Roman" panose="02020603050405020304" pitchFamily="18" charset="0"/>
                <a:cs typeface="Times New Roman" panose="02020603050405020304" pitchFamily="18" charset="0"/>
              </a:rPr>
              <a:t>ỦY BAN NHÂN DÂN QUẬN 12</a:t>
            </a:r>
          </a:p>
          <a:p>
            <a:pPr algn="ctr" defTabSz="685728"/>
            <a:r>
              <a:rPr lang="en-US" sz="3200" b="1">
                <a:solidFill>
                  <a:srgbClr val="FF0000"/>
                </a:solidFill>
                <a:latin typeface="Times New Roman" panose="02020603050405020304" pitchFamily="18" charset="0"/>
                <a:cs typeface="Times New Roman" panose="02020603050405020304" pitchFamily="18" charset="0"/>
              </a:rPr>
              <a:t>PHÒNG GIÁO DỤC VÀ ĐÀO TẠO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 Box 9">
            <a:extLst>
              <a:ext uri="{FF2B5EF4-FFF2-40B4-BE49-F238E27FC236}">
                <a16:creationId xmlns:a16="http://schemas.microsoft.com/office/drawing/2014/main" xmlns="" id="{85C1678B-BE38-4E57-BBF7-113BF1C319E3}"/>
              </a:ext>
            </a:extLst>
          </p:cNvPr>
          <p:cNvSpPr txBox="1">
            <a:spLocks noChangeArrowheads="1"/>
          </p:cNvSpPr>
          <p:nvPr/>
        </p:nvSpPr>
        <p:spPr bwMode="auto">
          <a:xfrm>
            <a:off x="1371600" y="2695260"/>
            <a:ext cx="574797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a:solidFill>
                  <a:srgbClr val="FF0000"/>
                </a:solidFill>
                <a:latin typeface="Arial" panose="020B0604020202020204" pitchFamily="34" charset="0"/>
              </a:rPr>
              <a:t>   </a:t>
            </a:r>
            <a:r>
              <a:rPr lang="en-US" altLang="en-US" sz="3600" b="1">
                <a:solidFill>
                  <a:srgbClr val="6600FF"/>
                </a:solidFill>
                <a:latin typeface="Times New Roman" panose="02020603050405020304" pitchFamily="18" charset="0"/>
                <a:cs typeface="Times New Roman" panose="02020603050405020304" pitchFamily="18" charset="0"/>
              </a:rPr>
              <a:t>TIẾNG VIỆT </a:t>
            </a:r>
          </a:p>
          <a:p>
            <a:pPr algn="ctr" eaLnBrk="1" hangingPunct="1">
              <a:spcBef>
                <a:spcPct val="50000"/>
              </a:spcBef>
              <a:buFontTx/>
              <a:buNone/>
            </a:pPr>
            <a:r>
              <a:rPr lang="en-US" altLang="en-US" b="1">
                <a:solidFill>
                  <a:srgbClr val="003300"/>
                </a:solidFill>
                <a:latin typeface="Times New Roman" panose="02020603050405020304" pitchFamily="18" charset="0"/>
                <a:cs typeface="Times New Roman" panose="02020603050405020304" pitchFamily="18" charset="0"/>
              </a:rPr>
              <a:t>LỚP 5</a:t>
            </a:r>
          </a:p>
        </p:txBody>
      </p:sp>
      <p:pic>
        <p:nvPicPr>
          <p:cNvPr id="3" name="HoaBinhChoBe-VA_jbn (mp3cut.net)">
            <a:hlinkClick r:id="" action="ppaction://media"/>
            <a:extLst>
              <a:ext uri="{FF2B5EF4-FFF2-40B4-BE49-F238E27FC236}">
                <a16:creationId xmlns:a16="http://schemas.microsoft.com/office/drawing/2014/main" xmlns="" id="{9691C313-47C0-4031-9232-8CE116B631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16620" y="6005511"/>
            <a:ext cx="487363" cy="487363"/>
          </a:xfrm>
          <a:prstGeom prst="rect">
            <a:avLst/>
          </a:prstGeom>
        </p:spPr>
      </p:pic>
    </p:spTree>
    <p:extLst>
      <p:ext uri="{BB962C8B-B14F-4D97-AF65-F5344CB8AC3E}">
        <p14:creationId xmlns:p14="http://schemas.microsoft.com/office/powerpoint/2010/main" val="21012549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8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00EA6C-8763-49C8-A09E-178975ECD6C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C0F11E81-346B-4817-9F8D-AC8A0A0589B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6858000"/>
          </a:xfrm>
        </p:spPr>
      </p:pic>
      <p:grpSp>
        <p:nvGrpSpPr>
          <p:cNvPr id="6" name="组合 23">
            <a:extLst>
              <a:ext uri="{FF2B5EF4-FFF2-40B4-BE49-F238E27FC236}">
                <a16:creationId xmlns:a16="http://schemas.microsoft.com/office/drawing/2014/main" xmlns="" id="{E737AAB0-5380-4630-AC04-C3D739C9B7F1}"/>
              </a:ext>
            </a:extLst>
          </p:cNvPr>
          <p:cNvGrpSpPr/>
          <p:nvPr/>
        </p:nvGrpSpPr>
        <p:grpSpPr>
          <a:xfrm>
            <a:off x="0" y="609600"/>
            <a:ext cx="4419600" cy="3581400"/>
            <a:chOff x="3084810" y="-335112"/>
            <a:chExt cx="5809496" cy="5760000"/>
          </a:xfrm>
        </p:grpSpPr>
        <p:grpSp>
          <p:nvGrpSpPr>
            <p:cNvPr id="7" name="组合 16">
              <a:extLst>
                <a:ext uri="{FF2B5EF4-FFF2-40B4-BE49-F238E27FC236}">
                  <a16:creationId xmlns:a16="http://schemas.microsoft.com/office/drawing/2014/main" xmlns="" id="{1FFF3942-F3DE-410E-8436-361D7F7E560F}"/>
                </a:ext>
              </a:extLst>
            </p:cNvPr>
            <p:cNvGrpSpPr/>
            <p:nvPr/>
          </p:nvGrpSpPr>
          <p:grpSpPr>
            <a:xfrm>
              <a:off x="3297693" y="-335112"/>
              <a:ext cx="5596613" cy="5760000"/>
              <a:chOff x="3297693" y="-335112"/>
              <a:chExt cx="5596613" cy="5760000"/>
            </a:xfrm>
          </p:grpSpPr>
          <p:cxnSp>
            <p:nvCxnSpPr>
              <p:cNvPr id="9" name="直接连接符 15">
                <a:extLst>
                  <a:ext uri="{FF2B5EF4-FFF2-40B4-BE49-F238E27FC236}">
                    <a16:creationId xmlns:a16="http://schemas.microsoft.com/office/drawing/2014/main" xmlns="" id="{1466425E-8C62-4793-93AE-1BECB7EA4FC7}"/>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0" name="图片 12">
                <a:extLst>
                  <a:ext uri="{FF2B5EF4-FFF2-40B4-BE49-F238E27FC236}">
                    <a16:creationId xmlns:a16="http://schemas.microsoft.com/office/drawing/2014/main" xmlns="" id="{A2D96A04-133B-4A1D-BD24-58AC355DC6D8}"/>
                  </a:ext>
                </a:extLst>
              </p:cNvPr>
              <p:cNvPicPr>
                <a:picLocks noChangeAspect="1"/>
              </p:cNvPicPr>
              <p:nvPr/>
            </p:nvPicPr>
            <p:blipFill rotWithShape="1">
              <a:blip r:embed="rId5"/>
              <a:srcRect t="48492"/>
              <a:stretch/>
            </p:blipFill>
            <p:spPr>
              <a:xfrm>
                <a:off x="3297693" y="2256270"/>
                <a:ext cx="5596613" cy="2885850"/>
              </a:xfrm>
              <a:prstGeom prst="rect">
                <a:avLst/>
              </a:prstGeom>
            </p:spPr>
          </p:pic>
        </p:grpSp>
        <p:pic>
          <p:nvPicPr>
            <p:cNvPr id="8" name="图片 6">
              <a:extLst>
                <a:ext uri="{FF2B5EF4-FFF2-40B4-BE49-F238E27FC236}">
                  <a16:creationId xmlns:a16="http://schemas.microsoft.com/office/drawing/2014/main" xmlns="" id="{D6E7A7AD-53B9-4B31-A1B4-B78677F8975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1" name="TextBox 10">
            <a:extLst>
              <a:ext uri="{FF2B5EF4-FFF2-40B4-BE49-F238E27FC236}">
                <a16:creationId xmlns:a16="http://schemas.microsoft.com/office/drawing/2014/main" xmlns="" id="{F518078D-EB5B-448E-82DC-BA1BD701FDDF}"/>
              </a:ext>
            </a:extLst>
          </p:cNvPr>
          <p:cNvSpPr txBox="1"/>
          <p:nvPr/>
        </p:nvSpPr>
        <p:spPr>
          <a:xfrm>
            <a:off x="381000" y="2520714"/>
            <a:ext cx="3581400" cy="1200329"/>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VÒNG QUANH QUẬN 12</a:t>
            </a:r>
          </a:p>
        </p:txBody>
      </p:sp>
      <p:pic>
        <p:nvPicPr>
          <p:cNvPr id="12" name="moi lên tàu lua .beat">
            <a:hlinkClick r:id="" action="ppaction://media"/>
            <a:extLst>
              <a:ext uri="{FF2B5EF4-FFF2-40B4-BE49-F238E27FC236}">
                <a16:creationId xmlns:a16="http://schemas.microsoft.com/office/drawing/2014/main" xmlns="" id="{7155F4D1-31FF-4AEE-82D9-757F094F817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53400" y="6172200"/>
            <a:ext cx="487363" cy="487363"/>
          </a:xfrm>
          <a:prstGeom prst="rect">
            <a:avLst/>
          </a:prstGeom>
        </p:spPr>
      </p:pic>
    </p:spTree>
    <p:extLst>
      <p:ext uri="{BB962C8B-B14F-4D97-AF65-F5344CB8AC3E}">
        <p14:creationId xmlns:p14="http://schemas.microsoft.com/office/powerpoint/2010/main" val="21844730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2195">
                <p:cTn id="7" fill="hold" display="0">
                  <p:stCondLst>
                    <p:cond delay="indefinite"/>
                  </p:stCondLst>
                  <p:endCondLst>
                    <p:cond evt="onStopAudio" delay="0">
                      <p:tgtEl>
                        <p:sldTgt/>
                      </p:tgtEl>
                    </p:cond>
                  </p:endCondLst>
                </p:cTn>
                <p:tgtEl>
                  <p:spTgt spid="1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在走动的火车 852x480 | Pics, Animation, Travel">
            <a:extLst>
              <a:ext uri="{FF2B5EF4-FFF2-40B4-BE49-F238E27FC236}">
                <a16:creationId xmlns:a16="http://schemas.microsoft.com/office/drawing/2014/main" xmlns="" id="{4344A160-6CF2-4FC2-B5A0-B11A680A6A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81400"/>
            <a:ext cx="7818554" cy="44048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D8FE37F2-C2C0-4FFE-9B52-CD564DDD6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0"/>
            <a:ext cx="7239000" cy="5486399"/>
          </a:xfrm>
          <a:prstGeom prst="rect">
            <a:avLst/>
          </a:prstGeom>
        </p:spPr>
      </p:pic>
      <p:pic>
        <p:nvPicPr>
          <p:cNvPr id="4" name="Picture 3">
            <a:extLst>
              <a:ext uri="{FF2B5EF4-FFF2-40B4-BE49-F238E27FC236}">
                <a16:creationId xmlns:a16="http://schemas.microsoft.com/office/drawing/2014/main" xmlns="" id="{EE3EDEA7-5CCC-4180-BF13-660E74DBC9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5" y="620486"/>
            <a:ext cx="1894875" cy="2788298"/>
          </a:xfrm>
          <a:prstGeom prst="rect">
            <a:avLst/>
          </a:prstGeom>
        </p:spPr>
      </p:pic>
    </p:spTree>
    <p:extLst>
      <p:ext uri="{BB962C8B-B14F-4D97-AF65-F5344CB8AC3E}">
        <p14:creationId xmlns:p14="http://schemas.microsoft.com/office/powerpoint/2010/main" val="42024553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00EA6C-8763-49C8-A09E-178975ECD6C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C0F11E81-346B-4817-9F8D-AC8A0A0589B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6858000"/>
          </a:xfrm>
        </p:spPr>
      </p:pic>
      <p:grpSp>
        <p:nvGrpSpPr>
          <p:cNvPr id="6" name="组合 23">
            <a:extLst>
              <a:ext uri="{FF2B5EF4-FFF2-40B4-BE49-F238E27FC236}">
                <a16:creationId xmlns:a16="http://schemas.microsoft.com/office/drawing/2014/main" xmlns="" id="{E737AAB0-5380-4630-AC04-C3D739C9B7F1}"/>
              </a:ext>
            </a:extLst>
          </p:cNvPr>
          <p:cNvGrpSpPr/>
          <p:nvPr/>
        </p:nvGrpSpPr>
        <p:grpSpPr>
          <a:xfrm>
            <a:off x="0" y="609600"/>
            <a:ext cx="4419600" cy="3581400"/>
            <a:chOff x="3084810" y="-335112"/>
            <a:chExt cx="5809496" cy="5760000"/>
          </a:xfrm>
        </p:grpSpPr>
        <p:grpSp>
          <p:nvGrpSpPr>
            <p:cNvPr id="7" name="组合 16">
              <a:extLst>
                <a:ext uri="{FF2B5EF4-FFF2-40B4-BE49-F238E27FC236}">
                  <a16:creationId xmlns:a16="http://schemas.microsoft.com/office/drawing/2014/main" xmlns="" id="{1FFF3942-F3DE-410E-8436-361D7F7E560F}"/>
                </a:ext>
              </a:extLst>
            </p:cNvPr>
            <p:cNvGrpSpPr/>
            <p:nvPr/>
          </p:nvGrpSpPr>
          <p:grpSpPr>
            <a:xfrm>
              <a:off x="3297693" y="-335112"/>
              <a:ext cx="5596613" cy="5760000"/>
              <a:chOff x="3297693" y="-335112"/>
              <a:chExt cx="5596613" cy="5760000"/>
            </a:xfrm>
          </p:grpSpPr>
          <p:cxnSp>
            <p:nvCxnSpPr>
              <p:cNvPr id="9" name="直接连接符 15">
                <a:extLst>
                  <a:ext uri="{FF2B5EF4-FFF2-40B4-BE49-F238E27FC236}">
                    <a16:creationId xmlns:a16="http://schemas.microsoft.com/office/drawing/2014/main" xmlns="" id="{1466425E-8C62-4793-93AE-1BECB7EA4FC7}"/>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0" name="图片 12">
                <a:extLst>
                  <a:ext uri="{FF2B5EF4-FFF2-40B4-BE49-F238E27FC236}">
                    <a16:creationId xmlns:a16="http://schemas.microsoft.com/office/drawing/2014/main" xmlns="" id="{A2D96A04-133B-4A1D-BD24-58AC355DC6D8}"/>
                  </a:ext>
                </a:extLst>
              </p:cNvPr>
              <p:cNvPicPr>
                <a:picLocks noChangeAspect="1"/>
              </p:cNvPicPr>
              <p:nvPr/>
            </p:nvPicPr>
            <p:blipFill rotWithShape="1">
              <a:blip r:embed="rId5"/>
              <a:srcRect t="48492"/>
              <a:stretch/>
            </p:blipFill>
            <p:spPr>
              <a:xfrm>
                <a:off x="3297693" y="2256270"/>
                <a:ext cx="5596613" cy="2885850"/>
              </a:xfrm>
              <a:prstGeom prst="rect">
                <a:avLst/>
              </a:prstGeom>
            </p:spPr>
          </p:pic>
        </p:grpSp>
        <p:pic>
          <p:nvPicPr>
            <p:cNvPr id="8" name="图片 6">
              <a:extLst>
                <a:ext uri="{FF2B5EF4-FFF2-40B4-BE49-F238E27FC236}">
                  <a16:creationId xmlns:a16="http://schemas.microsoft.com/office/drawing/2014/main" xmlns="" id="{D6E7A7AD-53B9-4B31-A1B4-B78677F8975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1" name="TextBox 10">
            <a:extLst>
              <a:ext uri="{FF2B5EF4-FFF2-40B4-BE49-F238E27FC236}">
                <a16:creationId xmlns:a16="http://schemas.microsoft.com/office/drawing/2014/main" xmlns="" id="{F518078D-EB5B-448E-82DC-BA1BD701FDDF}"/>
              </a:ext>
            </a:extLst>
          </p:cNvPr>
          <p:cNvSpPr txBox="1"/>
          <p:nvPr/>
        </p:nvSpPr>
        <p:spPr>
          <a:xfrm>
            <a:off x="381000" y="2520714"/>
            <a:ext cx="3581400" cy="1200329"/>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VÒNG QUANH QUẬN 12</a:t>
            </a:r>
          </a:p>
        </p:txBody>
      </p:sp>
      <p:pic>
        <p:nvPicPr>
          <p:cNvPr id="12" name="moi lên tàu lua .beat">
            <a:hlinkClick r:id="" action="ppaction://media"/>
            <a:extLst>
              <a:ext uri="{FF2B5EF4-FFF2-40B4-BE49-F238E27FC236}">
                <a16:creationId xmlns:a16="http://schemas.microsoft.com/office/drawing/2014/main" xmlns="" id="{FD181B4C-F588-4ED1-8F03-AA5F86E8CD3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53400" y="6172200"/>
            <a:ext cx="487363" cy="487363"/>
          </a:xfrm>
          <a:prstGeom prst="rect">
            <a:avLst/>
          </a:prstGeom>
        </p:spPr>
      </p:pic>
    </p:spTree>
    <p:extLst>
      <p:ext uri="{BB962C8B-B14F-4D97-AF65-F5344CB8AC3E}">
        <p14:creationId xmlns:p14="http://schemas.microsoft.com/office/powerpoint/2010/main" val="40828243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2195">
                <p:cTn id="7" fill="hold" display="0">
                  <p:stCondLst>
                    <p:cond delay="indefinite"/>
                  </p:stCondLst>
                  <p:endCondLst>
                    <p:cond evt="onStopAudio" delay="0">
                      <p:tgtEl>
                        <p:sldTgt/>
                      </p:tgtEl>
                    </p:cond>
                  </p:endCondLst>
                </p:cTn>
                <p:tgtEl>
                  <p:spTgt spid="1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在走动的火车 852x480 | Pics, Animation, Travel">
            <a:extLst>
              <a:ext uri="{FF2B5EF4-FFF2-40B4-BE49-F238E27FC236}">
                <a16:creationId xmlns:a16="http://schemas.microsoft.com/office/drawing/2014/main" xmlns="" id="{4344A160-6CF2-4FC2-B5A0-B11A680A6A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57600"/>
            <a:ext cx="7818554" cy="44048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44840C78-9422-4437-8ECE-0F2C94B68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
            <a:ext cx="7391399" cy="5562599"/>
          </a:xfrm>
          <a:prstGeom prst="rect">
            <a:avLst/>
          </a:prstGeom>
        </p:spPr>
      </p:pic>
      <p:pic>
        <p:nvPicPr>
          <p:cNvPr id="4" name="Picture 3">
            <a:extLst>
              <a:ext uri="{FF2B5EF4-FFF2-40B4-BE49-F238E27FC236}">
                <a16:creationId xmlns:a16="http://schemas.microsoft.com/office/drawing/2014/main" xmlns="" id="{30B47BDD-E646-4DFE-A9AE-1CC539206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5" y="620486"/>
            <a:ext cx="1742475" cy="2788298"/>
          </a:xfrm>
          <a:prstGeom prst="rect">
            <a:avLst/>
          </a:prstGeom>
        </p:spPr>
      </p:pic>
    </p:spTree>
    <p:extLst>
      <p:ext uri="{BB962C8B-B14F-4D97-AF65-F5344CB8AC3E}">
        <p14:creationId xmlns:p14="http://schemas.microsoft.com/office/powerpoint/2010/main" val="41131735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00EA6C-8763-49C8-A09E-178975ECD6C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C0F11E81-346B-4817-9F8D-AC8A0A0589B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6858000"/>
          </a:xfrm>
        </p:spPr>
      </p:pic>
      <p:grpSp>
        <p:nvGrpSpPr>
          <p:cNvPr id="6" name="组合 23">
            <a:extLst>
              <a:ext uri="{FF2B5EF4-FFF2-40B4-BE49-F238E27FC236}">
                <a16:creationId xmlns:a16="http://schemas.microsoft.com/office/drawing/2014/main" xmlns="" id="{E737AAB0-5380-4630-AC04-C3D739C9B7F1}"/>
              </a:ext>
            </a:extLst>
          </p:cNvPr>
          <p:cNvGrpSpPr/>
          <p:nvPr/>
        </p:nvGrpSpPr>
        <p:grpSpPr>
          <a:xfrm>
            <a:off x="0" y="609600"/>
            <a:ext cx="4419600" cy="3581400"/>
            <a:chOff x="3084810" y="-335112"/>
            <a:chExt cx="5809496" cy="5760000"/>
          </a:xfrm>
        </p:grpSpPr>
        <p:grpSp>
          <p:nvGrpSpPr>
            <p:cNvPr id="7" name="组合 16">
              <a:extLst>
                <a:ext uri="{FF2B5EF4-FFF2-40B4-BE49-F238E27FC236}">
                  <a16:creationId xmlns:a16="http://schemas.microsoft.com/office/drawing/2014/main" xmlns="" id="{1FFF3942-F3DE-410E-8436-361D7F7E560F}"/>
                </a:ext>
              </a:extLst>
            </p:cNvPr>
            <p:cNvGrpSpPr/>
            <p:nvPr/>
          </p:nvGrpSpPr>
          <p:grpSpPr>
            <a:xfrm>
              <a:off x="3297693" y="-335112"/>
              <a:ext cx="5596613" cy="5760000"/>
              <a:chOff x="3297693" y="-335112"/>
              <a:chExt cx="5596613" cy="5760000"/>
            </a:xfrm>
          </p:grpSpPr>
          <p:cxnSp>
            <p:nvCxnSpPr>
              <p:cNvPr id="9" name="直接连接符 15">
                <a:extLst>
                  <a:ext uri="{FF2B5EF4-FFF2-40B4-BE49-F238E27FC236}">
                    <a16:creationId xmlns:a16="http://schemas.microsoft.com/office/drawing/2014/main" xmlns="" id="{1466425E-8C62-4793-93AE-1BECB7EA4FC7}"/>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0" name="图片 12">
                <a:extLst>
                  <a:ext uri="{FF2B5EF4-FFF2-40B4-BE49-F238E27FC236}">
                    <a16:creationId xmlns:a16="http://schemas.microsoft.com/office/drawing/2014/main" xmlns="" id="{A2D96A04-133B-4A1D-BD24-58AC355DC6D8}"/>
                  </a:ext>
                </a:extLst>
              </p:cNvPr>
              <p:cNvPicPr>
                <a:picLocks noChangeAspect="1"/>
              </p:cNvPicPr>
              <p:nvPr/>
            </p:nvPicPr>
            <p:blipFill rotWithShape="1">
              <a:blip r:embed="rId5"/>
              <a:srcRect t="48492"/>
              <a:stretch/>
            </p:blipFill>
            <p:spPr>
              <a:xfrm>
                <a:off x="3297693" y="2256270"/>
                <a:ext cx="5596613" cy="2885850"/>
              </a:xfrm>
              <a:prstGeom prst="rect">
                <a:avLst/>
              </a:prstGeom>
            </p:spPr>
          </p:pic>
        </p:grpSp>
        <p:pic>
          <p:nvPicPr>
            <p:cNvPr id="8" name="图片 6">
              <a:extLst>
                <a:ext uri="{FF2B5EF4-FFF2-40B4-BE49-F238E27FC236}">
                  <a16:creationId xmlns:a16="http://schemas.microsoft.com/office/drawing/2014/main" xmlns="" id="{D6E7A7AD-53B9-4B31-A1B4-B78677F8975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1" name="TextBox 10">
            <a:extLst>
              <a:ext uri="{FF2B5EF4-FFF2-40B4-BE49-F238E27FC236}">
                <a16:creationId xmlns:a16="http://schemas.microsoft.com/office/drawing/2014/main" xmlns="" id="{F518078D-EB5B-448E-82DC-BA1BD701FDDF}"/>
              </a:ext>
            </a:extLst>
          </p:cNvPr>
          <p:cNvSpPr txBox="1"/>
          <p:nvPr/>
        </p:nvSpPr>
        <p:spPr>
          <a:xfrm>
            <a:off x="381000" y="2520714"/>
            <a:ext cx="3581400" cy="1200329"/>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VÒNG QUANH QUẬN 12</a:t>
            </a:r>
          </a:p>
        </p:txBody>
      </p:sp>
      <p:pic>
        <p:nvPicPr>
          <p:cNvPr id="12" name="moi lên tàu lua .beat">
            <a:hlinkClick r:id="" action="ppaction://media"/>
            <a:extLst>
              <a:ext uri="{FF2B5EF4-FFF2-40B4-BE49-F238E27FC236}">
                <a16:creationId xmlns:a16="http://schemas.microsoft.com/office/drawing/2014/main" xmlns="" id="{CDC4F189-9B7D-4987-AA0B-0910F2E810D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53400" y="6172200"/>
            <a:ext cx="487363" cy="487363"/>
          </a:xfrm>
          <a:prstGeom prst="rect">
            <a:avLst/>
          </a:prstGeom>
        </p:spPr>
      </p:pic>
    </p:spTree>
    <p:extLst>
      <p:ext uri="{BB962C8B-B14F-4D97-AF65-F5344CB8AC3E}">
        <p14:creationId xmlns:p14="http://schemas.microsoft.com/office/powerpoint/2010/main" val="32004707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2195">
                <p:cTn id="7" fill="hold" display="0">
                  <p:stCondLst>
                    <p:cond delay="indefinite"/>
                  </p:stCondLst>
                  <p:endCondLst>
                    <p:cond evt="onStopAudio" delay="0">
                      <p:tgtEl>
                        <p:sldTgt/>
                      </p:tgtEl>
                    </p:cond>
                  </p:endCondLst>
                </p:cTn>
                <p:tgtEl>
                  <p:spTgt spid="1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在走动的火车 852x480 | Pics, Animation, Travel">
            <a:extLst>
              <a:ext uri="{FF2B5EF4-FFF2-40B4-BE49-F238E27FC236}">
                <a16:creationId xmlns:a16="http://schemas.microsoft.com/office/drawing/2014/main" xmlns="" id="{4344A160-6CF2-4FC2-B5A0-B11A680A6A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505200"/>
            <a:ext cx="7818554" cy="44048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Địa điểm vui chơi giải trí tại quận 12">
            <a:extLst>
              <a:ext uri="{FF2B5EF4-FFF2-40B4-BE49-F238E27FC236}">
                <a16:creationId xmlns:a16="http://schemas.microsoft.com/office/drawing/2014/main" xmlns="" id="{C2FCDF68-C573-4E02-A2C7-2518C609C3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52600" y="0"/>
            <a:ext cx="7391400" cy="5562600"/>
          </a:xfrm>
          <a:prstGeom prst="rect">
            <a:avLst/>
          </a:prstGeom>
          <a:noFill/>
          <a:ln>
            <a:noFill/>
          </a:ln>
        </p:spPr>
      </p:pic>
      <p:pic>
        <p:nvPicPr>
          <p:cNvPr id="4" name="Picture 3">
            <a:extLst>
              <a:ext uri="{FF2B5EF4-FFF2-40B4-BE49-F238E27FC236}">
                <a16:creationId xmlns:a16="http://schemas.microsoft.com/office/drawing/2014/main" xmlns="" id="{8F4BA4A9-DC39-455D-857F-FD0D802BD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5" y="620486"/>
            <a:ext cx="1742475" cy="2788298"/>
          </a:xfrm>
          <a:prstGeom prst="rect">
            <a:avLst/>
          </a:prstGeom>
        </p:spPr>
      </p:pic>
    </p:spTree>
    <p:extLst>
      <p:ext uri="{BB962C8B-B14F-4D97-AF65-F5344CB8AC3E}">
        <p14:creationId xmlns:p14="http://schemas.microsoft.com/office/powerpoint/2010/main" val="6358369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66D6C6E-0D54-4123-A530-DBC17E072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10400"/>
          </a:xfrm>
          <a:prstGeom prst="rect">
            <a:avLst/>
          </a:prstGeom>
        </p:spPr>
      </p:pic>
      <p:sp>
        <p:nvSpPr>
          <p:cNvPr id="6" name="Text Box 11">
            <a:extLst>
              <a:ext uri="{FF2B5EF4-FFF2-40B4-BE49-F238E27FC236}">
                <a16:creationId xmlns:a16="http://schemas.microsoft.com/office/drawing/2014/main" xmlns="" id="{B909379F-7415-4E7A-9734-302E5C81EC80}"/>
              </a:ext>
            </a:extLst>
          </p:cNvPr>
          <p:cNvSpPr txBox="1">
            <a:spLocks noChangeArrowheads="1"/>
          </p:cNvSpPr>
          <p:nvPr/>
        </p:nvSpPr>
        <p:spPr bwMode="auto">
          <a:xfrm>
            <a:off x="186062" y="15637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a:latin typeface="Times New Roman" panose="02020603050405020304" pitchFamily="18" charset="0"/>
                <a:cs typeface="Times New Roman" panose="02020603050405020304" pitchFamily="18" charset="0"/>
              </a:rPr>
              <a:t>Tập làm văn</a:t>
            </a:r>
          </a:p>
        </p:txBody>
      </p:sp>
      <p:sp>
        <p:nvSpPr>
          <p:cNvPr id="7" name="Text Box 11">
            <a:extLst>
              <a:ext uri="{FF2B5EF4-FFF2-40B4-BE49-F238E27FC236}">
                <a16:creationId xmlns:a16="http://schemas.microsoft.com/office/drawing/2014/main" xmlns="" id="{3A24B2DC-C4FB-4DE1-A59E-FCCF3795CCE7}"/>
              </a:ext>
            </a:extLst>
          </p:cNvPr>
          <p:cNvSpPr txBox="1">
            <a:spLocks noChangeArrowheads="1"/>
          </p:cNvSpPr>
          <p:nvPr/>
        </p:nvSpPr>
        <p:spPr bwMode="auto">
          <a:xfrm>
            <a:off x="228600" y="715688"/>
            <a:ext cx="8839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Luyện tập tả cảnh  </a:t>
            </a:r>
          </a:p>
          <a:p>
            <a:pPr algn="ctr" eaLnBrk="1" hangingPunct="1">
              <a:spcBef>
                <a:spcPct val="50000"/>
              </a:spcBef>
              <a:buFontTx/>
              <a:buNone/>
            </a:pPr>
            <a:r>
              <a:rPr lang="en-US" altLang="en-US" b="1">
                <a:solidFill>
                  <a:schemeClr val="accent2">
                    <a:lumMod val="50000"/>
                  </a:schemeClr>
                </a:solidFill>
                <a:latin typeface="Times New Roman" panose="02020603050405020304" pitchFamily="18" charset="0"/>
                <a:cs typeface="Times New Roman" panose="02020603050405020304" pitchFamily="18" charset="0"/>
              </a:rPr>
              <a:t>(Cảnh đẹp ở địa ph</a:t>
            </a:r>
            <a:r>
              <a:rPr lang="vi-VN" altLang="en-US" b="1">
                <a:solidFill>
                  <a:schemeClr val="accent2">
                    <a:lumMod val="50000"/>
                  </a:schemeClr>
                </a:solidFill>
                <a:latin typeface="Times New Roman" panose="02020603050405020304" pitchFamily="18" charset="0"/>
                <a:cs typeface="Times New Roman" panose="02020603050405020304" pitchFamily="18" charset="0"/>
              </a:rPr>
              <a:t>ư</a:t>
            </a:r>
            <a:r>
              <a:rPr lang="en-US" altLang="en-US" b="1">
                <a:solidFill>
                  <a:schemeClr val="accent2">
                    <a:lumMod val="50000"/>
                  </a:schemeClr>
                </a:solidFill>
                <a:latin typeface="Times New Roman" panose="02020603050405020304" pitchFamily="18" charset="0"/>
                <a:cs typeface="Times New Roman" panose="02020603050405020304" pitchFamily="18" charset="0"/>
              </a:rPr>
              <a:t>ơng)</a:t>
            </a:r>
          </a:p>
        </p:txBody>
      </p:sp>
    </p:spTree>
    <p:extLst>
      <p:ext uri="{BB962C8B-B14F-4D97-AF65-F5344CB8AC3E}">
        <p14:creationId xmlns:p14="http://schemas.microsoft.com/office/powerpoint/2010/main" val="29662391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0D0EA-29A0-4220-AA9F-B96FD4C15EE0}"/>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xmlns="" id="{B7723A4B-2756-45A3-8E52-5DE968AE68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144000" cy="6934200"/>
          </a:xfrm>
        </p:spPr>
      </p:pic>
      <p:sp>
        <p:nvSpPr>
          <p:cNvPr id="9" name="Text Box 11">
            <a:extLst>
              <a:ext uri="{FF2B5EF4-FFF2-40B4-BE49-F238E27FC236}">
                <a16:creationId xmlns:a16="http://schemas.microsoft.com/office/drawing/2014/main" xmlns="" id="{8EFD2BF3-75FE-43CE-9FF9-55A7159605E1}"/>
              </a:ext>
            </a:extLst>
          </p:cNvPr>
          <p:cNvSpPr txBox="1">
            <a:spLocks noChangeArrowheads="1"/>
          </p:cNvSpPr>
          <p:nvPr/>
        </p:nvSpPr>
        <p:spPr bwMode="auto">
          <a:xfrm>
            <a:off x="186062" y="15637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a:latin typeface="Times New Roman" panose="02020603050405020304" pitchFamily="18" charset="0"/>
                <a:cs typeface="Times New Roman" panose="02020603050405020304" pitchFamily="18" charset="0"/>
              </a:rPr>
              <a:t>Tập làm văn</a:t>
            </a:r>
          </a:p>
        </p:txBody>
      </p:sp>
      <p:sp>
        <p:nvSpPr>
          <p:cNvPr id="10" name="Text Box 11">
            <a:extLst>
              <a:ext uri="{FF2B5EF4-FFF2-40B4-BE49-F238E27FC236}">
                <a16:creationId xmlns:a16="http://schemas.microsoft.com/office/drawing/2014/main" xmlns="" id="{3EDB67B8-3A9C-4CAA-9B74-AFBCD6E8E273}"/>
              </a:ext>
            </a:extLst>
          </p:cNvPr>
          <p:cNvSpPr txBox="1">
            <a:spLocks noChangeArrowheads="1"/>
          </p:cNvSpPr>
          <p:nvPr/>
        </p:nvSpPr>
        <p:spPr bwMode="auto">
          <a:xfrm>
            <a:off x="228600" y="715688"/>
            <a:ext cx="8839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Luyện tập tả cảnh  </a:t>
            </a:r>
          </a:p>
          <a:p>
            <a:pPr algn="ctr" eaLnBrk="1" hangingPunct="1">
              <a:spcBef>
                <a:spcPct val="50000"/>
              </a:spcBef>
              <a:buFontTx/>
              <a:buNone/>
            </a:pPr>
            <a:r>
              <a:rPr lang="en-US" altLang="en-US" b="1">
                <a:solidFill>
                  <a:schemeClr val="accent2">
                    <a:lumMod val="50000"/>
                  </a:schemeClr>
                </a:solidFill>
                <a:latin typeface="Times New Roman" panose="02020603050405020304" pitchFamily="18" charset="0"/>
                <a:cs typeface="Times New Roman" panose="02020603050405020304" pitchFamily="18" charset="0"/>
              </a:rPr>
              <a:t>(Cảnh đẹp ở địa ph</a:t>
            </a:r>
            <a:r>
              <a:rPr lang="vi-VN" altLang="en-US" b="1">
                <a:solidFill>
                  <a:schemeClr val="accent2">
                    <a:lumMod val="50000"/>
                  </a:schemeClr>
                </a:solidFill>
                <a:latin typeface="Times New Roman" panose="02020603050405020304" pitchFamily="18" charset="0"/>
                <a:cs typeface="Times New Roman" panose="02020603050405020304" pitchFamily="18" charset="0"/>
              </a:rPr>
              <a:t>ư</a:t>
            </a:r>
            <a:r>
              <a:rPr lang="en-US" altLang="en-US" b="1">
                <a:solidFill>
                  <a:schemeClr val="accent2">
                    <a:lumMod val="50000"/>
                  </a:schemeClr>
                </a:solidFill>
                <a:latin typeface="Times New Roman" panose="02020603050405020304" pitchFamily="18" charset="0"/>
                <a:cs typeface="Times New Roman" panose="02020603050405020304" pitchFamily="18" charset="0"/>
              </a:rPr>
              <a:t>ơng)</a:t>
            </a:r>
          </a:p>
        </p:txBody>
      </p:sp>
      <p:sp>
        <p:nvSpPr>
          <p:cNvPr id="11" name="Rectangle 10">
            <a:extLst>
              <a:ext uri="{FF2B5EF4-FFF2-40B4-BE49-F238E27FC236}">
                <a16:creationId xmlns:a16="http://schemas.microsoft.com/office/drawing/2014/main" xmlns="" id="{F1E3F59A-9227-49FA-9568-766EA5CBA48F}"/>
              </a:ext>
            </a:extLst>
          </p:cNvPr>
          <p:cNvSpPr/>
          <p:nvPr/>
        </p:nvSpPr>
        <p:spPr>
          <a:xfrm>
            <a:off x="186062" y="2058119"/>
            <a:ext cx="8805538" cy="1077218"/>
          </a:xfrm>
          <a:prstGeom prst="rect">
            <a:avLst/>
          </a:prstGeom>
        </p:spPr>
        <p:txBody>
          <a:bodyPr wrap="square">
            <a:spAutoFit/>
          </a:bodyPr>
          <a:lstStyle/>
          <a:p>
            <a:r>
              <a:rPr lang="en-US" sz="3200" b="1" u="sng">
                <a:latin typeface="Times New Roman" panose="02020603050405020304" pitchFamily="18" charset="0"/>
                <a:cs typeface="Times New Roman" panose="02020603050405020304" pitchFamily="18" charset="0"/>
              </a:rPr>
              <a:t>Bài 1</a:t>
            </a:r>
            <a:r>
              <a:rPr lang="en-US" sz="3200" b="1">
                <a:latin typeface="Times New Roman" panose="02020603050405020304" pitchFamily="18" charset="0"/>
                <a:cs typeface="Times New Roman" panose="02020603050405020304" pitchFamily="18" charset="0"/>
              </a:rPr>
              <a:t>: Lập dàn ý miêu tả cảnh đẹp ở địa phương em.</a:t>
            </a:r>
            <a:endParaRPr lang="en-US" sz="3200" b="1" dirty="0">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xmlns="" id="{CD901A6B-4680-413E-856B-91C7CA0DBB65}"/>
              </a:ext>
            </a:extLst>
          </p:cNvPr>
          <p:cNvCxnSpPr>
            <a:cxnSpLocks/>
          </p:cNvCxnSpPr>
          <p:nvPr/>
        </p:nvCxnSpPr>
        <p:spPr>
          <a:xfrm>
            <a:off x="1447800" y="2590800"/>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5B4BE58F-ACEE-4588-AE03-6257409FF93C}"/>
              </a:ext>
            </a:extLst>
          </p:cNvPr>
          <p:cNvCxnSpPr>
            <a:cxnSpLocks/>
          </p:cNvCxnSpPr>
          <p:nvPr/>
        </p:nvCxnSpPr>
        <p:spPr>
          <a:xfrm>
            <a:off x="4171950" y="2590800"/>
            <a:ext cx="4438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851DAEB-753D-42D2-BE21-759ADC6F7AB9}"/>
              </a:ext>
            </a:extLst>
          </p:cNvPr>
          <p:cNvCxnSpPr>
            <a:cxnSpLocks/>
          </p:cNvCxnSpPr>
          <p:nvPr/>
        </p:nvCxnSpPr>
        <p:spPr>
          <a:xfrm>
            <a:off x="228600" y="3048000"/>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8823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68714D9-8445-481C-881B-BDB7CD8BA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027888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AE77663-8468-482B-B747-79BEFBA0C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2"/>
            <a:ext cx="9143999" cy="6859621"/>
          </a:xfrm>
          <a:prstGeom prst="rect">
            <a:avLst/>
          </a:prstGeom>
        </p:spPr>
      </p:pic>
    </p:spTree>
    <p:extLst>
      <p:ext uri="{BB962C8B-B14F-4D97-AF65-F5344CB8AC3E}">
        <p14:creationId xmlns:p14="http://schemas.microsoft.com/office/powerpoint/2010/main" val="373391098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CDCB400-C836-4AB8-BCD9-53793881F55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200" y="76200"/>
            <a:ext cx="9067800" cy="6705600"/>
          </a:xfrm>
        </p:spPr>
      </p:pic>
      <p:sp>
        <p:nvSpPr>
          <p:cNvPr id="6" name="TextBox 5">
            <a:extLst>
              <a:ext uri="{FF2B5EF4-FFF2-40B4-BE49-F238E27FC236}">
                <a16:creationId xmlns:a16="http://schemas.microsoft.com/office/drawing/2014/main" xmlns="" id="{12572586-EAF4-4F13-936B-BC3BFEF544B7}"/>
              </a:ext>
            </a:extLst>
          </p:cNvPr>
          <p:cNvSpPr txBox="1"/>
          <p:nvPr/>
        </p:nvSpPr>
        <p:spPr>
          <a:xfrm>
            <a:off x="1257300" y="1998105"/>
            <a:ext cx="6705600" cy="1315723"/>
          </a:xfrm>
          <a:prstGeom prst="rect">
            <a:avLst/>
          </a:prstGeom>
          <a:noFill/>
        </p:spPr>
        <p:txBody>
          <a:bodyPr wrap="square" lIns="68555" tIns="34279" rIns="68555" bIns="34279">
            <a:spAutoFit/>
          </a:bodyPr>
          <a:lstStyle/>
          <a:p>
            <a:pPr algn="ctr" defTabSz="514169" fontAlgn="base">
              <a:spcBef>
                <a:spcPct val="0"/>
              </a:spcBef>
              <a:spcAft>
                <a:spcPct val="0"/>
              </a:spcAft>
              <a:defRPr/>
            </a:pPr>
            <a:r>
              <a:rPr lang="en-US" sz="45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 LÀM </a:t>
            </a:r>
            <a:r>
              <a:rPr lang="en-US" sz="3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 - LỚP 5</a:t>
            </a:r>
            <a:endPar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514169" fontAlgn="base">
              <a:spcBef>
                <a:spcPct val="0"/>
              </a:spcBef>
              <a:spcAft>
                <a:spcPct val="0"/>
              </a:spcAft>
              <a:defRPr/>
            </a:pP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tả</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cảnh</a:t>
            </a:r>
            <a:endPar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01 (online-video-cutter.com)">
            <a:hlinkClick r:id="" action="ppaction://media"/>
            <a:extLst>
              <a:ext uri="{FF2B5EF4-FFF2-40B4-BE49-F238E27FC236}">
                <a16:creationId xmlns:a16="http://schemas.microsoft.com/office/drawing/2014/main" xmlns="" id="{B062B6ED-D9E4-4832-9F73-68A57923D22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391400" y="5342966"/>
            <a:ext cx="1752600" cy="1438834"/>
          </a:xfrm>
          <a:prstGeom prst="rect">
            <a:avLst/>
          </a:prstGeom>
        </p:spPr>
      </p:pic>
    </p:spTree>
    <p:extLst>
      <p:ext uri="{BB962C8B-B14F-4D97-AF65-F5344CB8AC3E}">
        <p14:creationId xmlns:p14="http://schemas.microsoft.com/office/powerpoint/2010/main" val="30196431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4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52BC83-BDBA-4342-9AF2-2C2E30D052D6}"/>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xmlns="" id="{885FE472-1BD7-41C3-B415-A39A3BDC55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137734079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583A1A-718D-4541-84FD-86B9148EF30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98757CAB-127C-442B-9031-0E2F50312F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76400"/>
            <a:ext cx="9144000" cy="8534400"/>
          </a:xfrm>
        </p:spPr>
      </p:pic>
    </p:spTree>
    <p:extLst>
      <p:ext uri="{BB962C8B-B14F-4D97-AF65-F5344CB8AC3E}">
        <p14:creationId xmlns:p14="http://schemas.microsoft.com/office/powerpoint/2010/main" val="131740195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0D0EA-29A0-4220-AA9F-B96FD4C15EE0}"/>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xmlns="" id="{B7723A4B-2756-45A3-8E52-5DE968AE68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144000" cy="6934200"/>
          </a:xfrm>
        </p:spPr>
      </p:pic>
      <p:sp>
        <p:nvSpPr>
          <p:cNvPr id="9" name="Text Box 11">
            <a:extLst>
              <a:ext uri="{FF2B5EF4-FFF2-40B4-BE49-F238E27FC236}">
                <a16:creationId xmlns:a16="http://schemas.microsoft.com/office/drawing/2014/main" xmlns="" id="{8EFD2BF3-75FE-43CE-9FF9-55A7159605E1}"/>
              </a:ext>
            </a:extLst>
          </p:cNvPr>
          <p:cNvSpPr txBox="1">
            <a:spLocks noChangeArrowheads="1"/>
          </p:cNvSpPr>
          <p:nvPr/>
        </p:nvSpPr>
        <p:spPr bwMode="auto">
          <a:xfrm>
            <a:off x="186062" y="15637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a:latin typeface="Times New Roman" panose="02020603050405020304" pitchFamily="18" charset="0"/>
                <a:cs typeface="Times New Roman" panose="02020603050405020304" pitchFamily="18" charset="0"/>
              </a:rPr>
              <a:t>Tập làm văn</a:t>
            </a:r>
          </a:p>
        </p:txBody>
      </p:sp>
      <p:sp>
        <p:nvSpPr>
          <p:cNvPr id="10" name="Text Box 11">
            <a:extLst>
              <a:ext uri="{FF2B5EF4-FFF2-40B4-BE49-F238E27FC236}">
                <a16:creationId xmlns:a16="http://schemas.microsoft.com/office/drawing/2014/main" xmlns="" id="{3EDB67B8-3A9C-4CAA-9B74-AFBCD6E8E273}"/>
              </a:ext>
            </a:extLst>
          </p:cNvPr>
          <p:cNvSpPr txBox="1">
            <a:spLocks noChangeArrowheads="1"/>
          </p:cNvSpPr>
          <p:nvPr/>
        </p:nvSpPr>
        <p:spPr bwMode="auto">
          <a:xfrm>
            <a:off x="228600" y="715688"/>
            <a:ext cx="8839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Luyện tập tả cảnh  </a:t>
            </a:r>
          </a:p>
          <a:p>
            <a:pPr algn="ctr" eaLnBrk="1" hangingPunct="1">
              <a:spcBef>
                <a:spcPct val="50000"/>
              </a:spcBef>
              <a:buFontTx/>
              <a:buNone/>
            </a:pPr>
            <a:r>
              <a:rPr lang="en-US" altLang="en-US" b="1">
                <a:solidFill>
                  <a:schemeClr val="accent2">
                    <a:lumMod val="50000"/>
                  </a:schemeClr>
                </a:solidFill>
                <a:latin typeface="Times New Roman" panose="02020603050405020304" pitchFamily="18" charset="0"/>
                <a:cs typeface="Times New Roman" panose="02020603050405020304" pitchFamily="18" charset="0"/>
              </a:rPr>
              <a:t>(Cảnh đẹp ở địa ph</a:t>
            </a:r>
            <a:r>
              <a:rPr lang="vi-VN" altLang="en-US" b="1">
                <a:solidFill>
                  <a:schemeClr val="accent2">
                    <a:lumMod val="50000"/>
                  </a:schemeClr>
                </a:solidFill>
                <a:latin typeface="Times New Roman" panose="02020603050405020304" pitchFamily="18" charset="0"/>
                <a:cs typeface="Times New Roman" panose="02020603050405020304" pitchFamily="18" charset="0"/>
              </a:rPr>
              <a:t>ư</a:t>
            </a:r>
            <a:r>
              <a:rPr lang="en-US" altLang="en-US" b="1">
                <a:solidFill>
                  <a:schemeClr val="accent2">
                    <a:lumMod val="50000"/>
                  </a:schemeClr>
                </a:solidFill>
                <a:latin typeface="Times New Roman" panose="02020603050405020304" pitchFamily="18" charset="0"/>
                <a:cs typeface="Times New Roman" panose="02020603050405020304" pitchFamily="18" charset="0"/>
              </a:rPr>
              <a:t>ơng)</a:t>
            </a:r>
          </a:p>
        </p:txBody>
      </p:sp>
      <p:sp>
        <p:nvSpPr>
          <p:cNvPr id="11" name="Rectangle 10">
            <a:extLst>
              <a:ext uri="{FF2B5EF4-FFF2-40B4-BE49-F238E27FC236}">
                <a16:creationId xmlns:a16="http://schemas.microsoft.com/office/drawing/2014/main" xmlns="" id="{F1E3F59A-9227-49FA-9568-766EA5CBA48F}"/>
              </a:ext>
            </a:extLst>
          </p:cNvPr>
          <p:cNvSpPr/>
          <p:nvPr/>
        </p:nvSpPr>
        <p:spPr>
          <a:xfrm>
            <a:off x="186062" y="2058119"/>
            <a:ext cx="8805538" cy="1077218"/>
          </a:xfrm>
          <a:prstGeom prst="rect">
            <a:avLst/>
          </a:prstGeom>
        </p:spPr>
        <p:txBody>
          <a:bodyPr wrap="square">
            <a:spAutoFit/>
          </a:bodyPr>
          <a:lstStyle/>
          <a:p>
            <a:r>
              <a:rPr lang="en-US" sz="3200" b="1" u="sng">
                <a:latin typeface="Times New Roman" panose="02020603050405020304" pitchFamily="18" charset="0"/>
                <a:cs typeface="Times New Roman" panose="02020603050405020304" pitchFamily="18" charset="0"/>
              </a:rPr>
              <a:t>Bài 1</a:t>
            </a:r>
            <a:r>
              <a:rPr lang="en-US" sz="3200" b="1">
                <a:latin typeface="Times New Roman" panose="02020603050405020304" pitchFamily="18" charset="0"/>
                <a:cs typeface="Times New Roman" panose="02020603050405020304" pitchFamily="18" charset="0"/>
              </a:rPr>
              <a:t>: Lập dàn ý miêu tả cảnh đẹp ở địa phương em.</a:t>
            </a:r>
            <a:endParaRPr lang="en-US" sz="3200" b="1" dirty="0">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xmlns="" id="{CD901A6B-4680-413E-856B-91C7CA0DBB65}"/>
              </a:ext>
            </a:extLst>
          </p:cNvPr>
          <p:cNvCxnSpPr>
            <a:cxnSpLocks/>
          </p:cNvCxnSpPr>
          <p:nvPr/>
        </p:nvCxnSpPr>
        <p:spPr>
          <a:xfrm>
            <a:off x="1447800" y="2590800"/>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5B4BE58F-ACEE-4588-AE03-6257409FF93C}"/>
              </a:ext>
            </a:extLst>
          </p:cNvPr>
          <p:cNvCxnSpPr>
            <a:cxnSpLocks/>
          </p:cNvCxnSpPr>
          <p:nvPr/>
        </p:nvCxnSpPr>
        <p:spPr>
          <a:xfrm>
            <a:off x="4343400" y="2590800"/>
            <a:ext cx="4438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0089135E-C8C1-4967-9CF6-22A3F028A33C}"/>
              </a:ext>
            </a:extLst>
          </p:cNvPr>
          <p:cNvCxnSpPr>
            <a:cxnSpLocks/>
          </p:cNvCxnSpPr>
          <p:nvPr/>
        </p:nvCxnSpPr>
        <p:spPr>
          <a:xfrm>
            <a:off x="228600" y="3126006"/>
            <a:ext cx="533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36487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3">
            <a:extLst>
              <a:ext uri="{FF2B5EF4-FFF2-40B4-BE49-F238E27FC236}">
                <a16:creationId xmlns:a16="http://schemas.microsoft.com/office/drawing/2014/main" xmlns="" id="{EBB25CA9-F16F-46DE-8332-AF6C00E0D1A8}"/>
              </a:ext>
            </a:extLst>
          </p:cNvPr>
          <p:cNvSpPr>
            <a:spLocks noChangeArrowheads="1"/>
          </p:cNvSpPr>
          <p:nvPr/>
        </p:nvSpPr>
        <p:spPr bwMode="auto">
          <a:xfrm>
            <a:off x="-38100" y="46038"/>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Arial" panose="020B0604020202020204" pitchFamily="34" charset="0"/>
              </a:rPr>
              <a:t>Dàn ý chung tả cảnh đẹp ở địa ph</a:t>
            </a:r>
            <a:r>
              <a:rPr lang="vi-VN" altLang="en-US" b="1">
                <a:solidFill>
                  <a:srgbClr val="FF0000"/>
                </a:solidFill>
                <a:latin typeface="Arial" panose="020B0604020202020204" pitchFamily="34" charset="0"/>
              </a:rPr>
              <a:t>ư</a:t>
            </a:r>
            <a:r>
              <a:rPr lang="en-US" altLang="en-US" b="1">
                <a:solidFill>
                  <a:srgbClr val="FF0000"/>
                </a:solidFill>
                <a:latin typeface="Arial" panose="020B0604020202020204" pitchFamily="34" charset="0"/>
              </a:rPr>
              <a:t>ơng em:</a:t>
            </a:r>
          </a:p>
        </p:txBody>
      </p:sp>
      <p:sp>
        <p:nvSpPr>
          <p:cNvPr id="26" name="TextBox 25">
            <a:extLst>
              <a:ext uri="{FF2B5EF4-FFF2-40B4-BE49-F238E27FC236}">
                <a16:creationId xmlns:a16="http://schemas.microsoft.com/office/drawing/2014/main" xmlns="" id="{E00BFED4-7FBA-4F45-95AC-804D5CB74B1D}"/>
              </a:ext>
            </a:extLst>
          </p:cNvPr>
          <p:cNvSpPr txBox="1">
            <a:spLocks noChangeArrowheads="1"/>
          </p:cNvSpPr>
          <p:nvPr/>
        </p:nvSpPr>
        <p:spPr bwMode="auto">
          <a:xfrm>
            <a:off x="-38099" y="3944738"/>
            <a:ext cx="9175880" cy="2062103"/>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008000"/>
                </a:solidFill>
                <a:latin typeface="Times New Roman" panose="02020603050405020304" pitchFamily="18" charset="0"/>
                <a:cs typeface="Times New Roman" panose="02020603050405020304" pitchFamily="18" charset="0"/>
              </a:rPr>
              <a:t>b) Tả chi tiết:</a:t>
            </a:r>
          </a:p>
          <a:p>
            <a:pPr>
              <a:spcBef>
                <a:spcPct val="0"/>
              </a:spcBef>
              <a:buNone/>
            </a:pPr>
            <a:r>
              <a:rPr lang="en-US" altLang="en-US">
                <a:latin typeface="Times New Roman" panose="02020603050405020304" pitchFamily="18" charset="0"/>
                <a:cs typeface="Times New Roman" panose="02020603050405020304" pitchFamily="18" charset="0"/>
              </a:rPr>
              <a:t>- Miêu tả cụ thể từng bộ phận của cảnh qua không gian, thời gian, màu sắc, hương vị …..</a:t>
            </a:r>
          </a:p>
          <a:p>
            <a:pPr>
              <a:spcBef>
                <a:spcPct val="0"/>
              </a:spcBef>
              <a:buNone/>
            </a:pPr>
            <a:r>
              <a:rPr lang="en-US" altLang="en-US">
                <a:latin typeface="Times New Roman" panose="02020603050405020304" pitchFamily="18" charset="0"/>
                <a:cs typeface="Times New Roman" panose="02020603050405020304" pitchFamily="18" charset="0"/>
              </a:rPr>
              <a:t>- Sinh hoạt của con người trong cảnh.</a:t>
            </a:r>
          </a:p>
        </p:txBody>
      </p:sp>
      <p:sp>
        <p:nvSpPr>
          <p:cNvPr id="27" name="TextBox 26">
            <a:extLst>
              <a:ext uri="{FF2B5EF4-FFF2-40B4-BE49-F238E27FC236}">
                <a16:creationId xmlns:a16="http://schemas.microsoft.com/office/drawing/2014/main" xmlns="" id="{6F21DA5C-4F9A-4D28-982B-7989D1F3E99E}"/>
              </a:ext>
            </a:extLst>
          </p:cNvPr>
          <p:cNvSpPr txBox="1">
            <a:spLocks noChangeArrowheads="1"/>
          </p:cNvSpPr>
          <p:nvPr/>
        </p:nvSpPr>
        <p:spPr bwMode="auto">
          <a:xfrm>
            <a:off x="0" y="1981200"/>
            <a:ext cx="9175880" cy="2062103"/>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b="1">
                <a:solidFill>
                  <a:srgbClr val="3333CC"/>
                </a:solidFill>
                <a:latin typeface="Times New Roman" panose="02020603050405020304" pitchFamily="18" charset="0"/>
                <a:cs typeface="Times New Roman" panose="02020603050405020304" pitchFamily="18" charset="0"/>
              </a:rPr>
              <a:t>II/ Thân bài:</a:t>
            </a:r>
          </a:p>
          <a:p>
            <a:pPr>
              <a:spcBef>
                <a:spcPct val="0"/>
              </a:spcBef>
              <a:buNone/>
            </a:pPr>
            <a:r>
              <a:rPr lang="en-US" altLang="en-US">
                <a:solidFill>
                  <a:srgbClr val="008000"/>
                </a:solidFill>
                <a:latin typeface="Times New Roman" panose="02020603050405020304" pitchFamily="18" charset="0"/>
                <a:cs typeface="Times New Roman" panose="02020603050405020304" pitchFamily="18" charset="0"/>
              </a:rPr>
              <a:t>a) Tả bao quát: </a:t>
            </a:r>
          </a:p>
          <a:p>
            <a:pPr>
              <a:spcBef>
                <a:spcPct val="0"/>
              </a:spcBef>
              <a:buNone/>
            </a:pPr>
            <a:r>
              <a:rPr lang="en-US" altLang="en-US">
                <a:latin typeface="Times New Roman" panose="02020603050405020304" pitchFamily="18" charset="0"/>
                <a:cs typeface="Times New Roman" panose="02020603050405020304" pitchFamily="18" charset="0"/>
              </a:rPr>
              <a:t>- Màu sắc, mùi vị chung của toàn cảnh, rộng (hẹp) như thế nào?</a:t>
            </a:r>
          </a:p>
        </p:txBody>
      </p:sp>
      <p:sp>
        <p:nvSpPr>
          <p:cNvPr id="29" name="TextBox 28">
            <a:extLst>
              <a:ext uri="{FF2B5EF4-FFF2-40B4-BE49-F238E27FC236}">
                <a16:creationId xmlns:a16="http://schemas.microsoft.com/office/drawing/2014/main" xmlns="" id="{2C547D8F-C2B9-420C-B772-93DDFF9BE568}"/>
              </a:ext>
            </a:extLst>
          </p:cNvPr>
          <p:cNvSpPr txBox="1">
            <a:spLocks noChangeArrowheads="1"/>
          </p:cNvSpPr>
          <p:nvPr/>
        </p:nvSpPr>
        <p:spPr bwMode="auto">
          <a:xfrm>
            <a:off x="-38100" y="521177"/>
            <a:ext cx="9175880" cy="1569660"/>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3333CC"/>
                </a:solidFill>
                <a:latin typeface="Times New Roman" panose="02020603050405020304" pitchFamily="18" charset="0"/>
                <a:cs typeface="Times New Roman" panose="02020603050405020304" pitchFamily="18" charset="0"/>
              </a:rPr>
              <a:t>I/Mở bài: </a:t>
            </a:r>
          </a:p>
          <a:p>
            <a:pPr>
              <a:spcBef>
                <a:spcPct val="0"/>
              </a:spcBef>
              <a:buFontTx/>
              <a:buNone/>
            </a:pPr>
            <a:r>
              <a:rPr lang="en-US" altLang="en-US">
                <a:latin typeface="Times New Roman" panose="02020603050405020304" pitchFamily="18" charset="0"/>
                <a:cs typeface="Times New Roman" panose="02020603050405020304" pitchFamily="18" charset="0"/>
              </a:rPr>
              <a:t>- Giới thiệu cảnh đẹp mà em yêu thích: Cảnh gì? Ở đâu? Lúc nào?</a:t>
            </a:r>
          </a:p>
        </p:txBody>
      </p:sp>
      <p:sp>
        <p:nvSpPr>
          <p:cNvPr id="39" name="TextBox 38">
            <a:extLst>
              <a:ext uri="{FF2B5EF4-FFF2-40B4-BE49-F238E27FC236}">
                <a16:creationId xmlns:a16="http://schemas.microsoft.com/office/drawing/2014/main" xmlns="" id="{D136EB28-3C0B-4B76-99FA-83F232A0427A}"/>
              </a:ext>
            </a:extLst>
          </p:cNvPr>
          <p:cNvSpPr txBox="1">
            <a:spLocks noChangeArrowheads="1"/>
          </p:cNvSpPr>
          <p:nvPr/>
        </p:nvSpPr>
        <p:spPr bwMode="auto">
          <a:xfrm>
            <a:off x="-54427" y="5883208"/>
            <a:ext cx="9005218" cy="1077218"/>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3333CC"/>
                </a:solidFill>
                <a:latin typeface="Times New Roman" panose="02020603050405020304" pitchFamily="18" charset="0"/>
                <a:cs typeface="Times New Roman" panose="02020603050405020304" pitchFamily="18" charset="0"/>
              </a:rPr>
              <a:t>III/ Kết bài:</a:t>
            </a:r>
          </a:p>
          <a:p>
            <a:pPr>
              <a:spcBef>
                <a:spcPct val="0"/>
              </a:spcBef>
              <a:buFontTx/>
              <a:buNone/>
            </a:pPr>
            <a:r>
              <a:rPr lang="en-US" altLang="en-US">
                <a:latin typeface="Times New Roman" panose="02020603050405020304" pitchFamily="18" charset="0"/>
                <a:cs typeface="Times New Roman" panose="02020603050405020304" pitchFamily="18" charset="0"/>
              </a:rPr>
              <a:t>- Cảm nghĩ của em đối với cảnh đã tả.</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E991FBC-29F7-44C8-A2C1-4010B1C80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 y="1066800"/>
            <a:ext cx="9144000" cy="5978525"/>
          </a:xfrm>
          <a:prstGeom prst="rect">
            <a:avLst/>
          </a:prstGeom>
        </p:spPr>
      </p:pic>
      <p:sp>
        <p:nvSpPr>
          <p:cNvPr id="4" name="TextBox 3">
            <a:extLst>
              <a:ext uri="{FF2B5EF4-FFF2-40B4-BE49-F238E27FC236}">
                <a16:creationId xmlns:a16="http://schemas.microsoft.com/office/drawing/2014/main" xmlns="" id="{D25142F7-5C30-4914-AA48-C624F3ADD3EC}"/>
              </a:ext>
            </a:extLst>
          </p:cNvPr>
          <p:cNvSpPr txBox="1">
            <a:spLocks noChangeArrowheads="1"/>
          </p:cNvSpPr>
          <p:nvPr/>
        </p:nvSpPr>
        <p:spPr bwMode="auto">
          <a:xfrm>
            <a:off x="1905000" y="381000"/>
            <a:ext cx="5829300" cy="646331"/>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solidFill>
                  <a:srgbClr val="7030A0"/>
                </a:solidFill>
                <a:latin typeface="Times New Roman" panose="02020603050405020304" pitchFamily="18" charset="0"/>
                <a:cs typeface="Times New Roman" panose="02020603050405020304" pitchFamily="18" charset="0"/>
              </a:rPr>
              <a:t>TIÊU CHÍ ĐÁNH GIÁ</a:t>
            </a:r>
          </a:p>
        </p:txBody>
      </p:sp>
      <p:sp>
        <p:nvSpPr>
          <p:cNvPr id="5" name="TextBox 4">
            <a:extLst>
              <a:ext uri="{FF2B5EF4-FFF2-40B4-BE49-F238E27FC236}">
                <a16:creationId xmlns:a16="http://schemas.microsoft.com/office/drawing/2014/main" xmlns="" id="{B2F550FF-C9C9-4057-A47C-E7B2D10D9AA4}"/>
              </a:ext>
            </a:extLst>
          </p:cNvPr>
          <p:cNvSpPr txBox="1">
            <a:spLocks noChangeArrowheads="1"/>
          </p:cNvSpPr>
          <p:nvPr/>
        </p:nvSpPr>
        <p:spPr bwMode="auto">
          <a:xfrm>
            <a:off x="3048000" y="1266298"/>
            <a:ext cx="5829300" cy="1077218"/>
          </a:xfrm>
          <a:prstGeom prst="rect">
            <a:avLst/>
          </a:prstGeom>
          <a:solidFill>
            <a:srgbClr val="92D050"/>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Nội dung đảm bảo đúng yêu cầu bài tập.</a:t>
            </a:r>
          </a:p>
        </p:txBody>
      </p:sp>
      <p:sp>
        <p:nvSpPr>
          <p:cNvPr id="6" name="TextBox 5">
            <a:extLst>
              <a:ext uri="{FF2B5EF4-FFF2-40B4-BE49-F238E27FC236}">
                <a16:creationId xmlns:a16="http://schemas.microsoft.com/office/drawing/2014/main" xmlns="" id="{9C2AD1B9-3AF2-431D-B872-BDB7DFA294EB}"/>
              </a:ext>
            </a:extLst>
          </p:cNvPr>
          <p:cNvSpPr txBox="1">
            <a:spLocks noChangeArrowheads="1"/>
          </p:cNvSpPr>
          <p:nvPr/>
        </p:nvSpPr>
        <p:spPr bwMode="auto">
          <a:xfrm>
            <a:off x="3040224" y="2543014"/>
            <a:ext cx="5829300" cy="1077218"/>
          </a:xfrm>
          <a:prstGeom prst="rect">
            <a:avLst/>
          </a:prstGeom>
          <a:solidFill>
            <a:srgbClr val="00B0F0"/>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Dàn ý có đầy đủ 3 phần, cân đối giữa các phần. </a:t>
            </a:r>
          </a:p>
        </p:txBody>
      </p:sp>
      <p:sp>
        <p:nvSpPr>
          <p:cNvPr id="7" name="TextBox 6">
            <a:extLst>
              <a:ext uri="{FF2B5EF4-FFF2-40B4-BE49-F238E27FC236}">
                <a16:creationId xmlns:a16="http://schemas.microsoft.com/office/drawing/2014/main" xmlns="" id="{1E3DEADB-92E9-4CD4-A4EA-344B874532F8}"/>
              </a:ext>
            </a:extLst>
          </p:cNvPr>
          <p:cNvSpPr txBox="1">
            <a:spLocks noChangeArrowheads="1"/>
          </p:cNvSpPr>
          <p:nvPr/>
        </p:nvSpPr>
        <p:spPr bwMode="auto">
          <a:xfrm>
            <a:off x="3040224" y="3962400"/>
            <a:ext cx="5829300" cy="1077218"/>
          </a:xfrm>
          <a:prstGeom prst="rect">
            <a:avLst/>
          </a:prstGeom>
          <a:solidFill>
            <a:srgbClr val="FF5050"/>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Phần thân bài đã rõ cách tả,  trình tự các ý hợp lí.</a:t>
            </a:r>
          </a:p>
        </p:txBody>
      </p:sp>
      <p:sp>
        <p:nvSpPr>
          <p:cNvPr id="8" name="TextBox 7">
            <a:extLst>
              <a:ext uri="{FF2B5EF4-FFF2-40B4-BE49-F238E27FC236}">
                <a16:creationId xmlns:a16="http://schemas.microsoft.com/office/drawing/2014/main" xmlns="" id="{52F3D41E-A05B-45C1-9E25-3018C0BE3AD6}"/>
              </a:ext>
            </a:extLst>
          </p:cNvPr>
          <p:cNvSpPr txBox="1">
            <a:spLocks noChangeArrowheads="1"/>
          </p:cNvSpPr>
          <p:nvPr/>
        </p:nvSpPr>
        <p:spPr bwMode="auto">
          <a:xfrm>
            <a:off x="3040224" y="5388124"/>
            <a:ext cx="5829300" cy="1200329"/>
          </a:xfrm>
          <a:prstGeom prst="rect">
            <a:avLst/>
          </a:prstGeom>
          <a:solidFill>
            <a:srgbClr val="FFFF66"/>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a:latin typeface="Times New Roman" panose="02020603050405020304" pitchFamily="18" charset="0"/>
                <a:cs typeface="Times New Roman" panose="02020603050405020304" pitchFamily="18" charset="0"/>
              </a:rPr>
              <a:t>Dàn ý có những phát hiện, cảm nhận riêng.</a:t>
            </a:r>
          </a:p>
        </p:txBody>
      </p:sp>
    </p:spTree>
    <p:extLst>
      <p:ext uri="{BB962C8B-B14F-4D97-AF65-F5344CB8AC3E}">
        <p14:creationId xmlns:p14="http://schemas.microsoft.com/office/powerpoint/2010/main" val="166939142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0D0EA-29A0-4220-AA9F-B96FD4C15EE0}"/>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xmlns="" id="{B7723A4B-2756-45A3-8E52-5DE968AE68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144000" cy="6934200"/>
          </a:xfrm>
        </p:spPr>
      </p:pic>
      <p:sp>
        <p:nvSpPr>
          <p:cNvPr id="9" name="Text Box 11">
            <a:extLst>
              <a:ext uri="{FF2B5EF4-FFF2-40B4-BE49-F238E27FC236}">
                <a16:creationId xmlns:a16="http://schemas.microsoft.com/office/drawing/2014/main" xmlns="" id="{8EFD2BF3-75FE-43CE-9FF9-55A7159605E1}"/>
              </a:ext>
            </a:extLst>
          </p:cNvPr>
          <p:cNvSpPr txBox="1">
            <a:spLocks noChangeArrowheads="1"/>
          </p:cNvSpPr>
          <p:nvPr/>
        </p:nvSpPr>
        <p:spPr bwMode="auto">
          <a:xfrm>
            <a:off x="186062" y="15637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a:latin typeface="Times New Roman" panose="02020603050405020304" pitchFamily="18" charset="0"/>
                <a:cs typeface="Times New Roman" panose="02020603050405020304" pitchFamily="18" charset="0"/>
              </a:rPr>
              <a:t>Tập làm văn</a:t>
            </a:r>
          </a:p>
        </p:txBody>
      </p:sp>
      <p:sp>
        <p:nvSpPr>
          <p:cNvPr id="10" name="Text Box 11">
            <a:extLst>
              <a:ext uri="{FF2B5EF4-FFF2-40B4-BE49-F238E27FC236}">
                <a16:creationId xmlns:a16="http://schemas.microsoft.com/office/drawing/2014/main" xmlns="" id="{3EDB67B8-3A9C-4CAA-9B74-AFBCD6E8E273}"/>
              </a:ext>
            </a:extLst>
          </p:cNvPr>
          <p:cNvSpPr txBox="1">
            <a:spLocks noChangeArrowheads="1"/>
          </p:cNvSpPr>
          <p:nvPr/>
        </p:nvSpPr>
        <p:spPr bwMode="auto">
          <a:xfrm>
            <a:off x="228600" y="715688"/>
            <a:ext cx="8839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Luyện tập tả cảnh  </a:t>
            </a:r>
          </a:p>
          <a:p>
            <a:pPr algn="ctr" eaLnBrk="1" hangingPunct="1">
              <a:spcBef>
                <a:spcPct val="50000"/>
              </a:spcBef>
              <a:buFontTx/>
              <a:buNone/>
            </a:pPr>
            <a:r>
              <a:rPr lang="en-US" altLang="en-US" b="1">
                <a:solidFill>
                  <a:schemeClr val="accent2">
                    <a:lumMod val="50000"/>
                  </a:schemeClr>
                </a:solidFill>
                <a:latin typeface="Times New Roman" panose="02020603050405020304" pitchFamily="18" charset="0"/>
                <a:cs typeface="Times New Roman" panose="02020603050405020304" pitchFamily="18" charset="0"/>
              </a:rPr>
              <a:t>(Cảnh đẹp ở địa ph</a:t>
            </a:r>
            <a:r>
              <a:rPr lang="vi-VN" altLang="en-US" b="1">
                <a:solidFill>
                  <a:schemeClr val="accent2">
                    <a:lumMod val="50000"/>
                  </a:schemeClr>
                </a:solidFill>
                <a:latin typeface="Times New Roman" panose="02020603050405020304" pitchFamily="18" charset="0"/>
                <a:cs typeface="Times New Roman" panose="02020603050405020304" pitchFamily="18" charset="0"/>
              </a:rPr>
              <a:t>ư</a:t>
            </a:r>
            <a:r>
              <a:rPr lang="en-US" altLang="en-US" b="1">
                <a:solidFill>
                  <a:schemeClr val="accent2">
                    <a:lumMod val="50000"/>
                  </a:schemeClr>
                </a:solidFill>
                <a:latin typeface="Times New Roman" panose="02020603050405020304" pitchFamily="18" charset="0"/>
                <a:cs typeface="Times New Roman" panose="02020603050405020304" pitchFamily="18" charset="0"/>
              </a:rPr>
              <a:t>ơng)</a:t>
            </a:r>
          </a:p>
        </p:txBody>
      </p:sp>
      <p:cxnSp>
        <p:nvCxnSpPr>
          <p:cNvPr id="12" name="Straight Connector 11">
            <a:extLst>
              <a:ext uri="{FF2B5EF4-FFF2-40B4-BE49-F238E27FC236}">
                <a16:creationId xmlns:a16="http://schemas.microsoft.com/office/drawing/2014/main" xmlns="" id="{CD901A6B-4680-413E-856B-91C7CA0DBB65}"/>
              </a:ext>
            </a:extLst>
          </p:cNvPr>
          <p:cNvCxnSpPr>
            <a:cxnSpLocks/>
          </p:cNvCxnSpPr>
          <p:nvPr/>
        </p:nvCxnSpPr>
        <p:spPr>
          <a:xfrm>
            <a:off x="1524000" y="2582434"/>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5B4BE58F-ACEE-4588-AE03-6257409FF93C}"/>
              </a:ext>
            </a:extLst>
          </p:cNvPr>
          <p:cNvCxnSpPr>
            <a:cxnSpLocks/>
          </p:cNvCxnSpPr>
          <p:nvPr/>
        </p:nvCxnSpPr>
        <p:spPr>
          <a:xfrm flipV="1">
            <a:off x="304800" y="3096115"/>
            <a:ext cx="6934200" cy="280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3B29D2DF-F933-470E-8F71-FB9C0D8A7F16}"/>
              </a:ext>
            </a:extLst>
          </p:cNvPr>
          <p:cNvSpPr txBox="1"/>
          <p:nvPr/>
        </p:nvSpPr>
        <p:spPr>
          <a:xfrm>
            <a:off x="273698" y="2018897"/>
            <a:ext cx="8839200" cy="1077218"/>
          </a:xfrm>
          <a:prstGeom prst="rect">
            <a:avLst/>
          </a:prstGeom>
          <a:noFill/>
        </p:spPr>
        <p:txBody>
          <a:bodyPr wrap="square" rtlCol="0">
            <a:spAutoFit/>
          </a:bodyPr>
          <a:lstStyle/>
          <a:p>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a:t>
            </a:r>
            <a:r>
              <a:rPr lang="en-US" sz="3200" b="1" u="sng">
                <a:latin typeface="Times New Roman" panose="02020603050405020304" pitchFamily="18" charset="0"/>
                <a:cs typeface="Times New Roman" panose="02020603050405020304" pitchFamily="18" charset="0"/>
              </a:rPr>
              <a:t>2</a:t>
            </a:r>
            <a:r>
              <a:rPr lang="en-US" sz="3200" b="1">
                <a:latin typeface="Times New Roman" panose="02020603050405020304" pitchFamily="18" charset="0"/>
                <a:cs typeface="Times New Roman" panose="02020603050405020304" pitchFamily="18" charset="0"/>
              </a:rPr>
              <a:t>: Dựa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dàn</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đẹp</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địa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xmlns="" id="{DBAB60AD-028B-48F2-950D-D6CF695773CA}"/>
              </a:ext>
            </a:extLst>
          </p:cNvPr>
          <p:cNvCxnSpPr>
            <a:cxnSpLocks/>
          </p:cNvCxnSpPr>
          <p:nvPr/>
        </p:nvCxnSpPr>
        <p:spPr>
          <a:xfrm>
            <a:off x="6248400" y="2557506"/>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98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8223C3-202A-4F35-908D-36A888270BD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34352100-A3C6-4319-ADB0-4CB03AEC46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7391400"/>
          </a:xfrm>
        </p:spPr>
      </p:pic>
      <p:sp>
        <p:nvSpPr>
          <p:cNvPr id="8" name="TextBox 7">
            <a:extLst>
              <a:ext uri="{FF2B5EF4-FFF2-40B4-BE49-F238E27FC236}">
                <a16:creationId xmlns:a16="http://schemas.microsoft.com/office/drawing/2014/main" xmlns="" id="{3EAE1F22-4A76-4704-AC99-7901BE926EDB}"/>
              </a:ext>
            </a:extLst>
          </p:cNvPr>
          <p:cNvSpPr txBox="1">
            <a:spLocks noChangeArrowheads="1"/>
          </p:cNvSpPr>
          <p:nvPr/>
        </p:nvSpPr>
        <p:spPr bwMode="auto">
          <a:xfrm>
            <a:off x="628651" y="685800"/>
            <a:ext cx="7886700" cy="4031873"/>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b="1">
                <a:solidFill>
                  <a:srgbClr val="FF0000"/>
                </a:solidFill>
                <a:latin typeface="Times New Roman" panose="02020603050405020304" pitchFamily="18" charset="0"/>
                <a:cs typeface="Times New Roman" panose="02020603050405020304" pitchFamily="18" charset="0"/>
              </a:rPr>
              <a:t>a.</a:t>
            </a:r>
            <a:r>
              <a:rPr lang="en-US" altLang="en-US" b="1">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Xác định đối tượng miêu tả của đoạn văn.</a:t>
            </a:r>
          </a:p>
          <a:p>
            <a:pPr>
              <a:spcBef>
                <a:spcPct val="0"/>
              </a:spcBef>
              <a:buNone/>
            </a:pPr>
            <a:r>
              <a:rPr lang="en-US" altLang="en-US" b="1">
                <a:latin typeface="Times New Roman" panose="02020603050405020304" pitchFamily="18" charset="0"/>
                <a:cs typeface="Times New Roman" panose="02020603050405020304" pitchFamily="18" charset="0"/>
              </a:rPr>
              <a:t> </a:t>
            </a:r>
            <a:r>
              <a:rPr lang="en-US" altLang="en-US">
                <a:solidFill>
                  <a:srgbClr val="3333CC"/>
                </a:solidFill>
                <a:latin typeface="Times New Roman" panose="02020603050405020304" pitchFamily="18" charset="0"/>
                <a:cs typeface="Times New Roman" panose="02020603050405020304" pitchFamily="18" charset="0"/>
              </a:rPr>
              <a:t>Tùy từng trường hợp, đối tượng miêu tả của các đoạn trong bài văn có thể được xác định theo một trong những hướng sau:</a:t>
            </a:r>
          </a:p>
          <a:p>
            <a:pPr>
              <a:spcBef>
                <a:spcPct val="0"/>
              </a:spcBef>
              <a:buNone/>
            </a:pPr>
            <a:r>
              <a:rPr lang="en-US" altLang="en-US">
                <a:solidFill>
                  <a:srgbClr val="3333CC"/>
                </a:solidFill>
                <a:latin typeface="Times New Roman" panose="02020603050405020304" pitchFamily="18" charset="0"/>
                <a:cs typeface="Times New Roman" panose="02020603050405020304" pitchFamily="18" charset="0"/>
              </a:rPr>
              <a:t>- Mỗi đoạn tả một phần của cảnh.</a:t>
            </a:r>
          </a:p>
          <a:p>
            <a:pPr>
              <a:spcBef>
                <a:spcPct val="0"/>
              </a:spcBef>
              <a:buNone/>
            </a:pPr>
            <a:r>
              <a:rPr lang="en-US" altLang="en-US">
                <a:solidFill>
                  <a:srgbClr val="3333CC"/>
                </a:solidFill>
                <a:latin typeface="Times New Roman" panose="02020603050405020304" pitchFamily="18" charset="0"/>
                <a:cs typeface="Times New Roman" panose="02020603050405020304" pitchFamily="18" charset="0"/>
              </a:rPr>
              <a:t>- Mỗi đoạn tả một sự biến đổi của cảnh theo thời gian (sáng, trưa, chiều, tối hay theo mùa xuân, hạ, thu, đông, mùa nắng, mùa mưa). </a:t>
            </a:r>
          </a:p>
        </p:txBody>
      </p:sp>
    </p:spTree>
    <p:extLst>
      <p:ext uri="{BB962C8B-B14F-4D97-AF65-F5344CB8AC3E}">
        <p14:creationId xmlns:p14="http://schemas.microsoft.com/office/powerpoint/2010/main" val="7119864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9E0132-2C62-4D3E-9984-75B8F0C6ADD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A43C71B9-A465-4B43-9FAF-7ABEEAF413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327"/>
            <a:ext cx="9144000" cy="6858000"/>
          </a:xfrm>
        </p:spPr>
      </p:pic>
      <p:sp>
        <p:nvSpPr>
          <p:cNvPr id="6" name="TextBox 5">
            <a:extLst>
              <a:ext uri="{FF2B5EF4-FFF2-40B4-BE49-F238E27FC236}">
                <a16:creationId xmlns:a16="http://schemas.microsoft.com/office/drawing/2014/main" xmlns="" id="{99E94D6D-EA5F-4DC4-8324-AA837DA68508}"/>
              </a:ext>
            </a:extLst>
          </p:cNvPr>
          <p:cNvSpPr txBox="1">
            <a:spLocks noChangeArrowheads="1"/>
          </p:cNvSpPr>
          <p:nvPr/>
        </p:nvSpPr>
        <p:spPr bwMode="auto">
          <a:xfrm>
            <a:off x="1219200" y="838200"/>
            <a:ext cx="7010400" cy="4031873"/>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b="1">
                <a:solidFill>
                  <a:srgbClr val="FF0000"/>
                </a:solidFill>
                <a:latin typeface="Times New Roman" panose="02020603050405020304" pitchFamily="18" charset="0"/>
                <a:cs typeface="Times New Roman" panose="02020603050405020304" pitchFamily="18" charset="0"/>
              </a:rPr>
              <a:t>b.</a:t>
            </a:r>
            <a:r>
              <a:rPr lang="en-US" altLang="en-US" b="1">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Xác định trình tự miêu tả của đoạn văn.</a:t>
            </a:r>
          </a:p>
          <a:p>
            <a:pPr>
              <a:spcBef>
                <a:spcPct val="0"/>
              </a:spcBef>
              <a:buNone/>
            </a:pPr>
            <a:r>
              <a:rPr lang="en-US" altLang="en-US">
                <a:solidFill>
                  <a:srgbClr val="3333CC"/>
                </a:solidFill>
                <a:latin typeface="Times New Roman" panose="02020603050405020304" pitchFamily="18" charset="0"/>
                <a:cs typeface="Times New Roman" panose="02020603050405020304" pitchFamily="18" charset="0"/>
              </a:rPr>
              <a:t>- Mở đoạn: (1-2 câu) nêu ý chính của đoạn.</a:t>
            </a:r>
          </a:p>
          <a:p>
            <a:pPr>
              <a:spcBef>
                <a:spcPct val="0"/>
              </a:spcBef>
              <a:buNone/>
            </a:pPr>
            <a:r>
              <a:rPr lang="en-US" altLang="en-US">
                <a:solidFill>
                  <a:srgbClr val="3333CC"/>
                </a:solidFill>
                <a:latin typeface="Times New Roman" panose="02020603050405020304" pitchFamily="18" charset="0"/>
                <a:cs typeface="Times New Roman" panose="02020603050405020304" pitchFamily="18" charset="0"/>
              </a:rPr>
              <a:t>- Thân đoạn: phát triển ý của đoạn, miêu tả từng chi tiết.</a:t>
            </a:r>
          </a:p>
          <a:p>
            <a:pPr>
              <a:spcBef>
                <a:spcPct val="0"/>
              </a:spcBef>
              <a:buNone/>
            </a:pPr>
            <a:r>
              <a:rPr lang="en-US" altLang="en-US">
                <a:solidFill>
                  <a:srgbClr val="3333CC"/>
                </a:solidFill>
                <a:latin typeface="Times New Roman" panose="02020603050405020304" pitchFamily="18" charset="0"/>
                <a:cs typeface="Times New Roman" panose="02020603050405020304" pitchFamily="18" charset="0"/>
              </a:rPr>
              <a:t>- Kết đoạn</a:t>
            </a:r>
            <a:r>
              <a:rPr lang="en-US" altLang="en-US">
                <a:solidFill>
                  <a:srgbClr val="3333CC"/>
                </a:solidFill>
                <a:latin typeface="Times New Roman" panose="02020603050405020304" pitchFamily="18" charset="0"/>
                <a:cs typeface="Times New Roman" panose="02020603050405020304" pitchFamily="18" charset="0"/>
                <a:sym typeface="Wingdings" panose="05000000000000000000" pitchFamily="2" charset="2"/>
              </a:rPr>
              <a:t>: (1-2 câu) nêu cảm nghĩ về cảnh đã miêu tả trong đoạn.</a:t>
            </a:r>
            <a:endParaRPr lang="en-US" altLang="en-US">
              <a:solidFill>
                <a:srgbClr val="33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95358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0D0EA-29A0-4220-AA9F-B96FD4C15EE0}"/>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xmlns="" id="{B7723A4B-2756-45A3-8E52-5DE968AE68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75" y="-152400"/>
            <a:ext cx="9144000" cy="6934200"/>
          </a:xfrm>
        </p:spPr>
      </p:pic>
      <p:sp>
        <p:nvSpPr>
          <p:cNvPr id="9" name="Text Box 11">
            <a:extLst>
              <a:ext uri="{FF2B5EF4-FFF2-40B4-BE49-F238E27FC236}">
                <a16:creationId xmlns:a16="http://schemas.microsoft.com/office/drawing/2014/main" xmlns="" id="{8EFD2BF3-75FE-43CE-9FF9-55A7159605E1}"/>
              </a:ext>
            </a:extLst>
          </p:cNvPr>
          <p:cNvSpPr txBox="1">
            <a:spLocks noChangeArrowheads="1"/>
          </p:cNvSpPr>
          <p:nvPr/>
        </p:nvSpPr>
        <p:spPr bwMode="auto">
          <a:xfrm>
            <a:off x="186062" y="15637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a:latin typeface="Times New Roman" panose="02020603050405020304" pitchFamily="18" charset="0"/>
                <a:cs typeface="Times New Roman" panose="02020603050405020304" pitchFamily="18" charset="0"/>
              </a:rPr>
              <a:t>Tập làm văn</a:t>
            </a:r>
          </a:p>
        </p:txBody>
      </p:sp>
      <p:sp>
        <p:nvSpPr>
          <p:cNvPr id="10" name="Text Box 11">
            <a:extLst>
              <a:ext uri="{FF2B5EF4-FFF2-40B4-BE49-F238E27FC236}">
                <a16:creationId xmlns:a16="http://schemas.microsoft.com/office/drawing/2014/main" xmlns="" id="{3EDB67B8-3A9C-4CAA-9B74-AFBCD6E8E273}"/>
              </a:ext>
            </a:extLst>
          </p:cNvPr>
          <p:cNvSpPr txBox="1">
            <a:spLocks noChangeArrowheads="1"/>
          </p:cNvSpPr>
          <p:nvPr/>
        </p:nvSpPr>
        <p:spPr bwMode="auto">
          <a:xfrm>
            <a:off x="228600" y="715688"/>
            <a:ext cx="8839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Luyện tập tả cảnh  </a:t>
            </a:r>
          </a:p>
          <a:p>
            <a:pPr algn="ctr" eaLnBrk="1" hangingPunct="1">
              <a:spcBef>
                <a:spcPct val="50000"/>
              </a:spcBef>
              <a:buFontTx/>
              <a:buNone/>
            </a:pPr>
            <a:r>
              <a:rPr lang="en-US" altLang="en-US" b="1">
                <a:solidFill>
                  <a:schemeClr val="accent2">
                    <a:lumMod val="50000"/>
                  </a:schemeClr>
                </a:solidFill>
                <a:latin typeface="Times New Roman" panose="02020603050405020304" pitchFamily="18" charset="0"/>
                <a:cs typeface="Times New Roman" panose="02020603050405020304" pitchFamily="18" charset="0"/>
              </a:rPr>
              <a:t>(Cảnh đẹp ở địa ph</a:t>
            </a:r>
            <a:r>
              <a:rPr lang="vi-VN" altLang="en-US" b="1">
                <a:solidFill>
                  <a:schemeClr val="accent2">
                    <a:lumMod val="50000"/>
                  </a:schemeClr>
                </a:solidFill>
                <a:latin typeface="Times New Roman" panose="02020603050405020304" pitchFamily="18" charset="0"/>
                <a:cs typeface="Times New Roman" panose="02020603050405020304" pitchFamily="18" charset="0"/>
              </a:rPr>
              <a:t>ư</a:t>
            </a:r>
            <a:r>
              <a:rPr lang="en-US" altLang="en-US" b="1">
                <a:solidFill>
                  <a:schemeClr val="accent2">
                    <a:lumMod val="50000"/>
                  </a:schemeClr>
                </a:solidFill>
                <a:latin typeface="Times New Roman" panose="02020603050405020304" pitchFamily="18" charset="0"/>
                <a:cs typeface="Times New Roman" panose="02020603050405020304" pitchFamily="18" charset="0"/>
              </a:rPr>
              <a:t>ơng)</a:t>
            </a:r>
          </a:p>
        </p:txBody>
      </p:sp>
      <p:cxnSp>
        <p:nvCxnSpPr>
          <p:cNvPr id="12" name="Straight Connector 11">
            <a:extLst>
              <a:ext uri="{FF2B5EF4-FFF2-40B4-BE49-F238E27FC236}">
                <a16:creationId xmlns:a16="http://schemas.microsoft.com/office/drawing/2014/main" xmlns="" id="{CD901A6B-4680-413E-856B-91C7CA0DBB65}"/>
              </a:ext>
            </a:extLst>
          </p:cNvPr>
          <p:cNvCxnSpPr>
            <a:cxnSpLocks/>
          </p:cNvCxnSpPr>
          <p:nvPr/>
        </p:nvCxnSpPr>
        <p:spPr>
          <a:xfrm>
            <a:off x="1524000" y="2582434"/>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5B4BE58F-ACEE-4588-AE03-6257409FF93C}"/>
              </a:ext>
            </a:extLst>
          </p:cNvPr>
          <p:cNvCxnSpPr>
            <a:cxnSpLocks/>
          </p:cNvCxnSpPr>
          <p:nvPr/>
        </p:nvCxnSpPr>
        <p:spPr>
          <a:xfrm flipV="1">
            <a:off x="304800" y="3058265"/>
            <a:ext cx="6781800" cy="659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3B29D2DF-F933-470E-8F71-FB9C0D8A7F16}"/>
              </a:ext>
            </a:extLst>
          </p:cNvPr>
          <p:cNvSpPr txBox="1"/>
          <p:nvPr/>
        </p:nvSpPr>
        <p:spPr>
          <a:xfrm>
            <a:off x="297025" y="2034688"/>
            <a:ext cx="8839200" cy="1077218"/>
          </a:xfrm>
          <a:prstGeom prst="rect">
            <a:avLst/>
          </a:prstGeom>
          <a:noFill/>
        </p:spPr>
        <p:txBody>
          <a:bodyPr wrap="square" rtlCol="0">
            <a:spAutoFit/>
          </a:bodyPr>
          <a:lstStyle/>
          <a:p>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2</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Dựa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dàn</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đẹp</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địa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xmlns="" id="{DBAB60AD-028B-48F2-950D-D6CF695773CA}"/>
              </a:ext>
            </a:extLst>
          </p:cNvPr>
          <p:cNvCxnSpPr>
            <a:cxnSpLocks/>
          </p:cNvCxnSpPr>
          <p:nvPr/>
        </p:nvCxnSpPr>
        <p:spPr>
          <a:xfrm>
            <a:off x="6248400" y="2557506"/>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243591"/>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0D0EA-29A0-4220-AA9F-B96FD4C15EE0}"/>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xmlns="" id="{B7723A4B-2756-45A3-8E52-5DE968AE68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144000" cy="6934200"/>
          </a:xfrm>
        </p:spPr>
      </p:pic>
      <p:sp>
        <p:nvSpPr>
          <p:cNvPr id="11" name="Rectangle 10">
            <a:extLst>
              <a:ext uri="{FF2B5EF4-FFF2-40B4-BE49-F238E27FC236}">
                <a16:creationId xmlns:a16="http://schemas.microsoft.com/office/drawing/2014/main" xmlns="" id="{D52602AE-8D09-47A9-AC39-F328E8F86CF6}"/>
              </a:ext>
            </a:extLst>
          </p:cNvPr>
          <p:cNvSpPr/>
          <p:nvPr/>
        </p:nvSpPr>
        <p:spPr>
          <a:xfrm>
            <a:off x="228600" y="228600"/>
            <a:ext cx="8763000" cy="5078313"/>
          </a:xfrm>
          <a:prstGeom prst="rect">
            <a:avLst/>
          </a:prstGeom>
          <a:solidFill>
            <a:schemeClr val="bg1"/>
          </a:solidFill>
        </p:spPr>
        <p:txBody>
          <a:bodyPr wrap="square">
            <a:spAutoFit/>
          </a:bodyPr>
          <a:lstStyle/>
          <a:p>
            <a:pPr algn="ctr"/>
            <a:r>
              <a:rPr lang="en-US"/>
              <a:t> </a:t>
            </a:r>
            <a:r>
              <a:rPr lang="vi-VN"/>
              <a:t> </a:t>
            </a:r>
            <a:r>
              <a:rPr lang="en-US" sz="3600">
                <a:solidFill>
                  <a:srgbClr val="FF0000"/>
                </a:solidFill>
                <a:latin typeface="Times New Roman" panose="02020603050405020304" pitchFamily="18" charset="0"/>
                <a:cs typeface="Times New Roman" panose="02020603050405020304" pitchFamily="18" charset="0"/>
              </a:rPr>
              <a:t>Đoạn văn tả cảnh dòng sông</a:t>
            </a:r>
          </a:p>
          <a:p>
            <a:pPr algn="just"/>
            <a:r>
              <a:rPr lang="en-US" sz="28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Buổi chiều vội vã đến, những tia nắng đã bắt đầu tắt, mặt trời lùi dần về phía xa. Dòng sông lấp lánh nắng chiều. Nước sông mát rượi trong veo như đã được lọc qua một cái bể lớn nào</a:t>
            </a:r>
            <a:r>
              <a:rPr lang="en-US" sz="3200">
                <a:latin typeface="Times New Roman" panose="02020603050405020304" pitchFamily="18" charset="0"/>
                <a:cs typeface="Times New Roman" panose="02020603050405020304" pitchFamily="18" charset="0"/>
              </a:rPr>
              <a:t> đó</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N</a:t>
            </a:r>
            <a:r>
              <a:rPr lang="vi-VN" sz="3200">
                <a:latin typeface="Times New Roman" panose="02020603050405020304" pitchFamily="18" charset="0"/>
                <a:cs typeface="Times New Roman" panose="02020603050405020304" pitchFamily="18" charset="0"/>
              </a:rPr>
              <a:t>hững đám mây bồng bềnh trôi, chị gió dạo bước và vui đùa như không biết mệt mỏi. Trên mặt sông,</a:t>
            </a:r>
            <a:r>
              <a:rPr lang="en-US" sz="3200">
                <a:latin typeface="Times New Roman" panose="02020603050405020304" pitchFamily="18" charset="0"/>
                <a:cs typeface="Times New Roman" panose="02020603050405020304" pitchFamily="18" charset="0"/>
              </a:rPr>
              <a:t> chị</a:t>
            </a:r>
            <a:r>
              <a:rPr lang="vi-VN" sz="3200">
                <a:latin typeface="Times New Roman" panose="02020603050405020304" pitchFamily="18" charset="0"/>
                <a:cs typeface="Times New Roman" panose="02020603050405020304" pitchFamily="18" charset="0"/>
              </a:rPr>
              <a:t> lục bình nhẹ nhàng trôi.</a:t>
            </a:r>
            <a:r>
              <a:rPr lang="en-US" sz="3200">
                <a:latin typeface="Times New Roman" panose="02020603050405020304" pitchFamily="18" charset="0"/>
                <a:cs typeface="Times New Roman" panose="02020603050405020304" pitchFamily="18" charset="0"/>
              </a:rPr>
              <a:t> Thỉnh thoảng</a:t>
            </a:r>
            <a:r>
              <a:rPr lang="vi-VN" sz="3200">
                <a:latin typeface="Times New Roman" panose="02020603050405020304" pitchFamily="18" charset="0"/>
                <a:cs typeface="Times New Roman" panose="02020603050405020304" pitchFamily="18" charset="0"/>
              </a:rPr>
              <a:t>, vài con thuyền </a:t>
            </a:r>
            <a:r>
              <a:rPr lang="en-US" sz="3200">
                <a:latin typeface="Times New Roman" panose="02020603050405020304" pitchFamily="18" charset="0"/>
                <a:cs typeface="Times New Roman" panose="02020603050405020304" pitchFamily="18" charset="0"/>
              </a:rPr>
              <a:t>qua lại</a:t>
            </a:r>
            <a:r>
              <a:rPr lang="vi-VN" sz="3200">
                <a:latin typeface="Times New Roman" panose="02020603050405020304" pitchFamily="18" charset="0"/>
                <a:cs typeface="Times New Roman" panose="02020603050405020304" pitchFamily="18" charset="0"/>
              </a:rPr>
              <a:t>, tiếng reo cười vang dậy cả </a:t>
            </a:r>
            <a:r>
              <a:rPr lang="en-US" sz="3200">
                <a:latin typeface="Times New Roman" panose="02020603050405020304" pitchFamily="18" charset="0"/>
                <a:cs typeface="Times New Roman" panose="02020603050405020304" pitchFamily="18" charset="0"/>
              </a:rPr>
              <a:t>khúc</a:t>
            </a:r>
            <a:r>
              <a:rPr lang="vi-VN" sz="3200">
                <a:latin typeface="Times New Roman" panose="02020603050405020304" pitchFamily="18" charset="0"/>
                <a:cs typeface="Times New Roman" panose="02020603050405020304" pitchFamily="18" charset="0"/>
              </a:rPr>
              <a:t> sông.</a:t>
            </a:r>
            <a:r>
              <a:rPr lang="en-US" sz="3200">
                <a:latin typeface="Times New Roman" panose="02020603050405020304" pitchFamily="18" charset="0"/>
                <a:cs typeface="Times New Roman" panose="02020603050405020304" pitchFamily="18" charset="0"/>
              </a:rPr>
              <a:t> Hoàng hôn dần buông xuống.</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159323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F1818F-1DEE-487D-8F45-697C50D8EEF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7E956B08-A7AE-4A3A-A9F6-35D639E4A6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grpSp>
        <p:nvGrpSpPr>
          <p:cNvPr id="6" name="组合 23">
            <a:extLst>
              <a:ext uri="{FF2B5EF4-FFF2-40B4-BE49-F238E27FC236}">
                <a16:creationId xmlns:a16="http://schemas.microsoft.com/office/drawing/2014/main" xmlns="" id="{F7AF8BB4-9FA0-463B-8FEB-64E7B6683E26}"/>
              </a:ext>
            </a:extLst>
          </p:cNvPr>
          <p:cNvGrpSpPr/>
          <p:nvPr/>
        </p:nvGrpSpPr>
        <p:grpSpPr>
          <a:xfrm>
            <a:off x="1905000" y="997744"/>
            <a:ext cx="2819400" cy="3276600"/>
            <a:chOff x="3084810" y="-335112"/>
            <a:chExt cx="5809496" cy="5760000"/>
          </a:xfrm>
        </p:grpSpPr>
        <p:grpSp>
          <p:nvGrpSpPr>
            <p:cNvPr id="7" name="组合 16">
              <a:extLst>
                <a:ext uri="{FF2B5EF4-FFF2-40B4-BE49-F238E27FC236}">
                  <a16:creationId xmlns:a16="http://schemas.microsoft.com/office/drawing/2014/main" xmlns="" id="{5A44BD62-5733-4937-AC7A-6C6178960E92}"/>
                </a:ext>
              </a:extLst>
            </p:cNvPr>
            <p:cNvGrpSpPr/>
            <p:nvPr/>
          </p:nvGrpSpPr>
          <p:grpSpPr>
            <a:xfrm>
              <a:off x="3297693" y="-335112"/>
              <a:ext cx="5596613" cy="5760000"/>
              <a:chOff x="3297693" y="-335112"/>
              <a:chExt cx="5596613" cy="5760000"/>
            </a:xfrm>
          </p:grpSpPr>
          <p:cxnSp>
            <p:nvCxnSpPr>
              <p:cNvPr id="9" name="直接连接符 15">
                <a:extLst>
                  <a:ext uri="{FF2B5EF4-FFF2-40B4-BE49-F238E27FC236}">
                    <a16:creationId xmlns:a16="http://schemas.microsoft.com/office/drawing/2014/main" xmlns="" id="{11807363-0EFF-48A8-8B0D-4BBDF7CEE9BA}"/>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0" name="图片 12">
                <a:extLst>
                  <a:ext uri="{FF2B5EF4-FFF2-40B4-BE49-F238E27FC236}">
                    <a16:creationId xmlns:a16="http://schemas.microsoft.com/office/drawing/2014/main" xmlns="" id="{47A771F9-339E-4C90-BB7B-AFA6C7CEEA5A}"/>
                  </a:ext>
                </a:extLst>
              </p:cNvPr>
              <p:cNvPicPr>
                <a:picLocks noChangeAspect="1"/>
              </p:cNvPicPr>
              <p:nvPr/>
            </p:nvPicPr>
            <p:blipFill rotWithShape="1">
              <a:blip r:embed="rId3"/>
              <a:srcRect t="48492"/>
              <a:stretch/>
            </p:blipFill>
            <p:spPr>
              <a:xfrm>
                <a:off x="3297693" y="2256270"/>
                <a:ext cx="5596613" cy="2885850"/>
              </a:xfrm>
              <a:prstGeom prst="rect">
                <a:avLst/>
              </a:prstGeom>
            </p:spPr>
          </p:pic>
        </p:grpSp>
        <p:pic>
          <p:nvPicPr>
            <p:cNvPr id="8" name="图片 6">
              <a:extLst>
                <a:ext uri="{FF2B5EF4-FFF2-40B4-BE49-F238E27FC236}">
                  <a16:creationId xmlns:a16="http://schemas.microsoft.com/office/drawing/2014/main" xmlns="" id="{DEDBE460-D7D3-4042-B500-8A1C396A5353}"/>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1" name="TextBox 10">
            <a:extLst>
              <a:ext uri="{FF2B5EF4-FFF2-40B4-BE49-F238E27FC236}">
                <a16:creationId xmlns:a16="http://schemas.microsoft.com/office/drawing/2014/main" xmlns="" id="{DCC95C3D-2412-40E4-95E8-9BC832EDD69E}"/>
              </a:ext>
            </a:extLst>
          </p:cNvPr>
          <p:cNvSpPr txBox="1"/>
          <p:nvPr/>
        </p:nvSpPr>
        <p:spPr>
          <a:xfrm>
            <a:off x="2133600" y="2422615"/>
            <a:ext cx="2362200" cy="1569660"/>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VÒNG QUANH QUẬN 12</a:t>
            </a:r>
          </a:p>
        </p:txBody>
      </p:sp>
    </p:spTree>
    <p:extLst>
      <p:ext uri="{BB962C8B-B14F-4D97-AF65-F5344CB8AC3E}">
        <p14:creationId xmlns:p14="http://schemas.microsoft.com/office/powerpoint/2010/main" val="345363277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E991FBC-29F7-44C8-A2C1-4010B1C80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7331"/>
            <a:ext cx="9144000" cy="5978525"/>
          </a:xfrm>
          <a:prstGeom prst="rect">
            <a:avLst/>
          </a:prstGeom>
        </p:spPr>
      </p:pic>
      <p:sp>
        <p:nvSpPr>
          <p:cNvPr id="4" name="TextBox 3">
            <a:extLst>
              <a:ext uri="{FF2B5EF4-FFF2-40B4-BE49-F238E27FC236}">
                <a16:creationId xmlns:a16="http://schemas.microsoft.com/office/drawing/2014/main" xmlns="" id="{D25142F7-5C30-4914-AA48-C624F3ADD3EC}"/>
              </a:ext>
            </a:extLst>
          </p:cNvPr>
          <p:cNvSpPr txBox="1">
            <a:spLocks noChangeArrowheads="1"/>
          </p:cNvSpPr>
          <p:nvPr/>
        </p:nvSpPr>
        <p:spPr bwMode="auto">
          <a:xfrm>
            <a:off x="1905000" y="381000"/>
            <a:ext cx="5829300" cy="646331"/>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solidFill>
                  <a:srgbClr val="7030A0"/>
                </a:solidFill>
                <a:latin typeface="Times New Roman" panose="02020603050405020304" pitchFamily="18" charset="0"/>
                <a:cs typeface="Times New Roman" panose="02020603050405020304" pitchFamily="18" charset="0"/>
              </a:rPr>
              <a:t>TIÊU CHÍ ĐÁNH GIÁ</a:t>
            </a:r>
          </a:p>
        </p:txBody>
      </p:sp>
      <p:sp>
        <p:nvSpPr>
          <p:cNvPr id="9" name="Rectangle 1">
            <a:extLst>
              <a:ext uri="{FF2B5EF4-FFF2-40B4-BE49-F238E27FC236}">
                <a16:creationId xmlns:a16="http://schemas.microsoft.com/office/drawing/2014/main" xmlns="" id="{4C05B581-3765-4F78-8A88-85EBDDF8A7D6}"/>
              </a:ext>
            </a:extLst>
          </p:cNvPr>
          <p:cNvSpPr>
            <a:spLocks noChangeArrowheads="1"/>
          </p:cNvSpPr>
          <p:nvPr/>
        </p:nvSpPr>
        <p:spPr bwMode="auto">
          <a:xfrm>
            <a:off x="3025450" y="1226605"/>
            <a:ext cx="5832800" cy="1077218"/>
          </a:xfrm>
          <a:prstGeom prst="rect">
            <a:avLst/>
          </a:prstGeom>
          <a:solidFill>
            <a:schemeClr val="accent6"/>
          </a:solidFill>
          <a:ln>
            <a:noFill/>
          </a:ln>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US" altLang="vi-VN" b="1">
                <a:cs typeface="Times New Roman" panose="02020603050405020304" pitchFamily="18" charset="0"/>
              </a:rPr>
              <a:t> Đúng yêu cầu về nội dung của bài tập. </a:t>
            </a:r>
            <a:endParaRPr lang="en-US" altLang="vi-VN" b="1" dirty="0">
              <a:cs typeface="Times New Roman" panose="02020603050405020304" pitchFamily="18" charset="0"/>
            </a:endParaRPr>
          </a:p>
        </p:txBody>
      </p:sp>
      <p:sp>
        <p:nvSpPr>
          <p:cNvPr id="10" name="Rectangle 1">
            <a:extLst>
              <a:ext uri="{FF2B5EF4-FFF2-40B4-BE49-F238E27FC236}">
                <a16:creationId xmlns:a16="http://schemas.microsoft.com/office/drawing/2014/main" xmlns="" id="{4BD0DCD9-7B50-4A23-BC79-DC425837E262}"/>
              </a:ext>
            </a:extLst>
          </p:cNvPr>
          <p:cNvSpPr>
            <a:spLocks noChangeArrowheads="1"/>
          </p:cNvSpPr>
          <p:nvPr/>
        </p:nvSpPr>
        <p:spPr bwMode="auto">
          <a:xfrm>
            <a:off x="3015531" y="2587818"/>
            <a:ext cx="5823669" cy="1077218"/>
          </a:xfrm>
          <a:prstGeom prst="rect">
            <a:avLst/>
          </a:prstGeom>
          <a:solidFill>
            <a:srgbClr val="00B0F0"/>
          </a:solidFill>
          <a:ln>
            <a:noFill/>
          </a:ln>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US" altLang="vi-VN" b="1">
                <a:cs typeface="Times New Roman" panose="02020603050405020304" pitchFamily="18" charset="0"/>
              </a:rPr>
              <a:t>Chi tiết, đặc điểm được chọn tả trong đoạn văn tiêu biểu.</a:t>
            </a:r>
            <a:endParaRPr lang="en-US" altLang="vi-VN" b="1" dirty="0">
              <a:latin typeface="HP001 5 hàng" panose="020B0603050302020204" pitchFamily="34" charset="-93"/>
              <a:cs typeface="Arial" panose="020B0604020202020204" pitchFamily="34" charset="0"/>
            </a:endParaRPr>
          </a:p>
        </p:txBody>
      </p:sp>
      <p:sp>
        <p:nvSpPr>
          <p:cNvPr id="12" name="Rectangle 1">
            <a:extLst>
              <a:ext uri="{FF2B5EF4-FFF2-40B4-BE49-F238E27FC236}">
                <a16:creationId xmlns:a16="http://schemas.microsoft.com/office/drawing/2014/main" xmlns="" id="{C0B9CDD4-BD77-4B4B-B64D-0B8070DF5BFD}"/>
              </a:ext>
            </a:extLst>
          </p:cNvPr>
          <p:cNvSpPr>
            <a:spLocks noChangeArrowheads="1"/>
          </p:cNvSpPr>
          <p:nvPr/>
        </p:nvSpPr>
        <p:spPr bwMode="auto">
          <a:xfrm>
            <a:off x="3009899" y="3889855"/>
            <a:ext cx="5829301" cy="1077218"/>
          </a:xfrm>
          <a:prstGeom prst="rect">
            <a:avLst/>
          </a:prstGeom>
          <a:solidFill>
            <a:srgbClr val="FF5050"/>
          </a:solidFill>
          <a:ln>
            <a:noFill/>
          </a:ln>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US" altLang="vi-VN" b="1">
                <a:cs typeface="Times New Roman" panose="02020603050405020304" pitchFamily="18" charset="0"/>
              </a:rPr>
              <a:t> Dùng từ ngữ phù hợp, câu có đầy đủ các bộ phận. </a:t>
            </a:r>
            <a:endParaRPr lang="en-US" altLang="vi-VN" b="1" dirty="0">
              <a:cs typeface="Times New Roman" panose="02020603050405020304" pitchFamily="18" charset="0"/>
            </a:endParaRPr>
          </a:p>
        </p:txBody>
      </p:sp>
      <p:sp>
        <p:nvSpPr>
          <p:cNvPr id="13" name="Rectangle 1">
            <a:extLst>
              <a:ext uri="{FF2B5EF4-FFF2-40B4-BE49-F238E27FC236}">
                <a16:creationId xmlns:a16="http://schemas.microsoft.com/office/drawing/2014/main" xmlns="" id="{D26041D0-BC82-4196-A9C0-2C861799B77E}"/>
              </a:ext>
            </a:extLst>
          </p:cNvPr>
          <p:cNvSpPr>
            <a:spLocks noChangeArrowheads="1"/>
          </p:cNvSpPr>
          <p:nvPr/>
        </p:nvSpPr>
        <p:spPr bwMode="auto">
          <a:xfrm>
            <a:off x="3067050" y="5402447"/>
            <a:ext cx="5791200" cy="1077218"/>
          </a:xfrm>
          <a:prstGeom prst="rect">
            <a:avLst/>
          </a:prstGeom>
          <a:solidFill>
            <a:srgbClr val="FFFF66"/>
          </a:solidFill>
          <a:ln>
            <a:noFill/>
          </a:ln>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US" altLang="vi-VN" b="1">
                <a:cs typeface="Times New Roman" panose="02020603050405020304" pitchFamily="18" charset="0"/>
              </a:rPr>
              <a:t> Đoạn văn có câu mở đoạn, câu kết đoạn. </a:t>
            </a:r>
            <a:endParaRPr lang="en-US" altLang="vi-VN" b="1" dirty="0">
              <a:cs typeface="Times New Roman" panose="02020603050405020304" pitchFamily="18" charset="0"/>
            </a:endParaRPr>
          </a:p>
        </p:txBody>
      </p:sp>
    </p:spTree>
    <p:extLst>
      <p:ext uri="{BB962C8B-B14F-4D97-AF65-F5344CB8AC3E}">
        <p14:creationId xmlns:p14="http://schemas.microsoft.com/office/powerpoint/2010/main" val="3050006317"/>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66D6C6E-0D54-4123-A530-DBC17E072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10400"/>
          </a:xfrm>
          <a:prstGeom prst="rect">
            <a:avLst/>
          </a:prstGeom>
        </p:spPr>
      </p:pic>
      <p:sp>
        <p:nvSpPr>
          <p:cNvPr id="6" name="Text Box 11">
            <a:extLst>
              <a:ext uri="{FF2B5EF4-FFF2-40B4-BE49-F238E27FC236}">
                <a16:creationId xmlns:a16="http://schemas.microsoft.com/office/drawing/2014/main" xmlns="" id="{B909379F-7415-4E7A-9734-302E5C81EC80}"/>
              </a:ext>
            </a:extLst>
          </p:cNvPr>
          <p:cNvSpPr txBox="1">
            <a:spLocks noChangeArrowheads="1"/>
          </p:cNvSpPr>
          <p:nvPr/>
        </p:nvSpPr>
        <p:spPr bwMode="auto">
          <a:xfrm>
            <a:off x="186062" y="15637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a:latin typeface="Times New Roman" panose="02020603050405020304" pitchFamily="18" charset="0"/>
                <a:cs typeface="Times New Roman" panose="02020603050405020304" pitchFamily="18" charset="0"/>
              </a:rPr>
              <a:t>Tập làm văn</a:t>
            </a:r>
          </a:p>
        </p:txBody>
      </p:sp>
      <p:sp>
        <p:nvSpPr>
          <p:cNvPr id="7" name="Text Box 11">
            <a:extLst>
              <a:ext uri="{FF2B5EF4-FFF2-40B4-BE49-F238E27FC236}">
                <a16:creationId xmlns:a16="http://schemas.microsoft.com/office/drawing/2014/main" xmlns="" id="{3A24B2DC-C4FB-4DE1-A59E-FCCF3795CCE7}"/>
              </a:ext>
            </a:extLst>
          </p:cNvPr>
          <p:cNvSpPr txBox="1">
            <a:spLocks noChangeArrowheads="1"/>
          </p:cNvSpPr>
          <p:nvPr/>
        </p:nvSpPr>
        <p:spPr bwMode="auto">
          <a:xfrm>
            <a:off x="228600" y="715688"/>
            <a:ext cx="8839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Luyện tập tả cảnh  </a:t>
            </a:r>
          </a:p>
          <a:p>
            <a:pPr algn="ctr" eaLnBrk="1" hangingPunct="1">
              <a:spcBef>
                <a:spcPct val="50000"/>
              </a:spcBef>
              <a:buFontTx/>
              <a:buNone/>
            </a:pPr>
            <a:r>
              <a:rPr lang="en-US" altLang="en-US" b="1">
                <a:solidFill>
                  <a:schemeClr val="accent2">
                    <a:lumMod val="50000"/>
                  </a:schemeClr>
                </a:solidFill>
                <a:latin typeface="Times New Roman" panose="02020603050405020304" pitchFamily="18" charset="0"/>
                <a:cs typeface="Times New Roman" panose="02020603050405020304" pitchFamily="18" charset="0"/>
              </a:rPr>
              <a:t>(Cảnh đẹp ở địa ph</a:t>
            </a:r>
            <a:r>
              <a:rPr lang="vi-VN" altLang="en-US" b="1">
                <a:solidFill>
                  <a:schemeClr val="accent2">
                    <a:lumMod val="50000"/>
                  </a:schemeClr>
                </a:solidFill>
                <a:latin typeface="Times New Roman" panose="02020603050405020304" pitchFamily="18" charset="0"/>
                <a:cs typeface="Times New Roman" panose="02020603050405020304" pitchFamily="18" charset="0"/>
              </a:rPr>
              <a:t>ư</a:t>
            </a:r>
            <a:r>
              <a:rPr lang="en-US" altLang="en-US" b="1">
                <a:solidFill>
                  <a:schemeClr val="accent2">
                    <a:lumMod val="50000"/>
                  </a:schemeClr>
                </a:solidFill>
                <a:latin typeface="Times New Roman" panose="02020603050405020304" pitchFamily="18" charset="0"/>
                <a:cs typeface="Times New Roman" panose="02020603050405020304" pitchFamily="18" charset="0"/>
              </a:rPr>
              <a:t>ơng)</a:t>
            </a:r>
          </a:p>
        </p:txBody>
      </p:sp>
    </p:spTree>
    <p:extLst>
      <p:ext uri="{BB962C8B-B14F-4D97-AF65-F5344CB8AC3E}">
        <p14:creationId xmlns:p14="http://schemas.microsoft.com/office/powerpoint/2010/main" val="2514204121"/>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E18A443-B24C-48BB-89E8-1889D739C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961216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BE5DA8E-7953-4E9B-B69C-4729DB0E3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67800" cy="6858000"/>
          </a:xfrm>
          <a:prstGeom prst="rect">
            <a:avLst/>
          </a:prstGeom>
        </p:spPr>
      </p:pic>
    </p:spTree>
    <p:extLst>
      <p:ext uri="{BB962C8B-B14F-4D97-AF65-F5344CB8AC3E}">
        <p14:creationId xmlns:p14="http://schemas.microsoft.com/office/powerpoint/2010/main" val="388944072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9C43322-4326-49F4-9C68-692319025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4498390"/>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D5E7F33-9B60-4674-A990-BCF48ADD7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Box 11">
            <a:extLst>
              <a:ext uri="{FF2B5EF4-FFF2-40B4-BE49-F238E27FC236}">
                <a16:creationId xmlns:a16="http://schemas.microsoft.com/office/drawing/2014/main" xmlns="" id="{ED35CD7E-BFF9-487F-8278-ED6B75CE72FE}"/>
              </a:ext>
            </a:extLst>
          </p:cNvPr>
          <p:cNvSpPr txBox="1">
            <a:spLocks noChangeArrowheads="1"/>
          </p:cNvSpPr>
          <p:nvPr/>
        </p:nvSpPr>
        <p:spPr bwMode="auto">
          <a:xfrm>
            <a:off x="1524000" y="1106269"/>
            <a:ext cx="2819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a:solidFill>
                  <a:srgbClr val="6600FF"/>
                </a:solidFill>
                <a:latin typeface="Times New Roman" panose="02020603050405020304" pitchFamily="18" charset="0"/>
                <a:cs typeface="Times New Roman" panose="02020603050405020304" pitchFamily="18" charset="0"/>
              </a:rPr>
              <a:t>Dặn dò:</a:t>
            </a:r>
          </a:p>
        </p:txBody>
      </p:sp>
      <p:sp>
        <p:nvSpPr>
          <p:cNvPr id="6" name="Text Box 11">
            <a:extLst>
              <a:ext uri="{FF2B5EF4-FFF2-40B4-BE49-F238E27FC236}">
                <a16:creationId xmlns:a16="http://schemas.microsoft.com/office/drawing/2014/main" xmlns="" id="{D2089574-6D74-4B4F-8003-3B475CB39EC6}"/>
              </a:ext>
            </a:extLst>
          </p:cNvPr>
          <p:cNvSpPr txBox="1">
            <a:spLocks noChangeArrowheads="1"/>
          </p:cNvSpPr>
          <p:nvPr/>
        </p:nvSpPr>
        <p:spPr bwMode="auto">
          <a:xfrm>
            <a:off x="1828800" y="1919998"/>
            <a:ext cx="6553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50000"/>
              </a:spcBef>
              <a:buNone/>
            </a:pPr>
            <a:r>
              <a:rPr lang="en-US" altLang="en-US" b="1">
                <a:latin typeface="Times New Roman" panose="02020603050405020304" pitchFamily="18" charset="0"/>
                <a:cs typeface="Times New Roman" panose="02020603050405020304" pitchFamily="18" charset="0"/>
              </a:rPr>
              <a:t>- C</a:t>
            </a:r>
            <a:r>
              <a:rPr lang="vi-VN" altLang="en-US" b="1">
                <a:latin typeface="Times New Roman" panose="02020603050405020304" pitchFamily="18" charset="0"/>
                <a:cs typeface="Times New Roman" panose="02020603050405020304" pitchFamily="18" charset="0"/>
              </a:rPr>
              <a:t>ác </a:t>
            </a:r>
            <a:r>
              <a:rPr lang="en-US" altLang="en-US" b="1">
                <a:latin typeface="Times New Roman" panose="02020603050405020304" pitchFamily="18" charset="0"/>
                <a:cs typeface="Times New Roman" panose="02020603050405020304" pitchFamily="18" charset="0"/>
              </a:rPr>
              <a:t>em tiếp tục </a:t>
            </a:r>
            <a:r>
              <a:rPr lang="vi-VN" altLang="en-US" b="1">
                <a:latin typeface="Times New Roman" panose="02020603050405020304" pitchFamily="18" charset="0"/>
                <a:cs typeface="Times New Roman" panose="02020603050405020304" pitchFamily="18" charset="0"/>
              </a:rPr>
              <a:t>hoàn thành</a:t>
            </a:r>
            <a:r>
              <a:rPr lang="en-US" altLang="en-US" b="1">
                <a:latin typeface="Times New Roman" panose="02020603050405020304" pitchFamily="18" charset="0"/>
                <a:cs typeface="Times New Roman" panose="02020603050405020304" pitchFamily="18" charset="0"/>
              </a:rPr>
              <a:t> </a:t>
            </a:r>
            <a:r>
              <a:rPr lang="vi-VN" altLang="en-US" b="1">
                <a:latin typeface="Times New Roman" panose="02020603050405020304" pitchFamily="18" charset="0"/>
                <a:cs typeface="Times New Roman" panose="02020603050405020304" pitchFamily="18" charset="0"/>
              </a:rPr>
              <a:t> nếu chưa làm xong.</a:t>
            </a:r>
          </a:p>
          <a:p>
            <a:pPr marL="0" indent="0" eaLnBrk="1" hangingPunct="1">
              <a:spcBef>
                <a:spcPct val="50000"/>
              </a:spcBef>
              <a:buNone/>
            </a:pPr>
            <a:r>
              <a:rPr lang="en-US" altLang="en-US" b="1">
                <a:latin typeface="Times New Roman" panose="02020603050405020304" pitchFamily="18" charset="0"/>
                <a:cs typeface="Times New Roman" panose="02020603050405020304" pitchFamily="18" charset="0"/>
              </a:rPr>
              <a:t>- </a:t>
            </a:r>
            <a:r>
              <a:rPr lang="vi-VN" altLang="en-US" b="1">
                <a:latin typeface="Times New Roman" panose="02020603050405020304" pitchFamily="18" charset="0"/>
                <a:cs typeface="Times New Roman" panose="02020603050405020304" pitchFamily="18" charset="0"/>
              </a:rPr>
              <a:t>Chuẩn bị bài: </a:t>
            </a:r>
            <a:r>
              <a:rPr lang="vi-VN" altLang="en-US" b="1">
                <a:solidFill>
                  <a:srgbClr val="FF0000"/>
                </a:solidFill>
                <a:latin typeface="Times New Roman" panose="02020603050405020304" pitchFamily="18" charset="0"/>
                <a:cs typeface="Times New Roman" panose="02020603050405020304" pitchFamily="18" charset="0"/>
              </a:rPr>
              <a:t>Luyện tập tả cảnh </a:t>
            </a:r>
            <a:r>
              <a:rPr lang="en-US" altLang="en-US" b="1">
                <a:solidFill>
                  <a:srgbClr val="FF0000"/>
                </a:solidFill>
                <a:latin typeface="Times New Roman" panose="02020603050405020304" pitchFamily="18" charset="0"/>
                <a:cs typeface="Times New Roman" panose="02020603050405020304" pitchFamily="18" charset="0"/>
              </a:rPr>
              <a:t>(tiếp theo).</a:t>
            </a:r>
          </a:p>
        </p:txBody>
      </p:sp>
      <p:pic>
        <p:nvPicPr>
          <p:cNvPr id="2" name="10 (online-video-cutter.com)">
            <a:hlinkClick r:id="" action="ppaction://media"/>
            <a:extLst>
              <a:ext uri="{FF2B5EF4-FFF2-40B4-BE49-F238E27FC236}">
                <a16:creationId xmlns:a16="http://schemas.microsoft.com/office/drawing/2014/main" xmlns="" id="{962109B6-9521-4046-8DC8-A3F09CA6D00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010400" y="0"/>
            <a:ext cx="2133600" cy="1447800"/>
          </a:xfrm>
          <a:prstGeom prst="rect">
            <a:avLst/>
          </a:prstGeom>
        </p:spPr>
      </p:pic>
    </p:spTree>
    <p:extLst>
      <p:ext uri="{BB962C8B-B14F-4D97-AF65-F5344CB8AC3E}">
        <p14:creationId xmlns:p14="http://schemas.microsoft.com/office/powerpoint/2010/main" val="16984172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00EA6C-8763-49C8-A09E-178975ECD6C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C0F11E81-346B-4817-9F8D-AC8A0A0589B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6858000"/>
          </a:xfrm>
        </p:spPr>
      </p:pic>
      <p:grpSp>
        <p:nvGrpSpPr>
          <p:cNvPr id="6" name="组合 23">
            <a:extLst>
              <a:ext uri="{FF2B5EF4-FFF2-40B4-BE49-F238E27FC236}">
                <a16:creationId xmlns:a16="http://schemas.microsoft.com/office/drawing/2014/main" xmlns="" id="{E737AAB0-5380-4630-AC04-C3D739C9B7F1}"/>
              </a:ext>
            </a:extLst>
          </p:cNvPr>
          <p:cNvGrpSpPr/>
          <p:nvPr/>
        </p:nvGrpSpPr>
        <p:grpSpPr>
          <a:xfrm>
            <a:off x="0" y="609600"/>
            <a:ext cx="4419600" cy="3581400"/>
            <a:chOff x="3084810" y="-335112"/>
            <a:chExt cx="5809496" cy="5760000"/>
          </a:xfrm>
        </p:grpSpPr>
        <p:grpSp>
          <p:nvGrpSpPr>
            <p:cNvPr id="7" name="组合 16">
              <a:extLst>
                <a:ext uri="{FF2B5EF4-FFF2-40B4-BE49-F238E27FC236}">
                  <a16:creationId xmlns:a16="http://schemas.microsoft.com/office/drawing/2014/main" xmlns="" id="{1FFF3942-F3DE-410E-8436-361D7F7E560F}"/>
                </a:ext>
              </a:extLst>
            </p:cNvPr>
            <p:cNvGrpSpPr/>
            <p:nvPr/>
          </p:nvGrpSpPr>
          <p:grpSpPr>
            <a:xfrm>
              <a:off x="3297693" y="-335112"/>
              <a:ext cx="5596613" cy="5760000"/>
              <a:chOff x="3297693" y="-335112"/>
              <a:chExt cx="5596613" cy="5760000"/>
            </a:xfrm>
          </p:grpSpPr>
          <p:cxnSp>
            <p:nvCxnSpPr>
              <p:cNvPr id="9" name="直接连接符 15">
                <a:extLst>
                  <a:ext uri="{FF2B5EF4-FFF2-40B4-BE49-F238E27FC236}">
                    <a16:creationId xmlns:a16="http://schemas.microsoft.com/office/drawing/2014/main" xmlns="" id="{1466425E-8C62-4793-93AE-1BECB7EA4FC7}"/>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0" name="图片 12">
                <a:extLst>
                  <a:ext uri="{FF2B5EF4-FFF2-40B4-BE49-F238E27FC236}">
                    <a16:creationId xmlns:a16="http://schemas.microsoft.com/office/drawing/2014/main" xmlns="" id="{A2D96A04-133B-4A1D-BD24-58AC355DC6D8}"/>
                  </a:ext>
                </a:extLst>
              </p:cNvPr>
              <p:cNvPicPr>
                <a:picLocks noChangeAspect="1"/>
              </p:cNvPicPr>
              <p:nvPr/>
            </p:nvPicPr>
            <p:blipFill rotWithShape="1">
              <a:blip r:embed="rId5"/>
              <a:srcRect t="48492"/>
              <a:stretch/>
            </p:blipFill>
            <p:spPr>
              <a:xfrm>
                <a:off x="3297693" y="2256270"/>
                <a:ext cx="5596613" cy="2885850"/>
              </a:xfrm>
              <a:prstGeom prst="rect">
                <a:avLst/>
              </a:prstGeom>
            </p:spPr>
          </p:pic>
        </p:grpSp>
        <p:pic>
          <p:nvPicPr>
            <p:cNvPr id="8" name="图片 6">
              <a:extLst>
                <a:ext uri="{FF2B5EF4-FFF2-40B4-BE49-F238E27FC236}">
                  <a16:creationId xmlns:a16="http://schemas.microsoft.com/office/drawing/2014/main" xmlns="" id="{D6E7A7AD-53B9-4B31-A1B4-B78677F8975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1" name="TextBox 10">
            <a:extLst>
              <a:ext uri="{FF2B5EF4-FFF2-40B4-BE49-F238E27FC236}">
                <a16:creationId xmlns:a16="http://schemas.microsoft.com/office/drawing/2014/main" xmlns="" id="{F518078D-EB5B-448E-82DC-BA1BD701FDDF}"/>
              </a:ext>
            </a:extLst>
          </p:cNvPr>
          <p:cNvSpPr txBox="1"/>
          <p:nvPr/>
        </p:nvSpPr>
        <p:spPr>
          <a:xfrm>
            <a:off x="381000" y="2520714"/>
            <a:ext cx="3581400" cy="1200329"/>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VÒNG QUANH QUẬN 12</a:t>
            </a:r>
          </a:p>
        </p:txBody>
      </p:sp>
      <p:pic>
        <p:nvPicPr>
          <p:cNvPr id="4" name="moi lên tàu lua .beat">
            <a:hlinkClick r:id="" action="ppaction://media"/>
            <a:extLst>
              <a:ext uri="{FF2B5EF4-FFF2-40B4-BE49-F238E27FC236}">
                <a16:creationId xmlns:a16="http://schemas.microsoft.com/office/drawing/2014/main" xmlns="" id="{E7E9B03D-31D9-4937-ABD9-28ED84CC8E6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74640" y="6096000"/>
            <a:ext cx="487363" cy="487363"/>
          </a:xfrm>
          <a:prstGeom prst="rect">
            <a:avLst/>
          </a:prstGeom>
        </p:spPr>
      </p:pic>
    </p:spTree>
    <p:extLst>
      <p:ext uri="{BB962C8B-B14F-4D97-AF65-F5344CB8AC3E}">
        <p14:creationId xmlns:p14="http://schemas.microsoft.com/office/powerpoint/2010/main" val="36438067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9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3415">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在走动的火车 852x480 | Pics, Animation, Travel">
            <a:extLst>
              <a:ext uri="{FF2B5EF4-FFF2-40B4-BE49-F238E27FC236}">
                <a16:creationId xmlns:a16="http://schemas.microsoft.com/office/drawing/2014/main" xmlns="" id="{4344A160-6CF2-4FC2-B5A0-B11A680A6A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81400"/>
            <a:ext cx="7818554" cy="4404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9DAE51BD-2F7A-40DB-A5D1-3CB84BC05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0"/>
            <a:ext cx="6963508" cy="5257800"/>
          </a:xfrm>
          <a:prstGeom prst="rect">
            <a:avLst/>
          </a:prstGeom>
        </p:spPr>
      </p:pic>
      <p:pic>
        <p:nvPicPr>
          <p:cNvPr id="4" name="Picture 3">
            <a:extLst>
              <a:ext uri="{FF2B5EF4-FFF2-40B4-BE49-F238E27FC236}">
                <a16:creationId xmlns:a16="http://schemas.microsoft.com/office/drawing/2014/main" xmlns="" id="{0EE0978A-D10A-46EF-BEA1-672441F6AD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5" y="620486"/>
            <a:ext cx="2199675" cy="2788298"/>
          </a:xfrm>
          <a:prstGeom prst="rect">
            <a:avLst/>
          </a:prstGeom>
        </p:spPr>
      </p:pic>
    </p:spTree>
    <p:extLst>
      <p:ext uri="{BB962C8B-B14F-4D97-AF65-F5344CB8AC3E}">
        <p14:creationId xmlns:p14="http://schemas.microsoft.com/office/powerpoint/2010/main" val="40072165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00EA6C-8763-49C8-A09E-178975ECD6C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C0F11E81-346B-4817-9F8D-AC8A0A0589B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6858000"/>
          </a:xfrm>
        </p:spPr>
      </p:pic>
      <p:grpSp>
        <p:nvGrpSpPr>
          <p:cNvPr id="6" name="组合 23">
            <a:extLst>
              <a:ext uri="{FF2B5EF4-FFF2-40B4-BE49-F238E27FC236}">
                <a16:creationId xmlns:a16="http://schemas.microsoft.com/office/drawing/2014/main" xmlns="" id="{E737AAB0-5380-4630-AC04-C3D739C9B7F1}"/>
              </a:ext>
            </a:extLst>
          </p:cNvPr>
          <p:cNvGrpSpPr/>
          <p:nvPr/>
        </p:nvGrpSpPr>
        <p:grpSpPr>
          <a:xfrm>
            <a:off x="0" y="609600"/>
            <a:ext cx="4419600" cy="3581400"/>
            <a:chOff x="3084810" y="-335112"/>
            <a:chExt cx="5809496" cy="5760000"/>
          </a:xfrm>
        </p:grpSpPr>
        <p:grpSp>
          <p:nvGrpSpPr>
            <p:cNvPr id="7" name="组合 16">
              <a:extLst>
                <a:ext uri="{FF2B5EF4-FFF2-40B4-BE49-F238E27FC236}">
                  <a16:creationId xmlns:a16="http://schemas.microsoft.com/office/drawing/2014/main" xmlns="" id="{1FFF3942-F3DE-410E-8436-361D7F7E560F}"/>
                </a:ext>
              </a:extLst>
            </p:cNvPr>
            <p:cNvGrpSpPr/>
            <p:nvPr/>
          </p:nvGrpSpPr>
          <p:grpSpPr>
            <a:xfrm>
              <a:off x="3297693" y="-335112"/>
              <a:ext cx="5596613" cy="5760000"/>
              <a:chOff x="3297693" y="-335112"/>
              <a:chExt cx="5596613" cy="5760000"/>
            </a:xfrm>
          </p:grpSpPr>
          <p:cxnSp>
            <p:nvCxnSpPr>
              <p:cNvPr id="9" name="直接连接符 15">
                <a:extLst>
                  <a:ext uri="{FF2B5EF4-FFF2-40B4-BE49-F238E27FC236}">
                    <a16:creationId xmlns:a16="http://schemas.microsoft.com/office/drawing/2014/main" xmlns="" id="{1466425E-8C62-4793-93AE-1BECB7EA4FC7}"/>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0" name="图片 12">
                <a:extLst>
                  <a:ext uri="{FF2B5EF4-FFF2-40B4-BE49-F238E27FC236}">
                    <a16:creationId xmlns:a16="http://schemas.microsoft.com/office/drawing/2014/main" xmlns="" id="{A2D96A04-133B-4A1D-BD24-58AC355DC6D8}"/>
                  </a:ext>
                </a:extLst>
              </p:cNvPr>
              <p:cNvPicPr>
                <a:picLocks noChangeAspect="1"/>
              </p:cNvPicPr>
              <p:nvPr/>
            </p:nvPicPr>
            <p:blipFill rotWithShape="1">
              <a:blip r:embed="rId5"/>
              <a:srcRect t="48492"/>
              <a:stretch/>
            </p:blipFill>
            <p:spPr>
              <a:xfrm>
                <a:off x="3297693" y="2256270"/>
                <a:ext cx="5596613" cy="2885850"/>
              </a:xfrm>
              <a:prstGeom prst="rect">
                <a:avLst/>
              </a:prstGeom>
            </p:spPr>
          </p:pic>
        </p:grpSp>
        <p:pic>
          <p:nvPicPr>
            <p:cNvPr id="8" name="图片 6">
              <a:extLst>
                <a:ext uri="{FF2B5EF4-FFF2-40B4-BE49-F238E27FC236}">
                  <a16:creationId xmlns:a16="http://schemas.microsoft.com/office/drawing/2014/main" xmlns="" id="{D6E7A7AD-53B9-4B31-A1B4-B78677F8975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1" name="TextBox 10">
            <a:extLst>
              <a:ext uri="{FF2B5EF4-FFF2-40B4-BE49-F238E27FC236}">
                <a16:creationId xmlns:a16="http://schemas.microsoft.com/office/drawing/2014/main" xmlns="" id="{F518078D-EB5B-448E-82DC-BA1BD701FDDF}"/>
              </a:ext>
            </a:extLst>
          </p:cNvPr>
          <p:cNvSpPr txBox="1"/>
          <p:nvPr/>
        </p:nvSpPr>
        <p:spPr>
          <a:xfrm>
            <a:off x="381000" y="2520714"/>
            <a:ext cx="3581400" cy="1200329"/>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VÒNG QUANH QUẬN 12</a:t>
            </a:r>
          </a:p>
        </p:txBody>
      </p:sp>
      <p:pic>
        <p:nvPicPr>
          <p:cNvPr id="4" name="moi lên tàu lua .beat">
            <a:hlinkClick r:id="" action="ppaction://media"/>
            <a:extLst>
              <a:ext uri="{FF2B5EF4-FFF2-40B4-BE49-F238E27FC236}">
                <a16:creationId xmlns:a16="http://schemas.microsoft.com/office/drawing/2014/main" xmlns="" id="{49F8A24A-7BD1-467D-8B78-16D5EED3E2B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53400" y="6172200"/>
            <a:ext cx="487363" cy="487363"/>
          </a:xfrm>
          <a:prstGeom prst="rect">
            <a:avLst/>
          </a:prstGeom>
        </p:spPr>
      </p:pic>
    </p:spTree>
    <p:extLst>
      <p:ext uri="{BB962C8B-B14F-4D97-AF65-F5344CB8AC3E}">
        <p14:creationId xmlns:p14="http://schemas.microsoft.com/office/powerpoint/2010/main" val="34409389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9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2195">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在走动的火车 852x480 | Pics, Animation, Travel">
            <a:extLst>
              <a:ext uri="{FF2B5EF4-FFF2-40B4-BE49-F238E27FC236}">
                <a16:creationId xmlns:a16="http://schemas.microsoft.com/office/drawing/2014/main" xmlns="" id="{4344A160-6CF2-4FC2-B5A0-B11A680A6A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81400"/>
            <a:ext cx="7818554" cy="44048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Địa điểm vui chơi giải trí tại quận 12 sài gòn">
            <a:extLst>
              <a:ext uri="{FF2B5EF4-FFF2-40B4-BE49-F238E27FC236}">
                <a16:creationId xmlns:a16="http://schemas.microsoft.com/office/drawing/2014/main" xmlns="" id="{9B76C8AD-72E2-4D53-9767-23C28515C3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7315200" cy="5334000"/>
          </a:xfrm>
          <a:prstGeom prst="rect">
            <a:avLst/>
          </a:prstGeom>
          <a:noFill/>
          <a:ln>
            <a:noFill/>
          </a:ln>
        </p:spPr>
      </p:pic>
      <p:pic>
        <p:nvPicPr>
          <p:cNvPr id="4" name="Picture 3">
            <a:extLst>
              <a:ext uri="{FF2B5EF4-FFF2-40B4-BE49-F238E27FC236}">
                <a16:creationId xmlns:a16="http://schemas.microsoft.com/office/drawing/2014/main" xmlns="" id="{3DA98C27-AB81-4F2C-A212-E4A70041DB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5" y="620486"/>
            <a:ext cx="1818675" cy="2788298"/>
          </a:xfrm>
          <a:prstGeom prst="rect">
            <a:avLst/>
          </a:prstGeom>
        </p:spPr>
      </p:pic>
    </p:spTree>
    <p:extLst>
      <p:ext uri="{BB962C8B-B14F-4D97-AF65-F5344CB8AC3E}">
        <p14:creationId xmlns:p14="http://schemas.microsoft.com/office/powerpoint/2010/main" val="2804009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00EA6C-8763-49C8-A09E-178975ECD6C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C0F11E81-346B-4817-9F8D-AC8A0A0589B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6858000"/>
          </a:xfrm>
        </p:spPr>
      </p:pic>
      <p:grpSp>
        <p:nvGrpSpPr>
          <p:cNvPr id="6" name="组合 23">
            <a:extLst>
              <a:ext uri="{FF2B5EF4-FFF2-40B4-BE49-F238E27FC236}">
                <a16:creationId xmlns:a16="http://schemas.microsoft.com/office/drawing/2014/main" xmlns="" id="{E737AAB0-5380-4630-AC04-C3D739C9B7F1}"/>
              </a:ext>
            </a:extLst>
          </p:cNvPr>
          <p:cNvGrpSpPr/>
          <p:nvPr/>
        </p:nvGrpSpPr>
        <p:grpSpPr>
          <a:xfrm>
            <a:off x="0" y="609600"/>
            <a:ext cx="4419600" cy="3581400"/>
            <a:chOff x="3084810" y="-335112"/>
            <a:chExt cx="5809496" cy="5760000"/>
          </a:xfrm>
        </p:grpSpPr>
        <p:grpSp>
          <p:nvGrpSpPr>
            <p:cNvPr id="7" name="组合 16">
              <a:extLst>
                <a:ext uri="{FF2B5EF4-FFF2-40B4-BE49-F238E27FC236}">
                  <a16:creationId xmlns:a16="http://schemas.microsoft.com/office/drawing/2014/main" xmlns="" id="{1FFF3942-F3DE-410E-8436-361D7F7E560F}"/>
                </a:ext>
              </a:extLst>
            </p:cNvPr>
            <p:cNvGrpSpPr/>
            <p:nvPr/>
          </p:nvGrpSpPr>
          <p:grpSpPr>
            <a:xfrm>
              <a:off x="3297693" y="-335112"/>
              <a:ext cx="5596613" cy="5760000"/>
              <a:chOff x="3297693" y="-335112"/>
              <a:chExt cx="5596613" cy="5760000"/>
            </a:xfrm>
          </p:grpSpPr>
          <p:cxnSp>
            <p:nvCxnSpPr>
              <p:cNvPr id="9" name="直接连接符 15">
                <a:extLst>
                  <a:ext uri="{FF2B5EF4-FFF2-40B4-BE49-F238E27FC236}">
                    <a16:creationId xmlns:a16="http://schemas.microsoft.com/office/drawing/2014/main" xmlns="" id="{1466425E-8C62-4793-93AE-1BECB7EA4FC7}"/>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0" name="图片 12">
                <a:extLst>
                  <a:ext uri="{FF2B5EF4-FFF2-40B4-BE49-F238E27FC236}">
                    <a16:creationId xmlns:a16="http://schemas.microsoft.com/office/drawing/2014/main" xmlns="" id="{A2D96A04-133B-4A1D-BD24-58AC355DC6D8}"/>
                  </a:ext>
                </a:extLst>
              </p:cNvPr>
              <p:cNvPicPr>
                <a:picLocks noChangeAspect="1"/>
              </p:cNvPicPr>
              <p:nvPr/>
            </p:nvPicPr>
            <p:blipFill rotWithShape="1">
              <a:blip r:embed="rId5"/>
              <a:srcRect t="48492"/>
              <a:stretch/>
            </p:blipFill>
            <p:spPr>
              <a:xfrm>
                <a:off x="3297693" y="2256270"/>
                <a:ext cx="5596613" cy="2885850"/>
              </a:xfrm>
              <a:prstGeom prst="rect">
                <a:avLst/>
              </a:prstGeom>
            </p:spPr>
          </p:pic>
        </p:grpSp>
        <p:pic>
          <p:nvPicPr>
            <p:cNvPr id="8" name="图片 6">
              <a:extLst>
                <a:ext uri="{FF2B5EF4-FFF2-40B4-BE49-F238E27FC236}">
                  <a16:creationId xmlns:a16="http://schemas.microsoft.com/office/drawing/2014/main" xmlns="" id="{D6E7A7AD-53B9-4B31-A1B4-B78677F8975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1" name="TextBox 10">
            <a:extLst>
              <a:ext uri="{FF2B5EF4-FFF2-40B4-BE49-F238E27FC236}">
                <a16:creationId xmlns:a16="http://schemas.microsoft.com/office/drawing/2014/main" xmlns="" id="{F518078D-EB5B-448E-82DC-BA1BD701FDDF}"/>
              </a:ext>
            </a:extLst>
          </p:cNvPr>
          <p:cNvSpPr txBox="1"/>
          <p:nvPr/>
        </p:nvSpPr>
        <p:spPr>
          <a:xfrm>
            <a:off x="381000" y="2520714"/>
            <a:ext cx="3581400" cy="1200329"/>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VÒNG QUANH QUẬN 12</a:t>
            </a:r>
          </a:p>
        </p:txBody>
      </p:sp>
      <p:pic>
        <p:nvPicPr>
          <p:cNvPr id="12" name="moi lên tàu lua .beat">
            <a:hlinkClick r:id="" action="ppaction://media"/>
            <a:extLst>
              <a:ext uri="{FF2B5EF4-FFF2-40B4-BE49-F238E27FC236}">
                <a16:creationId xmlns:a16="http://schemas.microsoft.com/office/drawing/2014/main" xmlns="" id="{BC417560-349B-414D-9687-06EAEFD38C0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53400" y="6172200"/>
            <a:ext cx="487363" cy="487363"/>
          </a:xfrm>
          <a:prstGeom prst="rect">
            <a:avLst/>
          </a:prstGeom>
        </p:spPr>
      </p:pic>
    </p:spTree>
    <p:extLst>
      <p:ext uri="{BB962C8B-B14F-4D97-AF65-F5344CB8AC3E}">
        <p14:creationId xmlns:p14="http://schemas.microsoft.com/office/powerpoint/2010/main" val="22930321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2195">
                <p:cTn id="7"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在走动的火车 852x480 | Pics, Animation, Travel">
            <a:extLst>
              <a:ext uri="{FF2B5EF4-FFF2-40B4-BE49-F238E27FC236}">
                <a16:creationId xmlns:a16="http://schemas.microsoft.com/office/drawing/2014/main" xmlns="" id="{4344A160-6CF2-4FC2-B5A0-B11A680A6A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57600"/>
            <a:ext cx="7818554" cy="44048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668D3167-1A27-4A6B-A250-9FDC661A5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0"/>
            <a:ext cx="7467600" cy="5486400"/>
          </a:xfrm>
          <a:prstGeom prst="rect">
            <a:avLst/>
          </a:prstGeom>
        </p:spPr>
      </p:pic>
      <p:pic>
        <p:nvPicPr>
          <p:cNvPr id="4" name="Picture 3">
            <a:extLst>
              <a:ext uri="{FF2B5EF4-FFF2-40B4-BE49-F238E27FC236}">
                <a16:creationId xmlns:a16="http://schemas.microsoft.com/office/drawing/2014/main" xmlns="" id="{95675910-EAEF-4168-9083-54D439B02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5" y="620486"/>
            <a:ext cx="1666275" cy="2788298"/>
          </a:xfrm>
          <a:prstGeom prst="rect">
            <a:avLst/>
          </a:prstGeom>
        </p:spPr>
      </p:pic>
    </p:spTree>
    <p:extLst>
      <p:ext uri="{BB962C8B-B14F-4D97-AF65-F5344CB8AC3E}">
        <p14:creationId xmlns:p14="http://schemas.microsoft.com/office/powerpoint/2010/main" val="37805963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1901</TotalTime>
  <Words>749</Words>
  <Application>Microsoft Office PowerPoint</Application>
  <PresentationFormat>On-screen Show (4:3)</PresentationFormat>
  <Paragraphs>69</Paragraphs>
  <Slides>35</Slides>
  <Notes>0</Notes>
  <HiddenSlides>0</HiddenSlides>
  <MMClips>9</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123</cp:revision>
  <dcterms:created xsi:type="dcterms:W3CDTF">2016-10-12T14:24:22Z</dcterms:created>
  <dcterms:modified xsi:type="dcterms:W3CDTF">2021-10-17T15:15:27Z</dcterms:modified>
</cp:coreProperties>
</file>