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79104"/>
      </p:ext>
    </p:extLst>
  </p:cSld>
  <p:clrMapOvr>
    <a:masterClrMapping/>
  </p:clrMapOvr>
  <p:transition spd="slow" advClick="0" advTm="5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83516"/>
      </p:ext>
    </p:extLst>
  </p:cSld>
  <p:clrMapOvr>
    <a:masterClrMapping/>
  </p:clrMapOvr>
  <p:transition spd="slow" advClick="0" advTm="5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47483"/>
      </p:ext>
    </p:extLst>
  </p:cSld>
  <p:clrMapOvr>
    <a:masterClrMapping/>
  </p:clrMapOvr>
  <p:transition spd="slow" advClick="0" advTm="5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50633"/>
      </p:ext>
    </p:extLst>
  </p:cSld>
  <p:clrMapOvr>
    <a:masterClrMapping/>
  </p:clrMapOvr>
  <p:transition spd="slow" advClick="0" advTm="5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37608"/>
      </p:ext>
    </p:extLst>
  </p:cSld>
  <p:clrMapOvr>
    <a:masterClrMapping/>
  </p:clrMapOvr>
  <p:transition spd="slow" advClick="0" advTm="5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68275"/>
      </p:ext>
    </p:extLst>
  </p:cSld>
  <p:clrMapOvr>
    <a:masterClrMapping/>
  </p:clrMapOvr>
  <p:transition spd="slow" advClick="0" advTm="5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45333"/>
      </p:ext>
    </p:extLst>
  </p:cSld>
  <p:clrMapOvr>
    <a:masterClrMapping/>
  </p:clrMapOvr>
  <p:transition spd="slow" advClick="0" advTm="5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08143"/>
      </p:ext>
    </p:extLst>
  </p:cSld>
  <p:clrMapOvr>
    <a:masterClrMapping/>
  </p:clrMapOvr>
  <p:transition spd="slow" advClick="0" advTm="5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67734"/>
      </p:ext>
    </p:extLst>
  </p:cSld>
  <p:clrMapOvr>
    <a:masterClrMapping/>
  </p:clrMapOvr>
  <p:transition spd="slow" advClick="0" advTm="5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89788"/>
      </p:ext>
    </p:extLst>
  </p:cSld>
  <p:clrMapOvr>
    <a:masterClrMapping/>
  </p:clrMapOvr>
  <p:transition spd="slow" advClick="0" advTm="5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55484"/>
      </p:ext>
    </p:extLst>
  </p:cSld>
  <p:clrMapOvr>
    <a:masterClrMapping/>
  </p:clrMapOvr>
  <p:transition spd="slow" advClick="0" advTm="5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3C6F-7CBD-43A0-A85D-981E4507F620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270EA-E686-4F21-A732-68E95351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02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1" y="1896086"/>
            <a:ext cx="11183814" cy="23876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TRƯỜNG HƯNG VIỆT TẬP HUẤN PCCC NĂM 2015</a:t>
            </a:r>
            <a:endParaRPr lang="en-US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50576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60081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01896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720163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776108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479310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142716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518025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475367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890997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453447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266798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281907"/>
      </p:ext>
    </p:extLst>
  </p:cSld>
  <p:clrMapOvr>
    <a:masterClrMapping/>
  </p:clrMapOvr>
  <p:transition spd="slow" advClick="0" advTm="5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009990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539892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131440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923802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345539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071569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441282"/>
      </p:ext>
    </p:extLst>
  </p:cSld>
  <p:clrMapOvr>
    <a:masterClrMapping/>
  </p:clrMapOvr>
  <p:transition spd="slow" advClick="0" advTm="5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GIÁO VIÊN TRƯỜNG HƯNG VIỆT TẬP HUẤN PCCC NĂM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VIÊN TRƯỜNG HƯNG VIỆT TẬP HUẤN PCCC NĂM 2015</dc:title>
  <dc:creator>Thang</dc:creator>
  <cp:lastModifiedBy>Thang</cp:lastModifiedBy>
  <cp:revision>1</cp:revision>
  <dcterms:created xsi:type="dcterms:W3CDTF">2015-10-23T12:20:00Z</dcterms:created>
  <dcterms:modified xsi:type="dcterms:W3CDTF">2015-10-23T12:20:40Z</dcterms:modified>
</cp:coreProperties>
</file>