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43" r:id="rId2"/>
    <p:sldId id="344" r:id="rId3"/>
    <p:sldId id="335" r:id="rId4"/>
    <p:sldId id="350" r:id="rId5"/>
    <p:sldId id="345" r:id="rId6"/>
    <p:sldId id="346" r:id="rId7"/>
    <p:sldId id="347" r:id="rId8"/>
    <p:sldId id="319" r:id="rId9"/>
    <p:sldId id="320" r:id="rId10"/>
    <p:sldId id="349" r:id="rId11"/>
    <p:sldId id="337" r:id="rId12"/>
    <p:sldId id="351" r:id="rId13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757"/>
    <a:srgbClr val="FF6600"/>
    <a:srgbClr val="FF0066"/>
    <a:srgbClr val="CCFFFF"/>
    <a:srgbClr val="FFCCFF"/>
    <a:srgbClr val="FF0000"/>
    <a:srgbClr val="5DAEFF"/>
    <a:srgbClr val="0066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65" autoAdjust="0"/>
    <p:restoredTop sz="94069" autoAdjust="0"/>
  </p:normalViewPr>
  <p:slideViewPr>
    <p:cSldViewPr>
      <p:cViewPr varScale="1">
        <p:scale>
          <a:sx n="78" d="100"/>
          <a:sy n="78" d="100"/>
        </p:scale>
        <p:origin x="758" y="5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4CA5861-FC91-43B4-A96F-974E47808FA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F0E86B-3DC2-478A-ADAF-A9D66DC9340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6FB64A-2F36-4C4D-BBE1-84B074C77175}" type="datetimeFigureOut">
              <a:rPr lang="en-US"/>
              <a:pPr>
                <a:defRPr/>
              </a:pPr>
              <a:t>9/28/2021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D44717D4-B601-404D-B68E-02B277B18A4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DF399E22-471A-45A6-B0DE-72650117CD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880DDE-E9EA-45BE-A975-51645897ABC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5C207D-FAB5-456F-B26E-3FA7073056F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9A52AE4-E317-4B2A-8F5A-87BE0BCFF9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767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FDE10151-5CBA-4528-B0A3-647932C242F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22A92281-9D69-4921-80E6-1A3CD6587A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3957973D-5976-4BF3-96F0-1E281B66DCF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BCC3F0D-EF9B-4B46-B24A-15077D8968AC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>
            <a:extLst>
              <a:ext uri="{FF2B5EF4-FFF2-40B4-BE49-F238E27FC236}">
                <a16:creationId xmlns:a16="http://schemas.microsoft.com/office/drawing/2014/main" id="{E27349C6-1D11-4C03-9A1C-0F9B0B9AFD4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>
            <a:extLst>
              <a:ext uri="{FF2B5EF4-FFF2-40B4-BE49-F238E27FC236}">
                <a16:creationId xmlns:a16="http://schemas.microsoft.com/office/drawing/2014/main" id="{860805C2-524F-4BBD-9282-86B158C798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220" name="Slide Number Placeholder 3">
            <a:extLst>
              <a:ext uri="{FF2B5EF4-FFF2-40B4-BE49-F238E27FC236}">
                <a16:creationId xmlns:a16="http://schemas.microsoft.com/office/drawing/2014/main" id="{6F423CE4-4670-4B4F-9681-96E9F110BE7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6CB2647-2601-4A1F-B6D5-27CD7803D5B9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84C9FD2E-886C-4FEE-881C-27A5F2D639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32C7529B-1FE7-4FDF-9035-40E785CFF3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E5C7B650-6F5B-4B63-8C3A-6603695A2EC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327BE7A-82F8-434F-B635-F39D7440031F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C69F1E3-E3C6-497B-B9C1-A2C0367C9FA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85F616F-96B6-4E6B-8D88-109765EB2A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C17AD8A-80D0-471B-8DCD-08BC4C1F804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B3120B-D0FC-4553-B191-E34913B4CF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4207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6C4227D-C03A-44D1-BC18-4612BDE0AB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7E1A992-232B-4EF2-BDE6-990ADB4BF4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EBE53DC-E715-4C1D-B9D9-7AA8F95F10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DB2194-1250-411C-9992-14D166BE03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574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466FFA0-DF4D-45A1-8900-92E30BCA64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B59C1DF-CD73-4ADD-B23E-38F0298A83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44BD928-0D2B-4150-B643-26482E18036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D8999D-0CE6-4451-B2E4-3820B0C7D70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88920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Ngữ cả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ội dung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366DE92-EB69-41ED-85A8-F3FE91D0051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431949C-69BA-46CF-AB72-76342FF1B1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4912BF2-4171-4928-9DB7-3FC72BE9EF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FCC404-5D66-4A1A-857F-CD04ED6D024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0352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2630027-F75F-4AB7-AF0A-32C0370AC12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E57BE10-5BCF-47A4-964F-5B8363E02E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3192CFF-4831-439C-9E93-BEE4D93F8A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F04FC5-2C05-40C3-AB03-54ADC07684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6025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0B9D24D-0022-4F33-8C55-A78F4B549A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42B41B9-76E0-42D8-997F-BF4960C2E1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92C2083-56F7-409F-A8BD-04FC96B3151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A2B9C-04DF-4483-9AC5-ECB87B2157A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8092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F7B544E-F958-4CFB-9D1C-C69B76DB08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1F7B084-9BDA-430A-909E-0F283A7570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CEC112-FC7A-4BE2-80AC-B08FD34294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48D47E-C2CD-4315-8A2B-D86C7A3E83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2596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E8D4F20-6139-4BEF-AD75-6C5D5480E3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0B9254D3-DE3A-4D09-8170-E983C4A22B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4C6712E-8871-43FB-B4BC-14D5D89C77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00258C-ADC1-4B7B-8890-CD3D34B96E4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9781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2D81D7F-3608-412D-97E4-54F66FC994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74134D5-C6B3-46CD-832F-2340EA028F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E04F308-E1D0-4317-86AD-CBA9C1409B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E9986A-4DEA-4ADB-AB9A-27B2E78D48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8653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A65C8EE8-00DB-4EBD-9705-5A3399162D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1B6B3CA-D329-49D6-B64C-85B2EDF890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1848FCC-2B78-4073-A07E-F7E2AD4434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77104-81D0-4401-9424-DDBAFD08CB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4435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94D35A1-B587-4518-8EF9-E97C8E14521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7048E5E-B323-4758-B758-7B87D3778A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4B635C4-FF13-4F8D-94D0-0DE64D3E78D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FEDB30-45E0-414A-B20F-789AF9C1EC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9338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6803D98-B2DE-4C2B-B579-A959E3CCBE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607AD9F-7D2A-4D7C-A039-3B0F289CD8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F1B7DE9-53D7-42E3-BC13-79BF3E84FD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D445E-FFF4-40FF-B878-2838554642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1756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FB58AEC-697E-4B52-B42A-624700F0F2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87B6ADE-4CAC-4068-B6FA-5F4BF4CC46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A61FFF9C-8DAD-425C-BA45-FD38D348AE5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3A66401-CB6F-420E-AD83-1A9E8B00564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069E7DC-70E6-47D9-B7B6-129C6BC4F59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5B7F217-46EF-4A16-BF5D-1D7B5C5B42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powerPoint 3 | Mầm non Gia Thượng">
            <a:extLst>
              <a:ext uri="{FF2B5EF4-FFF2-40B4-BE49-F238E27FC236}">
                <a16:creationId xmlns:a16="http://schemas.microsoft.com/office/drawing/2014/main" id="{599AC7D1-6422-4625-8896-EAE4301A67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77B24DA-E530-4B53-8AD5-05C1DD0DDF41}"/>
              </a:ext>
            </a:extLst>
          </p:cNvPr>
          <p:cNvSpPr txBox="1"/>
          <p:nvPr/>
        </p:nvSpPr>
        <p:spPr>
          <a:xfrm>
            <a:off x="2209800" y="3429000"/>
            <a:ext cx="77724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400" b="1" dirty="0" err="1">
                <a:solidFill>
                  <a:srgbClr val="FF0000"/>
                </a:solidFill>
              </a:rPr>
              <a:t>Mở</a:t>
            </a:r>
            <a:r>
              <a:rPr lang="en-US" sz="6400" b="1" dirty="0">
                <a:solidFill>
                  <a:srgbClr val="FF0000"/>
                </a:solidFill>
              </a:rPr>
              <a:t> </a:t>
            </a:r>
            <a:r>
              <a:rPr lang="en-US" sz="6400" b="1" dirty="0" err="1">
                <a:solidFill>
                  <a:srgbClr val="FF0000"/>
                </a:solidFill>
              </a:rPr>
              <a:t>rộng</a:t>
            </a:r>
            <a:r>
              <a:rPr lang="en-US" sz="6400" b="1" dirty="0">
                <a:solidFill>
                  <a:srgbClr val="FF0000"/>
                </a:solidFill>
              </a:rPr>
              <a:t> </a:t>
            </a:r>
            <a:r>
              <a:rPr lang="en-US" sz="6400" b="1" dirty="0" err="1">
                <a:solidFill>
                  <a:srgbClr val="FF0000"/>
                </a:solidFill>
              </a:rPr>
              <a:t>vốn</a:t>
            </a:r>
            <a:r>
              <a:rPr lang="en-US" sz="6400" b="1" dirty="0">
                <a:solidFill>
                  <a:srgbClr val="FF0000"/>
                </a:solidFill>
              </a:rPr>
              <a:t> </a:t>
            </a:r>
            <a:r>
              <a:rPr lang="en-US" sz="6400" b="1" dirty="0" err="1">
                <a:solidFill>
                  <a:srgbClr val="FF0000"/>
                </a:solidFill>
              </a:rPr>
              <a:t>từ</a:t>
            </a:r>
            <a:endParaRPr lang="en-US" sz="6400" b="1" dirty="0">
              <a:solidFill>
                <a:srgbClr val="FF0000"/>
              </a:solidFill>
            </a:endParaRPr>
          </a:p>
          <a:p>
            <a:pPr algn="ctr"/>
            <a:r>
              <a:rPr lang="en-US" sz="6400" b="1" dirty="0" err="1">
                <a:solidFill>
                  <a:srgbClr val="FF0000"/>
                </a:solidFill>
              </a:rPr>
              <a:t>Nhân</a:t>
            </a:r>
            <a:r>
              <a:rPr lang="en-US" sz="6400" b="1" dirty="0">
                <a:solidFill>
                  <a:srgbClr val="FF0000"/>
                </a:solidFill>
              </a:rPr>
              <a:t> </a:t>
            </a:r>
            <a:r>
              <a:rPr lang="en-US" sz="6400" b="1" dirty="0" err="1">
                <a:solidFill>
                  <a:srgbClr val="FF0000"/>
                </a:solidFill>
              </a:rPr>
              <a:t>hậu</a:t>
            </a:r>
            <a:r>
              <a:rPr lang="en-US" sz="6400" b="1" dirty="0">
                <a:solidFill>
                  <a:srgbClr val="FF0000"/>
                </a:solidFill>
              </a:rPr>
              <a:t> – </a:t>
            </a:r>
            <a:r>
              <a:rPr lang="en-US" sz="6400" b="1" dirty="0" err="1">
                <a:solidFill>
                  <a:srgbClr val="FF0000"/>
                </a:solidFill>
              </a:rPr>
              <a:t>Đoàn</a:t>
            </a:r>
            <a:r>
              <a:rPr lang="en-US" sz="6400" b="1" dirty="0">
                <a:solidFill>
                  <a:srgbClr val="FF0000"/>
                </a:solidFill>
              </a:rPr>
              <a:t> </a:t>
            </a:r>
            <a:r>
              <a:rPr lang="en-US" sz="6400" b="1" dirty="0" err="1">
                <a:solidFill>
                  <a:srgbClr val="FF0000"/>
                </a:solidFill>
              </a:rPr>
              <a:t>kết</a:t>
            </a:r>
            <a:endParaRPr lang="vi-VN" sz="6400" b="1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FAC514E-B20A-4AB9-A476-181E2BFE1A92}"/>
              </a:ext>
            </a:extLst>
          </p:cNvPr>
          <p:cNvSpPr txBox="1"/>
          <p:nvPr/>
        </p:nvSpPr>
        <p:spPr>
          <a:xfrm>
            <a:off x="1828800" y="860766"/>
            <a:ext cx="8763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5DAEFF"/>
                </a:solidFill>
              </a:rPr>
              <a:t>ỦY BAN NHÂN DÂN QUẬN GÒ VẤP</a:t>
            </a:r>
          </a:p>
          <a:p>
            <a:pPr algn="ctr"/>
            <a:endParaRPr lang="en-US" sz="4000" b="1" dirty="0">
              <a:solidFill>
                <a:srgbClr val="5DAEFF"/>
              </a:solidFill>
            </a:endParaRPr>
          </a:p>
          <a:p>
            <a:pPr algn="ctr"/>
            <a:r>
              <a:rPr lang="en-US" sz="4000" b="1" dirty="0">
                <a:solidFill>
                  <a:srgbClr val="FFC000"/>
                </a:solidFill>
              </a:rPr>
              <a:t>LUYỆN TỪ VÀ CÂU – KHỐI 4</a:t>
            </a:r>
          </a:p>
          <a:p>
            <a:pPr algn="ctr"/>
            <a:r>
              <a:rPr lang="en-US" sz="4000" b="1" dirty="0"/>
              <a:t>TUẦN 2</a:t>
            </a:r>
            <a:endParaRPr lang="vi-VN" sz="4000" b="1" dirty="0"/>
          </a:p>
        </p:txBody>
      </p:sp>
    </p:spTree>
    <p:extLst>
      <p:ext uri="{BB962C8B-B14F-4D97-AF65-F5344CB8AC3E}">
        <p14:creationId xmlns:p14="http://schemas.microsoft.com/office/powerpoint/2010/main" val="1432717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813" name="Text Box 21">
            <a:extLst>
              <a:ext uri="{FF2B5EF4-FFF2-40B4-BE49-F238E27FC236}">
                <a16:creationId xmlns:a16="http://schemas.microsoft.com/office/drawing/2014/main" id="{2784475B-1297-41E0-A69C-0D9E43246A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1066800"/>
            <a:ext cx="3886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algn="just" eaLnBrk="1" hangingPunct="1">
              <a:defRPr/>
            </a:pPr>
            <a:endParaRPr lang="en-US" sz="3600" i="1">
              <a:solidFill>
                <a:schemeClr val="hlink"/>
              </a:solidFill>
            </a:endParaRPr>
          </a:p>
        </p:txBody>
      </p:sp>
      <p:sp>
        <p:nvSpPr>
          <p:cNvPr id="33816" name="Text Box 24">
            <a:extLst>
              <a:ext uri="{FF2B5EF4-FFF2-40B4-BE49-F238E27FC236}">
                <a16:creationId xmlns:a16="http://schemas.microsoft.com/office/drawing/2014/main" id="{FE58D52A-CC78-40BB-8F85-CC7225D5A9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4114800"/>
            <a:ext cx="4038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algn="just" eaLnBrk="1" hangingPunct="1">
              <a:defRPr/>
            </a:pPr>
            <a:endParaRPr lang="en-US" sz="3600" i="1">
              <a:solidFill>
                <a:schemeClr val="hlink"/>
              </a:solidFill>
            </a:endParaRPr>
          </a:p>
        </p:txBody>
      </p:sp>
      <p:sp>
        <p:nvSpPr>
          <p:cNvPr id="33822" name="Text Box 30"/>
          <p:cNvSpPr txBox="1">
            <a:spLocks noChangeArrowheads="1"/>
          </p:cNvSpPr>
          <p:nvPr/>
        </p:nvSpPr>
        <p:spPr bwMode="auto">
          <a:xfrm>
            <a:off x="1524000" y="311151"/>
            <a:ext cx="9296400" cy="1200329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bg2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36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 4: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tục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ngữ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dưới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đây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khuyên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ta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điều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gì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chê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điều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gì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? </a:t>
            </a:r>
          </a:p>
        </p:txBody>
      </p:sp>
      <p:sp>
        <p:nvSpPr>
          <p:cNvPr id="33823" name="Text Box 31"/>
          <p:cNvSpPr txBox="1">
            <a:spLocks noChangeArrowheads="1"/>
          </p:cNvSpPr>
          <p:nvPr/>
        </p:nvSpPr>
        <p:spPr bwMode="auto">
          <a:xfrm>
            <a:off x="2057400" y="1954701"/>
            <a:ext cx="4343400" cy="67710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bg2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800" b="1" dirty="0">
                <a:solidFill>
                  <a:srgbClr val="FF6600"/>
                </a:solidFill>
                <a:latin typeface="Times New Roman" panose="02020603050405020304" pitchFamily="18" charset="0"/>
              </a:rPr>
              <a:t>a) Ở </a:t>
            </a:r>
            <a:r>
              <a:rPr lang="en-US" altLang="en-US" sz="3800" b="1" dirty="0" err="1">
                <a:solidFill>
                  <a:srgbClr val="FF6600"/>
                </a:solidFill>
                <a:latin typeface="Times New Roman" panose="02020603050405020304" pitchFamily="18" charset="0"/>
              </a:rPr>
              <a:t>hiền</a:t>
            </a:r>
            <a:r>
              <a:rPr lang="en-US" altLang="en-US" sz="3800" b="1" dirty="0">
                <a:solidFill>
                  <a:srgbClr val="FF66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800" b="1" dirty="0" err="1">
                <a:solidFill>
                  <a:srgbClr val="FF6600"/>
                </a:solidFill>
                <a:latin typeface="Times New Roman" panose="02020603050405020304" pitchFamily="18" charset="0"/>
              </a:rPr>
              <a:t>gặp</a:t>
            </a:r>
            <a:r>
              <a:rPr lang="en-US" altLang="en-US" sz="3800" b="1" dirty="0">
                <a:solidFill>
                  <a:srgbClr val="FF66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800" b="1" dirty="0" err="1">
                <a:solidFill>
                  <a:srgbClr val="FF6600"/>
                </a:solidFill>
                <a:latin typeface="Times New Roman" panose="02020603050405020304" pitchFamily="18" charset="0"/>
              </a:rPr>
              <a:t>lành</a:t>
            </a:r>
            <a:r>
              <a:rPr lang="en-US" altLang="en-US" sz="3800" b="1" dirty="0">
                <a:solidFill>
                  <a:srgbClr val="FF66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33825" name="Text Box 33"/>
          <p:cNvSpPr txBox="1">
            <a:spLocks noChangeArrowheads="1"/>
          </p:cNvSpPr>
          <p:nvPr/>
        </p:nvSpPr>
        <p:spPr bwMode="auto">
          <a:xfrm>
            <a:off x="2050472" y="3166670"/>
            <a:ext cx="5798127" cy="67710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bg2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800" b="1" dirty="0">
                <a:solidFill>
                  <a:srgbClr val="006600"/>
                </a:solidFill>
                <a:latin typeface="Times New Roman" panose="02020603050405020304" pitchFamily="18" charset="0"/>
              </a:rPr>
              <a:t>b) </a:t>
            </a:r>
            <a:r>
              <a:rPr lang="en-US" altLang="en-US" sz="3800" b="1" dirty="0" err="1">
                <a:solidFill>
                  <a:srgbClr val="006600"/>
                </a:solidFill>
                <a:latin typeface="Times New Roman" panose="02020603050405020304" pitchFamily="18" charset="0"/>
              </a:rPr>
              <a:t>Trâu</a:t>
            </a:r>
            <a:r>
              <a:rPr lang="en-US" altLang="en-US" sz="3800" b="1" dirty="0">
                <a:solidFill>
                  <a:srgbClr val="0066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800" b="1" dirty="0" err="1">
                <a:solidFill>
                  <a:srgbClr val="006600"/>
                </a:solidFill>
                <a:latin typeface="Times New Roman" panose="02020603050405020304" pitchFamily="18" charset="0"/>
              </a:rPr>
              <a:t>buộc</a:t>
            </a:r>
            <a:r>
              <a:rPr lang="en-US" altLang="en-US" sz="3800" b="1" dirty="0">
                <a:solidFill>
                  <a:srgbClr val="0066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800" b="1" dirty="0" err="1">
                <a:solidFill>
                  <a:srgbClr val="006600"/>
                </a:solidFill>
                <a:latin typeface="Times New Roman" panose="02020603050405020304" pitchFamily="18" charset="0"/>
              </a:rPr>
              <a:t>ghét</a:t>
            </a:r>
            <a:r>
              <a:rPr lang="en-US" altLang="en-US" sz="3800" b="1" dirty="0">
                <a:solidFill>
                  <a:srgbClr val="0066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800" b="1" dirty="0" err="1">
                <a:solidFill>
                  <a:srgbClr val="006600"/>
                </a:solidFill>
                <a:latin typeface="Times New Roman" panose="02020603050405020304" pitchFamily="18" charset="0"/>
              </a:rPr>
              <a:t>trâu</a:t>
            </a:r>
            <a:r>
              <a:rPr lang="en-US" altLang="en-US" sz="3800" b="1" dirty="0">
                <a:solidFill>
                  <a:srgbClr val="0066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800" b="1" dirty="0" err="1">
                <a:solidFill>
                  <a:srgbClr val="006600"/>
                </a:solidFill>
                <a:latin typeface="Times New Roman" panose="02020603050405020304" pitchFamily="18" charset="0"/>
              </a:rPr>
              <a:t>ăn</a:t>
            </a:r>
            <a:r>
              <a:rPr lang="en-US" altLang="en-US" sz="3800" b="1" dirty="0">
                <a:solidFill>
                  <a:srgbClr val="0066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33827" name="Text Box 35"/>
          <p:cNvSpPr txBox="1">
            <a:spLocks noChangeArrowheads="1"/>
          </p:cNvSpPr>
          <p:nvPr/>
        </p:nvSpPr>
        <p:spPr bwMode="auto">
          <a:xfrm>
            <a:off x="762000" y="4510901"/>
            <a:ext cx="8686800" cy="1261884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bg2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800" b="1" dirty="0">
                <a:solidFill>
                  <a:srgbClr val="FF0066"/>
                </a:solidFill>
                <a:latin typeface="Times New Roman" panose="02020603050405020304" pitchFamily="18" charset="0"/>
              </a:rPr>
              <a:t>c) </a:t>
            </a:r>
            <a:r>
              <a:rPr lang="en-US" altLang="en-US" sz="3800" b="1" dirty="0" err="1">
                <a:solidFill>
                  <a:srgbClr val="FF0066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3800" b="1" dirty="0">
                <a:solidFill>
                  <a:srgbClr val="FF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800" b="1" dirty="0" err="1">
                <a:solidFill>
                  <a:srgbClr val="FF0066"/>
                </a:solidFill>
                <a:latin typeface="Times New Roman" panose="02020603050405020304" pitchFamily="18" charset="0"/>
              </a:rPr>
              <a:t>cây</a:t>
            </a:r>
            <a:r>
              <a:rPr lang="en-US" altLang="en-US" sz="3800" b="1" dirty="0">
                <a:solidFill>
                  <a:srgbClr val="FF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800" b="1" dirty="0" err="1">
                <a:solidFill>
                  <a:srgbClr val="FF0066"/>
                </a:solidFill>
                <a:latin typeface="Times New Roman" panose="02020603050405020304" pitchFamily="18" charset="0"/>
              </a:rPr>
              <a:t>làm</a:t>
            </a:r>
            <a:r>
              <a:rPr lang="en-US" altLang="en-US" sz="3800" b="1" dirty="0">
                <a:solidFill>
                  <a:srgbClr val="FF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800" b="1" dirty="0" err="1">
                <a:solidFill>
                  <a:srgbClr val="FF0066"/>
                </a:solidFill>
                <a:latin typeface="Times New Roman" panose="02020603050405020304" pitchFamily="18" charset="0"/>
              </a:rPr>
              <a:t>chẳng</a:t>
            </a:r>
            <a:r>
              <a:rPr lang="en-US" altLang="en-US" sz="3800" b="1" dirty="0">
                <a:solidFill>
                  <a:srgbClr val="FF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800" b="1" dirty="0" err="1">
                <a:solidFill>
                  <a:srgbClr val="FF0066"/>
                </a:solidFill>
                <a:latin typeface="Times New Roman" panose="02020603050405020304" pitchFamily="18" charset="0"/>
              </a:rPr>
              <a:t>nên</a:t>
            </a:r>
            <a:r>
              <a:rPr lang="en-US" altLang="en-US" sz="3800" b="1" dirty="0">
                <a:solidFill>
                  <a:srgbClr val="FF0066"/>
                </a:solidFill>
                <a:latin typeface="Times New Roman" panose="02020603050405020304" pitchFamily="18" charset="0"/>
              </a:rPr>
              <a:t> non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800" b="1" dirty="0">
                <a:solidFill>
                  <a:srgbClr val="FF0066"/>
                </a:solidFill>
                <a:latin typeface="Times New Roman" panose="02020603050405020304" pitchFamily="18" charset="0"/>
              </a:rPr>
              <a:t>Ba </a:t>
            </a:r>
            <a:r>
              <a:rPr lang="en-US" altLang="en-US" sz="3800" b="1" dirty="0" err="1">
                <a:solidFill>
                  <a:srgbClr val="FF0066"/>
                </a:solidFill>
                <a:latin typeface="Times New Roman" panose="02020603050405020304" pitchFamily="18" charset="0"/>
              </a:rPr>
              <a:t>cây</a:t>
            </a:r>
            <a:r>
              <a:rPr lang="en-US" altLang="en-US" sz="3800" b="1" dirty="0">
                <a:solidFill>
                  <a:srgbClr val="FF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800" b="1" dirty="0" err="1">
                <a:solidFill>
                  <a:srgbClr val="FF0066"/>
                </a:solidFill>
                <a:latin typeface="Times New Roman" panose="02020603050405020304" pitchFamily="18" charset="0"/>
              </a:rPr>
              <a:t>chụm</a:t>
            </a:r>
            <a:r>
              <a:rPr lang="en-US" altLang="en-US" sz="3800" b="1" dirty="0">
                <a:solidFill>
                  <a:srgbClr val="FF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800" b="1" dirty="0" err="1">
                <a:solidFill>
                  <a:srgbClr val="FF0066"/>
                </a:solidFill>
                <a:latin typeface="Times New Roman" panose="02020603050405020304" pitchFamily="18" charset="0"/>
              </a:rPr>
              <a:t>lại</a:t>
            </a:r>
            <a:r>
              <a:rPr lang="en-US" altLang="en-US" sz="3800" b="1" dirty="0">
                <a:solidFill>
                  <a:srgbClr val="FF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800" b="1" dirty="0" err="1">
                <a:solidFill>
                  <a:srgbClr val="FF0066"/>
                </a:solidFill>
                <a:latin typeface="Times New Roman" panose="02020603050405020304" pitchFamily="18" charset="0"/>
              </a:rPr>
              <a:t>nên</a:t>
            </a:r>
            <a:r>
              <a:rPr lang="en-US" altLang="en-US" sz="3800" b="1" dirty="0">
                <a:solidFill>
                  <a:srgbClr val="FF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800" b="1" dirty="0" err="1">
                <a:solidFill>
                  <a:srgbClr val="FF0066"/>
                </a:solidFill>
                <a:latin typeface="Times New Roman" panose="02020603050405020304" pitchFamily="18" charset="0"/>
              </a:rPr>
              <a:t>hòn</a:t>
            </a:r>
            <a:r>
              <a:rPr lang="en-US" altLang="en-US" sz="3800" b="1" dirty="0">
                <a:solidFill>
                  <a:srgbClr val="FF0066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3800" b="1" dirty="0" err="1">
                <a:solidFill>
                  <a:srgbClr val="FF0066"/>
                </a:solidFill>
                <a:latin typeface="Times New Roman" panose="02020603050405020304" pitchFamily="18" charset="0"/>
              </a:rPr>
              <a:t>núi</a:t>
            </a:r>
            <a:r>
              <a:rPr lang="en-US" altLang="en-US" sz="3800" b="1" dirty="0">
                <a:solidFill>
                  <a:srgbClr val="FF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800" b="1" dirty="0" err="1">
                <a:solidFill>
                  <a:srgbClr val="FF0066"/>
                </a:solidFill>
                <a:latin typeface="Times New Roman" panose="02020603050405020304" pitchFamily="18" charset="0"/>
              </a:rPr>
              <a:t>cao</a:t>
            </a:r>
            <a:r>
              <a:rPr lang="en-US" altLang="en-US" sz="3800" b="1" dirty="0">
                <a:solidFill>
                  <a:srgbClr val="FF0066"/>
                </a:solidFill>
                <a:latin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16759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38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38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38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38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38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38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64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38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38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38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520"/>
                            </p:stCondLst>
                            <p:childTnLst>
                              <p:par>
                                <p:cTn id="2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338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338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338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22" grpId="0"/>
      <p:bldP spid="33823" grpId="0"/>
      <p:bldP spid="33825" grpId="0"/>
      <p:bldP spid="3382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30">
            <a:extLst>
              <a:ext uri="{FF2B5EF4-FFF2-40B4-BE49-F238E27FC236}">
                <a16:creationId xmlns:a16="http://schemas.microsoft.com/office/drawing/2014/main" id="{5D5B7314-3D31-4BA3-B46F-4C83101E5B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1302603"/>
            <a:ext cx="5943600" cy="83099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bg2"/>
            </a:prstShdw>
          </a:effec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Hướng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dẫn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tự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học</a:t>
            </a:r>
            <a:endParaRPr lang="en-US" altLang="en-US" sz="4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90600" y="2362200"/>
            <a:ext cx="102108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defRPr/>
            </a:pPr>
            <a:r>
              <a:rPr lang="en-US" sz="4000" dirty="0">
                <a:solidFill>
                  <a:srgbClr val="0000FF"/>
                </a:solidFill>
              </a:rPr>
              <a:t>1. </a:t>
            </a:r>
            <a:r>
              <a:rPr lang="en-US" sz="4000" dirty="0" err="1">
                <a:solidFill>
                  <a:srgbClr val="0000FF"/>
                </a:solidFill>
              </a:rPr>
              <a:t>Tìm</a:t>
            </a:r>
            <a:r>
              <a:rPr lang="en-US" sz="4000" dirty="0">
                <a:solidFill>
                  <a:srgbClr val="0000FF"/>
                </a:solidFill>
              </a:rPr>
              <a:t> </a:t>
            </a:r>
            <a:r>
              <a:rPr lang="en-US" sz="4000" dirty="0" err="1">
                <a:solidFill>
                  <a:srgbClr val="0000FF"/>
                </a:solidFill>
              </a:rPr>
              <a:t>thêm</a:t>
            </a:r>
            <a:r>
              <a:rPr lang="en-US" sz="4000" dirty="0">
                <a:solidFill>
                  <a:srgbClr val="0000FF"/>
                </a:solidFill>
              </a:rPr>
              <a:t> </a:t>
            </a:r>
            <a:r>
              <a:rPr lang="en-US" sz="4000" dirty="0" err="1">
                <a:solidFill>
                  <a:srgbClr val="0000FF"/>
                </a:solidFill>
              </a:rPr>
              <a:t>các</a:t>
            </a:r>
            <a:r>
              <a:rPr lang="en-US" sz="4000" dirty="0">
                <a:solidFill>
                  <a:srgbClr val="0000FF"/>
                </a:solidFill>
              </a:rPr>
              <a:t> </a:t>
            </a:r>
            <a:r>
              <a:rPr lang="en-US" sz="4000" dirty="0" err="1">
                <a:solidFill>
                  <a:srgbClr val="0000FF"/>
                </a:solidFill>
              </a:rPr>
              <a:t>từ</a:t>
            </a:r>
            <a:r>
              <a:rPr lang="en-US" sz="4000" dirty="0">
                <a:solidFill>
                  <a:srgbClr val="0000FF"/>
                </a:solidFill>
              </a:rPr>
              <a:t> </a:t>
            </a:r>
            <a:r>
              <a:rPr lang="en-US" sz="4000" dirty="0" err="1">
                <a:solidFill>
                  <a:srgbClr val="0000FF"/>
                </a:solidFill>
              </a:rPr>
              <a:t>ngữ</a:t>
            </a:r>
            <a:r>
              <a:rPr lang="en-US" sz="4000" dirty="0">
                <a:solidFill>
                  <a:srgbClr val="0000FF"/>
                </a:solidFill>
              </a:rPr>
              <a:t> </a:t>
            </a:r>
            <a:r>
              <a:rPr lang="en-US" sz="4000" dirty="0" err="1">
                <a:solidFill>
                  <a:srgbClr val="0000FF"/>
                </a:solidFill>
              </a:rPr>
              <a:t>về</a:t>
            </a:r>
            <a:r>
              <a:rPr lang="en-US" sz="4000" dirty="0">
                <a:solidFill>
                  <a:srgbClr val="0000FF"/>
                </a:solidFill>
              </a:rPr>
              <a:t> </a:t>
            </a:r>
            <a:r>
              <a:rPr lang="en-US" sz="4000" dirty="0" err="1">
                <a:solidFill>
                  <a:srgbClr val="0000FF"/>
                </a:solidFill>
              </a:rPr>
              <a:t>Nhân</a:t>
            </a:r>
            <a:r>
              <a:rPr lang="en-US" sz="4000" dirty="0">
                <a:solidFill>
                  <a:srgbClr val="0000FF"/>
                </a:solidFill>
              </a:rPr>
              <a:t> </a:t>
            </a:r>
            <a:r>
              <a:rPr lang="en-US" sz="4000" dirty="0" err="1">
                <a:solidFill>
                  <a:srgbClr val="0000FF"/>
                </a:solidFill>
              </a:rPr>
              <a:t>hậu</a:t>
            </a:r>
            <a:r>
              <a:rPr lang="en-US" sz="4000" dirty="0">
                <a:solidFill>
                  <a:srgbClr val="0000FF"/>
                </a:solidFill>
              </a:rPr>
              <a:t> - </a:t>
            </a:r>
            <a:r>
              <a:rPr lang="en-US" sz="4000" dirty="0" err="1">
                <a:solidFill>
                  <a:srgbClr val="0000FF"/>
                </a:solidFill>
              </a:rPr>
              <a:t>Đoàn</a:t>
            </a:r>
            <a:r>
              <a:rPr lang="en-US" sz="4000" dirty="0">
                <a:solidFill>
                  <a:srgbClr val="0000FF"/>
                </a:solidFill>
              </a:rPr>
              <a:t> </a:t>
            </a:r>
            <a:r>
              <a:rPr lang="en-US" sz="4000" dirty="0" err="1">
                <a:solidFill>
                  <a:srgbClr val="0000FF"/>
                </a:solidFill>
              </a:rPr>
              <a:t>kết</a:t>
            </a:r>
            <a:r>
              <a:rPr lang="en-US" sz="4000" dirty="0">
                <a:solidFill>
                  <a:srgbClr val="0000FF"/>
                </a:solidFill>
              </a:rPr>
              <a:t>.</a:t>
            </a:r>
          </a:p>
          <a:p>
            <a:pPr eaLnBrk="1" hangingPunct="1">
              <a:defRPr/>
            </a:pPr>
            <a:r>
              <a:rPr lang="en-US" sz="4000" dirty="0">
                <a:solidFill>
                  <a:srgbClr val="0000FF"/>
                </a:solidFill>
              </a:rPr>
              <a:t>2. </a:t>
            </a:r>
            <a:r>
              <a:rPr lang="en-US" sz="4000" dirty="0" err="1">
                <a:solidFill>
                  <a:srgbClr val="0000FF"/>
                </a:solidFill>
              </a:rPr>
              <a:t>Hoàn</a:t>
            </a:r>
            <a:r>
              <a:rPr lang="en-US" sz="4000" dirty="0">
                <a:solidFill>
                  <a:srgbClr val="0000FF"/>
                </a:solidFill>
              </a:rPr>
              <a:t> </a:t>
            </a:r>
            <a:r>
              <a:rPr lang="en-US" sz="4000" dirty="0" err="1">
                <a:solidFill>
                  <a:srgbClr val="0000FF"/>
                </a:solidFill>
              </a:rPr>
              <a:t>thành</a:t>
            </a:r>
            <a:r>
              <a:rPr lang="en-US" sz="4000" dirty="0">
                <a:solidFill>
                  <a:srgbClr val="0000FF"/>
                </a:solidFill>
              </a:rPr>
              <a:t> </a:t>
            </a:r>
            <a:r>
              <a:rPr lang="en-US" sz="4000" dirty="0" err="1">
                <a:solidFill>
                  <a:srgbClr val="0000FF"/>
                </a:solidFill>
              </a:rPr>
              <a:t>các</a:t>
            </a:r>
            <a:r>
              <a:rPr lang="en-US" sz="4000" dirty="0">
                <a:solidFill>
                  <a:srgbClr val="0000FF"/>
                </a:solidFill>
              </a:rPr>
              <a:t> </a:t>
            </a:r>
            <a:r>
              <a:rPr lang="en-US" sz="4000" dirty="0" err="1">
                <a:solidFill>
                  <a:srgbClr val="0000FF"/>
                </a:solidFill>
              </a:rPr>
              <a:t>bài</a:t>
            </a:r>
            <a:r>
              <a:rPr lang="en-US" sz="4000" dirty="0">
                <a:solidFill>
                  <a:srgbClr val="0000FF"/>
                </a:solidFill>
              </a:rPr>
              <a:t> </a:t>
            </a:r>
            <a:r>
              <a:rPr lang="en-US" sz="4000" dirty="0" err="1">
                <a:solidFill>
                  <a:srgbClr val="0000FF"/>
                </a:solidFill>
              </a:rPr>
              <a:t>tập</a:t>
            </a:r>
            <a:r>
              <a:rPr lang="en-US" sz="4000" dirty="0">
                <a:solidFill>
                  <a:srgbClr val="0000FF"/>
                </a:solidFill>
              </a:rPr>
              <a:t>.</a:t>
            </a:r>
          </a:p>
          <a:p>
            <a:pPr eaLnBrk="1" hangingPunct="1">
              <a:defRPr/>
            </a:pPr>
            <a:r>
              <a:rPr lang="en-US" sz="4000" dirty="0">
                <a:solidFill>
                  <a:srgbClr val="0000FF"/>
                </a:solidFill>
              </a:rPr>
              <a:t>3. </a:t>
            </a:r>
            <a:r>
              <a:rPr lang="en-US" sz="4000" dirty="0" err="1">
                <a:solidFill>
                  <a:srgbClr val="0000FF"/>
                </a:solidFill>
              </a:rPr>
              <a:t>Tìm</a:t>
            </a:r>
            <a:r>
              <a:rPr lang="en-US" sz="4000" dirty="0">
                <a:solidFill>
                  <a:srgbClr val="0000FF"/>
                </a:solidFill>
              </a:rPr>
              <a:t> </a:t>
            </a:r>
            <a:r>
              <a:rPr lang="en-US" sz="4000" dirty="0" err="1">
                <a:solidFill>
                  <a:srgbClr val="0000FF"/>
                </a:solidFill>
              </a:rPr>
              <a:t>thêm</a:t>
            </a:r>
            <a:r>
              <a:rPr lang="en-US" sz="4000" dirty="0">
                <a:solidFill>
                  <a:srgbClr val="0000FF"/>
                </a:solidFill>
              </a:rPr>
              <a:t> </a:t>
            </a:r>
            <a:r>
              <a:rPr lang="en-US" sz="4000" dirty="0" err="1">
                <a:solidFill>
                  <a:srgbClr val="0000FF"/>
                </a:solidFill>
              </a:rPr>
              <a:t>các</a:t>
            </a:r>
            <a:r>
              <a:rPr lang="en-US" sz="4000" dirty="0">
                <a:solidFill>
                  <a:srgbClr val="0000FF"/>
                </a:solidFill>
              </a:rPr>
              <a:t> </a:t>
            </a:r>
            <a:r>
              <a:rPr lang="en-US" sz="4000" dirty="0" err="1">
                <a:solidFill>
                  <a:srgbClr val="0000FF"/>
                </a:solidFill>
              </a:rPr>
              <a:t>câu</a:t>
            </a:r>
            <a:r>
              <a:rPr lang="en-US" sz="4000" dirty="0">
                <a:solidFill>
                  <a:srgbClr val="0000FF"/>
                </a:solidFill>
              </a:rPr>
              <a:t> </a:t>
            </a:r>
            <a:r>
              <a:rPr lang="en-US" sz="4000" dirty="0" err="1">
                <a:solidFill>
                  <a:srgbClr val="0000FF"/>
                </a:solidFill>
              </a:rPr>
              <a:t>tục</a:t>
            </a:r>
            <a:r>
              <a:rPr lang="en-US" sz="4000" dirty="0">
                <a:solidFill>
                  <a:srgbClr val="0000FF"/>
                </a:solidFill>
              </a:rPr>
              <a:t> </a:t>
            </a:r>
            <a:r>
              <a:rPr lang="en-US" sz="4000" dirty="0" err="1">
                <a:solidFill>
                  <a:srgbClr val="0000FF"/>
                </a:solidFill>
              </a:rPr>
              <a:t>ngữ</a:t>
            </a:r>
            <a:r>
              <a:rPr lang="en-US" sz="4000" dirty="0">
                <a:solidFill>
                  <a:srgbClr val="0000FF"/>
                </a:solidFill>
              </a:rPr>
              <a:t>, </a:t>
            </a:r>
            <a:r>
              <a:rPr lang="en-US" sz="4000" dirty="0" err="1">
                <a:solidFill>
                  <a:srgbClr val="0000FF"/>
                </a:solidFill>
              </a:rPr>
              <a:t>thành</a:t>
            </a:r>
            <a:r>
              <a:rPr lang="en-US" sz="4000" dirty="0">
                <a:solidFill>
                  <a:srgbClr val="0000FF"/>
                </a:solidFill>
              </a:rPr>
              <a:t> </a:t>
            </a:r>
            <a:r>
              <a:rPr lang="en-US" sz="4000" dirty="0" err="1">
                <a:solidFill>
                  <a:srgbClr val="0000FF"/>
                </a:solidFill>
              </a:rPr>
              <a:t>ngữ</a:t>
            </a:r>
            <a:r>
              <a:rPr lang="en-US" sz="4000" dirty="0">
                <a:solidFill>
                  <a:srgbClr val="0000FF"/>
                </a:solidFill>
              </a:rPr>
              <a:t> </a:t>
            </a:r>
            <a:r>
              <a:rPr lang="en-US" sz="4000" dirty="0" err="1">
                <a:solidFill>
                  <a:srgbClr val="0000FF"/>
                </a:solidFill>
              </a:rPr>
              <a:t>thích</a:t>
            </a:r>
            <a:r>
              <a:rPr lang="en-US" sz="4000" dirty="0">
                <a:solidFill>
                  <a:srgbClr val="0000FF"/>
                </a:solidFill>
              </a:rPr>
              <a:t>     </a:t>
            </a:r>
            <a:r>
              <a:rPr lang="en-US" sz="4000" dirty="0" err="1">
                <a:solidFill>
                  <a:srgbClr val="0000FF"/>
                </a:solidFill>
              </a:rPr>
              <a:t>hợp</a:t>
            </a:r>
            <a:r>
              <a:rPr lang="en-US" sz="4000" dirty="0">
                <a:solidFill>
                  <a:srgbClr val="0000FF"/>
                </a:solidFill>
              </a:rPr>
              <a:t> </a:t>
            </a:r>
            <a:r>
              <a:rPr lang="en-US" sz="4000" dirty="0" err="1">
                <a:solidFill>
                  <a:srgbClr val="0000FF"/>
                </a:solidFill>
              </a:rPr>
              <a:t>với</a:t>
            </a:r>
            <a:r>
              <a:rPr lang="en-US" sz="4000" dirty="0">
                <a:solidFill>
                  <a:srgbClr val="0000FF"/>
                </a:solidFill>
              </a:rPr>
              <a:t> </a:t>
            </a:r>
            <a:r>
              <a:rPr lang="en-US" sz="4000" dirty="0" err="1">
                <a:solidFill>
                  <a:srgbClr val="0000FF"/>
                </a:solidFill>
              </a:rPr>
              <a:t>chủ</a:t>
            </a:r>
            <a:r>
              <a:rPr lang="en-US" sz="4000" dirty="0">
                <a:solidFill>
                  <a:srgbClr val="0000FF"/>
                </a:solidFill>
              </a:rPr>
              <a:t> </a:t>
            </a:r>
            <a:r>
              <a:rPr lang="en-US" sz="4000" dirty="0" err="1">
                <a:solidFill>
                  <a:srgbClr val="0000FF"/>
                </a:solidFill>
              </a:rPr>
              <a:t>điểm</a:t>
            </a:r>
            <a:r>
              <a:rPr lang="en-US" sz="4000" dirty="0">
                <a:solidFill>
                  <a:srgbClr val="0000FF"/>
                </a:solidFill>
              </a:rPr>
              <a:t> </a:t>
            </a:r>
            <a:r>
              <a:rPr lang="en-US" sz="4000" dirty="0" err="1">
                <a:solidFill>
                  <a:srgbClr val="0000FF"/>
                </a:solidFill>
              </a:rPr>
              <a:t>mà</a:t>
            </a:r>
            <a:r>
              <a:rPr lang="en-US" sz="4000" dirty="0">
                <a:solidFill>
                  <a:srgbClr val="0000FF"/>
                </a:solidFill>
              </a:rPr>
              <a:t> </a:t>
            </a:r>
            <a:r>
              <a:rPr lang="en-US" sz="4000" dirty="0" err="1">
                <a:solidFill>
                  <a:srgbClr val="0000FF"/>
                </a:solidFill>
              </a:rPr>
              <a:t>em</a:t>
            </a:r>
            <a:r>
              <a:rPr lang="en-US" sz="4000" dirty="0">
                <a:solidFill>
                  <a:srgbClr val="0000FF"/>
                </a:solidFill>
              </a:rPr>
              <a:t> </a:t>
            </a:r>
            <a:r>
              <a:rPr lang="en-US" sz="4000" dirty="0" err="1">
                <a:solidFill>
                  <a:srgbClr val="0000FF"/>
                </a:solidFill>
              </a:rPr>
              <a:t>học</a:t>
            </a:r>
            <a:r>
              <a:rPr lang="en-US" sz="4000" dirty="0">
                <a:solidFill>
                  <a:srgbClr val="0000FF"/>
                </a:solidFill>
              </a:rPr>
              <a:t>.</a:t>
            </a:r>
          </a:p>
          <a:p>
            <a:endParaRPr lang="vi-VN" sz="3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loud 2"/>
          <p:cNvSpPr/>
          <p:nvPr/>
        </p:nvSpPr>
        <p:spPr>
          <a:xfrm>
            <a:off x="304800" y="0"/>
            <a:ext cx="10515600" cy="5943600"/>
          </a:xfrm>
          <a:prstGeom prst="cloud">
            <a:avLst/>
          </a:prstGeom>
          <a:solidFill>
            <a:srgbClr val="CC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95400" y="1066800"/>
            <a:ext cx="8686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P001" panose="020B0603050302020204" pitchFamily="34" charset="-93"/>
                <a:ea typeface="HP001" panose="020B0603050302020204" pitchFamily="34" charset="-93"/>
                <a:cs typeface="+mn-cs"/>
              </a:rPr>
              <a:t>Các</a:t>
            </a: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P001" panose="020B0603050302020204" pitchFamily="34" charset="-93"/>
                <a:ea typeface="HP001" panose="020B0603050302020204" pitchFamily="34" charset="-93"/>
                <a:cs typeface="+mn-cs"/>
              </a:rPr>
              <a:t> </a:t>
            </a:r>
            <a:r>
              <a:rPr kumimoji="0" lang="en-US" sz="7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P001" panose="020B0603050302020204" pitchFamily="34" charset="-93"/>
                <a:ea typeface="HP001" panose="020B0603050302020204" pitchFamily="34" charset="-93"/>
                <a:cs typeface="+mn-cs"/>
              </a:rPr>
              <a:t>em</a:t>
            </a: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P001" panose="020B0603050302020204" pitchFamily="34" charset="-93"/>
                <a:ea typeface="HP001" panose="020B0603050302020204" pitchFamily="34" charset="-93"/>
                <a:cs typeface="+mn-cs"/>
              </a:rPr>
              <a:t> </a:t>
            </a:r>
            <a:r>
              <a:rPr kumimoji="0" lang="en-US" sz="7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P001" panose="020B0603050302020204" pitchFamily="34" charset="-93"/>
                <a:ea typeface="HP001" panose="020B0603050302020204" pitchFamily="34" charset="-93"/>
                <a:cs typeface="+mn-cs"/>
              </a:rPr>
              <a:t>nghỉ</a:t>
            </a: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P001" panose="020B0603050302020204" pitchFamily="34" charset="-93"/>
                <a:ea typeface="HP001" panose="020B0603050302020204" pitchFamily="34" charset="-93"/>
                <a:cs typeface="+mn-cs"/>
              </a:rPr>
              <a:t> </a:t>
            </a:r>
            <a:r>
              <a:rPr kumimoji="0" lang="en-US" sz="7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P001" panose="020B0603050302020204" pitchFamily="34" charset="-93"/>
                <a:ea typeface="HP001" panose="020B0603050302020204" pitchFamily="34" charset="-93"/>
                <a:cs typeface="+mn-cs"/>
              </a:rPr>
              <a:t>giải</a:t>
            </a: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P001" panose="020B0603050302020204" pitchFamily="34" charset="-93"/>
                <a:ea typeface="HP001" panose="020B0603050302020204" pitchFamily="34" charset="-93"/>
                <a:cs typeface="+mn-cs"/>
              </a:rPr>
              <a:t> </a:t>
            </a:r>
            <a:r>
              <a:rPr kumimoji="0" lang="en-US" sz="7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P001" panose="020B0603050302020204" pitchFamily="34" charset="-93"/>
                <a:ea typeface="HP001" panose="020B0603050302020204" pitchFamily="34" charset="-93"/>
                <a:cs typeface="+mn-cs"/>
              </a:rPr>
              <a:t>lao</a:t>
            </a: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P001" panose="020B0603050302020204" pitchFamily="34" charset="-93"/>
                <a:ea typeface="HP001" panose="020B0603050302020204" pitchFamily="34" charset="-93"/>
                <a:cs typeface="+mn-cs"/>
              </a:rPr>
              <a:t> 10 </a:t>
            </a:r>
            <a:r>
              <a:rPr kumimoji="0" lang="en-US" sz="7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P001" panose="020B0603050302020204" pitchFamily="34" charset="-93"/>
                <a:ea typeface="HP001" panose="020B0603050302020204" pitchFamily="34" charset="-93"/>
                <a:cs typeface="+mn-cs"/>
              </a:rPr>
              <a:t>phút</a:t>
            </a: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P001" panose="020B0603050302020204" pitchFamily="34" charset="-93"/>
                <a:ea typeface="HP001" panose="020B0603050302020204" pitchFamily="34" charset="-93"/>
                <a:cs typeface="+mn-cs"/>
              </a:rPr>
              <a:t> </a:t>
            </a:r>
            <a:r>
              <a:rPr kumimoji="0" lang="en-US" sz="7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P001" panose="020B0603050302020204" pitchFamily="34" charset="-93"/>
                <a:ea typeface="HP001" panose="020B0603050302020204" pitchFamily="34" charset="-93"/>
                <a:cs typeface="+mn-cs"/>
              </a:rPr>
              <a:t>nhé</a:t>
            </a: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P001" panose="020B0603050302020204" pitchFamily="34" charset="-93"/>
                <a:ea typeface="HP001" panose="020B0603050302020204" pitchFamily="34" charset="-93"/>
                <a:cs typeface="+mn-cs"/>
              </a:rPr>
              <a:t>!</a:t>
            </a:r>
            <a:endParaRPr kumimoji="0" lang="vi-VN" sz="7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P001" panose="020B0603050302020204" pitchFamily="34" charset="-93"/>
              <a:ea typeface="HP001" panose="020B0603050302020204" pitchFamily="34" charset="-93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60698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ình nền powerPoint 3 | Mầm non Gia Thượng">
            <a:extLst>
              <a:ext uri="{FF2B5EF4-FFF2-40B4-BE49-F238E27FC236}">
                <a16:creationId xmlns:a16="http://schemas.microsoft.com/office/drawing/2014/main" id="{31EB252F-ADA4-4829-ABA6-531592CB3F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WordArt 20">
            <a:extLst>
              <a:ext uri="{FF2B5EF4-FFF2-40B4-BE49-F238E27FC236}">
                <a16:creationId xmlns:a16="http://schemas.microsoft.com/office/drawing/2014/main" id="{C03E0DB7-1C45-4B7B-9E83-A81B38C529A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657600" y="609600"/>
            <a:ext cx="5076825" cy="381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dirty="0" err="1">
                <a:solidFill>
                  <a:srgbClr val="006600"/>
                </a:solidFill>
                <a:effectLst>
                  <a:outerShdw blurRad="38100" dist="19049" dir="2700000" algn="tl" rotWithShape="0">
                    <a:schemeClr val="tx1">
                      <a:alpha val="39998"/>
                    </a:schemeClr>
                  </a:outerShdw>
                </a:effectLst>
                <a:cs typeface="Times New Roman" panose="02020603050405020304" pitchFamily="18" charset="0"/>
              </a:rPr>
              <a:t>Luyện</a:t>
            </a:r>
            <a:r>
              <a:rPr lang="en-US" sz="3600" b="1" kern="10" dirty="0">
                <a:solidFill>
                  <a:srgbClr val="006600"/>
                </a:solidFill>
                <a:effectLst>
                  <a:outerShdw blurRad="38100" dist="19049" dir="2700000" algn="tl" rotWithShape="0">
                    <a:schemeClr val="tx1">
                      <a:alpha val="39998"/>
                    </a:scheme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solidFill>
                  <a:srgbClr val="006600"/>
                </a:solidFill>
                <a:effectLst>
                  <a:outerShdw blurRad="38100" dist="19049" dir="2700000" algn="tl" rotWithShape="0">
                    <a:schemeClr val="tx1">
                      <a:alpha val="39998"/>
                    </a:schemeClr>
                  </a:outerShdw>
                </a:effectLst>
                <a:cs typeface="Times New Roman" panose="02020603050405020304" pitchFamily="18" charset="0"/>
              </a:rPr>
              <a:t>từ</a:t>
            </a:r>
            <a:r>
              <a:rPr lang="en-US" sz="3600" b="1" kern="10" dirty="0">
                <a:solidFill>
                  <a:srgbClr val="006600"/>
                </a:solidFill>
                <a:effectLst>
                  <a:outerShdw blurRad="38100" dist="19049" dir="2700000" algn="tl" rotWithShape="0">
                    <a:schemeClr val="tx1">
                      <a:alpha val="39998"/>
                    </a:scheme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solidFill>
                  <a:srgbClr val="006600"/>
                </a:solidFill>
                <a:effectLst>
                  <a:outerShdw blurRad="38100" dist="19049" dir="2700000" algn="tl" rotWithShape="0">
                    <a:schemeClr val="tx1">
                      <a:alpha val="39998"/>
                    </a:schemeClr>
                  </a:outerShdw>
                </a:effectLst>
                <a:cs typeface="Times New Roman" panose="02020603050405020304" pitchFamily="18" charset="0"/>
              </a:rPr>
              <a:t>và</a:t>
            </a:r>
            <a:r>
              <a:rPr lang="en-US" sz="3600" b="1" kern="10" dirty="0">
                <a:solidFill>
                  <a:srgbClr val="006600"/>
                </a:solidFill>
                <a:effectLst>
                  <a:outerShdw blurRad="38100" dist="19049" dir="2700000" algn="tl" rotWithShape="0">
                    <a:schemeClr val="tx1">
                      <a:alpha val="39998"/>
                    </a:scheme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solidFill>
                  <a:srgbClr val="006600"/>
                </a:solidFill>
                <a:effectLst>
                  <a:outerShdw blurRad="38100" dist="19049" dir="2700000" algn="tl" rotWithShape="0">
                    <a:schemeClr val="tx1">
                      <a:alpha val="39998"/>
                    </a:schemeClr>
                  </a:outerShdw>
                </a:effectLst>
                <a:cs typeface="Times New Roman" panose="02020603050405020304" pitchFamily="18" charset="0"/>
              </a:rPr>
              <a:t>câu</a:t>
            </a:r>
            <a:r>
              <a:rPr lang="en-US" sz="3600" b="1" kern="10" dirty="0">
                <a:solidFill>
                  <a:srgbClr val="006600"/>
                </a:solidFill>
                <a:effectLst>
                  <a:outerShdw blurRad="38100" dist="19049" dir="2700000" algn="tl" rotWithShape="0">
                    <a:schemeClr val="tx1">
                      <a:alpha val="39998"/>
                    </a:schemeClr>
                  </a:outerShdw>
                </a:effectLst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WordArt 21">
            <a:extLst>
              <a:ext uri="{FF2B5EF4-FFF2-40B4-BE49-F238E27FC236}">
                <a16:creationId xmlns:a16="http://schemas.microsoft.com/office/drawing/2014/main" id="{59D5E21D-A463-4B49-A111-C47AD418AB9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276600" y="1143000"/>
            <a:ext cx="57912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Mở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rộng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vốn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từ</a:t>
            </a:r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cs typeface="Times New Roman" panose="02020603050405020304" pitchFamily="18" charset="0"/>
            </a:endParaRPr>
          </a:p>
          <a:p>
            <a:pPr algn="ctr"/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Nhân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hậu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 –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Đoàn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kết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0" y="2819400"/>
            <a:ext cx="4343400" cy="255454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err="1">
                <a:solidFill>
                  <a:srgbClr val="0000FF"/>
                </a:solidFill>
              </a:rPr>
              <a:t>Có</a:t>
            </a:r>
            <a:r>
              <a:rPr lang="en-US" sz="4000" b="1" dirty="0">
                <a:solidFill>
                  <a:srgbClr val="0000FF"/>
                </a:solidFill>
              </a:rPr>
              <a:t> </a:t>
            </a:r>
            <a:r>
              <a:rPr lang="en-US" sz="4000" b="1" dirty="0" err="1">
                <a:solidFill>
                  <a:srgbClr val="C00000"/>
                </a:solidFill>
              </a:rPr>
              <a:t>lòng</a:t>
            </a:r>
            <a:r>
              <a:rPr lang="en-US" sz="4000" b="1" dirty="0">
                <a:solidFill>
                  <a:srgbClr val="C00000"/>
                </a:solidFill>
              </a:rPr>
              <a:t> </a:t>
            </a:r>
            <a:r>
              <a:rPr lang="en-US" sz="4000" b="1" dirty="0" err="1">
                <a:solidFill>
                  <a:srgbClr val="C00000"/>
                </a:solidFill>
              </a:rPr>
              <a:t>thương</a:t>
            </a:r>
            <a:r>
              <a:rPr lang="en-US" sz="4000" b="1" dirty="0">
                <a:solidFill>
                  <a:srgbClr val="C00000"/>
                </a:solidFill>
              </a:rPr>
              <a:t> </a:t>
            </a:r>
            <a:r>
              <a:rPr lang="en-US" sz="4000" b="1" dirty="0" err="1">
                <a:solidFill>
                  <a:srgbClr val="C00000"/>
                </a:solidFill>
              </a:rPr>
              <a:t>người</a:t>
            </a:r>
            <a:r>
              <a:rPr lang="en-US" sz="4000" b="1" dirty="0">
                <a:solidFill>
                  <a:srgbClr val="0000FF"/>
                </a:solidFill>
              </a:rPr>
              <a:t>, </a:t>
            </a:r>
            <a:r>
              <a:rPr lang="en-US" sz="4000" b="1" dirty="0" err="1">
                <a:solidFill>
                  <a:srgbClr val="0000FF"/>
                </a:solidFill>
              </a:rPr>
              <a:t>luôn</a:t>
            </a:r>
            <a:r>
              <a:rPr lang="en-US" sz="4000" b="1" dirty="0">
                <a:solidFill>
                  <a:srgbClr val="0000FF"/>
                </a:solidFill>
              </a:rPr>
              <a:t> </a:t>
            </a:r>
            <a:r>
              <a:rPr lang="en-US" sz="4000" b="1" dirty="0" err="1">
                <a:solidFill>
                  <a:srgbClr val="0000FF"/>
                </a:solidFill>
              </a:rPr>
              <a:t>mang</a:t>
            </a:r>
            <a:r>
              <a:rPr lang="en-US" sz="4000" b="1" dirty="0">
                <a:solidFill>
                  <a:srgbClr val="0000FF"/>
                </a:solidFill>
              </a:rPr>
              <a:t> </a:t>
            </a:r>
            <a:r>
              <a:rPr lang="en-US" sz="4000" b="1" dirty="0" err="1">
                <a:solidFill>
                  <a:srgbClr val="0000FF"/>
                </a:solidFill>
              </a:rPr>
              <a:t>những</a:t>
            </a:r>
            <a:r>
              <a:rPr lang="en-US" sz="4000" b="1" dirty="0">
                <a:solidFill>
                  <a:srgbClr val="0000FF"/>
                </a:solidFill>
              </a:rPr>
              <a:t> </a:t>
            </a:r>
            <a:r>
              <a:rPr lang="en-US" sz="4000" b="1" dirty="0" err="1">
                <a:solidFill>
                  <a:srgbClr val="0000FF"/>
                </a:solidFill>
              </a:rPr>
              <a:t>thứ</a:t>
            </a:r>
            <a:r>
              <a:rPr lang="en-US" sz="4000" b="1" dirty="0">
                <a:solidFill>
                  <a:srgbClr val="0000FF"/>
                </a:solidFill>
              </a:rPr>
              <a:t> </a:t>
            </a:r>
            <a:r>
              <a:rPr lang="en-US" sz="4000" b="1" dirty="0" err="1">
                <a:solidFill>
                  <a:srgbClr val="0000FF"/>
                </a:solidFill>
              </a:rPr>
              <a:t>tốt</a:t>
            </a:r>
            <a:r>
              <a:rPr lang="en-US" sz="4000" b="1" dirty="0">
                <a:solidFill>
                  <a:srgbClr val="0000FF"/>
                </a:solidFill>
              </a:rPr>
              <a:t> </a:t>
            </a:r>
            <a:r>
              <a:rPr lang="en-US" sz="4000" b="1" dirty="0" err="1">
                <a:solidFill>
                  <a:srgbClr val="0000FF"/>
                </a:solidFill>
              </a:rPr>
              <a:t>đẹp</a:t>
            </a:r>
            <a:r>
              <a:rPr lang="en-US" sz="4000" b="1" dirty="0">
                <a:solidFill>
                  <a:srgbClr val="0000FF"/>
                </a:solidFill>
              </a:rPr>
              <a:t> </a:t>
            </a:r>
            <a:r>
              <a:rPr lang="en-US" sz="4000" b="1" dirty="0" err="1">
                <a:solidFill>
                  <a:srgbClr val="0000FF"/>
                </a:solidFill>
              </a:rPr>
              <a:t>cho</a:t>
            </a:r>
            <a:r>
              <a:rPr lang="en-US" sz="4000" b="1" dirty="0">
                <a:solidFill>
                  <a:srgbClr val="0000FF"/>
                </a:solidFill>
              </a:rPr>
              <a:t> </a:t>
            </a:r>
            <a:r>
              <a:rPr lang="en-US" sz="4000" b="1" dirty="0" err="1">
                <a:solidFill>
                  <a:srgbClr val="0000FF"/>
                </a:solidFill>
              </a:rPr>
              <a:t>người</a:t>
            </a:r>
            <a:r>
              <a:rPr lang="en-US" sz="4000" b="1" dirty="0">
                <a:solidFill>
                  <a:srgbClr val="0000FF"/>
                </a:solidFill>
              </a:rPr>
              <a:t> </a:t>
            </a:r>
            <a:r>
              <a:rPr lang="en-US" sz="4000" b="1" dirty="0" err="1">
                <a:solidFill>
                  <a:srgbClr val="0000FF"/>
                </a:solidFill>
              </a:rPr>
              <a:t>khác</a:t>
            </a:r>
            <a:r>
              <a:rPr lang="en-US" sz="4000" b="1" dirty="0">
                <a:solidFill>
                  <a:srgbClr val="0000FF"/>
                </a:solidFill>
              </a:rPr>
              <a:t>.</a:t>
            </a:r>
            <a:endParaRPr lang="vi-VN" sz="4000" b="1" dirty="0">
              <a:solidFill>
                <a:srgbClr val="0000FF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553200" y="2819400"/>
            <a:ext cx="4038600" cy="2554545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err="1">
                <a:solidFill>
                  <a:srgbClr val="C00000"/>
                </a:solidFill>
              </a:rPr>
              <a:t>Kết</a:t>
            </a:r>
            <a:r>
              <a:rPr lang="en-US" sz="4000" b="1" dirty="0">
                <a:solidFill>
                  <a:srgbClr val="C00000"/>
                </a:solidFill>
              </a:rPr>
              <a:t> </a:t>
            </a:r>
            <a:r>
              <a:rPr lang="en-US" sz="4000" b="1" dirty="0" err="1">
                <a:solidFill>
                  <a:srgbClr val="C00000"/>
                </a:solidFill>
              </a:rPr>
              <a:t>lại</a:t>
            </a:r>
            <a:r>
              <a:rPr lang="en-US" sz="4000" b="1" dirty="0">
                <a:solidFill>
                  <a:srgbClr val="C00000"/>
                </a:solidFill>
              </a:rPr>
              <a:t> </a:t>
            </a:r>
            <a:r>
              <a:rPr lang="en-US" sz="4000" b="1" dirty="0" err="1">
                <a:solidFill>
                  <a:srgbClr val="0000FF"/>
                </a:solidFill>
              </a:rPr>
              <a:t>thành</a:t>
            </a:r>
            <a:r>
              <a:rPr lang="en-US" sz="4000" b="1" dirty="0">
                <a:solidFill>
                  <a:srgbClr val="0000FF"/>
                </a:solidFill>
              </a:rPr>
              <a:t> </a:t>
            </a:r>
            <a:r>
              <a:rPr lang="en-US" sz="4000" b="1" dirty="0" err="1">
                <a:solidFill>
                  <a:srgbClr val="0000FF"/>
                </a:solidFill>
              </a:rPr>
              <a:t>một</a:t>
            </a:r>
            <a:r>
              <a:rPr lang="en-US" sz="4000" b="1" dirty="0">
                <a:solidFill>
                  <a:srgbClr val="0000FF"/>
                </a:solidFill>
              </a:rPr>
              <a:t> </a:t>
            </a:r>
            <a:r>
              <a:rPr lang="en-US" sz="4000" b="1" dirty="0" err="1">
                <a:solidFill>
                  <a:srgbClr val="0000FF"/>
                </a:solidFill>
              </a:rPr>
              <a:t>khối</a:t>
            </a:r>
            <a:r>
              <a:rPr lang="en-US" sz="4000" b="1" dirty="0">
                <a:solidFill>
                  <a:srgbClr val="0000FF"/>
                </a:solidFill>
              </a:rPr>
              <a:t> </a:t>
            </a:r>
            <a:r>
              <a:rPr lang="en-US" sz="4000" b="1" dirty="0" err="1">
                <a:solidFill>
                  <a:srgbClr val="0000FF"/>
                </a:solidFill>
              </a:rPr>
              <a:t>thống</a:t>
            </a:r>
            <a:r>
              <a:rPr lang="en-US" sz="4000" b="1" dirty="0">
                <a:solidFill>
                  <a:srgbClr val="0000FF"/>
                </a:solidFill>
              </a:rPr>
              <a:t> </a:t>
            </a:r>
            <a:r>
              <a:rPr lang="en-US" sz="4000" b="1" dirty="0" err="1">
                <a:solidFill>
                  <a:srgbClr val="0000FF"/>
                </a:solidFill>
              </a:rPr>
              <a:t>nhất</a:t>
            </a:r>
            <a:r>
              <a:rPr lang="en-US" sz="4000" b="1" dirty="0">
                <a:solidFill>
                  <a:srgbClr val="0000FF"/>
                </a:solidFill>
              </a:rPr>
              <a:t>, </a:t>
            </a:r>
            <a:r>
              <a:rPr lang="en-US" sz="4000" b="1" dirty="0" err="1">
                <a:solidFill>
                  <a:srgbClr val="0000FF"/>
                </a:solidFill>
              </a:rPr>
              <a:t>cùng</a:t>
            </a:r>
            <a:r>
              <a:rPr lang="en-US" sz="4000" b="1" dirty="0">
                <a:solidFill>
                  <a:srgbClr val="0000FF"/>
                </a:solidFill>
              </a:rPr>
              <a:t> </a:t>
            </a:r>
            <a:r>
              <a:rPr lang="en-US" sz="4000" b="1" dirty="0" err="1">
                <a:solidFill>
                  <a:srgbClr val="0000FF"/>
                </a:solidFill>
              </a:rPr>
              <a:t>hoạt</a:t>
            </a:r>
            <a:r>
              <a:rPr lang="en-US" sz="4000" b="1" dirty="0">
                <a:solidFill>
                  <a:srgbClr val="0000FF"/>
                </a:solidFill>
              </a:rPr>
              <a:t> </a:t>
            </a:r>
            <a:r>
              <a:rPr lang="en-US" sz="4000" b="1" dirty="0" err="1">
                <a:solidFill>
                  <a:srgbClr val="0000FF"/>
                </a:solidFill>
              </a:rPr>
              <a:t>động</a:t>
            </a:r>
            <a:r>
              <a:rPr lang="en-US" sz="4000" b="1" dirty="0">
                <a:solidFill>
                  <a:srgbClr val="0000FF"/>
                </a:solidFill>
              </a:rPr>
              <a:t> </a:t>
            </a:r>
            <a:r>
              <a:rPr lang="en-US" sz="4000" b="1" dirty="0" err="1">
                <a:solidFill>
                  <a:srgbClr val="0000FF"/>
                </a:solidFill>
              </a:rPr>
              <a:t>vì</a:t>
            </a:r>
            <a:r>
              <a:rPr lang="en-US" sz="4000" b="1" dirty="0">
                <a:solidFill>
                  <a:srgbClr val="0000FF"/>
                </a:solidFill>
              </a:rPr>
              <a:t> </a:t>
            </a:r>
            <a:r>
              <a:rPr lang="en-US" sz="4000" b="1" dirty="0" err="1">
                <a:solidFill>
                  <a:srgbClr val="0000FF"/>
                </a:solidFill>
              </a:rPr>
              <a:t>lợi</a:t>
            </a:r>
            <a:r>
              <a:rPr lang="en-US" sz="4000" b="1" dirty="0">
                <a:solidFill>
                  <a:srgbClr val="0000FF"/>
                </a:solidFill>
              </a:rPr>
              <a:t> </a:t>
            </a:r>
            <a:r>
              <a:rPr lang="en-US" sz="4000" b="1" dirty="0" err="1">
                <a:solidFill>
                  <a:srgbClr val="0000FF"/>
                </a:solidFill>
              </a:rPr>
              <a:t>ích</a:t>
            </a:r>
            <a:r>
              <a:rPr lang="en-US" sz="4000" b="1" dirty="0">
                <a:solidFill>
                  <a:srgbClr val="0000FF"/>
                </a:solidFill>
              </a:rPr>
              <a:t> </a:t>
            </a:r>
            <a:r>
              <a:rPr lang="en-US" sz="4000" b="1" dirty="0" err="1">
                <a:solidFill>
                  <a:srgbClr val="0000FF"/>
                </a:solidFill>
              </a:rPr>
              <a:t>chung</a:t>
            </a:r>
            <a:r>
              <a:rPr lang="en-US" sz="4000" b="1" dirty="0">
                <a:solidFill>
                  <a:srgbClr val="0000FF"/>
                </a:solidFill>
              </a:rPr>
              <a:t>.</a:t>
            </a:r>
            <a:endParaRPr lang="vi-VN" sz="4000" b="1" dirty="0">
              <a:solidFill>
                <a:srgbClr val="0000FF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4114800" y="2237096"/>
            <a:ext cx="798394" cy="609600"/>
          </a:xfrm>
          <a:prstGeom prst="straightConnector1">
            <a:avLst/>
          </a:prstGeom>
          <a:ln w="73025" cmpd="sng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7507406" y="2209800"/>
            <a:ext cx="798394" cy="636896"/>
          </a:xfrm>
          <a:prstGeom prst="straightConnector1">
            <a:avLst/>
          </a:prstGeom>
          <a:ln w="73025" cmpd="sng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6252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8">
            <a:extLst>
              <a:ext uri="{FF2B5EF4-FFF2-40B4-BE49-F238E27FC236}">
                <a16:creationId xmlns:a16="http://schemas.microsoft.com/office/drawing/2014/main" id="{9ED2D949-85CE-44FA-B9D0-1B4D283710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9500" y="133032"/>
            <a:ext cx="5410200" cy="707886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prstShdw prst="shdw17" dist="17961" dir="2700000">
              <a:schemeClr val="bg2"/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 dirty="0" err="1">
                <a:latin typeface="Times New Roman" panose="02020603050405020304" pitchFamily="18" charset="0"/>
              </a:rPr>
              <a:t>Bài</a:t>
            </a:r>
            <a:r>
              <a:rPr lang="en-US" altLang="en-US" sz="4000" b="1" dirty="0">
                <a:latin typeface="Times New Roman" panose="02020603050405020304" pitchFamily="18" charset="0"/>
              </a:rPr>
              <a:t> 1: </a:t>
            </a:r>
            <a:r>
              <a:rPr lang="en-US" altLang="en-US" sz="4000" b="1" dirty="0" err="1">
                <a:latin typeface="Times New Roman" panose="02020603050405020304" pitchFamily="18" charset="0"/>
              </a:rPr>
              <a:t>Tìm</a:t>
            </a:r>
            <a:r>
              <a:rPr lang="en-US" altLang="en-US" sz="4000" b="1" dirty="0"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</a:rPr>
              <a:t>các</a:t>
            </a:r>
            <a:r>
              <a:rPr lang="en-US" altLang="en-US" sz="4000" b="1" dirty="0"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</a:rPr>
              <a:t>từ</a:t>
            </a:r>
            <a:r>
              <a:rPr lang="en-US" altLang="en-US" sz="4000" b="1" dirty="0"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</a:rPr>
              <a:t>ngữ</a:t>
            </a:r>
            <a:r>
              <a:rPr lang="en-US" altLang="en-US" sz="4000" b="1" dirty="0">
                <a:latin typeface="Times New Roman" panose="02020603050405020304" pitchFamily="18" charset="0"/>
              </a:rPr>
              <a:t>: 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AB880EC7-B55D-4F50-A8DE-7BC39813D5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7025551"/>
              </p:ext>
            </p:extLst>
          </p:nvPr>
        </p:nvGraphicFramePr>
        <p:xfrm>
          <a:off x="990600" y="923477"/>
          <a:ext cx="10668000" cy="593452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054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625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90600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 DUNG</a:t>
                      </a:r>
                    </a:p>
                  </a:txBody>
                  <a:tcPr anchor="ctr"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 TỪ NGỮ</a:t>
                      </a:r>
                    </a:p>
                  </a:txBody>
                  <a:tcPr anchor="ctr">
                    <a:solidFill>
                      <a:schemeClr val="accent5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4679">
                <a:tc>
                  <a:txBody>
                    <a:bodyPr/>
                    <a:lstStyle/>
                    <a:p>
                      <a:pPr algn="l"/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a) </a:t>
                      </a:r>
                      <a:r>
                        <a:rPr lang="en-US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lòng</a:t>
                      </a:r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i="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lang="en-US" sz="3200" b="1" i="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i="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hậu</a:t>
                      </a:r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tình</a:t>
                      </a:r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cảm</a:t>
                      </a:r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thương</a:t>
                      </a:r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đồng</a:t>
                      </a:r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loại</a:t>
                      </a:r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24679">
                <a:tc>
                  <a:txBody>
                    <a:bodyPr/>
                    <a:lstStyle/>
                    <a:p>
                      <a:pPr algn="l"/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b) </a:t>
                      </a:r>
                      <a:r>
                        <a:rPr lang="en-US" sz="3200" b="1" i="0" kern="12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Trái</a:t>
                      </a:r>
                      <a:r>
                        <a:rPr lang="en-US" sz="3200" b="1" i="0" kern="12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i="0" kern="12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nghĩa</a:t>
                      </a:r>
                      <a:r>
                        <a:rPr lang="en-US" sz="3200" b="1" i="0" kern="12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lang="en-US" sz="32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hậu</a:t>
                      </a:r>
                      <a:r>
                        <a:rPr lang="en-US" sz="32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hoặc</a:t>
                      </a:r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lang="en-US" sz="32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thương</a:t>
                      </a:r>
                      <a:r>
                        <a:rPr lang="en-US" sz="32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24679">
                <a:tc>
                  <a:txBody>
                    <a:bodyPr/>
                    <a:lstStyle/>
                    <a:p>
                      <a:pPr algn="l"/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c) </a:t>
                      </a:r>
                      <a:r>
                        <a:rPr lang="en-US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tinh</a:t>
                      </a:r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thần</a:t>
                      </a:r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i="0" kern="12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đùm</a:t>
                      </a:r>
                      <a:r>
                        <a:rPr lang="en-US" sz="3200" b="1" i="0" kern="12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i="0" kern="12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bọc</a:t>
                      </a:r>
                      <a:r>
                        <a:rPr lang="en-US" sz="3200" b="1" i="0" kern="12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200" b="1" i="0" kern="12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giúp</a:t>
                      </a:r>
                      <a:r>
                        <a:rPr lang="en-US" sz="3200" b="1" i="0" kern="12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i="0" kern="12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đỡ</a:t>
                      </a:r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đồng</a:t>
                      </a:r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loại</a:t>
                      </a:r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40085">
                <a:tc>
                  <a:txBody>
                    <a:bodyPr/>
                    <a:lstStyle/>
                    <a:p>
                      <a:pPr algn="l"/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d) </a:t>
                      </a:r>
                      <a:r>
                        <a:rPr lang="en-US" sz="3200" b="1" i="0" kern="12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Trái</a:t>
                      </a:r>
                      <a:r>
                        <a:rPr lang="en-US" sz="3200" b="1" i="0" kern="12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i="0" kern="12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nghĩa</a:t>
                      </a:r>
                      <a:r>
                        <a:rPr lang="en-US" sz="3200" b="1" i="0" kern="12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đùm</a:t>
                      </a:r>
                      <a:r>
                        <a:rPr lang="en-US" sz="32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bọc</a:t>
                      </a:r>
                      <a:r>
                        <a:rPr lang="en-US" sz="32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hoặc</a:t>
                      </a:r>
                      <a:r>
                        <a:rPr lang="en-US" sz="32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giúp</a:t>
                      </a:r>
                      <a:r>
                        <a:rPr lang="en-US" sz="32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đỡ</a:t>
                      </a:r>
                      <a:r>
                        <a:rPr lang="en-US" sz="32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6FED8609-6576-435C-8965-9BE2614762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1981200"/>
            <a:ext cx="39243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M: </a:t>
            </a:r>
            <a:r>
              <a:rPr lang="en-US" altLang="en-US" dirty="0" err="1">
                <a:latin typeface="Times New Roman" panose="02020603050405020304" pitchFamily="18" charset="0"/>
              </a:rPr>
              <a:t>lòng</a:t>
            </a:r>
            <a:r>
              <a:rPr lang="en-US" altLang="en-US" dirty="0"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</a:rPr>
              <a:t>thương</a:t>
            </a:r>
            <a:r>
              <a:rPr lang="en-US" altLang="en-US" dirty="0"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</a:rPr>
              <a:t>người</a:t>
            </a:r>
            <a:endParaRPr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A3B33D5-2A44-4F45-AED5-1CBB3DDC96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0300" y="3505200"/>
            <a:ext cx="2895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M: </a:t>
            </a:r>
            <a:r>
              <a:rPr lang="en-US" altLang="en-US" dirty="0" err="1">
                <a:latin typeface="Times New Roman" panose="02020603050405020304" pitchFamily="18" charset="0"/>
              </a:rPr>
              <a:t>độc</a:t>
            </a:r>
            <a:r>
              <a:rPr lang="en-US" altLang="en-US" dirty="0"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</a:rPr>
              <a:t>ác</a:t>
            </a:r>
            <a:endParaRPr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CD77610-6E8B-4F02-9486-115A0EECF9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4631460"/>
            <a:ext cx="2895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M: </a:t>
            </a:r>
            <a:r>
              <a:rPr lang="en-US" altLang="en-US" dirty="0" err="1">
                <a:latin typeface="Times New Roman" panose="02020603050405020304" pitchFamily="18" charset="0"/>
              </a:rPr>
              <a:t>cưu</a:t>
            </a:r>
            <a:r>
              <a:rPr lang="en-US" altLang="en-US" dirty="0"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</a:rPr>
              <a:t>mang</a:t>
            </a:r>
            <a:endParaRPr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C9082DC-BE71-4B09-AC30-8859629D3D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5742710"/>
            <a:ext cx="2895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M: </a:t>
            </a:r>
            <a:r>
              <a:rPr lang="en-US" altLang="en-US" dirty="0" err="1">
                <a:latin typeface="Times New Roman" panose="02020603050405020304" pitchFamily="18" charset="0"/>
              </a:rPr>
              <a:t>ức</a:t>
            </a:r>
            <a:r>
              <a:rPr lang="en-US" altLang="en-US" dirty="0"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</a:rPr>
              <a:t>hiếp</a:t>
            </a:r>
            <a:endParaRPr lang="en-US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720"/>
                            </p:stCondLst>
                            <p:childTnLst>
                              <p:par>
                                <p:cTn id="1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/>
      <p:bldP spid="9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8">
            <a:extLst>
              <a:ext uri="{FF2B5EF4-FFF2-40B4-BE49-F238E27FC236}">
                <a16:creationId xmlns:a16="http://schemas.microsoft.com/office/drawing/2014/main" id="{5521F6C3-EEB0-4004-A9E4-1C11C19ADF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65753"/>
            <a:ext cx="4876800" cy="1261884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prstShdw prst="shdw17" dist="17961" dir="2700000">
              <a:schemeClr val="bg2"/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800" b="1" dirty="0" err="1">
                <a:latin typeface="Times New Roman" panose="02020603050405020304" pitchFamily="18" charset="0"/>
              </a:rPr>
              <a:t>Bài</a:t>
            </a:r>
            <a:r>
              <a:rPr lang="en-US" altLang="en-US" sz="3800" b="1" dirty="0">
                <a:latin typeface="Times New Roman" panose="02020603050405020304" pitchFamily="18" charset="0"/>
              </a:rPr>
              <a:t> 1: </a:t>
            </a:r>
            <a:r>
              <a:rPr lang="en-US" altLang="en-US" sz="3800" b="1" dirty="0" err="1">
                <a:latin typeface="Times New Roman" panose="02020603050405020304" pitchFamily="18" charset="0"/>
              </a:rPr>
              <a:t>Tìm</a:t>
            </a:r>
            <a:r>
              <a:rPr lang="en-US" altLang="en-US" sz="3800" b="1" dirty="0">
                <a:latin typeface="Times New Roman" panose="02020603050405020304" pitchFamily="18" charset="0"/>
              </a:rPr>
              <a:t> </a:t>
            </a:r>
            <a:r>
              <a:rPr lang="en-US" altLang="en-US" sz="3800" b="1" dirty="0" err="1">
                <a:latin typeface="Times New Roman" panose="02020603050405020304" pitchFamily="18" charset="0"/>
              </a:rPr>
              <a:t>các</a:t>
            </a:r>
            <a:r>
              <a:rPr lang="en-US" altLang="en-US" sz="3800" b="1" dirty="0">
                <a:latin typeface="Times New Roman" panose="02020603050405020304" pitchFamily="18" charset="0"/>
              </a:rPr>
              <a:t> </a:t>
            </a:r>
            <a:r>
              <a:rPr lang="en-US" altLang="en-US" sz="3800" b="1" dirty="0" err="1">
                <a:latin typeface="Times New Roman" panose="02020603050405020304" pitchFamily="18" charset="0"/>
              </a:rPr>
              <a:t>từ</a:t>
            </a:r>
            <a:r>
              <a:rPr lang="en-US" altLang="en-US" sz="3800" b="1" dirty="0">
                <a:latin typeface="Times New Roman" panose="02020603050405020304" pitchFamily="18" charset="0"/>
              </a:rPr>
              <a:t> </a:t>
            </a:r>
            <a:r>
              <a:rPr lang="en-US" altLang="en-US" sz="3800" b="1" dirty="0" err="1">
                <a:latin typeface="Times New Roman" panose="02020603050405020304" pitchFamily="18" charset="0"/>
              </a:rPr>
              <a:t>ngữ</a:t>
            </a:r>
            <a:r>
              <a:rPr lang="en-US" altLang="en-US" sz="3800" b="1" dirty="0">
                <a:latin typeface="Times New Roman" panose="02020603050405020304" pitchFamily="18" charset="0"/>
              </a:rPr>
              <a:t>: </a:t>
            </a:r>
            <a:r>
              <a:rPr lang="en-US" altLang="en-US" sz="3800" b="1" dirty="0" err="1">
                <a:latin typeface="Times New Roman" panose="02020603050405020304" pitchFamily="18" charset="0"/>
              </a:rPr>
              <a:t>ngữ</a:t>
            </a:r>
            <a:r>
              <a:rPr lang="en-US" altLang="en-US" sz="3800" b="1" dirty="0">
                <a:latin typeface="Times New Roman" panose="02020603050405020304" pitchFamily="18" charset="0"/>
              </a:rPr>
              <a:t>: 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B9DCF27B-EFFF-4CD2-80ED-DF2B4D0BA4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0164886"/>
              </p:ext>
            </p:extLst>
          </p:nvPr>
        </p:nvGraphicFramePr>
        <p:xfrm>
          <a:off x="685800" y="812800"/>
          <a:ext cx="10972800" cy="60604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427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300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53430"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 DUNG</a:t>
                      </a:r>
                    </a:p>
                  </a:txBody>
                  <a:tcPr marL="91433" marR="91433" marT="45724" marB="45724" anchor="ctr"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 TỪ NGỮ</a:t>
                      </a:r>
                    </a:p>
                  </a:txBody>
                  <a:tcPr marL="91433" marR="91433" marT="45724" marB="45724" anchor="ctr"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0370">
                <a:tc>
                  <a:txBody>
                    <a:bodyPr/>
                    <a:lstStyle/>
                    <a:p>
                      <a:pPr algn="l"/>
                      <a:r>
                        <a:rPr lang="en-US" sz="3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a) </a:t>
                      </a:r>
                      <a:r>
                        <a:rPr lang="en-US" sz="3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3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3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0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lòng</a:t>
                      </a:r>
                      <a:r>
                        <a:rPr lang="en-US" sz="30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0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lang="en-US" sz="30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0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hậu</a:t>
                      </a:r>
                      <a:r>
                        <a:rPr lang="en-US" sz="3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tình</a:t>
                      </a:r>
                      <a:r>
                        <a:rPr lang="en-US" sz="3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cảm</a:t>
                      </a:r>
                      <a:r>
                        <a:rPr lang="en-US" sz="3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lang="en-US" sz="3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thương</a:t>
                      </a:r>
                      <a:r>
                        <a:rPr lang="en-US" sz="3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đồng</a:t>
                      </a:r>
                      <a:r>
                        <a:rPr lang="en-US" sz="3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loại</a:t>
                      </a:r>
                      <a:r>
                        <a:rPr lang="en-US" sz="3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91433" marR="91433" marT="45724" marB="45724" anchor="ctr"/>
                </a:tc>
                <a:tc>
                  <a:txBody>
                    <a:bodyPr/>
                    <a:lstStyle/>
                    <a:p>
                      <a:pPr algn="l"/>
                      <a:endParaRPr lang="en-US" sz="2600" b="0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3" marR="91433" marT="45724" marB="45724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11019">
                <a:tc>
                  <a:txBody>
                    <a:bodyPr/>
                    <a:lstStyle/>
                    <a:p>
                      <a:pPr algn="l"/>
                      <a:r>
                        <a:rPr lang="en-US" sz="3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b) </a:t>
                      </a:r>
                      <a:r>
                        <a:rPr lang="en-US" sz="30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Trái</a:t>
                      </a:r>
                      <a:r>
                        <a:rPr lang="en-US" sz="30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0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nghĩa</a:t>
                      </a:r>
                      <a:r>
                        <a:rPr lang="en-US" sz="30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3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000" b="1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lang="en-US" sz="30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000" b="1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hậu</a:t>
                      </a:r>
                      <a:r>
                        <a:rPr lang="en-US" sz="30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hoặc</a:t>
                      </a:r>
                      <a:r>
                        <a:rPr lang="en-US" sz="3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000" b="1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lang="en-US" sz="30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000" b="1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thương</a:t>
                      </a:r>
                      <a:r>
                        <a:rPr lang="en-US" sz="30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91433" marR="91433" marT="45724" marB="45724" anchor="ctr"/>
                </a:tc>
                <a:tc>
                  <a:txBody>
                    <a:bodyPr/>
                    <a:lstStyle/>
                    <a:p>
                      <a:pPr algn="l"/>
                      <a:endParaRPr lang="en-US" sz="2600" b="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3" marR="91433" marT="45724" marB="45724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79805">
                <a:tc>
                  <a:txBody>
                    <a:bodyPr/>
                    <a:lstStyle/>
                    <a:p>
                      <a:pPr algn="l"/>
                      <a:r>
                        <a:rPr lang="en-US" sz="30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c) </a:t>
                      </a:r>
                      <a:r>
                        <a:rPr lang="en-US" sz="30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30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0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30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0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tinh</a:t>
                      </a:r>
                      <a:r>
                        <a:rPr lang="en-US" sz="30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0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thần</a:t>
                      </a:r>
                      <a:r>
                        <a:rPr lang="en-US" sz="30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000" b="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đùm</a:t>
                      </a:r>
                      <a:r>
                        <a:rPr lang="en-US" sz="3000" b="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000" b="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bọc</a:t>
                      </a:r>
                      <a:r>
                        <a:rPr lang="en-US" sz="3000" b="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000" b="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giúp</a:t>
                      </a:r>
                      <a:r>
                        <a:rPr lang="en-US" sz="3000" b="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000" b="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đỡ</a:t>
                      </a:r>
                      <a:r>
                        <a:rPr lang="en-US" sz="3000" b="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0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đồng</a:t>
                      </a:r>
                      <a:r>
                        <a:rPr lang="en-US" sz="30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0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loại</a:t>
                      </a:r>
                      <a:r>
                        <a:rPr lang="en-US" sz="30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91433" marR="91433" marT="45724" marB="45724" anchor="ctr"/>
                </a:tc>
                <a:tc>
                  <a:txBody>
                    <a:bodyPr/>
                    <a:lstStyle/>
                    <a:p>
                      <a:pPr algn="l"/>
                      <a:endParaRPr lang="en-US" sz="2600" b="0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3" marR="91433" marT="45724" marB="45724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22980">
                <a:tc>
                  <a:txBody>
                    <a:bodyPr/>
                    <a:lstStyle/>
                    <a:p>
                      <a:pPr algn="l"/>
                      <a:r>
                        <a:rPr lang="en-US" sz="3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d) </a:t>
                      </a:r>
                      <a:r>
                        <a:rPr lang="en-US" sz="30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Trái</a:t>
                      </a:r>
                      <a:r>
                        <a:rPr lang="en-US" sz="30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0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nghĩa</a:t>
                      </a:r>
                      <a:r>
                        <a:rPr lang="en-US" sz="30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3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000" b="1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đùm</a:t>
                      </a:r>
                      <a:r>
                        <a:rPr lang="en-US" sz="30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000" b="1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bọc</a:t>
                      </a:r>
                      <a:r>
                        <a:rPr lang="en-US" sz="30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000" b="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hoặc</a:t>
                      </a:r>
                      <a:r>
                        <a:rPr lang="en-US" sz="30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000" b="1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giúp</a:t>
                      </a:r>
                      <a:r>
                        <a:rPr lang="en-US" sz="30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000" b="1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đỡ</a:t>
                      </a:r>
                      <a:r>
                        <a:rPr lang="en-US" sz="30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3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3" marR="91433" marT="45724" marB="45724" anchor="ctr"/>
                </a:tc>
                <a:tc>
                  <a:txBody>
                    <a:bodyPr/>
                    <a:lstStyle/>
                    <a:p>
                      <a:pPr algn="l"/>
                      <a:endParaRPr lang="en-US" sz="2600" b="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3" marR="91433" marT="45724" marB="45724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715000" y="1768519"/>
            <a:ext cx="5943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vi-VN" sz="3000" dirty="0"/>
          </a:p>
        </p:txBody>
      </p:sp>
      <p:sp>
        <p:nvSpPr>
          <p:cNvPr id="6" name="TextBox 5"/>
          <p:cNvSpPr txBox="1"/>
          <p:nvPr/>
        </p:nvSpPr>
        <p:spPr>
          <a:xfrm>
            <a:off x="5715001" y="3350062"/>
            <a:ext cx="5943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3000" dirty="0">
                <a:solidFill>
                  <a:srgbClr val="FF0000"/>
                </a:solidFill>
              </a:rPr>
              <a:t>hung </a:t>
            </a:r>
            <a:r>
              <a:rPr lang="en-US" altLang="en-US" sz="3000" dirty="0" err="1">
                <a:solidFill>
                  <a:srgbClr val="FF0000"/>
                </a:solidFill>
              </a:rPr>
              <a:t>ác</a:t>
            </a:r>
            <a:r>
              <a:rPr lang="en-US" altLang="en-US" sz="3000" dirty="0">
                <a:solidFill>
                  <a:srgbClr val="FF0000"/>
                </a:solidFill>
              </a:rPr>
              <a:t>, </a:t>
            </a:r>
            <a:r>
              <a:rPr lang="en-US" altLang="en-US" sz="3000" dirty="0" err="1">
                <a:solidFill>
                  <a:srgbClr val="FF0000"/>
                </a:solidFill>
              </a:rPr>
              <a:t>nanh</a:t>
            </a:r>
            <a:r>
              <a:rPr lang="en-US" altLang="en-US" sz="3000" dirty="0">
                <a:solidFill>
                  <a:srgbClr val="FF0000"/>
                </a:solidFill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</a:rPr>
              <a:t>ác</a:t>
            </a:r>
            <a:r>
              <a:rPr lang="en-US" altLang="en-US" sz="3000" dirty="0">
                <a:solidFill>
                  <a:srgbClr val="FF0000"/>
                </a:solidFill>
              </a:rPr>
              <a:t>, </a:t>
            </a:r>
            <a:r>
              <a:rPr lang="en-US" altLang="en-US" sz="3000" dirty="0" err="1">
                <a:solidFill>
                  <a:srgbClr val="FF0000"/>
                </a:solidFill>
              </a:rPr>
              <a:t>tàn</a:t>
            </a:r>
            <a:r>
              <a:rPr lang="en-US" altLang="en-US" sz="3000" dirty="0">
                <a:solidFill>
                  <a:srgbClr val="FF0000"/>
                </a:solidFill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</a:rPr>
              <a:t>ác</a:t>
            </a:r>
            <a:r>
              <a:rPr lang="en-US" altLang="en-US" sz="3000" dirty="0">
                <a:solidFill>
                  <a:srgbClr val="FF0000"/>
                </a:solidFill>
              </a:rPr>
              <a:t>, </a:t>
            </a:r>
            <a:r>
              <a:rPr lang="en-US" altLang="en-US" sz="3000" dirty="0" err="1">
                <a:solidFill>
                  <a:srgbClr val="FF0000"/>
                </a:solidFill>
              </a:rPr>
              <a:t>tàn</a:t>
            </a:r>
            <a:r>
              <a:rPr lang="en-US" altLang="en-US" sz="3000" dirty="0">
                <a:solidFill>
                  <a:srgbClr val="FF0000"/>
                </a:solidFill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</a:rPr>
              <a:t>bạo</a:t>
            </a:r>
            <a:r>
              <a:rPr lang="en-US" altLang="en-US" sz="3000" dirty="0">
                <a:solidFill>
                  <a:srgbClr val="FF0000"/>
                </a:solidFill>
              </a:rPr>
              <a:t>, cay </a:t>
            </a:r>
            <a:r>
              <a:rPr lang="en-US" altLang="en-US" sz="3000" dirty="0" err="1">
                <a:solidFill>
                  <a:srgbClr val="FF0000"/>
                </a:solidFill>
              </a:rPr>
              <a:t>độc</a:t>
            </a:r>
            <a:r>
              <a:rPr lang="en-US" altLang="en-US" sz="3000" dirty="0">
                <a:solidFill>
                  <a:srgbClr val="FF0000"/>
                </a:solidFill>
              </a:rPr>
              <a:t>, </a:t>
            </a:r>
            <a:r>
              <a:rPr lang="en-US" altLang="en-US" sz="3000" dirty="0" err="1">
                <a:solidFill>
                  <a:srgbClr val="FF0000"/>
                </a:solidFill>
              </a:rPr>
              <a:t>ác</a:t>
            </a:r>
            <a:r>
              <a:rPr lang="en-US" altLang="en-US" sz="3000" dirty="0">
                <a:solidFill>
                  <a:srgbClr val="FF0000"/>
                </a:solidFill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</a:rPr>
              <a:t>nghiệt</a:t>
            </a:r>
            <a:r>
              <a:rPr lang="en-US" altLang="en-US" sz="3000" dirty="0">
                <a:solidFill>
                  <a:srgbClr val="FF0000"/>
                </a:solidFill>
              </a:rPr>
              <a:t>, hung </a:t>
            </a:r>
            <a:r>
              <a:rPr lang="en-US" altLang="en-US" sz="3000" dirty="0" err="1">
                <a:solidFill>
                  <a:srgbClr val="FF0000"/>
                </a:solidFill>
              </a:rPr>
              <a:t>dữ</a:t>
            </a:r>
            <a:r>
              <a:rPr lang="en-US" altLang="en-US" sz="3000" dirty="0">
                <a:solidFill>
                  <a:srgbClr val="FF0000"/>
                </a:solidFill>
              </a:rPr>
              <a:t>, </a:t>
            </a:r>
            <a:r>
              <a:rPr lang="en-US" altLang="en-US" sz="3000" dirty="0" err="1">
                <a:solidFill>
                  <a:srgbClr val="FF0000"/>
                </a:solidFill>
              </a:rPr>
              <a:t>dữ</a:t>
            </a:r>
            <a:r>
              <a:rPr lang="en-US" altLang="en-US" sz="3000" dirty="0">
                <a:solidFill>
                  <a:srgbClr val="FF0000"/>
                </a:solidFill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</a:rPr>
              <a:t>tợn</a:t>
            </a:r>
            <a:r>
              <a:rPr lang="en-US" altLang="en-US" sz="3000" dirty="0">
                <a:solidFill>
                  <a:srgbClr val="FF0000"/>
                </a:solidFill>
              </a:rPr>
              <a:t>,….</a:t>
            </a:r>
            <a:endParaRPr lang="en-US" sz="3000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endParaRPr lang="vi-VN" sz="3000" dirty="0"/>
          </a:p>
        </p:txBody>
      </p:sp>
      <p:sp>
        <p:nvSpPr>
          <p:cNvPr id="7" name="TextBox 6"/>
          <p:cNvSpPr txBox="1"/>
          <p:nvPr/>
        </p:nvSpPr>
        <p:spPr>
          <a:xfrm>
            <a:off x="5715000" y="4699337"/>
            <a:ext cx="5943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3000" dirty="0" err="1">
                <a:solidFill>
                  <a:srgbClr val="0000FF"/>
                </a:solidFill>
              </a:rPr>
              <a:t>cứu</a:t>
            </a:r>
            <a:r>
              <a:rPr lang="en-US" altLang="en-US" sz="3000" dirty="0">
                <a:solidFill>
                  <a:srgbClr val="0000FF"/>
                </a:solidFill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</a:rPr>
              <a:t>giúp</a:t>
            </a:r>
            <a:r>
              <a:rPr lang="en-US" altLang="en-US" sz="3000" dirty="0">
                <a:solidFill>
                  <a:srgbClr val="0000FF"/>
                </a:solidFill>
              </a:rPr>
              <a:t>, </a:t>
            </a:r>
            <a:r>
              <a:rPr lang="en-US" altLang="en-US" sz="3000" dirty="0" err="1">
                <a:solidFill>
                  <a:srgbClr val="0000FF"/>
                </a:solidFill>
              </a:rPr>
              <a:t>cứu</a:t>
            </a:r>
            <a:r>
              <a:rPr lang="en-US" altLang="en-US" sz="3000" dirty="0">
                <a:solidFill>
                  <a:srgbClr val="0000FF"/>
                </a:solidFill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</a:rPr>
              <a:t>trợ</a:t>
            </a:r>
            <a:r>
              <a:rPr lang="en-US" altLang="en-US" sz="3000" dirty="0">
                <a:solidFill>
                  <a:srgbClr val="0000FF"/>
                </a:solidFill>
              </a:rPr>
              <a:t>, </a:t>
            </a:r>
            <a:r>
              <a:rPr lang="en-US" altLang="en-US" sz="3000" dirty="0" err="1">
                <a:solidFill>
                  <a:srgbClr val="0000FF"/>
                </a:solidFill>
              </a:rPr>
              <a:t>ủng</a:t>
            </a:r>
            <a:r>
              <a:rPr lang="en-US" altLang="en-US" sz="3000" dirty="0">
                <a:solidFill>
                  <a:srgbClr val="0000FF"/>
                </a:solidFill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</a:rPr>
              <a:t>hộ</a:t>
            </a:r>
            <a:r>
              <a:rPr lang="en-US" altLang="en-US" sz="3000" dirty="0">
                <a:solidFill>
                  <a:srgbClr val="0000FF"/>
                </a:solidFill>
              </a:rPr>
              <a:t>, </a:t>
            </a:r>
            <a:r>
              <a:rPr lang="en-US" altLang="en-US" sz="3000" dirty="0" err="1">
                <a:solidFill>
                  <a:srgbClr val="0000FF"/>
                </a:solidFill>
              </a:rPr>
              <a:t>bênh</a:t>
            </a:r>
            <a:r>
              <a:rPr lang="en-US" altLang="en-US" sz="3000" dirty="0">
                <a:solidFill>
                  <a:srgbClr val="0000FF"/>
                </a:solidFill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</a:rPr>
              <a:t>vực</a:t>
            </a:r>
            <a:r>
              <a:rPr lang="en-US" altLang="en-US" sz="3000" dirty="0">
                <a:solidFill>
                  <a:srgbClr val="0000FF"/>
                </a:solidFill>
              </a:rPr>
              <a:t>, </a:t>
            </a:r>
            <a:r>
              <a:rPr lang="en-US" altLang="en-US" sz="3000" dirty="0" err="1">
                <a:solidFill>
                  <a:srgbClr val="0000FF"/>
                </a:solidFill>
              </a:rPr>
              <a:t>bảo</a:t>
            </a:r>
            <a:r>
              <a:rPr lang="en-US" altLang="en-US" sz="3000" dirty="0">
                <a:solidFill>
                  <a:srgbClr val="0000FF"/>
                </a:solidFill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</a:rPr>
              <a:t>vệ</a:t>
            </a:r>
            <a:r>
              <a:rPr lang="en-US" altLang="en-US" sz="3000" dirty="0">
                <a:solidFill>
                  <a:srgbClr val="0000FF"/>
                </a:solidFill>
              </a:rPr>
              <a:t>, </a:t>
            </a:r>
            <a:r>
              <a:rPr lang="en-US" altLang="en-US" sz="3000" dirty="0" err="1">
                <a:solidFill>
                  <a:srgbClr val="0000FF"/>
                </a:solidFill>
              </a:rPr>
              <a:t>che</a:t>
            </a:r>
            <a:r>
              <a:rPr lang="en-US" altLang="en-US" sz="3000" dirty="0">
                <a:solidFill>
                  <a:srgbClr val="0000FF"/>
                </a:solidFill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</a:rPr>
              <a:t>chở</a:t>
            </a:r>
            <a:r>
              <a:rPr lang="en-US" altLang="en-US" sz="3000" dirty="0">
                <a:solidFill>
                  <a:srgbClr val="0000FF"/>
                </a:solidFill>
              </a:rPr>
              <a:t>, </a:t>
            </a:r>
            <a:r>
              <a:rPr lang="en-US" altLang="en-US" sz="3000" dirty="0" err="1">
                <a:solidFill>
                  <a:srgbClr val="0000FF"/>
                </a:solidFill>
              </a:rPr>
              <a:t>che</a:t>
            </a:r>
            <a:r>
              <a:rPr lang="en-US" altLang="en-US" sz="3000" dirty="0">
                <a:solidFill>
                  <a:srgbClr val="0000FF"/>
                </a:solidFill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</a:rPr>
              <a:t>đỡ</a:t>
            </a:r>
            <a:r>
              <a:rPr lang="en-US" altLang="en-US" sz="3000" dirty="0">
                <a:solidFill>
                  <a:srgbClr val="0000FF"/>
                </a:solidFill>
              </a:rPr>
              <a:t>, </a:t>
            </a:r>
            <a:r>
              <a:rPr lang="en-US" altLang="en-US" sz="3000" dirty="0" err="1">
                <a:solidFill>
                  <a:srgbClr val="0000FF"/>
                </a:solidFill>
              </a:rPr>
              <a:t>nâng</a:t>
            </a:r>
            <a:r>
              <a:rPr lang="en-US" altLang="en-US" sz="3000" dirty="0">
                <a:solidFill>
                  <a:srgbClr val="0000FF"/>
                </a:solidFill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</a:rPr>
              <a:t>đỡ</a:t>
            </a:r>
            <a:r>
              <a:rPr lang="en-US" altLang="en-US" sz="3000" dirty="0">
                <a:solidFill>
                  <a:srgbClr val="0000FF"/>
                </a:solidFill>
              </a:rPr>
              <a:t>,…</a:t>
            </a:r>
            <a:endParaRPr lang="en-US" sz="3000" dirty="0">
              <a:solidFill>
                <a:srgbClr val="0000FF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91200" y="5815847"/>
            <a:ext cx="5867400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3000" dirty="0" err="1">
                <a:solidFill>
                  <a:srgbClr val="FF0000"/>
                </a:solidFill>
              </a:rPr>
              <a:t>ăn</a:t>
            </a:r>
            <a:r>
              <a:rPr lang="en-US" altLang="en-US" sz="3000" dirty="0">
                <a:solidFill>
                  <a:srgbClr val="FF0000"/>
                </a:solidFill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</a:rPr>
              <a:t>hiếp</a:t>
            </a:r>
            <a:r>
              <a:rPr lang="en-US" altLang="en-US" sz="3000" dirty="0">
                <a:solidFill>
                  <a:srgbClr val="FF0000"/>
                </a:solidFill>
              </a:rPr>
              <a:t>, </a:t>
            </a:r>
            <a:r>
              <a:rPr lang="en-US" altLang="en-US" sz="3000" dirty="0" err="1">
                <a:solidFill>
                  <a:srgbClr val="FF0000"/>
                </a:solidFill>
              </a:rPr>
              <a:t>hà</a:t>
            </a:r>
            <a:r>
              <a:rPr lang="en-US" altLang="en-US" sz="3000" dirty="0">
                <a:solidFill>
                  <a:srgbClr val="FF0000"/>
                </a:solidFill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</a:rPr>
              <a:t>hiếp</a:t>
            </a:r>
            <a:r>
              <a:rPr lang="en-US" altLang="en-US" sz="3000" dirty="0">
                <a:solidFill>
                  <a:srgbClr val="FF0000"/>
                </a:solidFill>
              </a:rPr>
              <a:t>, </a:t>
            </a:r>
            <a:r>
              <a:rPr lang="en-US" altLang="en-US" sz="3000" dirty="0" err="1">
                <a:solidFill>
                  <a:srgbClr val="FF0000"/>
                </a:solidFill>
              </a:rPr>
              <a:t>bắt</a:t>
            </a:r>
            <a:r>
              <a:rPr lang="en-US" altLang="en-US" sz="3000" dirty="0">
                <a:solidFill>
                  <a:srgbClr val="FF0000"/>
                </a:solidFill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</a:rPr>
              <a:t>nạt</a:t>
            </a:r>
            <a:r>
              <a:rPr lang="en-US" altLang="en-US" sz="3000" dirty="0">
                <a:solidFill>
                  <a:srgbClr val="FF0000"/>
                </a:solidFill>
              </a:rPr>
              <a:t>, </a:t>
            </a:r>
            <a:r>
              <a:rPr lang="en-US" altLang="en-US" sz="3000" dirty="0" err="1">
                <a:solidFill>
                  <a:srgbClr val="FF0000"/>
                </a:solidFill>
              </a:rPr>
              <a:t>hành</a:t>
            </a:r>
            <a:r>
              <a:rPr lang="en-US" altLang="en-US" sz="3000" dirty="0">
                <a:solidFill>
                  <a:srgbClr val="FF0000"/>
                </a:solidFill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</a:rPr>
              <a:t>hạ</a:t>
            </a:r>
            <a:r>
              <a:rPr lang="en-US" altLang="en-US" sz="3000" dirty="0">
                <a:solidFill>
                  <a:srgbClr val="FF0000"/>
                </a:solidFill>
              </a:rPr>
              <a:t>, </a:t>
            </a:r>
            <a:r>
              <a:rPr lang="en-US" altLang="en-US" sz="3000" dirty="0" err="1">
                <a:solidFill>
                  <a:srgbClr val="FF0000"/>
                </a:solidFill>
              </a:rPr>
              <a:t>đánh</a:t>
            </a:r>
            <a:r>
              <a:rPr lang="en-US" altLang="en-US" sz="3000" dirty="0">
                <a:solidFill>
                  <a:srgbClr val="FF0000"/>
                </a:solidFill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</a:rPr>
              <a:t>đập</a:t>
            </a:r>
            <a:r>
              <a:rPr lang="en-US" altLang="en-US" sz="3000" dirty="0">
                <a:solidFill>
                  <a:srgbClr val="FF0000"/>
                </a:solidFill>
              </a:rPr>
              <a:t>,…</a:t>
            </a:r>
            <a:endParaRPr lang="en-US" sz="3000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endParaRPr lang="vi-VN" sz="2600" dirty="0"/>
          </a:p>
        </p:txBody>
      </p:sp>
      <p:sp>
        <p:nvSpPr>
          <p:cNvPr id="5" name="TextBox 4"/>
          <p:cNvSpPr txBox="1"/>
          <p:nvPr/>
        </p:nvSpPr>
        <p:spPr>
          <a:xfrm>
            <a:off x="5708072" y="1624042"/>
            <a:ext cx="595052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3000" dirty="0" err="1">
                <a:solidFill>
                  <a:srgbClr val="0000FF"/>
                </a:solidFill>
              </a:rPr>
              <a:t>lòng</a:t>
            </a:r>
            <a:r>
              <a:rPr lang="en-US" altLang="en-US" sz="3000" dirty="0">
                <a:solidFill>
                  <a:srgbClr val="0000FF"/>
                </a:solidFill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</a:rPr>
              <a:t>nhân</a:t>
            </a:r>
            <a:r>
              <a:rPr lang="en-US" altLang="en-US" sz="3000" dirty="0">
                <a:solidFill>
                  <a:srgbClr val="0000FF"/>
                </a:solidFill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</a:rPr>
              <a:t>ái</a:t>
            </a:r>
            <a:r>
              <a:rPr lang="en-US" altLang="en-US" sz="3000" dirty="0">
                <a:solidFill>
                  <a:srgbClr val="0000FF"/>
                </a:solidFill>
              </a:rPr>
              <a:t>, </a:t>
            </a:r>
            <a:r>
              <a:rPr lang="en-US" altLang="en-US" sz="3000" dirty="0" err="1">
                <a:solidFill>
                  <a:srgbClr val="0000FF"/>
                </a:solidFill>
              </a:rPr>
              <a:t>vị</a:t>
            </a:r>
            <a:r>
              <a:rPr lang="en-US" altLang="en-US" sz="3000" dirty="0">
                <a:solidFill>
                  <a:srgbClr val="0000FF"/>
                </a:solidFill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</a:rPr>
              <a:t>tha</a:t>
            </a:r>
            <a:r>
              <a:rPr lang="en-US" altLang="en-US" sz="3000" dirty="0">
                <a:solidFill>
                  <a:srgbClr val="0000FF"/>
                </a:solidFill>
              </a:rPr>
              <a:t>, </a:t>
            </a:r>
            <a:r>
              <a:rPr lang="en-US" altLang="en-US" sz="3000" dirty="0" err="1">
                <a:solidFill>
                  <a:srgbClr val="0000FF"/>
                </a:solidFill>
              </a:rPr>
              <a:t>tình</a:t>
            </a:r>
            <a:r>
              <a:rPr lang="en-US" altLang="en-US" sz="3000" dirty="0">
                <a:solidFill>
                  <a:srgbClr val="0000FF"/>
                </a:solidFill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</a:rPr>
              <a:t>thân</a:t>
            </a:r>
            <a:r>
              <a:rPr lang="en-US" altLang="en-US" sz="3000" dirty="0">
                <a:solidFill>
                  <a:srgbClr val="0000FF"/>
                </a:solidFill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</a:rPr>
              <a:t>ái</a:t>
            </a:r>
            <a:r>
              <a:rPr lang="en-US" altLang="en-US" sz="3000" dirty="0">
                <a:solidFill>
                  <a:srgbClr val="0000FF"/>
                </a:solidFill>
              </a:rPr>
              <a:t>, </a:t>
            </a:r>
            <a:r>
              <a:rPr lang="en-US" altLang="en-US" sz="3000" dirty="0" err="1">
                <a:solidFill>
                  <a:srgbClr val="0000FF"/>
                </a:solidFill>
              </a:rPr>
              <a:t>yêu</a:t>
            </a:r>
            <a:r>
              <a:rPr lang="en-US" altLang="en-US" sz="3000" dirty="0">
                <a:solidFill>
                  <a:srgbClr val="0000FF"/>
                </a:solidFill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</a:rPr>
              <a:t>quí</a:t>
            </a:r>
            <a:r>
              <a:rPr lang="en-US" altLang="en-US" sz="3000" dirty="0">
                <a:solidFill>
                  <a:srgbClr val="0000FF"/>
                </a:solidFill>
              </a:rPr>
              <a:t>, </a:t>
            </a:r>
            <a:r>
              <a:rPr lang="en-US" altLang="en-US" sz="3000" dirty="0" err="1">
                <a:solidFill>
                  <a:srgbClr val="0000FF"/>
                </a:solidFill>
              </a:rPr>
              <a:t>xót</a:t>
            </a:r>
            <a:r>
              <a:rPr lang="en-US" altLang="en-US" sz="3000" dirty="0">
                <a:solidFill>
                  <a:srgbClr val="0000FF"/>
                </a:solidFill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</a:rPr>
              <a:t>thương</a:t>
            </a:r>
            <a:r>
              <a:rPr lang="en-US" altLang="en-US" sz="3000" dirty="0">
                <a:solidFill>
                  <a:srgbClr val="0000FF"/>
                </a:solidFill>
              </a:rPr>
              <a:t>, </a:t>
            </a:r>
            <a:r>
              <a:rPr lang="en-US" altLang="en-US" sz="3000" dirty="0" err="1">
                <a:solidFill>
                  <a:srgbClr val="0000FF"/>
                </a:solidFill>
              </a:rPr>
              <a:t>tha</a:t>
            </a:r>
            <a:r>
              <a:rPr lang="en-US" altLang="en-US" sz="3000" dirty="0">
                <a:solidFill>
                  <a:srgbClr val="0000FF"/>
                </a:solidFill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</a:rPr>
              <a:t>thứ</a:t>
            </a:r>
            <a:r>
              <a:rPr lang="en-US" altLang="en-US" sz="3000" dirty="0">
                <a:solidFill>
                  <a:srgbClr val="0000FF"/>
                </a:solidFill>
              </a:rPr>
              <a:t>, </a:t>
            </a:r>
            <a:r>
              <a:rPr lang="en-US" altLang="en-US" sz="3000" dirty="0" err="1">
                <a:solidFill>
                  <a:srgbClr val="0000FF"/>
                </a:solidFill>
              </a:rPr>
              <a:t>độ</a:t>
            </a:r>
            <a:r>
              <a:rPr lang="en-US" altLang="en-US" sz="3000" dirty="0">
                <a:solidFill>
                  <a:srgbClr val="0000FF"/>
                </a:solidFill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</a:rPr>
              <a:t>lượng</a:t>
            </a:r>
            <a:r>
              <a:rPr lang="en-US" altLang="en-US" sz="3000" dirty="0">
                <a:solidFill>
                  <a:srgbClr val="0000FF"/>
                </a:solidFill>
              </a:rPr>
              <a:t>, </a:t>
            </a:r>
            <a:r>
              <a:rPr lang="en-US" altLang="en-US" sz="3000" dirty="0" err="1">
                <a:solidFill>
                  <a:srgbClr val="0000FF"/>
                </a:solidFill>
              </a:rPr>
              <a:t>bao</a:t>
            </a:r>
            <a:r>
              <a:rPr lang="en-US" altLang="en-US" sz="3000" dirty="0">
                <a:solidFill>
                  <a:srgbClr val="0000FF"/>
                </a:solidFill>
              </a:rPr>
              <a:t> dung, </a:t>
            </a:r>
            <a:r>
              <a:rPr lang="en-US" altLang="en-US" sz="3000" dirty="0" err="1">
                <a:solidFill>
                  <a:srgbClr val="0000FF"/>
                </a:solidFill>
              </a:rPr>
              <a:t>thông</a:t>
            </a:r>
            <a:r>
              <a:rPr lang="en-US" altLang="en-US" sz="3000" dirty="0">
                <a:solidFill>
                  <a:srgbClr val="0000FF"/>
                </a:solidFill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</a:rPr>
              <a:t>cảm</a:t>
            </a:r>
            <a:r>
              <a:rPr lang="en-US" altLang="en-US" sz="3000" dirty="0">
                <a:solidFill>
                  <a:srgbClr val="0000FF"/>
                </a:solidFill>
              </a:rPr>
              <a:t>, </a:t>
            </a:r>
            <a:r>
              <a:rPr lang="en-US" altLang="en-US" sz="3000" dirty="0" err="1">
                <a:solidFill>
                  <a:srgbClr val="0000FF"/>
                </a:solidFill>
              </a:rPr>
              <a:t>đồng</a:t>
            </a:r>
            <a:r>
              <a:rPr lang="en-US" altLang="en-US" sz="3000" dirty="0">
                <a:solidFill>
                  <a:srgbClr val="0000FF"/>
                </a:solidFill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</a:rPr>
              <a:t>cảm</a:t>
            </a:r>
            <a:r>
              <a:rPr lang="en-US" altLang="en-US" sz="3000" dirty="0">
                <a:solidFill>
                  <a:srgbClr val="0000FF"/>
                </a:solidFill>
              </a:rPr>
              <a:t>,…</a:t>
            </a:r>
            <a:endParaRPr lang="en-US" sz="3000" dirty="0">
              <a:solidFill>
                <a:srgbClr val="0000FF"/>
              </a:solidFill>
              <a:cs typeface="Times New Roman" panose="02020603050405020304" pitchFamily="18" charset="0"/>
            </a:endParaRPr>
          </a:p>
          <a:p>
            <a:endParaRPr lang="vi-VN" sz="3000" dirty="0"/>
          </a:p>
        </p:txBody>
      </p:sp>
    </p:spTree>
    <p:extLst>
      <p:ext uri="{BB962C8B-B14F-4D97-AF65-F5344CB8AC3E}">
        <p14:creationId xmlns:p14="http://schemas.microsoft.com/office/powerpoint/2010/main" val="3562327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100+ hình nền powerpoint màu sáng - hinhanhsieudep.net">
            <a:extLst>
              <a:ext uri="{FF2B5EF4-FFF2-40B4-BE49-F238E27FC236}">
                <a16:creationId xmlns:a16="http://schemas.microsoft.com/office/drawing/2014/main" id="{DF898C57-C0C5-47F9-B050-5EEC75A763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5" y="-16881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94448E1A-33C9-49B6-9BC4-FC3BED39748B}"/>
              </a:ext>
            </a:extLst>
          </p:cNvPr>
          <p:cNvSpPr/>
          <p:nvPr/>
        </p:nvSpPr>
        <p:spPr>
          <a:xfrm>
            <a:off x="609600" y="352100"/>
            <a:ext cx="9829800" cy="1846659"/>
          </a:xfrm>
          <a:prstGeom prst="rect">
            <a:avLst/>
          </a:prstGeom>
          <a:solidFill>
            <a:srgbClr val="CCFFFF"/>
          </a:solidFill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3800" b="1" dirty="0">
                <a:solidFill>
                  <a:srgbClr val="0000FF"/>
                </a:solidFill>
                <a:sym typeface="Symbol" panose="05050102010706020507" pitchFamily="18" charset="2"/>
              </a:rPr>
              <a:t> </a:t>
            </a:r>
            <a:r>
              <a:rPr lang="en-US" altLang="en-US" sz="3800" b="1" u="sng" dirty="0" err="1">
                <a:solidFill>
                  <a:srgbClr val="0000FF"/>
                </a:solidFill>
              </a:rPr>
              <a:t>Bài</a:t>
            </a:r>
            <a:r>
              <a:rPr lang="en-US" altLang="en-US" sz="3800" b="1" u="sng" dirty="0">
                <a:solidFill>
                  <a:srgbClr val="0000FF"/>
                </a:solidFill>
              </a:rPr>
              <a:t> 2:</a:t>
            </a:r>
            <a:r>
              <a:rPr lang="en-US" altLang="en-US" sz="3800" b="1" dirty="0">
                <a:solidFill>
                  <a:srgbClr val="0000FF"/>
                </a:solidFill>
              </a:rPr>
              <a:t> Cho </a:t>
            </a:r>
            <a:r>
              <a:rPr lang="en-US" altLang="en-US" sz="3800" b="1" dirty="0" err="1">
                <a:solidFill>
                  <a:srgbClr val="0000FF"/>
                </a:solidFill>
              </a:rPr>
              <a:t>các</a:t>
            </a:r>
            <a:r>
              <a:rPr lang="en-US" altLang="en-US" sz="3800" b="1" dirty="0">
                <a:solidFill>
                  <a:srgbClr val="0000FF"/>
                </a:solidFill>
              </a:rPr>
              <a:t> </a:t>
            </a:r>
            <a:r>
              <a:rPr lang="en-US" altLang="en-US" sz="3800" b="1" dirty="0" err="1">
                <a:solidFill>
                  <a:srgbClr val="0000FF"/>
                </a:solidFill>
              </a:rPr>
              <a:t>từ</a:t>
            </a:r>
            <a:r>
              <a:rPr lang="en-US" altLang="en-US" sz="3800" b="1" dirty="0">
                <a:solidFill>
                  <a:srgbClr val="0000FF"/>
                </a:solidFill>
              </a:rPr>
              <a:t> </a:t>
            </a:r>
            <a:r>
              <a:rPr lang="en-US" altLang="en-US" sz="3800" b="1" dirty="0" err="1">
                <a:solidFill>
                  <a:srgbClr val="0000FF"/>
                </a:solidFill>
              </a:rPr>
              <a:t>sau</a:t>
            </a:r>
            <a:r>
              <a:rPr lang="en-US" altLang="en-US" sz="3800" b="1" dirty="0">
                <a:solidFill>
                  <a:srgbClr val="0000FF"/>
                </a:solidFill>
              </a:rPr>
              <a:t>: </a:t>
            </a:r>
            <a:r>
              <a:rPr lang="en-US" altLang="en-US" sz="3800" b="1" dirty="0" err="1">
                <a:solidFill>
                  <a:srgbClr val="002060"/>
                </a:solidFill>
              </a:rPr>
              <a:t>nhân</a:t>
            </a:r>
            <a:r>
              <a:rPr lang="en-US" altLang="en-US" sz="3800" b="1" dirty="0">
                <a:solidFill>
                  <a:srgbClr val="002060"/>
                </a:solidFill>
              </a:rPr>
              <a:t> </a:t>
            </a:r>
            <a:r>
              <a:rPr lang="en-US" altLang="en-US" sz="3800" b="1" dirty="0" err="1">
                <a:solidFill>
                  <a:srgbClr val="002060"/>
                </a:solidFill>
              </a:rPr>
              <a:t>dân</a:t>
            </a:r>
            <a:r>
              <a:rPr lang="en-US" altLang="en-US" sz="3800" b="1" dirty="0">
                <a:solidFill>
                  <a:srgbClr val="002060"/>
                </a:solidFill>
              </a:rPr>
              <a:t>, </a:t>
            </a:r>
            <a:r>
              <a:rPr lang="en-US" altLang="en-US" sz="3800" b="1" dirty="0" err="1">
                <a:solidFill>
                  <a:srgbClr val="002060"/>
                </a:solidFill>
              </a:rPr>
              <a:t>nhân</a:t>
            </a:r>
            <a:r>
              <a:rPr lang="en-US" altLang="en-US" sz="3800" b="1" dirty="0">
                <a:solidFill>
                  <a:srgbClr val="002060"/>
                </a:solidFill>
              </a:rPr>
              <a:t> </a:t>
            </a:r>
            <a:r>
              <a:rPr lang="en-US" altLang="en-US" sz="3800" b="1" dirty="0" err="1">
                <a:solidFill>
                  <a:srgbClr val="002060"/>
                </a:solidFill>
              </a:rPr>
              <a:t>hậu</a:t>
            </a:r>
            <a:r>
              <a:rPr lang="en-US" altLang="en-US" sz="3800" b="1" dirty="0">
                <a:solidFill>
                  <a:srgbClr val="002060"/>
                </a:solidFill>
              </a:rPr>
              <a:t>, </a:t>
            </a:r>
            <a:r>
              <a:rPr lang="en-US" altLang="en-US" sz="3800" b="1" dirty="0" err="1">
                <a:solidFill>
                  <a:srgbClr val="002060"/>
                </a:solidFill>
              </a:rPr>
              <a:t>nhân</a:t>
            </a:r>
            <a:r>
              <a:rPr lang="en-US" altLang="en-US" sz="3800" b="1" dirty="0">
                <a:solidFill>
                  <a:srgbClr val="002060"/>
                </a:solidFill>
              </a:rPr>
              <a:t> </a:t>
            </a:r>
            <a:r>
              <a:rPr lang="en-US" altLang="en-US" sz="3800" b="1" dirty="0" err="1">
                <a:solidFill>
                  <a:srgbClr val="002060"/>
                </a:solidFill>
              </a:rPr>
              <a:t>ái</a:t>
            </a:r>
            <a:r>
              <a:rPr lang="en-US" altLang="en-US" sz="3800" b="1" dirty="0">
                <a:solidFill>
                  <a:srgbClr val="002060"/>
                </a:solidFill>
              </a:rPr>
              <a:t>, </a:t>
            </a:r>
            <a:r>
              <a:rPr lang="en-US" altLang="en-US" sz="3800" b="1" dirty="0" err="1">
                <a:solidFill>
                  <a:srgbClr val="002060"/>
                </a:solidFill>
              </a:rPr>
              <a:t>công</a:t>
            </a:r>
            <a:r>
              <a:rPr lang="en-US" altLang="en-US" sz="3800" b="1" dirty="0">
                <a:solidFill>
                  <a:srgbClr val="002060"/>
                </a:solidFill>
              </a:rPr>
              <a:t> </a:t>
            </a:r>
            <a:r>
              <a:rPr lang="en-US" altLang="en-US" sz="3800" b="1" dirty="0" err="1">
                <a:solidFill>
                  <a:srgbClr val="002060"/>
                </a:solidFill>
              </a:rPr>
              <a:t>nhân</a:t>
            </a:r>
            <a:r>
              <a:rPr lang="en-US" altLang="en-US" sz="3800" b="1" dirty="0">
                <a:solidFill>
                  <a:srgbClr val="002060"/>
                </a:solidFill>
              </a:rPr>
              <a:t>, </a:t>
            </a:r>
            <a:r>
              <a:rPr lang="en-US" altLang="en-US" sz="3800" b="1" dirty="0" err="1">
                <a:solidFill>
                  <a:srgbClr val="002060"/>
                </a:solidFill>
              </a:rPr>
              <a:t>nhân</a:t>
            </a:r>
            <a:r>
              <a:rPr lang="en-US" altLang="en-US" sz="3800" b="1" dirty="0">
                <a:solidFill>
                  <a:srgbClr val="002060"/>
                </a:solidFill>
              </a:rPr>
              <a:t> </a:t>
            </a:r>
            <a:r>
              <a:rPr lang="en-US" altLang="en-US" sz="3800" b="1" dirty="0" err="1">
                <a:solidFill>
                  <a:srgbClr val="002060"/>
                </a:solidFill>
              </a:rPr>
              <a:t>loại</a:t>
            </a:r>
            <a:r>
              <a:rPr lang="en-US" altLang="en-US" sz="3800" b="1" dirty="0">
                <a:solidFill>
                  <a:srgbClr val="002060"/>
                </a:solidFill>
              </a:rPr>
              <a:t>, </a:t>
            </a:r>
            <a:r>
              <a:rPr lang="en-US" altLang="en-US" sz="3800" b="1" dirty="0" err="1">
                <a:solidFill>
                  <a:srgbClr val="002060"/>
                </a:solidFill>
              </a:rPr>
              <a:t>nhân</a:t>
            </a:r>
            <a:r>
              <a:rPr lang="en-US" altLang="en-US" sz="3800" b="1" dirty="0">
                <a:solidFill>
                  <a:srgbClr val="002060"/>
                </a:solidFill>
              </a:rPr>
              <a:t> </a:t>
            </a:r>
            <a:r>
              <a:rPr lang="en-US" altLang="en-US" sz="3800" b="1" dirty="0" err="1">
                <a:solidFill>
                  <a:srgbClr val="002060"/>
                </a:solidFill>
              </a:rPr>
              <a:t>đức</a:t>
            </a:r>
            <a:r>
              <a:rPr lang="en-US" altLang="en-US" sz="3800" b="1" dirty="0">
                <a:solidFill>
                  <a:srgbClr val="002060"/>
                </a:solidFill>
              </a:rPr>
              <a:t>, </a:t>
            </a:r>
            <a:r>
              <a:rPr lang="en-US" altLang="en-US" sz="3800" b="1" dirty="0" err="1">
                <a:solidFill>
                  <a:srgbClr val="002060"/>
                </a:solidFill>
              </a:rPr>
              <a:t>nhân</a:t>
            </a:r>
            <a:r>
              <a:rPr lang="en-US" altLang="en-US" sz="3800" b="1" dirty="0">
                <a:solidFill>
                  <a:srgbClr val="002060"/>
                </a:solidFill>
              </a:rPr>
              <a:t> </a:t>
            </a:r>
            <a:r>
              <a:rPr lang="en-US" altLang="en-US" sz="3800" b="1" dirty="0" err="1">
                <a:solidFill>
                  <a:srgbClr val="002060"/>
                </a:solidFill>
              </a:rPr>
              <a:t>từ</a:t>
            </a:r>
            <a:r>
              <a:rPr lang="en-US" altLang="en-US" sz="3800" b="1" dirty="0">
                <a:solidFill>
                  <a:srgbClr val="002060"/>
                </a:solidFill>
              </a:rPr>
              <a:t>, </a:t>
            </a:r>
            <a:r>
              <a:rPr lang="en-US" altLang="en-US" sz="3800" b="1" dirty="0" err="1">
                <a:solidFill>
                  <a:srgbClr val="002060"/>
                </a:solidFill>
              </a:rPr>
              <a:t>nhân</a:t>
            </a:r>
            <a:r>
              <a:rPr lang="en-US" altLang="en-US" sz="3800" b="1" dirty="0">
                <a:solidFill>
                  <a:srgbClr val="002060"/>
                </a:solidFill>
              </a:rPr>
              <a:t> </a:t>
            </a:r>
            <a:r>
              <a:rPr lang="en-US" altLang="en-US" sz="3800" b="1" dirty="0" err="1">
                <a:solidFill>
                  <a:srgbClr val="002060"/>
                </a:solidFill>
              </a:rPr>
              <a:t>tài</a:t>
            </a:r>
            <a:r>
              <a:rPr lang="en-US" altLang="en-US" sz="3800" b="1" dirty="0">
                <a:solidFill>
                  <a:srgbClr val="002060"/>
                </a:solidFill>
              </a:rPr>
              <a:t>. </a:t>
            </a:r>
            <a:r>
              <a:rPr lang="en-US" altLang="en-US" sz="3800" b="1" dirty="0" err="1">
                <a:solidFill>
                  <a:srgbClr val="0000FF"/>
                </a:solidFill>
              </a:rPr>
              <a:t>Hãy</a:t>
            </a:r>
            <a:r>
              <a:rPr lang="en-US" altLang="en-US" sz="3800" b="1" dirty="0">
                <a:solidFill>
                  <a:srgbClr val="0000FF"/>
                </a:solidFill>
              </a:rPr>
              <a:t> </a:t>
            </a:r>
            <a:r>
              <a:rPr lang="en-US" altLang="en-US" sz="3800" b="1" dirty="0" err="1">
                <a:solidFill>
                  <a:srgbClr val="0000FF"/>
                </a:solidFill>
              </a:rPr>
              <a:t>cho</a:t>
            </a:r>
            <a:r>
              <a:rPr lang="en-US" altLang="en-US" sz="3800" b="1" dirty="0">
                <a:solidFill>
                  <a:srgbClr val="0000FF"/>
                </a:solidFill>
              </a:rPr>
              <a:t> </a:t>
            </a:r>
            <a:r>
              <a:rPr lang="en-US" altLang="en-US" sz="3800" b="1" dirty="0" err="1">
                <a:solidFill>
                  <a:srgbClr val="0000FF"/>
                </a:solidFill>
              </a:rPr>
              <a:t>biết</a:t>
            </a:r>
            <a:r>
              <a:rPr lang="en-US" altLang="en-US" sz="3800" b="1" dirty="0">
                <a:solidFill>
                  <a:srgbClr val="0000FF"/>
                </a:solidFill>
              </a:rPr>
              <a:t>: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4E77537-0E73-45D0-9270-221C0475CF41}"/>
              </a:ext>
            </a:extLst>
          </p:cNvPr>
          <p:cNvSpPr/>
          <p:nvPr/>
        </p:nvSpPr>
        <p:spPr>
          <a:xfrm>
            <a:off x="1828800" y="2471707"/>
            <a:ext cx="8305801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800" b="1" dirty="0">
                <a:solidFill>
                  <a:srgbClr val="0000FF"/>
                </a:solidFill>
              </a:rPr>
              <a:t>a. </a:t>
            </a:r>
            <a:r>
              <a:rPr lang="en-US" altLang="en-US" sz="3800" b="1" dirty="0" err="1">
                <a:solidFill>
                  <a:srgbClr val="0000FF"/>
                </a:solidFill>
              </a:rPr>
              <a:t>Trong</a:t>
            </a:r>
            <a:r>
              <a:rPr lang="en-US" altLang="en-US" sz="3800" b="1" dirty="0">
                <a:solidFill>
                  <a:srgbClr val="0000FF"/>
                </a:solidFill>
              </a:rPr>
              <a:t> </a:t>
            </a:r>
            <a:r>
              <a:rPr lang="en-US" altLang="en-US" sz="3800" b="1" dirty="0" err="1">
                <a:solidFill>
                  <a:srgbClr val="0000FF"/>
                </a:solidFill>
              </a:rPr>
              <a:t>những</a:t>
            </a:r>
            <a:r>
              <a:rPr lang="en-US" altLang="en-US" sz="3800" b="1" dirty="0">
                <a:solidFill>
                  <a:srgbClr val="0000FF"/>
                </a:solidFill>
              </a:rPr>
              <a:t> </a:t>
            </a:r>
            <a:r>
              <a:rPr lang="en-US" altLang="en-US" sz="3800" b="1" dirty="0" err="1">
                <a:solidFill>
                  <a:srgbClr val="0000FF"/>
                </a:solidFill>
              </a:rPr>
              <a:t>từ</a:t>
            </a:r>
            <a:r>
              <a:rPr lang="en-US" altLang="en-US" sz="3800" b="1" dirty="0">
                <a:solidFill>
                  <a:srgbClr val="0000FF"/>
                </a:solidFill>
              </a:rPr>
              <a:t> </a:t>
            </a:r>
            <a:r>
              <a:rPr lang="en-US" altLang="en-US" sz="3800" b="1" dirty="0" err="1">
                <a:solidFill>
                  <a:srgbClr val="0000FF"/>
                </a:solidFill>
              </a:rPr>
              <a:t>nào</a:t>
            </a:r>
            <a:r>
              <a:rPr lang="en-US" altLang="en-US" sz="3800" b="1" dirty="0">
                <a:solidFill>
                  <a:srgbClr val="0000FF"/>
                </a:solidFill>
              </a:rPr>
              <a:t>, </a:t>
            </a:r>
            <a:r>
              <a:rPr lang="en-US" altLang="en-US" sz="3800" b="1" dirty="0" err="1">
                <a:solidFill>
                  <a:srgbClr val="0000FF"/>
                </a:solidFill>
              </a:rPr>
              <a:t>tiếng</a:t>
            </a:r>
            <a:r>
              <a:rPr lang="en-US" altLang="en-US" sz="3800" b="1" dirty="0">
                <a:solidFill>
                  <a:srgbClr val="0000FF"/>
                </a:solidFill>
              </a:rPr>
              <a:t> </a:t>
            </a:r>
            <a:r>
              <a:rPr lang="en-US" altLang="en-US" sz="3800" b="1" i="1" dirty="0" err="1">
                <a:solidFill>
                  <a:srgbClr val="FF0066"/>
                </a:solidFill>
              </a:rPr>
              <a:t>nhân</a:t>
            </a:r>
            <a:r>
              <a:rPr lang="en-US" altLang="en-US" sz="3800" b="1" dirty="0">
                <a:solidFill>
                  <a:srgbClr val="0000FF"/>
                </a:solidFill>
              </a:rPr>
              <a:t> </a:t>
            </a:r>
            <a:r>
              <a:rPr lang="en-US" altLang="en-US" sz="3800" b="1" dirty="0" err="1">
                <a:solidFill>
                  <a:srgbClr val="0000FF"/>
                </a:solidFill>
              </a:rPr>
              <a:t>có</a:t>
            </a:r>
            <a:r>
              <a:rPr lang="en-US" altLang="en-US" sz="3800" b="1" dirty="0">
                <a:solidFill>
                  <a:srgbClr val="0000FF"/>
                </a:solidFill>
              </a:rPr>
              <a:t> </a:t>
            </a:r>
            <a:r>
              <a:rPr lang="en-US" altLang="en-US" sz="3800" b="1" dirty="0" err="1">
                <a:solidFill>
                  <a:srgbClr val="0000FF"/>
                </a:solidFill>
              </a:rPr>
              <a:t>nghĩa</a:t>
            </a:r>
            <a:r>
              <a:rPr lang="en-US" altLang="en-US" sz="3800" b="1" dirty="0">
                <a:solidFill>
                  <a:srgbClr val="0000FF"/>
                </a:solidFill>
              </a:rPr>
              <a:t> </a:t>
            </a:r>
            <a:r>
              <a:rPr lang="en-US" altLang="en-US" sz="3800" b="1" dirty="0" err="1">
                <a:solidFill>
                  <a:srgbClr val="0000FF"/>
                </a:solidFill>
              </a:rPr>
              <a:t>là</a:t>
            </a:r>
            <a:r>
              <a:rPr lang="en-US" altLang="en-US" sz="3800" b="1" dirty="0">
                <a:solidFill>
                  <a:srgbClr val="0000FF"/>
                </a:solidFill>
              </a:rPr>
              <a:t> </a:t>
            </a:r>
            <a:r>
              <a:rPr lang="en-US" altLang="en-US" sz="3800" b="1" dirty="0">
                <a:solidFill>
                  <a:srgbClr val="FF0066"/>
                </a:solidFill>
              </a:rPr>
              <a:t>“</a:t>
            </a:r>
            <a:r>
              <a:rPr lang="en-US" altLang="en-US" sz="3800" b="1" dirty="0" err="1">
                <a:solidFill>
                  <a:srgbClr val="FF0066"/>
                </a:solidFill>
              </a:rPr>
              <a:t>người</a:t>
            </a:r>
            <a:r>
              <a:rPr lang="en-US" altLang="en-US" sz="3800" b="1" dirty="0">
                <a:solidFill>
                  <a:srgbClr val="FF0066"/>
                </a:solidFill>
              </a:rPr>
              <a:t>”</a:t>
            </a:r>
            <a:r>
              <a:rPr lang="en-US" altLang="en-US" sz="3800" b="1" dirty="0">
                <a:solidFill>
                  <a:srgbClr val="0000FF"/>
                </a:solidFill>
              </a:rPr>
              <a:t>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E7F21DB-F9DB-4F1B-B396-C03D00C40511}"/>
              </a:ext>
            </a:extLst>
          </p:cNvPr>
          <p:cNvSpPr/>
          <p:nvPr/>
        </p:nvSpPr>
        <p:spPr>
          <a:xfrm>
            <a:off x="1828800" y="3919716"/>
            <a:ext cx="815340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800" b="1" dirty="0">
                <a:solidFill>
                  <a:srgbClr val="0000FF"/>
                </a:solidFill>
              </a:rPr>
              <a:t>b. </a:t>
            </a:r>
            <a:r>
              <a:rPr lang="en-US" altLang="en-US" sz="3800" b="1" dirty="0" err="1">
                <a:solidFill>
                  <a:srgbClr val="0000FF"/>
                </a:solidFill>
              </a:rPr>
              <a:t>Trong</a:t>
            </a:r>
            <a:r>
              <a:rPr lang="en-US" altLang="en-US" sz="3800" b="1" dirty="0">
                <a:solidFill>
                  <a:srgbClr val="0000FF"/>
                </a:solidFill>
              </a:rPr>
              <a:t> </a:t>
            </a:r>
            <a:r>
              <a:rPr lang="en-US" altLang="en-US" sz="3800" b="1" dirty="0" err="1">
                <a:solidFill>
                  <a:srgbClr val="0000FF"/>
                </a:solidFill>
              </a:rPr>
              <a:t>những</a:t>
            </a:r>
            <a:r>
              <a:rPr lang="en-US" altLang="en-US" sz="3800" b="1" dirty="0">
                <a:solidFill>
                  <a:srgbClr val="0000FF"/>
                </a:solidFill>
              </a:rPr>
              <a:t> </a:t>
            </a:r>
            <a:r>
              <a:rPr lang="en-US" altLang="en-US" sz="3800" b="1" dirty="0" err="1">
                <a:solidFill>
                  <a:srgbClr val="0000FF"/>
                </a:solidFill>
              </a:rPr>
              <a:t>từ</a:t>
            </a:r>
            <a:r>
              <a:rPr lang="en-US" altLang="en-US" sz="3800" b="1" dirty="0">
                <a:solidFill>
                  <a:srgbClr val="0000FF"/>
                </a:solidFill>
              </a:rPr>
              <a:t> </a:t>
            </a:r>
            <a:r>
              <a:rPr lang="en-US" altLang="en-US" sz="3800" b="1" dirty="0" err="1">
                <a:solidFill>
                  <a:srgbClr val="0000FF"/>
                </a:solidFill>
              </a:rPr>
              <a:t>nào</a:t>
            </a:r>
            <a:r>
              <a:rPr lang="en-US" altLang="en-US" sz="3800" b="1" dirty="0">
                <a:solidFill>
                  <a:srgbClr val="0000FF"/>
                </a:solidFill>
              </a:rPr>
              <a:t>, </a:t>
            </a:r>
            <a:r>
              <a:rPr lang="en-US" altLang="en-US" sz="3800" b="1" dirty="0" err="1">
                <a:solidFill>
                  <a:srgbClr val="0000FF"/>
                </a:solidFill>
              </a:rPr>
              <a:t>tiếng</a:t>
            </a:r>
            <a:r>
              <a:rPr lang="en-US" altLang="en-US" sz="3800" b="1" dirty="0">
                <a:solidFill>
                  <a:srgbClr val="0000FF"/>
                </a:solidFill>
              </a:rPr>
              <a:t> </a:t>
            </a:r>
            <a:r>
              <a:rPr lang="en-US" altLang="en-US" sz="3800" b="1" i="1" dirty="0" err="1">
                <a:solidFill>
                  <a:srgbClr val="FF0066"/>
                </a:solidFill>
              </a:rPr>
              <a:t>nhân</a:t>
            </a:r>
            <a:r>
              <a:rPr lang="en-US" altLang="en-US" sz="3800" b="1" dirty="0">
                <a:solidFill>
                  <a:srgbClr val="0000FF"/>
                </a:solidFill>
              </a:rPr>
              <a:t> </a:t>
            </a:r>
            <a:r>
              <a:rPr lang="en-US" altLang="en-US" sz="3800" b="1" dirty="0" err="1">
                <a:solidFill>
                  <a:srgbClr val="0000FF"/>
                </a:solidFill>
              </a:rPr>
              <a:t>có</a:t>
            </a:r>
            <a:r>
              <a:rPr lang="en-US" altLang="en-US" sz="3800" b="1" dirty="0">
                <a:solidFill>
                  <a:srgbClr val="0000FF"/>
                </a:solidFill>
              </a:rPr>
              <a:t> </a:t>
            </a:r>
            <a:r>
              <a:rPr lang="en-US" altLang="en-US" sz="3800" b="1" dirty="0" err="1">
                <a:solidFill>
                  <a:srgbClr val="0000FF"/>
                </a:solidFill>
              </a:rPr>
              <a:t>nghĩa</a:t>
            </a:r>
            <a:r>
              <a:rPr lang="en-US" altLang="en-US" sz="3800" b="1" dirty="0">
                <a:solidFill>
                  <a:srgbClr val="0000FF"/>
                </a:solidFill>
              </a:rPr>
              <a:t> </a:t>
            </a:r>
            <a:r>
              <a:rPr lang="en-US" altLang="en-US" sz="3800" b="1" dirty="0" err="1">
                <a:solidFill>
                  <a:srgbClr val="0000FF"/>
                </a:solidFill>
              </a:rPr>
              <a:t>là</a:t>
            </a:r>
            <a:r>
              <a:rPr lang="en-US" altLang="en-US" sz="3800" b="1" dirty="0">
                <a:solidFill>
                  <a:srgbClr val="0000FF"/>
                </a:solidFill>
              </a:rPr>
              <a:t> </a:t>
            </a:r>
            <a:r>
              <a:rPr lang="en-US" altLang="en-US" sz="3800" b="1" dirty="0">
                <a:solidFill>
                  <a:srgbClr val="FF0066"/>
                </a:solidFill>
              </a:rPr>
              <a:t>“</a:t>
            </a:r>
            <a:r>
              <a:rPr lang="en-US" altLang="en-US" sz="3800" b="1" dirty="0" err="1">
                <a:solidFill>
                  <a:srgbClr val="FF0066"/>
                </a:solidFill>
              </a:rPr>
              <a:t>lòng</a:t>
            </a:r>
            <a:r>
              <a:rPr lang="en-US" altLang="en-US" sz="3800" b="1" dirty="0">
                <a:solidFill>
                  <a:srgbClr val="FF0066"/>
                </a:solidFill>
              </a:rPr>
              <a:t> </a:t>
            </a:r>
            <a:r>
              <a:rPr lang="en-US" altLang="en-US" sz="3800" b="1" dirty="0" err="1">
                <a:solidFill>
                  <a:srgbClr val="FF0066"/>
                </a:solidFill>
              </a:rPr>
              <a:t>thương</a:t>
            </a:r>
            <a:r>
              <a:rPr lang="en-US" altLang="en-US" sz="3800" b="1" dirty="0">
                <a:solidFill>
                  <a:srgbClr val="FF0066"/>
                </a:solidFill>
              </a:rPr>
              <a:t> </a:t>
            </a:r>
            <a:r>
              <a:rPr lang="en-US" altLang="en-US" sz="3800" b="1" dirty="0" err="1">
                <a:solidFill>
                  <a:srgbClr val="FF0066"/>
                </a:solidFill>
              </a:rPr>
              <a:t>người</a:t>
            </a:r>
            <a:r>
              <a:rPr lang="en-US" altLang="en-US" sz="3800" b="1" dirty="0">
                <a:solidFill>
                  <a:srgbClr val="FF0066"/>
                </a:solidFill>
              </a:rPr>
              <a:t>”</a:t>
            </a:r>
            <a:r>
              <a:rPr lang="en-US" altLang="en-US" sz="3800" b="1" dirty="0">
                <a:solidFill>
                  <a:srgbClr val="0000FF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548049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op Hình nền Powerpoint chủ đề giáo dục - Hedieuhanh.Com">
            <a:extLst>
              <a:ext uri="{FF2B5EF4-FFF2-40B4-BE49-F238E27FC236}">
                <a16:creationId xmlns:a16="http://schemas.microsoft.com/office/drawing/2014/main" id="{AC69718E-3FAD-48D9-8F84-75BDEAD151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176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D647541-C38F-4F41-BB27-0636E4146AD4}"/>
              </a:ext>
            </a:extLst>
          </p:cNvPr>
          <p:cNvSpPr txBox="1"/>
          <p:nvPr/>
        </p:nvSpPr>
        <p:spPr>
          <a:xfrm>
            <a:off x="4572000" y="32825"/>
            <a:ext cx="3505200" cy="70788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FF0000"/>
                </a:solidFill>
              </a:rPr>
              <a:t>Giải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nghĩa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từ</a:t>
            </a:r>
            <a:endParaRPr lang="vi-VN" sz="4000" b="1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9D927B-0845-4D70-A84A-4F045310068C}"/>
              </a:ext>
            </a:extLst>
          </p:cNvPr>
          <p:cNvSpPr txBox="1"/>
          <p:nvPr/>
        </p:nvSpPr>
        <p:spPr>
          <a:xfrm>
            <a:off x="408711" y="941630"/>
            <a:ext cx="27154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0000FF"/>
                </a:solidFill>
              </a:rPr>
              <a:t>Nhân</a:t>
            </a:r>
            <a:r>
              <a:rPr lang="en-US" sz="4000" b="1" dirty="0">
                <a:solidFill>
                  <a:srgbClr val="0000FF"/>
                </a:solidFill>
              </a:rPr>
              <a:t> </a:t>
            </a:r>
            <a:r>
              <a:rPr lang="en-US" sz="4000" b="1" dirty="0" err="1">
                <a:solidFill>
                  <a:srgbClr val="0000FF"/>
                </a:solidFill>
              </a:rPr>
              <a:t>dân</a:t>
            </a:r>
            <a:r>
              <a:rPr lang="en-US" sz="4000" b="1" dirty="0">
                <a:solidFill>
                  <a:srgbClr val="0000FF"/>
                </a:solidFill>
              </a:rPr>
              <a:t>:</a:t>
            </a:r>
            <a:endParaRPr lang="vi-VN" sz="4000" b="1" dirty="0">
              <a:solidFill>
                <a:srgbClr val="0000FF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355A487-9A70-4818-9274-81231252AF75}"/>
              </a:ext>
            </a:extLst>
          </p:cNvPr>
          <p:cNvSpPr txBox="1"/>
          <p:nvPr/>
        </p:nvSpPr>
        <p:spPr>
          <a:xfrm>
            <a:off x="408711" y="2117449"/>
            <a:ext cx="27154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0000FF"/>
                </a:solidFill>
              </a:rPr>
              <a:t>Nhân</a:t>
            </a:r>
            <a:r>
              <a:rPr lang="en-US" sz="4000" b="1" dirty="0">
                <a:solidFill>
                  <a:srgbClr val="0000FF"/>
                </a:solidFill>
              </a:rPr>
              <a:t> </a:t>
            </a:r>
            <a:r>
              <a:rPr lang="en-US" sz="4000" b="1" dirty="0" err="1">
                <a:solidFill>
                  <a:srgbClr val="0000FF"/>
                </a:solidFill>
              </a:rPr>
              <a:t>hậu</a:t>
            </a:r>
            <a:r>
              <a:rPr lang="en-US" sz="4000" b="1" dirty="0">
                <a:solidFill>
                  <a:srgbClr val="0000FF"/>
                </a:solidFill>
              </a:rPr>
              <a:t>:</a:t>
            </a:r>
            <a:endParaRPr lang="vi-VN" sz="4000" b="1" dirty="0">
              <a:solidFill>
                <a:srgbClr val="0000FF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7FD2113-D4CE-4579-A800-6EDD1B80E4B4}"/>
              </a:ext>
            </a:extLst>
          </p:cNvPr>
          <p:cNvSpPr txBox="1"/>
          <p:nvPr/>
        </p:nvSpPr>
        <p:spPr>
          <a:xfrm>
            <a:off x="483172" y="3505200"/>
            <a:ext cx="23344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0000FF"/>
                </a:solidFill>
              </a:rPr>
              <a:t>Nhân</a:t>
            </a:r>
            <a:r>
              <a:rPr lang="en-US" sz="4000" b="1" dirty="0">
                <a:solidFill>
                  <a:srgbClr val="0000FF"/>
                </a:solidFill>
              </a:rPr>
              <a:t> </a:t>
            </a:r>
            <a:r>
              <a:rPr lang="en-US" sz="4000" b="1" dirty="0" err="1">
                <a:solidFill>
                  <a:srgbClr val="0000FF"/>
                </a:solidFill>
              </a:rPr>
              <a:t>ái</a:t>
            </a:r>
            <a:r>
              <a:rPr lang="en-US" sz="4000" b="1" dirty="0">
                <a:solidFill>
                  <a:srgbClr val="0000FF"/>
                </a:solidFill>
              </a:rPr>
              <a:t>:</a:t>
            </a:r>
            <a:endParaRPr lang="vi-VN" sz="4000" b="1" dirty="0">
              <a:solidFill>
                <a:srgbClr val="0000FF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7157CB8-20F8-42C7-A97D-4BB57722910D}"/>
              </a:ext>
            </a:extLst>
          </p:cNvPr>
          <p:cNvSpPr txBox="1"/>
          <p:nvPr/>
        </p:nvSpPr>
        <p:spPr>
          <a:xfrm>
            <a:off x="483172" y="4572000"/>
            <a:ext cx="28544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0000FF"/>
                </a:solidFill>
              </a:rPr>
              <a:t>Công</a:t>
            </a:r>
            <a:r>
              <a:rPr lang="en-US" sz="4000" b="1" dirty="0">
                <a:solidFill>
                  <a:srgbClr val="0000FF"/>
                </a:solidFill>
              </a:rPr>
              <a:t> </a:t>
            </a:r>
            <a:r>
              <a:rPr lang="en-US" sz="4000" b="1" dirty="0" err="1">
                <a:solidFill>
                  <a:srgbClr val="0000FF"/>
                </a:solidFill>
              </a:rPr>
              <a:t>nhân</a:t>
            </a:r>
            <a:r>
              <a:rPr lang="en-US" sz="3600" b="1" dirty="0">
                <a:solidFill>
                  <a:srgbClr val="0000FF"/>
                </a:solidFill>
              </a:rPr>
              <a:t>: </a:t>
            </a:r>
            <a:endParaRPr lang="vi-VN" sz="3600" b="1" dirty="0">
              <a:solidFill>
                <a:srgbClr val="0000FF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563DCA6-D9B2-4854-B850-4EF5ADAD2B73}"/>
              </a:ext>
            </a:extLst>
          </p:cNvPr>
          <p:cNvSpPr txBox="1"/>
          <p:nvPr/>
        </p:nvSpPr>
        <p:spPr>
          <a:xfrm>
            <a:off x="3401291" y="965789"/>
            <a:ext cx="75715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solidFill>
                  <a:srgbClr val="C00000"/>
                </a:solidFill>
              </a:rPr>
              <a:t>Còn</a:t>
            </a:r>
            <a:r>
              <a:rPr lang="en-US" sz="4000" dirty="0">
                <a:solidFill>
                  <a:srgbClr val="C00000"/>
                </a:solidFill>
              </a:rPr>
              <a:t> </a:t>
            </a:r>
            <a:r>
              <a:rPr lang="en-US" sz="4000" dirty="0" err="1">
                <a:solidFill>
                  <a:srgbClr val="C00000"/>
                </a:solidFill>
              </a:rPr>
              <a:t>gọi</a:t>
            </a:r>
            <a:r>
              <a:rPr lang="en-US" sz="4000" dirty="0">
                <a:solidFill>
                  <a:srgbClr val="C00000"/>
                </a:solidFill>
              </a:rPr>
              <a:t> </a:t>
            </a:r>
            <a:r>
              <a:rPr lang="en-US" sz="4000" dirty="0" err="1">
                <a:solidFill>
                  <a:srgbClr val="C00000"/>
                </a:solidFill>
              </a:rPr>
              <a:t>là</a:t>
            </a:r>
            <a:r>
              <a:rPr lang="en-US" sz="4000" dirty="0">
                <a:solidFill>
                  <a:srgbClr val="C00000"/>
                </a:solidFill>
              </a:rPr>
              <a:t> </a:t>
            </a:r>
            <a:r>
              <a:rPr lang="en-US" sz="4000" dirty="0" err="1">
                <a:solidFill>
                  <a:srgbClr val="C00000"/>
                </a:solidFill>
              </a:rPr>
              <a:t>người</a:t>
            </a:r>
            <a:r>
              <a:rPr lang="en-US" sz="4000" dirty="0">
                <a:solidFill>
                  <a:srgbClr val="C00000"/>
                </a:solidFill>
              </a:rPr>
              <a:t> </a:t>
            </a:r>
            <a:r>
              <a:rPr lang="en-US" sz="4000" dirty="0" err="1">
                <a:solidFill>
                  <a:srgbClr val="C00000"/>
                </a:solidFill>
              </a:rPr>
              <a:t>dân</a:t>
            </a:r>
            <a:r>
              <a:rPr lang="en-US" sz="4000" dirty="0">
                <a:solidFill>
                  <a:srgbClr val="C00000"/>
                </a:solidFill>
              </a:rPr>
              <a:t>, </a:t>
            </a:r>
            <a:r>
              <a:rPr lang="en-US" sz="4000" dirty="0" err="1">
                <a:solidFill>
                  <a:srgbClr val="C00000"/>
                </a:solidFill>
              </a:rPr>
              <a:t>quần</a:t>
            </a:r>
            <a:r>
              <a:rPr lang="en-US" sz="4000" dirty="0">
                <a:solidFill>
                  <a:srgbClr val="C00000"/>
                </a:solidFill>
              </a:rPr>
              <a:t> </a:t>
            </a:r>
            <a:r>
              <a:rPr lang="en-US" sz="4000" dirty="0" err="1">
                <a:solidFill>
                  <a:srgbClr val="C00000"/>
                </a:solidFill>
              </a:rPr>
              <a:t>chúng</a:t>
            </a:r>
            <a:r>
              <a:rPr lang="en-US" sz="4000" dirty="0">
                <a:solidFill>
                  <a:srgbClr val="C00000"/>
                </a:solidFill>
              </a:rPr>
              <a:t>.</a:t>
            </a:r>
            <a:endParaRPr lang="vi-VN" sz="4000" dirty="0">
              <a:solidFill>
                <a:srgbClr val="C0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B28ACEB-D632-43E6-8A40-ECF8AE914B15}"/>
              </a:ext>
            </a:extLst>
          </p:cNvPr>
          <p:cNvSpPr txBox="1"/>
          <p:nvPr/>
        </p:nvSpPr>
        <p:spPr>
          <a:xfrm>
            <a:off x="3415868" y="2117449"/>
            <a:ext cx="862373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err="1">
                <a:solidFill>
                  <a:srgbClr val="C00000"/>
                </a:solidFill>
              </a:rPr>
              <a:t>Có</a:t>
            </a:r>
            <a:r>
              <a:rPr lang="en-US" sz="4000" dirty="0">
                <a:solidFill>
                  <a:srgbClr val="C00000"/>
                </a:solidFill>
              </a:rPr>
              <a:t> </a:t>
            </a:r>
            <a:r>
              <a:rPr lang="en-US" sz="4000" dirty="0" err="1">
                <a:solidFill>
                  <a:srgbClr val="C00000"/>
                </a:solidFill>
              </a:rPr>
              <a:t>lòng</a:t>
            </a:r>
            <a:r>
              <a:rPr lang="en-US" sz="4000" dirty="0">
                <a:solidFill>
                  <a:srgbClr val="C00000"/>
                </a:solidFill>
              </a:rPr>
              <a:t> </a:t>
            </a:r>
            <a:r>
              <a:rPr lang="en-US" sz="4000" dirty="0" err="1">
                <a:solidFill>
                  <a:srgbClr val="C00000"/>
                </a:solidFill>
              </a:rPr>
              <a:t>thương</a:t>
            </a:r>
            <a:r>
              <a:rPr lang="en-US" sz="4000" dirty="0">
                <a:solidFill>
                  <a:srgbClr val="C00000"/>
                </a:solidFill>
              </a:rPr>
              <a:t> </a:t>
            </a:r>
            <a:r>
              <a:rPr lang="en-US" sz="4000" dirty="0" err="1">
                <a:solidFill>
                  <a:srgbClr val="C00000"/>
                </a:solidFill>
              </a:rPr>
              <a:t>người</a:t>
            </a:r>
            <a:r>
              <a:rPr lang="en-US" sz="4000" dirty="0">
                <a:solidFill>
                  <a:srgbClr val="C00000"/>
                </a:solidFill>
              </a:rPr>
              <a:t>, </a:t>
            </a:r>
            <a:r>
              <a:rPr lang="en-US" sz="4000" dirty="0" err="1">
                <a:solidFill>
                  <a:srgbClr val="C00000"/>
                </a:solidFill>
              </a:rPr>
              <a:t>luôn</a:t>
            </a:r>
            <a:r>
              <a:rPr lang="en-US" sz="4000" dirty="0">
                <a:solidFill>
                  <a:srgbClr val="C00000"/>
                </a:solidFill>
              </a:rPr>
              <a:t> </a:t>
            </a:r>
            <a:r>
              <a:rPr lang="en-US" sz="4000" dirty="0" err="1">
                <a:solidFill>
                  <a:srgbClr val="C00000"/>
                </a:solidFill>
              </a:rPr>
              <a:t>mang</a:t>
            </a:r>
            <a:r>
              <a:rPr lang="en-US" sz="4000" dirty="0">
                <a:solidFill>
                  <a:srgbClr val="C00000"/>
                </a:solidFill>
              </a:rPr>
              <a:t> </a:t>
            </a:r>
            <a:r>
              <a:rPr lang="en-US" sz="4000" dirty="0" err="1">
                <a:solidFill>
                  <a:srgbClr val="C00000"/>
                </a:solidFill>
              </a:rPr>
              <a:t>những</a:t>
            </a:r>
            <a:r>
              <a:rPr lang="en-US" sz="4000" dirty="0">
                <a:solidFill>
                  <a:srgbClr val="C00000"/>
                </a:solidFill>
              </a:rPr>
              <a:t> </a:t>
            </a:r>
            <a:r>
              <a:rPr lang="en-US" sz="4000" dirty="0" err="1">
                <a:solidFill>
                  <a:srgbClr val="C00000"/>
                </a:solidFill>
              </a:rPr>
              <a:t>thứ</a:t>
            </a:r>
            <a:r>
              <a:rPr lang="en-US" sz="4000" dirty="0">
                <a:solidFill>
                  <a:srgbClr val="C00000"/>
                </a:solidFill>
              </a:rPr>
              <a:t> </a:t>
            </a:r>
            <a:r>
              <a:rPr lang="en-US" sz="4000" dirty="0" err="1">
                <a:solidFill>
                  <a:srgbClr val="C00000"/>
                </a:solidFill>
              </a:rPr>
              <a:t>tốt</a:t>
            </a:r>
            <a:r>
              <a:rPr lang="en-US" sz="4000" dirty="0">
                <a:solidFill>
                  <a:srgbClr val="C00000"/>
                </a:solidFill>
              </a:rPr>
              <a:t> </a:t>
            </a:r>
            <a:r>
              <a:rPr lang="en-US" sz="4000" dirty="0" err="1">
                <a:solidFill>
                  <a:srgbClr val="C00000"/>
                </a:solidFill>
              </a:rPr>
              <a:t>đẹp</a:t>
            </a:r>
            <a:r>
              <a:rPr lang="en-US" sz="4000" dirty="0">
                <a:solidFill>
                  <a:srgbClr val="C00000"/>
                </a:solidFill>
              </a:rPr>
              <a:t> </a:t>
            </a:r>
            <a:r>
              <a:rPr lang="en-US" sz="4000" dirty="0" err="1">
                <a:solidFill>
                  <a:srgbClr val="C00000"/>
                </a:solidFill>
              </a:rPr>
              <a:t>cho</a:t>
            </a:r>
            <a:r>
              <a:rPr lang="en-US" sz="4000" dirty="0">
                <a:solidFill>
                  <a:srgbClr val="C00000"/>
                </a:solidFill>
              </a:rPr>
              <a:t> </a:t>
            </a:r>
            <a:r>
              <a:rPr lang="en-US" sz="4000" dirty="0" err="1">
                <a:solidFill>
                  <a:srgbClr val="C00000"/>
                </a:solidFill>
              </a:rPr>
              <a:t>người</a:t>
            </a:r>
            <a:r>
              <a:rPr lang="en-US" sz="4000" dirty="0">
                <a:solidFill>
                  <a:srgbClr val="C00000"/>
                </a:solidFill>
              </a:rPr>
              <a:t> </a:t>
            </a:r>
            <a:r>
              <a:rPr lang="en-US" sz="4000" dirty="0" err="1">
                <a:solidFill>
                  <a:srgbClr val="C00000"/>
                </a:solidFill>
              </a:rPr>
              <a:t>khác</a:t>
            </a:r>
            <a:r>
              <a:rPr lang="en-US" sz="4000" dirty="0">
                <a:solidFill>
                  <a:srgbClr val="C00000"/>
                </a:solidFill>
              </a:rPr>
              <a:t>.</a:t>
            </a:r>
            <a:endParaRPr lang="vi-VN" sz="4000" dirty="0">
              <a:solidFill>
                <a:srgbClr val="C0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CF271CE-1775-47A6-9B8D-976A865FC0FC}"/>
              </a:ext>
            </a:extLst>
          </p:cNvPr>
          <p:cNvSpPr txBox="1"/>
          <p:nvPr/>
        </p:nvSpPr>
        <p:spPr>
          <a:xfrm>
            <a:off x="3401291" y="3505200"/>
            <a:ext cx="75715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solidFill>
                  <a:srgbClr val="C00000"/>
                </a:solidFill>
              </a:rPr>
              <a:t>Tình</a:t>
            </a:r>
            <a:r>
              <a:rPr lang="en-US" sz="4000" dirty="0">
                <a:solidFill>
                  <a:srgbClr val="C00000"/>
                </a:solidFill>
              </a:rPr>
              <a:t> </a:t>
            </a:r>
            <a:r>
              <a:rPr lang="en-US" sz="4000" dirty="0" err="1">
                <a:solidFill>
                  <a:srgbClr val="C00000"/>
                </a:solidFill>
              </a:rPr>
              <a:t>yêu</a:t>
            </a:r>
            <a:r>
              <a:rPr lang="en-US" sz="4000" dirty="0">
                <a:solidFill>
                  <a:srgbClr val="C00000"/>
                </a:solidFill>
              </a:rPr>
              <a:t> </a:t>
            </a:r>
            <a:r>
              <a:rPr lang="en-US" sz="4000" dirty="0" err="1">
                <a:solidFill>
                  <a:srgbClr val="C00000"/>
                </a:solidFill>
              </a:rPr>
              <a:t>thương</a:t>
            </a:r>
            <a:r>
              <a:rPr lang="en-US" sz="4000" dirty="0">
                <a:solidFill>
                  <a:srgbClr val="C00000"/>
                </a:solidFill>
              </a:rPr>
              <a:t>, </a:t>
            </a:r>
            <a:r>
              <a:rPr lang="en-US" sz="4000" dirty="0" err="1">
                <a:solidFill>
                  <a:srgbClr val="C00000"/>
                </a:solidFill>
              </a:rPr>
              <a:t>giúp</a:t>
            </a:r>
            <a:r>
              <a:rPr lang="en-US" sz="4000" dirty="0">
                <a:solidFill>
                  <a:srgbClr val="C00000"/>
                </a:solidFill>
              </a:rPr>
              <a:t> </a:t>
            </a:r>
            <a:r>
              <a:rPr lang="en-US" sz="4000" dirty="0" err="1">
                <a:solidFill>
                  <a:srgbClr val="C00000"/>
                </a:solidFill>
              </a:rPr>
              <a:t>đỡ</a:t>
            </a:r>
            <a:r>
              <a:rPr lang="en-US" sz="4000" dirty="0">
                <a:solidFill>
                  <a:srgbClr val="C00000"/>
                </a:solidFill>
              </a:rPr>
              <a:t> </a:t>
            </a:r>
            <a:r>
              <a:rPr lang="en-US" sz="4000" dirty="0" err="1">
                <a:solidFill>
                  <a:srgbClr val="C00000"/>
                </a:solidFill>
              </a:rPr>
              <a:t>lẫn</a:t>
            </a:r>
            <a:r>
              <a:rPr lang="en-US" sz="4000" dirty="0">
                <a:solidFill>
                  <a:srgbClr val="C00000"/>
                </a:solidFill>
              </a:rPr>
              <a:t> </a:t>
            </a:r>
            <a:r>
              <a:rPr lang="en-US" sz="4000" dirty="0" err="1">
                <a:solidFill>
                  <a:srgbClr val="C00000"/>
                </a:solidFill>
              </a:rPr>
              <a:t>nhau</a:t>
            </a:r>
            <a:r>
              <a:rPr lang="en-US" sz="4000" dirty="0">
                <a:solidFill>
                  <a:srgbClr val="C00000"/>
                </a:solidFill>
              </a:rPr>
              <a:t>.</a:t>
            </a:r>
            <a:endParaRPr lang="vi-VN" sz="4000" dirty="0">
              <a:solidFill>
                <a:srgbClr val="C00000"/>
              </a:solidFill>
            </a:endParaRPr>
          </a:p>
        </p:txBody>
      </p:sp>
      <p:sp>
        <p:nvSpPr>
          <p:cNvPr id="11" name="TextBox 2">
            <a:extLst>
              <a:ext uri="{FF2B5EF4-FFF2-40B4-BE49-F238E27FC236}">
                <a16:creationId xmlns:a16="http://schemas.microsoft.com/office/drawing/2014/main" id="{B9CFA1B4-E603-4EB4-ACC3-056EA9FB787A}"/>
              </a:ext>
            </a:extLst>
          </p:cNvPr>
          <p:cNvSpPr txBox="1"/>
          <p:nvPr/>
        </p:nvSpPr>
        <p:spPr>
          <a:xfrm>
            <a:off x="3450504" y="4547352"/>
            <a:ext cx="60720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r>
              <a:rPr lang="en-US" sz="4000" dirty="0" err="1">
                <a:solidFill>
                  <a:srgbClr val="C00000"/>
                </a:solidFill>
              </a:rPr>
              <a:t>Là</a:t>
            </a:r>
            <a:r>
              <a:rPr lang="en-US" sz="4000" dirty="0">
                <a:solidFill>
                  <a:srgbClr val="C00000"/>
                </a:solidFill>
              </a:rPr>
              <a:t> </a:t>
            </a:r>
            <a:r>
              <a:rPr lang="en-US" sz="4000" dirty="0" err="1">
                <a:solidFill>
                  <a:srgbClr val="C00000"/>
                </a:solidFill>
              </a:rPr>
              <a:t>những</a:t>
            </a:r>
            <a:r>
              <a:rPr lang="en-US" sz="4000" dirty="0">
                <a:solidFill>
                  <a:srgbClr val="C00000"/>
                </a:solidFill>
              </a:rPr>
              <a:t> </a:t>
            </a:r>
            <a:r>
              <a:rPr lang="en-US" sz="4000" dirty="0" err="1">
                <a:solidFill>
                  <a:srgbClr val="C00000"/>
                </a:solidFill>
              </a:rPr>
              <a:t>người</a:t>
            </a:r>
            <a:r>
              <a:rPr lang="en-US" sz="4000" dirty="0">
                <a:solidFill>
                  <a:srgbClr val="C00000"/>
                </a:solidFill>
              </a:rPr>
              <a:t> </a:t>
            </a:r>
            <a:r>
              <a:rPr lang="en-US" sz="4000" dirty="0" err="1">
                <a:solidFill>
                  <a:srgbClr val="C00000"/>
                </a:solidFill>
              </a:rPr>
              <a:t>lao</a:t>
            </a:r>
            <a:r>
              <a:rPr lang="en-US" sz="4000" dirty="0">
                <a:solidFill>
                  <a:srgbClr val="C00000"/>
                </a:solidFill>
              </a:rPr>
              <a:t> </a:t>
            </a:r>
            <a:r>
              <a:rPr lang="en-US" sz="4000" dirty="0" err="1">
                <a:solidFill>
                  <a:srgbClr val="C00000"/>
                </a:solidFill>
              </a:rPr>
              <a:t>động</a:t>
            </a:r>
            <a:r>
              <a:rPr lang="en-US" sz="4000" dirty="0">
                <a:solidFill>
                  <a:srgbClr val="C00000"/>
                </a:solidFill>
              </a:rPr>
              <a:t>.</a:t>
            </a:r>
            <a:endParaRPr lang="vi-VN" sz="4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5533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  <p:bldP spid="9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Top Hình nền Powerpoint chủ đề giáo dục - Hedieuhanh.Com">
            <a:extLst>
              <a:ext uri="{FF2B5EF4-FFF2-40B4-BE49-F238E27FC236}">
                <a16:creationId xmlns:a16="http://schemas.microsoft.com/office/drawing/2014/main" id="{9DA4B2C2-DCE7-4640-AC03-3BBC689B91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537A214-EE8A-46C1-9EA0-D59CFB6850E4}"/>
              </a:ext>
            </a:extLst>
          </p:cNvPr>
          <p:cNvSpPr txBox="1"/>
          <p:nvPr/>
        </p:nvSpPr>
        <p:spPr>
          <a:xfrm>
            <a:off x="457200" y="685800"/>
            <a:ext cx="2667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0000FF"/>
                </a:solidFill>
              </a:rPr>
              <a:t>Nhân</a:t>
            </a:r>
            <a:r>
              <a:rPr lang="en-US" sz="4000" b="1" dirty="0">
                <a:solidFill>
                  <a:srgbClr val="0000FF"/>
                </a:solidFill>
              </a:rPr>
              <a:t> </a:t>
            </a:r>
            <a:r>
              <a:rPr lang="en-US" sz="4000" b="1" dirty="0" err="1">
                <a:solidFill>
                  <a:srgbClr val="0000FF"/>
                </a:solidFill>
              </a:rPr>
              <a:t>loại</a:t>
            </a:r>
            <a:r>
              <a:rPr lang="en-US" sz="4000" b="1" dirty="0">
                <a:solidFill>
                  <a:srgbClr val="0000FF"/>
                </a:solidFill>
              </a:rPr>
              <a:t>:</a:t>
            </a:r>
            <a:endParaRPr lang="vi-VN" sz="4000" b="1" dirty="0">
              <a:solidFill>
                <a:srgbClr val="0000FF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8F4099F-BF2E-4427-9624-0582246AA1ED}"/>
              </a:ext>
            </a:extLst>
          </p:cNvPr>
          <p:cNvSpPr txBox="1"/>
          <p:nvPr/>
        </p:nvSpPr>
        <p:spPr>
          <a:xfrm>
            <a:off x="3048000" y="685800"/>
            <a:ext cx="838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algn="just"/>
            <a:r>
              <a:rPr lang="en-US" sz="4000" dirty="0" err="1">
                <a:solidFill>
                  <a:srgbClr val="C00000"/>
                </a:solidFill>
              </a:rPr>
              <a:t>Loài</a:t>
            </a:r>
            <a:r>
              <a:rPr lang="en-US" sz="4000" dirty="0">
                <a:solidFill>
                  <a:srgbClr val="C00000"/>
                </a:solidFill>
              </a:rPr>
              <a:t> </a:t>
            </a:r>
            <a:r>
              <a:rPr lang="en-US" sz="4000" dirty="0" err="1">
                <a:solidFill>
                  <a:srgbClr val="C00000"/>
                </a:solidFill>
              </a:rPr>
              <a:t>người</a:t>
            </a:r>
            <a:r>
              <a:rPr lang="en-US" sz="4000" dirty="0">
                <a:solidFill>
                  <a:srgbClr val="C00000"/>
                </a:solidFill>
              </a:rPr>
              <a:t>, </a:t>
            </a:r>
            <a:r>
              <a:rPr lang="en-US" sz="4000" dirty="0" err="1">
                <a:solidFill>
                  <a:srgbClr val="C00000"/>
                </a:solidFill>
              </a:rPr>
              <a:t>tổng</a:t>
            </a:r>
            <a:r>
              <a:rPr lang="en-US" sz="4000" dirty="0">
                <a:solidFill>
                  <a:srgbClr val="C00000"/>
                </a:solidFill>
              </a:rPr>
              <a:t> </a:t>
            </a:r>
            <a:r>
              <a:rPr lang="en-US" sz="4000" dirty="0" err="1">
                <a:solidFill>
                  <a:srgbClr val="C00000"/>
                </a:solidFill>
              </a:rPr>
              <a:t>thể</a:t>
            </a:r>
            <a:r>
              <a:rPr lang="en-US" sz="4000" dirty="0">
                <a:solidFill>
                  <a:srgbClr val="C00000"/>
                </a:solidFill>
              </a:rPr>
              <a:t> </a:t>
            </a:r>
            <a:r>
              <a:rPr lang="en-US" sz="4000" dirty="0" err="1">
                <a:solidFill>
                  <a:srgbClr val="C00000"/>
                </a:solidFill>
              </a:rPr>
              <a:t>những</a:t>
            </a:r>
            <a:r>
              <a:rPr lang="en-US" sz="4000" dirty="0">
                <a:solidFill>
                  <a:srgbClr val="C00000"/>
                </a:solidFill>
              </a:rPr>
              <a:t> </a:t>
            </a:r>
            <a:r>
              <a:rPr lang="en-US" sz="4000" dirty="0" err="1">
                <a:solidFill>
                  <a:srgbClr val="C00000"/>
                </a:solidFill>
              </a:rPr>
              <a:t>người</a:t>
            </a:r>
            <a:r>
              <a:rPr lang="en-US" sz="4000" dirty="0">
                <a:solidFill>
                  <a:srgbClr val="C00000"/>
                </a:solidFill>
              </a:rPr>
              <a:t> </a:t>
            </a:r>
            <a:r>
              <a:rPr lang="en-US" sz="4000" dirty="0" err="1">
                <a:solidFill>
                  <a:srgbClr val="C00000"/>
                </a:solidFill>
              </a:rPr>
              <a:t>sống</a:t>
            </a:r>
            <a:r>
              <a:rPr lang="en-US" sz="4000" dirty="0">
                <a:solidFill>
                  <a:srgbClr val="C00000"/>
                </a:solidFill>
              </a:rPr>
              <a:t> </a:t>
            </a:r>
            <a:r>
              <a:rPr lang="en-US" sz="4000" dirty="0" err="1">
                <a:solidFill>
                  <a:srgbClr val="C00000"/>
                </a:solidFill>
              </a:rPr>
              <a:t>trên</a:t>
            </a:r>
            <a:r>
              <a:rPr lang="en-US" sz="4000" dirty="0">
                <a:solidFill>
                  <a:srgbClr val="C00000"/>
                </a:solidFill>
              </a:rPr>
              <a:t> </a:t>
            </a:r>
            <a:r>
              <a:rPr lang="en-US" sz="4000" dirty="0" err="1">
                <a:solidFill>
                  <a:srgbClr val="C00000"/>
                </a:solidFill>
              </a:rPr>
              <a:t>trái</a:t>
            </a:r>
            <a:r>
              <a:rPr lang="en-US" sz="4000" dirty="0">
                <a:solidFill>
                  <a:srgbClr val="C00000"/>
                </a:solidFill>
              </a:rPr>
              <a:t> </a:t>
            </a:r>
            <a:r>
              <a:rPr lang="en-US" sz="4000" dirty="0" err="1">
                <a:solidFill>
                  <a:srgbClr val="C00000"/>
                </a:solidFill>
              </a:rPr>
              <a:t>đất</a:t>
            </a:r>
            <a:r>
              <a:rPr lang="en-US" sz="4000" dirty="0">
                <a:solidFill>
                  <a:srgbClr val="C00000"/>
                </a:solidFill>
              </a:rPr>
              <a:t>.</a:t>
            </a:r>
            <a:endParaRPr lang="vi-VN" sz="4000" dirty="0">
              <a:solidFill>
                <a:srgbClr val="C0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AA11FAC-BCC5-4B74-A35D-4F49185E7ACC}"/>
              </a:ext>
            </a:extLst>
          </p:cNvPr>
          <p:cNvSpPr txBox="1"/>
          <p:nvPr/>
        </p:nvSpPr>
        <p:spPr>
          <a:xfrm>
            <a:off x="436418" y="2087500"/>
            <a:ext cx="26115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0000FF"/>
                </a:solidFill>
              </a:rPr>
              <a:t>Nhân</a:t>
            </a:r>
            <a:r>
              <a:rPr lang="en-US" sz="4000" b="1" dirty="0">
                <a:solidFill>
                  <a:srgbClr val="0000FF"/>
                </a:solidFill>
              </a:rPr>
              <a:t> </a:t>
            </a:r>
            <a:r>
              <a:rPr lang="en-US" sz="4000" b="1" dirty="0" err="1">
                <a:solidFill>
                  <a:srgbClr val="0000FF"/>
                </a:solidFill>
              </a:rPr>
              <a:t>đức</a:t>
            </a:r>
            <a:r>
              <a:rPr lang="en-US" sz="4000" b="1" dirty="0">
                <a:solidFill>
                  <a:srgbClr val="0000FF"/>
                </a:solidFill>
              </a:rPr>
              <a:t>:</a:t>
            </a:r>
            <a:endParaRPr lang="vi-VN" sz="4000" b="1" dirty="0">
              <a:solidFill>
                <a:srgbClr val="0000FF"/>
              </a:solidFill>
            </a:endParaRPr>
          </a:p>
        </p:txBody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A20F5CDB-18AC-4798-80BC-138381A77D5A}"/>
              </a:ext>
            </a:extLst>
          </p:cNvPr>
          <p:cNvSpPr txBox="1"/>
          <p:nvPr/>
        </p:nvSpPr>
        <p:spPr>
          <a:xfrm>
            <a:off x="2977973" y="2105561"/>
            <a:ext cx="770312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algn="just"/>
            <a:r>
              <a:rPr lang="en-US" sz="4000" dirty="0" err="1">
                <a:solidFill>
                  <a:srgbClr val="C00000"/>
                </a:solidFill>
              </a:rPr>
              <a:t>Thương</a:t>
            </a:r>
            <a:r>
              <a:rPr lang="en-US" sz="4000" dirty="0">
                <a:solidFill>
                  <a:srgbClr val="C00000"/>
                </a:solidFill>
              </a:rPr>
              <a:t> </a:t>
            </a:r>
            <a:r>
              <a:rPr lang="en-US" sz="4000" dirty="0" err="1">
                <a:solidFill>
                  <a:srgbClr val="C00000"/>
                </a:solidFill>
              </a:rPr>
              <a:t>người</a:t>
            </a:r>
            <a:r>
              <a:rPr lang="en-US" sz="4000" dirty="0">
                <a:solidFill>
                  <a:srgbClr val="C00000"/>
                </a:solidFill>
              </a:rPr>
              <a:t> </a:t>
            </a:r>
            <a:r>
              <a:rPr lang="en-US" sz="4000" dirty="0" err="1">
                <a:solidFill>
                  <a:srgbClr val="C00000"/>
                </a:solidFill>
              </a:rPr>
              <a:t>có</a:t>
            </a:r>
            <a:r>
              <a:rPr lang="en-US" sz="4000" dirty="0">
                <a:solidFill>
                  <a:srgbClr val="C00000"/>
                </a:solidFill>
              </a:rPr>
              <a:t> </a:t>
            </a:r>
            <a:r>
              <a:rPr lang="en-US" sz="4000" dirty="0" err="1">
                <a:solidFill>
                  <a:srgbClr val="C00000"/>
                </a:solidFill>
              </a:rPr>
              <a:t>lòng</a:t>
            </a:r>
            <a:r>
              <a:rPr lang="en-US" sz="4000" dirty="0">
                <a:solidFill>
                  <a:srgbClr val="C00000"/>
                </a:solidFill>
              </a:rPr>
              <a:t> </a:t>
            </a:r>
            <a:r>
              <a:rPr lang="en-US" sz="4000" dirty="0" err="1">
                <a:solidFill>
                  <a:srgbClr val="C00000"/>
                </a:solidFill>
              </a:rPr>
              <a:t>yêu</a:t>
            </a:r>
            <a:r>
              <a:rPr lang="en-US" sz="4000" dirty="0">
                <a:solidFill>
                  <a:srgbClr val="C00000"/>
                </a:solidFill>
              </a:rPr>
              <a:t> </a:t>
            </a:r>
            <a:r>
              <a:rPr lang="en-US" sz="4000" dirty="0" err="1">
                <a:solidFill>
                  <a:srgbClr val="C00000"/>
                </a:solidFill>
              </a:rPr>
              <a:t>thương</a:t>
            </a:r>
            <a:r>
              <a:rPr lang="en-US" sz="4000" dirty="0">
                <a:solidFill>
                  <a:srgbClr val="C00000"/>
                </a:solidFill>
              </a:rPr>
              <a:t> </a:t>
            </a:r>
            <a:r>
              <a:rPr lang="en-US" sz="4000" dirty="0" err="1">
                <a:solidFill>
                  <a:srgbClr val="C00000"/>
                </a:solidFill>
              </a:rPr>
              <a:t>giúp</a:t>
            </a:r>
            <a:r>
              <a:rPr lang="en-US" sz="4000" dirty="0">
                <a:solidFill>
                  <a:srgbClr val="C00000"/>
                </a:solidFill>
              </a:rPr>
              <a:t> </a:t>
            </a:r>
            <a:r>
              <a:rPr lang="en-US" sz="4000" dirty="0" err="1">
                <a:solidFill>
                  <a:srgbClr val="C00000"/>
                </a:solidFill>
              </a:rPr>
              <a:t>đỡ</a:t>
            </a:r>
            <a:r>
              <a:rPr lang="en-US" sz="4000" dirty="0">
                <a:solidFill>
                  <a:srgbClr val="C00000"/>
                </a:solidFill>
              </a:rPr>
              <a:t> </a:t>
            </a:r>
            <a:r>
              <a:rPr lang="en-US" sz="4000" dirty="0" err="1">
                <a:solidFill>
                  <a:srgbClr val="C00000"/>
                </a:solidFill>
              </a:rPr>
              <a:t>người</a:t>
            </a:r>
            <a:r>
              <a:rPr lang="en-US" sz="4000" dirty="0">
                <a:solidFill>
                  <a:srgbClr val="C00000"/>
                </a:solidFill>
              </a:rPr>
              <a:t> </a:t>
            </a:r>
            <a:r>
              <a:rPr lang="en-US" sz="4000" dirty="0" err="1">
                <a:solidFill>
                  <a:srgbClr val="C00000"/>
                </a:solidFill>
              </a:rPr>
              <a:t>khác</a:t>
            </a:r>
            <a:r>
              <a:rPr lang="en-US" sz="4000" dirty="0">
                <a:solidFill>
                  <a:srgbClr val="C00000"/>
                </a:solidFill>
              </a:rPr>
              <a:t>.</a:t>
            </a:r>
            <a:endParaRPr lang="vi-VN" sz="4000" dirty="0">
              <a:solidFill>
                <a:srgbClr val="C0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07BE23-24AF-4183-A7EC-89EB9C103FF5}"/>
              </a:ext>
            </a:extLst>
          </p:cNvPr>
          <p:cNvSpPr txBox="1"/>
          <p:nvPr/>
        </p:nvSpPr>
        <p:spPr>
          <a:xfrm>
            <a:off x="471055" y="3635514"/>
            <a:ext cx="2438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0000FF"/>
                </a:solidFill>
              </a:rPr>
              <a:t>Nhân</a:t>
            </a:r>
            <a:r>
              <a:rPr lang="en-US" sz="4000" b="1" dirty="0">
                <a:solidFill>
                  <a:srgbClr val="0000FF"/>
                </a:solidFill>
              </a:rPr>
              <a:t> </a:t>
            </a:r>
            <a:r>
              <a:rPr lang="en-US" sz="4000" b="1" dirty="0" err="1">
                <a:solidFill>
                  <a:srgbClr val="0000FF"/>
                </a:solidFill>
              </a:rPr>
              <a:t>từ</a:t>
            </a:r>
            <a:r>
              <a:rPr lang="en-US" sz="4000" b="1" dirty="0">
                <a:solidFill>
                  <a:srgbClr val="0000FF"/>
                </a:solidFill>
              </a:rPr>
              <a:t>:</a:t>
            </a:r>
            <a:endParaRPr lang="vi-VN" sz="4000" b="1" dirty="0">
              <a:solidFill>
                <a:srgbClr val="0000FF"/>
              </a:solidFill>
            </a:endParaRPr>
          </a:p>
        </p:txBody>
      </p:sp>
      <p:sp>
        <p:nvSpPr>
          <p:cNvPr id="8" name="TextBox 2">
            <a:extLst>
              <a:ext uri="{FF2B5EF4-FFF2-40B4-BE49-F238E27FC236}">
                <a16:creationId xmlns:a16="http://schemas.microsoft.com/office/drawing/2014/main" id="{8A4561CE-8E5B-44D4-A70C-16C4757E9B46}"/>
              </a:ext>
            </a:extLst>
          </p:cNvPr>
          <p:cNvSpPr txBox="1"/>
          <p:nvPr/>
        </p:nvSpPr>
        <p:spPr>
          <a:xfrm>
            <a:off x="3048000" y="3635513"/>
            <a:ext cx="73612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algn="just"/>
            <a:r>
              <a:rPr lang="en-US" sz="4000" dirty="0" err="1">
                <a:solidFill>
                  <a:srgbClr val="C00000"/>
                </a:solidFill>
              </a:rPr>
              <a:t>Hiền</a:t>
            </a:r>
            <a:r>
              <a:rPr lang="en-US" sz="4000" dirty="0">
                <a:solidFill>
                  <a:srgbClr val="C00000"/>
                </a:solidFill>
              </a:rPr>
              <a:t> </a:t>
            </a:r>
            <a:r>
              <a:rPr lang="en-US" sz="4000" dirty="0" err="1">
                <a:solidFill>
                  <a:srgbClr val="C00000"/>
                </a:solidFill>
              </a:rPr>
              <a:t>hậu</a:t>
            </a:r>
            <a:r>
              <a:rPr lang="en-US" sz="4000" dirty="0">
                <a:solidFill>
                  <a:srgbClr val="C00000"/>
                </a:solidFill>
              </a:rPr>
              <a:t> </a:t>
            </a:r>
            <a:r>
              <a:rPr lang="en-US" sz="4000" dirty="0" err="1">
                <a:solidFill>
                  <a:srgbClr val="C00000"/>
                </a:solidFill>
              </a:rPr>
              <a:t>có</a:t>
            </a:r>
            <a:r>
              <a:rPr lang="en-US" sz="4000" dirty="0">
                <a:solidFill>
                  <a:srgbClr val="C00000"/>
                </a:solidFill>
              </a:rPr>
              <a:t> </a:t>
            </a:r>
            <a:r>
              <a:rPr lang="en-US" sz="4000" dirty="0" err="1">
                <a:solidFill>
                  <a:srgbClr val="C00000"/>
                </a:solidFill>
              </a:rPr>
              <a:t>lòng</a:t>
            </a:r>
            <a:r>
              <a:rPr lang="en-US" sz="4000" dirty="0">
                <a:solidFill>
                  <a:srgbClr val="C00000"/>
                </a:solidFill>
              </a:rPr>
              <a:t> </a:t>
            </a:r>
            <a:r>
              <a:rPr lang="en-US" sz="4000" dirty="0" err="1">
                <a:solidFill>
                  <a:srgbClr val="C00000"/>
                </a:solidFill>
              </a:rPr>
              <a:t>thương</a:t>
            </a:r>
            <a:r>
              <a:rPr lang="en-US" sz="4000" dirty="0">
                <a:solidFill>
                  <a:srgbClr val="C00000"/>
                </a:solidFill>
              </a:rPr>
              <a:t> </a:t>
            </a:r>
            <a:r>
              <a:rPr lang="en-US" sz="4000" dirty="0" err="1">
                <a:solidFill>
                  <a:srgbClr val="C00000"/>
                </a:solidFill>
              </a:rPr>
              <a:t>người</a:t>
            </a:r>
            <a:r>
              <a:rPr lang="en-US" sz="4000" dirty="0">
                <a:solidFill>
                  <a:srgbClr val="C00000"/>
                </a:solidFill>
              </a:rPr>
              <a:t>.</a:t>
            </a:r>
            <a:endParaRPr lang="vi-VN" sz="4000" dirty="0">
              <a:solidFill>
                <a:srgbClr val="C0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B7CA1BE-7F0E-4D2F-B132-97A1CF36A8A1}"/>
              </a:ext>
            </a:extLst>
          </p:cNvPr>
          <p:cNvSpPr txBox="1"/>
          <p:nvPr/>
        </p:nvSpPr>
        <p:spPr>
          <a:xfrm>
            <a:off x="457200" y="4524083"/>
            <a:ext cx="2438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0000FF"/>
                </a:solidFill>
              </a:rPr>
              <a:t>Nhân</a:t>
            </a:r>
            <a:r>
              <a:rPr lang="en-US" sz="4000" b="1" dirty="0">
                <a:solidFill>
                  <a:srgbClr val="0000FF"/>
                </a:solidFill>
              </a:rPr>
              <a:t> </a:t>
            </a:r>
            <a:r>
              <a:rPr lang="en-US" sz="4000" b="1" dirty="0" err="1">
                <a:solidFill>
                  <a:srgbClr val="0000FF"/>
                </a:solidFill>
              </a:rPr>
              <a:t>tài</a:t>
            </a:r>
            <a:r>
              <a:rPr lang="en-US" sz="4000" b="1" dirty="0">
                <a:solidFill>
                  <a:srgbClr val="0000FF"/>
                </a:solidFill>
              </a:rPr>
              <a:t>:</a:t>
            </a:r>
            <a:endParaRPr lang="vi-VN" sz="4000" b="1" dirty="0">
              <a:solidFill>
                <a:srgbClr val="0000FF"/>
              </a:solidFill>
            </a:endParaRPr>
          </a:p>
        </p:txBody>
      </p:sp>
      <p:sp>
        <p:nvSpPr>
          <p:cNvPr id="10" name="TextBox 2">
            <a:extLst>
              <a:ext uri="{FF2B5EF4-FFF2-40B4-BE49-F238E27FC236}">
                <a16:creationId xmlns:a16="http://schemas.microsoft.com/office/drawing/2014/main" id="{D561F967-E3F5-4724-B58D-B1E349B349CE}"/>
              </a:ext>
            </a:extLst>
          </p:cNvPr>
          <p:cNvSpPr txBox="1"/>
          <p:nvPr/>
        </p:nvSpPr>
        <p:spPr>
          <a:xfrm>
            <a:off x="3048000" y="4524083"/>
            <a:ext cx="76331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algn="just"/>
            <a:r>
              <a:rPr lang="en-US" sz="4000" dirty="0" err="1">
                <a:solidFill>
                  <a:srgbClr val="C00000"/>
                </a:solidFill>
              </a:rPr>
              <a:t>Là</a:t>
            </a:r>
            <a:r>
              <a:rPr lang="en-US" sz="4000" dirty="0">
                <a:solidFill>
                  <a:srgbClr val="C00000"/>
                </a:solidFill>
              </a:rPr>
              <a:t> </a:t>
            </a:r>
            <a:r>
              <a:rPr lang="en-US" sz="4000" dirty="0" err="1">
                <a:solidFill>
                  <a:srgbClr val="C00000"/>
                </a:solidFill>
              </a:rPr>
              <a:t>người</a:t>
            </a:r>
            <a:r>
              <a:rPr lang="en-US" sz="4000" dirty="0">
                <a:solidFill>
                  <a:srgbClr val="C00000"/>
                </a:solidFill>
              </a:rPr>
              <a:t> </a:t>
            </a:r>
            <a:r>
              <a:rPr lang="en-US" sz="4000" dirty="0" err="1">
                <a:solidFill>
                  <a:srgbClr val="C00000"/>
                </a:solidFill>
              </a:rPr>
              <a:t>có</a:t>
            </a:r>
            <a:r>
              <a:rPr lang="en-US" sz="4000" dirty="0">
                <a:solidFill>
                  <a:srgbClr val="C00000"/>
                </a:solidFill>
              </a:rPr>
              <a:t> </a:t>
            </a:r>
            <a:r>
              <a:rPr lang="en-US" sz="4000" dirty="0" err="1">
                <a:solidFill>
                  <a:srgbClr val="C00000"/>
                </a:solidFill>
              </a:rPr>
              <a:t>tài</a:t>
            </a:r>
            <a:r>
              <a:rPr lang="en-US" sz="4000" dirty="0">
                <a:solidFill>
                  <a:srgbClr val="C00000"/>
                </a:solidFill>
              </a:rPr>
              <a:t> </a:t>
            </a:r>
            <a:r>
              <a:rPr lang="en-US" sz="4000" dirty="0" err="1">
                <a:solidFill>
                  <a:srgbClr val="C00000"/>
                </a:solidFill>
              </a:rPr>
              <a:t>năng</a:t>
            </a:r>
            <a:r>
              <a:rPr lang="en-US" sz="4000" dirty="0">
                <a:solidFill>
                  <a:srgbClr val="C00000"/>
                </a:solidFill>
              </a:rPr>
              <a:t>.</a:t>
            </a:r>
            <a:endParaRPr lang="vi-VN" sz="4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915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72" name="Text Box 48">
            <a:extLst>
              <a:ext uri="{FF2B5EF4-FFF2-40B4-BE49-F238E27FC236}">
                <a16:creationId xmlns:a16="http://schemas.microsoft.com/office/drawing/2014/main" id="{4E2A48BE-9D75-42F2-9D22-F0DB370939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8925" y="1654176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26689" name="Text Box 65">
            <a:extLst>
              <a:ext uri="{FF2B5EF4-FFF2-40B4-BE49-F238E27FC236}">
                <a16:creationId xmlns:a16="http://schemas.microsoft.com/office/drawing/2014/main" id="{7B5FB784-050F-43C0-B0FD-F18F527E83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1" y="701675"/>
            <a:ext cx="39782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algn="just" eaLnBrk="1" hangingPunct="1">
              <a:defRPr/>
            </a:pPr>
            <a:endParaRPr lang="en-US" sz="3600" i="1">
              <a:solidFill>
                <a:schemeClr val="hlink"/>
              </a:solidFill>
            </a:endParaRPr>
          </a:p>
        </p:txBody>
      </p:sp>
      <p:sp>
        <p:nvSpPr>
          <p:cNvPr id="26693" name="Text Box 69">
            <a:extLst>
              <a:ext uri="{FF2B5EF4-FFF2-40B4-BE49-F238E27FC236}">
                <a16:creationId xmlns:a16="http://schemas.microsoft.com/office/drawing/2014/main" id="{10E5177F-719C-4C3F-8BB0-7071B5DAD8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8325" y="-984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26729" name="Text Box 105">
            <a:extLst>
              <a:ext uri="{FF2B5EF4-FFF2-40B4-BE49-F238E27FC236}">
                <a16:creationId xmlns:a16="http://schemas.microsoft.com/office/drawing/2014/main" id="{A21F5E20-B789-4CCE-865C-48D5C84C93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2471" y="252536"/>
            <a:ext cx="4603573" cy="64633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bg2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2: Cho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sau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: </a:t>
            </a:r>
          </a:p>
        </p:txBody>
      </p:sp>
      <p:sp>
        <p:nvSpPr>
          <p:cNvPr id="26732" name="Text Box 108">
            <a:extLst>
              <a:ext uri="{FF2B5EF4-FFF2-40B4-BE49-F238E27FC236}">
                <a16:creationId xmlns:a16="http://schemas.microsoft.com/office/drawing/2014/main" id="{00801DD1-BD42-4C7A-8251-1B5290891E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0579" y="238725"/>
            <a:ext cx="2314222" cy="64633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bg2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36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dân</a:t>
            </a:r>
            <a:r>
              <a:rPr lang="en-US" altLang="en-US" sz="36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,</a:t>
            </a:r>
          </a:p>
        </p:txBody>
      </p:sp>
      <p:sp>
        <p:nvSpPr>
          <p:cNvPr id="26733" name="Text Box 109">
            <a:extLst>
              <a:ext uri="{FF2B5EF4-FFF2-40B4-BE49-F238E27FC236}">
                <a16:creationId xmlns:a16="http://schemas.microsoft.com/office/drawing/2014/main" id="{2EE856AE-A42F-4B0F-962A-9501CAAA6C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68521" y="264210"/>
            <a:ext cx="2429933" cy="64633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bg2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36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hậu</a:t>
            </a:r>
            <a:r>
              <a:rPr lang="en-US" altLang="en-US" sz="36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, </a:t>
            </a:r>
          </a:p>
        </p:txBody>
      </p:sp>
      <p:sp>
        <p:nvSpPr>
          <p:cNvPr id="26734" name="Text Box 110">
            <a:extLst>
              <a:ext uri="{FF2B5EF4-FFF2-40B4-BE49-F238E27FC236}">
                <a16:creationId xmlns:a16="http://schemas.microsoft.com/office/drawing/2014/main" id="{B64E0697-DC53-4A34-9893-238BCA6578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26444" y="264210"/>
            <a:ext cx="2545644" cy="64633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bg2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36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ái</a:t>
            </a:r>
            <a:r>
              <a:rPr lang="en-US" altLang="en-US" sz="36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, </a:t>
            </a:r>
          </a:p>
        </p:txBody>
      </p:sp>
      <p:sp>
        <p:nvSpPr>
          <p:cNvPr id="26735" name="Text Box 111">
            <a:extLst>
              <a:ext uri="{FF2B5EF4-FFF2-40B4-BE49-F238E27FC236}">
                <a16:creationId xmlns:a16="http://schemas.microsoft.com/office/drawing/2014/main" id="{A7D3FE68-A459-41D7-8C53-830D62968A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4544" y="932891"/>
            <a:ext cx="2314222" cy="64633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bg2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36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loại</a:t>
            </a:r>
            <a:r>
              <a:rPr lang="en-US" altLang="en-US" sz="36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,</a:t>
            </a:r>
          </a:p>
        </p:txBody>
      </p:sp>
      <p:sp>
        <p:nvSpPr>
          <p:cNvPr id="26736" name="Text Box 112">
            <a:extLst>
              <a:ext uri="{FF2B5EF4-FFF2-40B4-BE49-F238E27FC236}">
                <a16:creationId xmlns:a16="http://schemas.microsoft.com/office/drawing/2014/main" id="{5DE62141-9EB5-4857-AA0D-C8941757A9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0510" y="932891"/>
            <a:ext cx="2429933" cy="64633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bg2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36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đức</a:t>
            </a:r>
            <a:r>
              <a:rPr lang="en-US" altLang="en-US" sz="36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, </a:t>
            </a:r>
          </a:p>
        </p:txBody>
      </p:sp>
      <p:sp>
        <p:nvSpPr>
          <p:cNvPr id="26737" name="Text Box 113">
            <a:extLst>
              <a:ext uri="{FF2B5EF4-FFF2-40B4-BE49-F238E27FC236}">
                <a16:creationId xmlns:a16="http://schemas.microsoft.com/office/drawing/2014/main" id="{B8E8F525-1A01-4DF8-8482-725B0F7C58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4229" y="943389"/>
            <a:ext cx="3124200" cy="64633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bg2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công</a:t>
            </a:r>
            <a:r>
              <a:rPr lang="en-US" altLang="en-US" sz="36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36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, </a:t>
            </a:r>
          </a:p>
        </p:txBody>
      </p:sp>
      <p:sp>
        <p:nvSpPr>
          <p:cNvPr id="26738" name="Text Box 114">
            <a:extLst>
              <a:ext uri="{FF2B5EF4-FFF2-40B4-BE49-F238E27FC236}">
                <a16:creationId xmlns:a16="http://schemas.microsoft.com/office/drawing/2014/main" id="{B8EA66A5-0D75-465C-87AE-35BBE05385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978" y="932891"/>
            <a:ext cx="2314222" cy="64633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bg2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36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sz="36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,</a:t>
            </a:r>
          </a:p>
        </p:txBody>
      </p:sp>
      <p:sp>
        <p:nvSpPr>
          <p:cNvPr id="26739" name="Text Box 115">
            <a:extLst>
              <a:ext uri="{FF2B5EF4-FFF2-40B4-BE49-F238E27FC236}">
                <a16:creationId xmlns:a16="http://schemas.microsoft.com/office/drawing/2014/main" id="{CB7AABF4-250F-400C-BDDF-EBD1F2F333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58451" y="905440"/>
            <a:ext cx="2429933" cy="64633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bg2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36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tài</a:t>
            </a:r>
            <a:r>
              <a:rPr lang="en-US" altLang="en-US" sz="36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. </a:t>
            </a:r>
          </a:p>
        </p:txBody>
      </p:sp>
      <p:graphicFrame>
        <p:nvGraphicFramePr>
          <p:cNvPr id="26742" name="Group 118">
            <a:extLst>
              <a:ext uri="{FF2B5EF4-FFF2-40B4-BE49-F238E27FC236}">
                <a16:creationId xmlns:a16="http://schemas.microsoft.com/office/drawing/2014/main" id="{DBCD2FF2-5858-4336-939A-F413F74A9CB1}"/>
              </a:ext>
            </a:extLst>
          </p:cNvPr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3400324988"/>
              </p:ext>
            </p:extLst>
          </p:nvPr>
        </p:nvGraphicFramePr>
        <p:xfrm>
          <a:off x="1400515" y="1864167"/>
          <a:ext cx="9595783" cy="4806444"/>
        </p:xfrm>
        <a:graphic>
          <a:graphicData uri="http://schemas.openxmlformats.org/drawingml/2006/table">
            <a:tbl>
              <a:tblPr/>
              <a:tblGrid>
                <a:gridCol w="46826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13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6003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4641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6754" name="Text Box 130">
            <a:extLst>
              <a:ext uri="{FF2B5EF4-FFF2-40B4-BE49-F238E27FC236}">
                <a16:creationId xmlns:a16="http://schemas.microsoft.com/office/drawing/2014/main" id="{34BB673C-1A2E-498F-AFC6-0AAE50F5D6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979" y="1891618"/>
            <a:ext cx="3933559" cy="1200329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bg2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 err="1">
                <a:solidFill>
                  <a:srgbClr val="006600"/>
                </a:solidFill>
                <a:latin typeface="Times New Roman" panose="02020603050405020304" pitchFamily="18" charset="0"/>
              </a:rPr>
              <a:t>Tiếng</a:t>
            </a:r>
            <a:r>
              <a:rPr lang="en-US" altLang="en-US" sz="3600" b="1" dirty="0">
                <a:solidFill>
                  <a:srgbClr val="0066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3600" b="1" dirty="0">
                <a:solidFill>
                  <a:srgbClr val="0066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6600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3600" b="1" dirty="0">
                <a:solidFill>
                  <a:srgbClr val="0066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6600"/>
                </a:solidFill>
                <a:latin typeface="Times New Roman" panose="02020603050405020304" pitchFamily="18" charset="0"/>
              </a:rPr>
              <a:t>nghĩa</a:t>
            </a:r>
            <a:r>
              <a:rPr lang="en-US" altLang="en-US" sz="3600" b="1" dirty="0">
                <a:solidFill>
                  <a:srgbClr val="0066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6600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3600" b="1" dirty="0">
                <a:solidFill>
                  <a:srgbClr val="006600"/>
                </a:solidFill>
                <a:latin typeface="Times New Roman" panose="02020603050405020304" pitchFamily="18" charset="0"/>
              </a:rPr>
              <a:t> “</a:t>
            </a:r>
            <a:r>
              <a:rPr lang="en-US" alt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người</a:t>
            </a:r>
            <a:r>
              <a:rPr lang="en-US" altLang="en-US" sz="3600" b="1" dirty="0">
                <a:solidFill>
                  <a:srgbClr val="006600"/>
                </a:solidFill>
                <a:latin typeface="Times New Roman" panose="02020603050405020304" pitchFamily="18" charset="0"/>
              </a:rPr>
              <a:t>”</a:t>
            </a:r>
            <a:endParaRPr lang="en-US" altLang="en-US" sz="3600" dirty="0">
              <a:solidFill>
                <a:srgbClr val="0066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6755" name="Text Box 131">
            <a:extLst>
              <a:ext uri="{FF2B5EF4-FFF2-40B4-BE49-F238E27FC236}">
                <a16:creationId xmlns:a16="http://schemas.microsoft.com/office/drawing/2014/main" id="{C5860CD1-25F7-49BE-944D-747C8F43F0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3148" y="1902116"/>
            <a:ext cx="4900859" cy="1200329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bg2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 err="1">
                <a:solidFill>
                  <a:srgbClr val="006600"/>
                </a:solidFill>
                <a:latin typeface="Times New Roman" panose="02020603050405020304" pitchFamily="18" charset="0"/>
              </a:rPr>
              <a:t>Tiếng</a:t>
            </a:r>
            <a:r>
              <a:rPr lang="en-US" altLang="en-US" sz="3600" b="1" dirty="0">
                <a:solidFill>
                  <a:srgbClr val="0066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3600" b="1" dirty="0">
                <a:solidFill>
                  <a:srgbClr val="0066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6600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3600" b="1" dirty="0">
                <a:solidFill>
                  <a:srgbClr val="0066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6600"/>
                </a:solidFill>
                <a:latin typeface="Times New Roman" panose="02020603050405020304" pitchFamily="18" charset="0"/>
              </a:rPr>
              <a:t>nghĩa</a:t>
            </a:r>
            <a:r>
              <a:rPr lang="en-US" altLang="en-US" sz="3600" b="1" dirty="0">
                <a:solidFill>
                  <a:srgbClr val="0066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6600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3600" b="1" dirty="0">
                <a:solidFill>
                  <a:srgbClr val="006600"/>
                </a:solidFill>
                <a:latin typeface="Times New Roman" panose="02020603050405020304" pitchFamily="18" charset="0"/>
              </a:rPr>
              <a:t> “ </a:t>
            </a:r>
            <a:r>
              <a:rPr lang="en-US" alt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lòng</a:t>
            </a:r>
            <a:r>
              <a:rPr lang="en-US" altLang="en-US" sz="36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thương</a:t>
            </a:r>
            <a:r>
              <a:rPr lang="en-US" altLang="en-US" sz="36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6600"/>
                </a:solidFill>
                <a:latin typeface="Times New Roman" panose="02020603050405020304" pitchFamily="18" charset="0"/>
              </a:rPr>
              <a:t>người</a:t>
            </a:r>
            <a:r>
              <a:rPr lang="en-US" altLang="en-US" sz="3600" b="1" dirty="0">
                <a:solidFill>
                  <a:srgbClr val="006600"/>
                </a:solidFill>
                <a:latin typeface="Times New Roman" panose="02020603050405020304" pitchFamily="18" charset="0"/>
              </a:rPr>
              <a:t>”</a:t>
            </a:r>
          </a:p>
        </p:txBody>
      </p:sp>
      <p:sp>
        <p:nvSpPr>
          <p:cNvPr id="26756" name="Text Box 132">
            <a:extLst>
              <a:ext uri="{FF2B5EF4-FFF2-40B4-BE49-F238E27FC236}">
                <a16:creationId xmlns:a16="http://schemas.microsoft.com/office/drawing/2014/main" id="{E0C3342D-C111-4D6D-AD4E-951DD0A943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4892" y="3499638"/>
            <a:ext cx="2180205" cy="64633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bg2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dân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</a:t>
            </a:r>
          </a:p>
        </p:txBody>
      </p:sp>
      <p:sp>
        <p:nvSpPr>
          <p:cNvPr id="26757" name="Text Box 133">
            <a:extLst>
              <a:ext uri="{FF2B5EF4-FFF2-40B4-BE49-F238E27FC236}">
                <a16:creationId xmlns:a16="http://schemas.microsoft.com/office/drawing/2014/main" id="{9C215278-74E3-4EB6-B9C8-760CB7BDF2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63762" y="3458109"/>
            <a:ext cx="2170457" cy="64633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bg2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hậu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</a:p>
        </p:txBody>
      </p:sp>
      <p:sp>
        <p:nvSpPr>
          <p:cNvPr id="26758" name="Text Box 134">
            <a:extLst>
              <a:ext uri="{FF2B5EF4-FFF2-40B4-BE49-F238E27FC236}">
                <a16:creationId xmlns:a16="http://schemas.microsoft.com/office/drawing/2014/main" id="{5D4894ED-C403-4FE7-935B-69F4CC987C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22199" y="3499638"/>
            <a:ext cx="2051218" cy="64633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bg2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ái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</a:p>
        </p:txBody>
      </p:sp>
      <p:sp>
        <p:nvSpPr>
          <p:cNvPr id="26759" name="Text Box 135">
            <a:extLst>
              <a:ext uri="{FF2B5EF4-FFF2-40B4-BE49-F238E27FC236}">
                <a16:creationId xmlns:a16="http://schemas.microsoft.com/office/drawing/2014/main" id="{7E70DB60-4CB9-49EE-9FC9-DC729772EF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4724400"/>
            <a:ext cx="2447037" cy="64633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bg2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công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</a:p>
        </p:txBody>
      </p:sp>
      <p:sp>
        <p:nvSpPr>
          <p:cNvPr id="26760" name="Text Box 136">
            <a:extLst>
              <a:ext uri="{FF2B5EF4-FFF2-40B4-BE49-F238E27FC236}">
                <a16:creationId xmlns:a16="http://schemas.microsoft.com/office/drawing/2014/main" id="{67B05A09-BA56-4E9C-A17A-45D164F03B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69746" y="3499638"/>
            <a:ext cx="2382667" cy="64633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bg2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loại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</a:t>
            </a:r>
          </a:p>
        </p:txBody>
      </p:sp>
      <p:sp>
        <p:nvSpPr>
          <p:cNvPr id="26761" name="Text Box 137">
            <a:extLst>
              <a:ext uri="{FF2B5EF4-FFF2-40B4-BE49-F238E27FC236}">
                <a16:creationId xmlns:a16="http://schemas.microsoft.com/office/drawing/2014/main" id="{708B655E-F409-47F8-BB1F-406ED54E17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2111" y="4701281"/>
            <a:ext cx="2209800" cy="64633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bg2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đức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</a:p>
        </p:txBody>
      </p:sp>
      <p:sp>
        <p:nvSpPr>
          <p:cNvPr id="26762" name="Text Box 138">
            <a:extLst>
              <a:ext uri="{FF2B5EF4-FFF2-40B4-BE49-F238E27FC236}">
                <a16:creationId xmlns:a16="http://schemas.microsoft.com/office/drawing/2014/main" id="{D3BEB6CA-1BE4-4477-BB07-87F0AEB8FE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7325" y="4735748"/>
            <a:ext cx="1983060" cy="64633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bg2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26763" name="Text Box 139">
            <a:extLst>
              <a:ext uri="{FF2B5EF4-FFF2-40B4-BE49-F238E27FC236}">
                <a16:creationId xmlns:a16="http://schemas.microsoft.com/office/drawing/2014/main" id="{BFBEA1C8-AD08-4183-835D-D698B6B122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3313" y="4759825"/>
            <a:ext cx="2260449" cy="64633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bg2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tài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7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7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26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67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267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267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267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7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7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7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26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6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6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67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6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67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67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67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67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754" grpId="0"/>
      <p:bldP spid="26755" grpId="0"/>
      <p:bldP spid="26756" grpId="0"/>
      <p:bldP spid="26757" grpId="0"/>
      <p:bldP spid="26758" grpId="0"/>
      <p:bldP spid="26759" grpId="0"/>
      <p:bldP spid="26760" grpId="0"/>
      <p:bldP spid="26761" grpId="0"/>
      <p:bldP spid="26762" grpId="0"/>
      <p:bldP spid="2676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60" name="Text Box 16">
            <a:extLst>
              <a:ext uri="{FF2B5EF4-FFF2-40B4-BE49-F238E27FC236}">
                <a16:creationId xmlns:a16="http://schemas.microsoft.com/office/drawing/2014/main" id="{B2FBA680-2109-4545-88A2-F6422E8A09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7725" y="614203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31761" name="Text Box 17">
            <a:extLst>
              <a:ext uri="{FF2B5EF4-FFF2-40B4-BE49-F238E27FC236}">
                <a16:creationId xmlns:a16="http://schemas.microsoft.com/office/drawing/2014/main" id="{52AE80EE-9B93-44E9-AE84-12C0E66D01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8126" y="1722438"/>
            <a:ext cx="5981947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algn="just" eaLnBrk="1" hangingPunct="1">
              <a:defRPr/>
            </a:pPr>
            <a:endParaRPr lang="en-US" sz="4400">
              <a:solidFill>
                <a:schemeClr val="hlink"/>
              </a:solidFill>
            </a:endParaRPr>
          </a:p>
        </p:txBody>
      </p:sp>
      <p:sp>
        <p:nvSpPr>
          <p:cNvPr id="31767" name="Text Box 23">
            <a:extLst>
              <a:ext uri="{FF2B5EF4-FFF2-40B4-BE49-F238E27FC236}">
                <a16:creationId xmlns:a16="http://schemas.microsoft.com/office/drawing/2014/main" id="{04ACA398-F39F-4A36-BA7A-E70E099B96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378803"/>
            <a:ext cx="10439400" cy="76944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bg2"/>
            </a:prstShdw>
          </a:effec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 u="sng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 </a:t>
            </a:r>
            <a:r>
              <a:rPr lang="en-US" altLang="en-US" sz="44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44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3: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Đặt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ở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tập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2. </a:t>
            </a:r>
          </a:p>
        </p:txBody>
      </p:sp>
      <p:sp>
        <p:nvSpPr>
          <p:cNvPr id="31768" name="Text Box 24">
            <a:extLst>
              <a:ext uri="{FF2B5EF4-FFF2-40B4-BE49-F238E27FC236}">
                <a16:creationId xmlns:a16="http://schemas.microsoft.com/office/drawing/2014/main" id="{AAAC9FC3-D03F-49E2-A9AD-0F3D09C889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3581400"/>
            <a:ext cx="9776073" cy="83099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bg2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8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sz="48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48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dân</a:t>
            </a:r>
            <a:r>
              <a:rPr lang="en-US" altLang="en-US" sz="48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Việt</a:t>
            </a:r>
            <a:r>
              <a:rPr lang="en-US" altLang="en-US" sz="48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Nam </a:t>
            </a:r>
            <a:r>
              <a:rPr lang="en-US" altLang="en-US" sz="48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rất</a:t>
            </a:r>
            <a:r>
              <a:rPr lang="en-US" altLang="en-US" sz="48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anh</a:t>
            </a:r>
            <a:r>
              <a:rPr lang="en-US" altLang="en-US" sz="48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hùng</a:t>
            </a:r>
            <a:r>
              <a:rPr lang="en-US" altLang="en-US" sz="48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31769" name="Text Box 25">
            <a:extLst>
              <a:ext uri="{FF2B5EF4-FFF2-40B4-BE49-F238E27FC236}">
                <a16:creationId xmlns:a16="http://schemas.microsoft.com/office/drawing/2014/main" id="{0AEC6950-040D-45F0-9AAA-14D2F50582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4579203"/>
            <a:ext cx="10668000" cy="83099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bg2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Chú</a:t>
            </a:r>
            <a:r>
              <a:rPr lang="en-US" altLang="en-US" sz="4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em</a:t>
            </a:r>
            <a:r>
              <a:rPr lang="en-US" altLang="en-US" sz="4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4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công</a:t>
            </a:r>
            <a:r>
              <a:rPr lang="en-US" altLang="en-US" sz="4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4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ngành</a:t>
            </a:r>
            <a:r>
              <a:rPr lang="en-US" altLang="en-US" sz="4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xây</a:t>
            </a:r>
            <a:r>
              <a:rPr lang="en-US" altLang="en-US" sz="4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dựng</a:t>
            </a:r>
            <a:r>
              <a:rPr lang="en-US" altLang="en-US" sz="4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1600200" y="4267200"/>
            <a:ext cx="260667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495800" y="5253464"/>
            <a:ext cx="2590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Text Box 23">
            <a:extLst>
              <a:ext uri="{FF2B5EF4-FFF2-40B4-BE49-F238E27FC236}">
                <a16:creationId xmlns:a16="http://schemas.microsoft.com/office/drawing/2014/main" id="{04ACA398-F39F-4A36-BA7A-E70E099B96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2199382"/>
            <a:ext cx="9296400" cy="1077218"/>
          </a:xfrm>
          <a:prstGeom prst="rect">
            <a:avLst/>
          </a:prstGeom>
          <a:solidFill>
            <a:srgbClr val="FFF757"/>
          </a:solidFill>
          <a:ln>
            <a:noFill/>
          </a:ln>
          <a:effectLst>
            <a:prstShdw prst="shdw17" dist="17961" dir="2700000">
              <a:schemeClr val="bg2"/>
            </a:prstShdw>
          </a:effec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hậu</a:t>
            </a:r>
            <a:r>
              <a:rPr lang="en-US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ái</a:t>
            </a:r>
            <a:r>
              <a:rPr lang="en-US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altLang="en-US" b="1" dirty="0">
              <a:latin typeface="Times New Roman" panose="02020603050405020304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17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17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17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withGroup">
                            <p:stCondLst>
                              <p:cond delay="120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317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317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317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317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317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317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67" grpId="0"/>
      <p:bldP spid="31768" grpId="0"/>
      <p:bldP spid="31769" grpId="0"/>
      <p:bldP spid="10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Slit</Template>
  <TotalTime>6573</TotalTime>
  <Words>723</Words>
  <Application>Microsoft Office PowerPoint</Application>
  <PresentationFormat>Widescreen</PresentationFormat>
  <Paragraphs>89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HP001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TranTin</dc:creator>
  <cp:lastModifiedBy>Thanh Ly</cp:lastModifiedBy>
  <cp:revision>287</cp:revision>
  <dcterms:created xsi:type="dcterms:W3CDTF">2009-12-31T08:22:43Z</dcterms:created>
  <dcterms:modified xsi:type="dcterms:W3CDTF">2021-09-27T18:10:52Z</dcterms:modified>
</cp:coreProperties>
</file>