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75" r:id="rId4"/>
    <p:sldMasterId id="2147483700" r:id="rId5"/>
    <p:sldMasterId id="2147483712" r:id="rId6"/>
    <p:sldMasterId id="2147483725" r:id="rId7"/>
    <p:sldMasterId id="2147483738" r:id="rId8"/>
  </p:sldMasterIdLst>
  <p:notesMasterIdLst>
    <p:notesMasterId r:id="rId27"/>
  </p:notesMasterIdLst>
  <p:sldIdLst>
    <p:sldId id="263" r:id="rId9"/>
    <p:sldId id="265" r:id="rId10"/>
    <p:sldId id="273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7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4F3"/>
    <a:srgbClr val="DE0000"/>
    <a:srgbClr val="3A6C0C"/>
    <a:srgbClr val="63843A"/>
    <a:srgbClr val="E8C300"/>
    <a:srgbClr val="DA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>
        <p:scale>
          <a:sx n="66" d="100"/>
          <a:sy n="66" d="100"/>
        </p:scale>
        <p:origin x="581" y="4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42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218304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82F4-178A-415A-8C76-F30D459AD4E4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31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82F4-178A-415A-8C76-F30D459AD4E4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99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82F4-178A-415A-8C76-F30D459AD4E4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99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82F4-178A-415A-8C76-F30D459AD4E4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99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82F4-178A-415A-8C76-F30D459AD4E4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99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82F4-178A-415A-8C76-F30D459AD4E4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99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82F4-178A-415A-8C76-F30D459AD4E4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9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A82F4-178A-415A-8C76-F30D459AD4E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3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218304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218304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218304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218304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218304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218304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21830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1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17" y="1825625"/>
            <a:ext cx="5181601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18" y="1825625"/>
            <a:ext cx="5181601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>
            <a:lum/>
          </a:blip>
          <a:srcRect/>
          <a:stretch>
            <a:fillRect l="-1000" t="-2000" r="-15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鲜花, 树, 植物, 花瓶&#10;&#10;已生成极高可信度的说明">
            <a:extLst>
              <a:ext uri="{FF2B5EF4-FFF2-40B4-BE49-F238E27FC236}">
                <a16:creationId xmlns:a16="http://schemas.microsoft.com/office/drawing/2014/main" id="{50DA0F8C-7D5B-42F9-86BC-285B1D2139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0"/>
          <a:stretch/>
        </p:blipFill>
        <p:spPr>
          <a:xfrm>
            <a:off x="-23928" y="13"/>
            <a:ext cx="1221593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8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5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5" y="2057407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5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0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5" y="2057407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7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11" y="365138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9" y="365138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0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DF79EF-CFA0-462E-9D74-76D01A98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2E766F7-D0DB-4803-BABA-4B006298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953C756-9E41-4B6B-8E4A-91BD093FF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CE319F-D7EF-4B6C-BF9D-325B2F0E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866921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0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1AC09-9138-4C23-995B-157B4ACD563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7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5F4FD-8D64-47EA-90BC-A0554DF26C4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84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9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42EE1-20FB-4627-BAEA-E0528118E3B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42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9E03E-2A02-402C-966A-8C562689413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64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61708-BD0F-44D1-B6A6-433EC5FC8C4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9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50F47F-30A0-4479-927C-EA6757CB286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87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1A85A-CF3A-4DF4-9034-AAA30C52ADB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73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38086-F4E9-4F0A-B1E8-58ABE3CEAB6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80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C5704-4055-4CC6-9CF3-0E41094CEA0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75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F76FF-61A9-48ED-B6C7-F88BEB6CC8D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93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0BD46-3D12-4E83-B2CD-CC1067AE83C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9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176EB-0843-42EB-92D6-2F1E866FE49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480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1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1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7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7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9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067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6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777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16" y="1825625"/>
            <a:ext cx="5181601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17" y="1825625"/>
            <a:ext cx="5181601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11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589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>
            <a:lum/>
          </a:blip>
          <a:srcRect/>
          <a:stretch>
            <a:fillRect l="-1000" t="-2000" r="-15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鲜花, 树, 植物, 花瓶&#10;&#10;已生成极高可信度的说明">
            <a:extLst>
              <a:ext uri="{FF2B5EF4-FFF2-40B4-BE49-F238E27FC236}">
                <a16:creationId xmlns:a16="http://schemas.microsoft.com/office/drawing/2014/main" id="{50DA0F8C-7D5B-42F9-86BC-285B1D2139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0"/>
          <a:stretch/>
        </p:blipFill>
        <p:spPr>
          <a:xfrm>
            <a:off x="-23928" y="12"/>
            <a:ext cx="1221593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46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08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3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3" y="2057407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575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3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3" y="2057407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470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70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11" y="36513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8" y="36513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523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DF79EF-CFA0-462E-9D74-76D01A98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2E766F7-D0DB-4803-BABA-4B006298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953C756-9E41-4B6B-8E4A-91BD093FF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CE319F-D7EF-4B6C-BF9D-325B2F0E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3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5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16" y="1825625"/>
            <a:ext cx="5181601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17" y="1825625"/>
            <a:ext cx="5181601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>
            <a:lum/>
          </a:blip>
          <a:srcRect/>
          <a:stretch>
            <a:fillRect l="-1000" t="-2000" r="-15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鲜花, 树, 植物, 花瓶&#10;&#10;已生成极高可信度的说明">
            <a:extLst>
              <a:ext uri="{FF2B5EF4-FFF2-40B4-BE49-F238E27FC236}">
                <a16:creationId xmlns:a16="http://schemas.microsoft.com/office/drawing/2014/main" id="{50DA0F8C-7D5B-42F9-86BC-285B1D2139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0"/>
          <a:stretch/>
        </p:blipFill>
        <p:spPr>
          <a:xfrm>
            <a:off x="-23928" y="12"/>
            <a:ext cx="1221593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3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3" y="2057407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3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3" y="2057407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8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11" y="36513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8" y="36513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DF79EF-CFA0-462E-9D74-76D01A98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2E766F7-D0DB-4803-BABA-4B006298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953C756-9E41-4B6B-8E4A-91BD093FF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CE319F-D7EF-4B6C-BF9D-325B2F0E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6D46075-B30C-4154-8979-E15AB096650E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4855F9A-FE79-4810-962F-FC948A62C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89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9749B07-9919-4AA7-8922-29EFB4D1EAF0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03C97AC-C271-48B6-9520-AEE9A0BC3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028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26F7403-1669-4775-8014-C6F5AAA0B459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A23D472-C5CB-4262-BA5A-62AA86413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766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745F14A-D753-47E9-899A-D17B69DBEE80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94DDFEE-7461-4695-AF2F-9B3C6E84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704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D332068-6BEA-4761-A03E-44764A2F09E3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7DA47B1-5AB5-4D10-BD5B-ED9B4891A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320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A919F2-BDAB-445E-A134-83225902188A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0BFD49A-E704-4557-833B-B4E3F5B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750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854841A-83FD-43D4-848B-3C3077E97568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04F72E1-C7ED-4560-9D6F-098C8F08B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89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BF79CD2-E621-4914-87F9-2BC9651D3C61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D91358B-08A6-4892-A8AF-603D95D5B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4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BB5B2DC-0565-4BD8-A426-991BF0F01527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438430D-9207-4D8C-AB11-67756DE91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711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FBEB7A8-10EB-46CE-BBE1-A330A97DF590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1391324-56B5-4758-9AA4-5FC6829C6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216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A286171-D023-4540-9622-684E4ECFAF0D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F84B5C-254D-44DD-90CE-3698F8663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7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121914" tIns="60957" rIns="121914" bIns="6095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9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16" y="6356352"/>
            <a:ext cx="2743201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70"/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09570"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2"/>
            <a:ext cx="411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7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21" y="6356352"/>
            <a:ext cx="2743201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70"/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0957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7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21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21" fontAlgn="base">
                <a:spcBef>
                  <a:spcPct val="0"/>
                </a:spcBef>
                <a:spcAft>
                  <a:spcPct val="0"/>
                </a:spcAft>
              </a:pPr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8"/>
            <a:ext cx="4115176" cy="36427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21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21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2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xStyles>
    <p:titleStyle>
      <a:lvl1pPr algn="l" defTabSz="866921" rtl="0" eaLnBrk="1" latinLnBrk="0" hangingPunct="1">
        <a:lnSpc>
          <a:spcPct val="90000"/>
        </a:lnSpc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1" indent="-216731" algn="l" defTabSz="866921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0" indent="-216731" algn="l" defTabSz="866921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652" indent="-216731" algn="l" defTabSz="866921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113" indent="-216731" algn="l" defTabSz="866921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73" indent="-216731" algn="l" defTabSz="866921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4032" indent="-216731" algn="l" defTabSz="866921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4" indent="-216731" algn="l" defTabSz="866921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50953" indent="-216731" algn="l" defTabSz="866921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4415" indent="-216731" algn="l" defTabSz="866921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460" algn="l" defTabSz="8669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921" algn="l" defTabSz="8669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382" algn="l" defTabSz="8669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842" algn="l" defTabSz="8669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7303" algn="l" defTabSz="8669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763" algn="l" defTabSz="8669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4223" algn="l" defTabSz="8669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684" algn="l" defTabSz="86692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A473A5-7A91-4708-B1C7-57BA493B178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540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1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14" y="6356352"/>
            <a:ext cx="2743201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09585"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2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20" y="6356352"/>
            <a:ext cx="2743201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09585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14" y="6356352"/>
            <a:ext cx="2743201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B601BA75-57E9-428F-A230-2D815DD176D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09585"/>
              <a:t>2021/10/4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2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20" y="6356352"/>
            <a:ext cx="2743201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7BC77D64-8641-4A32-A341-4DB732F790D0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09585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0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1219170">
              <a:defRPr/>
            </a:pPr>
            <a:fld id="{7ADC4C2B-A942-471F-8D44-57DC312D0C09}" type="datetimeFigureOut">
              <a:rPr lang="en-US" smtClean="0"/>
              <a:pPr defTabSz="1219170">
                <a:defRPr/>
              </a:pPr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121917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1219170">
              <a:defRPr/>
            </a:pPr>
            <a:fld id="{C0DF4CA3-9935-454F-A386-6B3483316A05}" type="slidenum">
              <a:rPr lang="en-US" smtClean="0"/>
              <a:pPr defTabSz="121917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4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 pitchFamily="34" charset="0"/>
        </a:defRPr>
      </a:lvl9pPr>
    </p:titleStyle>
    <p:bodyStyle>
      <a:lvl1pPr marL="304792" indent="-304792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D:\PowerPoint\DIA%20LI%204\DIA%20LI%20-%20TPHCM\La%20Mang%20Non%20TPHCM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2" y="-68409"/>
            <a:ext cx="12366171" cy="7086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3060" y="563938"/>
            <a:ext cx="10836323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983060" y="1848341"/>
            <a:ext cx="2838733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68984" y="2628655"/>
            <a:ext cx="2838733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68992" y="3279675"/>
            <a:ext cx="2838733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68992" y="4084893"/>
            <a:ext cx="2838733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68987" y="4853949"/>
            <a:ext cx="3616661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68993" y="5702153"/>
            <a:ext cx="3521121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42731" y="1727809"/>
            <a:ext cx="3062787" cy="2092659"/>
            <a:chOff x="3542730" y="1753772"/>
            <a:chExt cx="3062787" cy="2092658"/>
          </a:xfrm>
        </p:grpSpPr>
        <p:sp>
          <p:nvSpPr>
            <p:cNvPr id="109" name="TextBox 108"/>
            <p:cNvSpPr txBox="1"/>
            <p:nvPr/>
          </p:nvSpPr>
          <p:spPr>
            <a:xfrm>
              <a:off x="4195551" y="2461142"/>
              <a:ext cx="2409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endPara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Right Brace 2"/>
            <p:cNvSpPr/>
            <p:nvPr/>
          </p:nvSpPr>
          <p:spPr>
            <a:xfrm>
              <a:off x="3542730" y="1753772"/>
              <a:ext cx="529990" cy="2092658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20652" y="4255825"/>
            <a:ext cx="3043451" cy="2092659"/>
            <a:chOff x="4320652" y="4255826"/>
            <a:chExt cx="3043450" cy="2092658"/>
          </a:xfrm>
        </p:grpSpPr>
        <p:sp>
          <p:nvSpPr>
            <p:cNvPr id="111" name="Right Brace 110"/>
            <p:cNvSpPr/>
            <p:nvPr/>
          </p:nvSpPr>
          <p:spPr>
            <a:xfrm>
              <a:off x="4320652" y="4255826"/>
              <a:ext cx="529990" cy="2092658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954136" y="4978988"/>
              <a:ext cx="2409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nghìn</a:t>
              </a:r>
              <a:endPara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" grpId="0"/>
      <p:bldP spid="104" grpId="0"/>
      <p:bldP spid="105" grpId="0"/>
      <p:bldP spid="106" grpId="0"/>
      <p:bldP spid="107" grpId="0"/>
      <p:bldP spid="1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墙壁, 窗帘&#10;&#10;已生成极高可信度的说明">
            <a:extLst>
              <a:ext uri="{FF2B5EF4-FFF2-40B4-BE49-F238E27FC236}">
                <a16:creationId xmlns:a16="http://schemas.microsoft.com/office/drawing/2014/main" id="{65AABB85-0B99-40BD-AAE0-77DD0C55B7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3" y="-388519"/>
            <a:ext cx="12247635" cy="72465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3D40E74-056A-4E23-BBB8-A63784E789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52" r="83038"/>
          <a:stretch/>
        </p:blipFill>
        <p:spPr>
          <a:xfrm flipH="1">
            <a:off x="10149452" y="3928593"/>
            <a:ext cx="1121920" cy="8935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43D7C31-C2CC-4B63-B87B-509199AAC8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2" r="14699" b="67880"/>
          <a:stretch/>
        </p:blipFill>
        <p:spPr>
          <a:xfrm flipH="1">
            <a:off x="1555105" y="612364"/>
            <a:ext cx="1082725" cy="955193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7C203E93-08C2-4540-BB0B-476787B4AA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" y="-235104"/>
            <a:ext cx="11835407" cy="895799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6A8D1A5-8235-4887-9BEF-E22448C12B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3" t="18493" r="-345" b="40563"/>
          <a:stretch/>
        </p:blipFill>
        <p:spPr>
          <a:xfrm flipH="1">
            <a:off x="527559" y="1088250"/>
            <a:ext cx="1045864" cy="1217593"/>
          </a:xfrm>
          <a:prstGeom prst="rect">
            <a:avLst/>
          </a:prstGeom>
        </p:spPr>
      </p:pic>
      <p:pic>
        <p:nvPicPr>
          <p:cNvPr id="33" name="图片 32" descr="图片包含 植物&#10;&#10;已生成高可信度的说明">
            <a:extLst>
              <a:ext uri="{FF2B5EF4-FFF2-40B4-BE49-F238E27FC236}">
                <a16:creationId xmlns:a16="http://schemas.microsoft.com/office/drawing/2014/main" id="{0530652F-78D6-4639-9566-6A3AF0B779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340" y="3"/>
            <a:ext cx="5820205" cy="5820204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D6DB2FC1-486D-4FE5-AD1F-609220032ABE}"/>
              </a:ext>
            </a:extLst>
          </p:cNvPr>
          <p:cNvGrpSpPr/>
          <p:nvPr/>
        </p:nvGrpSpPr>
        <p:grpSpPr>
          <a:xfrm>
            <a:off x="10229" y="2037197"/>
            <a:ext cx="12192000" cy="4861931"/>
            <a:chOff x="0" y="1497052"/>
            <a:chExt cx="9144000" cy="3646448"/>
          </a:xfrm>
        </p:grpSpPr>
        <p:pic>
          <p:nvPicPr>
            <p:cNvPr id="13" name="图片 12" descr="图片包含 鲜花, 植物, 黄色&#10;&#10;已生成高可信度的说明">
              <a:extLst>
                <a:ext uri="{FF2B5EF4-FFF2-40B4-BE49-F238E27FC236}">
                  <a16:creationId xmlns:a16="http://schemas.microsoft.com/office/drawing/2014/main" id="{1A3FD637-BA19-4AB8-ACCB-3E7E48814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66"/>
            <a:stretch/>
          </p:blipFill>
          <p:spPr>
            <a:xfrm>
              <a:off x="0" y="1497052"/>
              <a:ext cx="9144000" cy="36464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61DC6684-645F-409B-BB7B-61CFC2F88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8" t="63628" r="11572" b="26779"/>
            <a:stretch/>
          </p:blipFill>
          <p:spPr>
            <a:xfrm>
              <a:off x="0" y="4365154"/>
              <a:ext cx="9144000" cy="778346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20" y="2626843"/>
            <a:ext cx="546258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39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doors dir="vert"/>
      </p:transition>
    </mc:Choice>
    <mc:Fallback xmlns="">
      <p:transition spd="slow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839332" y="304630"/>
            <a:ext cx="10836323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203407"/>
              </p:ext>
            </p:extLst>
          </p:nvPr>
        </p:nvGraphicFramePr>
        <p:xfrm>
          <a:off x="605035" y="858626"/>
          <a:ext cx="10918212" cy="30632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0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5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10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00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20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2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05034" y="3949477"/>
            <a:ext cx="11523267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342 157 413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5035" y="4513852"/>
            <a:ext cx="11523267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101"/>
          <p:cNvSpPr txBox="1">
            <a:spLocks noChangeArrowheads="1"/>
          </p:cNvSpPr>
          <p:nvPr/>
        </p:nvSpPr>
        <p:spPr bwMode="auto">
          <a:xfrm>
            <a:off x="605035" y="5477056"/>
            <a:ext cx="883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 Box 102"/>
          <p:cNvSpPr txBox="1">
            <a:spLocks noChangeArrowheads="1"/>
          </p:cNvSpPr>
          <p:nvPr/>
        </p:nvSpPr>
        <p:spPr bwMode="auto">
          <a:xfrm>
            <a:off x="700570" y="5903912"/>
            <a:ext cx="10749901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-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ó. </a:t>
            </a:r>
          </a:p>
        </p:txBody>
      </p:sp>
    </p:spTree>
    <p:extLst>
      <p:ext uri="{BB962C8B-B14F-4D97-AF65-F5344CB8AC3E}">
        <p14:creationId xmlns:p14="http://schemas.microsoft.com/office/powerpoint/2010/main" val="30001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13051"/>
              </p:ext>
            </p:extLst>
          </p:nvPr>
        </p:nvGraphicFramePr>
        <p:xfrm>
          <a:off x="545909" y="1008750"/>
          <a:ext cx="11273053" cy="55148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2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23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50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73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851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393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1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lang="en-US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1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1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1600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16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9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214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2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12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1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1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1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28095" y="2688975"/>
            <a:ext cx="1583142" cy="3847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32 000 000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095" y="3411999"/>
            <a:ext cx="1583142" cy="3847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32 516 000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8095" y="4079030"/>
            <a:ext cx="1583142" cy="3847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32 516 497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8095" y="4745819"/>
            <a:ext cx="1583142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834 291 712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8095" y="5379150"/>
            <a:ext cx="1583142" cy="3770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308 250 705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8095" y="6025479"/>
            <a:ext cx="1583142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500 209 037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9737" y="2645000"/>
            <a:ext cx="3996520" cy="4001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9737" y="4561153"/>
            <a:ext cx="3996520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9737" y="3235287"/>
            <a:ext cx="399652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9737" y="3913235"/>
            <a:ext cx="3996520" cy="6924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195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9737" y="5205659"/>
            <a:ext cx="3996520" cy="6924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195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9737" y="5844295"/>
            <a:ext cx="399652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19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195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9809" y="286317"/>
            <a:ext cx="4954138" cy="545910"/>
            <a:chOff x="859809" y="286317"/>
            <a:chExt cx="4954138" cy="545910"/>
          </a:xfrm>
        </p:grpSpPr>
        <p:sp>
          <p:nvSpPr>
            <p:cNvPr id="22" name="TextBox 21"/>
            <p:cNvSpPr txBox="1"/>
            <p:nvPr/>
          </p:nvSpPr>
          <p:spPr>
            <a:xfrm>
              <a:off x="1371595" y="309009"/>
              <a:ext cx="4442352" cy="523218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r>
                <a:rPr lang="en-US" sz="28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8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28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859809" y="286317"/>
              <a:ext cx="511786" cy="5459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43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59551" y="1450533"/>
            <a:ext cx="2688616" cy="501675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7 312 836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57 602 511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351 600 307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900 370 200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400 070 192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15702" y="732090"/>
            <a:ext cx="4954138" cy="646329"/>
            <a:chOff x="859809" y="309009"/>
            <a:chExt cx="4954138" cy="646329"/>
          </a:xfrm>
        </p:grpSpPr>
        <p:sp>
          <p:nvSpPr>
            <p:cNvPr id="8" name="TextBox 7"/>
            <p:cNvSpPr txBox="1"/>
            <p:nvPr/>
          </p:nvSpPr>
          <p:spPr>
            <a:xfrm>
              <a:off x="1371595" y="309009"/>
              <a:ext cx="4442352" cy="646329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59809" y="359218"/>
              <a:ext cx="511786" cy="5459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88606" y="1806778"/>
            <a:ext cx="974905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4954" y="2781171"/>
            <a:ext cx="974905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8606" y="3806486"/>
            <a:ext cx="974905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Ba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5896" y="4757359"/>
            <a:ext cx="974905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5902" y="5716146"/>
            <a:ext cx="9749051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59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313697" y="1836218"/>
            <a:ext cx="2688616" cy="378565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10 250 214</a:t>
            </a:r>
          </a:p>
          <a:p>
            <a:pPr>
              <a:lnSpc>
                <a:spcPct val="200000"/>
              </a:lnSpc>
            </a:pPr>
            <a:r>
              <a:rPr lang="en-US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253 564 888</a:t>
            </a:r>
          </a:p>
          <a:p>
            <a:pPr>
              <a:lnSpc>
                <a:spcPct val="200000"/>
              </a:lnSpc>
            </a:pPr>
            <a:r>
              <a:rPr lang="en-US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400 036 105</a:t>
            </a:r>
          </a:p>
          <a:p>
            <a:pPr>
              <a:lnSpc>
                <a:spcPct val="200000"/>
              </a:lnSpc>
            </a:pPr>
            <a:r>
              <a:rPr lang="en-US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700 000 231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15702" y="732090"/>
            <a:ext cx="4954138" cy="646329"/>
            <a:chOff x="859809" y="309009"/>
            <a:chExt cx="4954138" cy="646329"/>
          </a:xfrm>
        </p:grpSpPr>
        <p:sp>
          <p:nvSpPr>
            <p:cNvPr id="8" name="TextBox 7"/>
            <p:cNvSpPr txBox="1"/>
            <p:nvPr/>
          </p:nvSpPr>
          <p:spPr>
            <a:xfrm>
              <a:off x="1371595" y="309009"/>
              <a:ext cx="4442352" cy="646329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59809" y="359218"/>
              <a:ext cx="511786" cy="5459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4952" y="2171502"/>
            <a:ext cx="974905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1313" y="3067782"/>
            <a:ext cx="9749051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312" y="3970262"/>
            <a:ext cx="9749051" cy="95410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311" y="4942722"/>
            <a:ext cx="974905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5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05033" y="3974476"/>
            <a:ext cx="11523267" cy="224676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2003 – 2004:</a:t>
            </a:r>
          </a:p>
          <a:p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5032" y="685922"/>
            <a:ext cx="12196567" cy="477052"/>
            <a:chOff x="958652" y="359218"/>
            <a:chExt cx="9465049" cy="649227"/>
          </a:xfrm>
        </p:grpSpPr>
        <p:sp>
          <p:nvSpPr>
            <p:cNvPr id="8" name="TextBox 7"/>
            <p:cNvSpPr txBox="1"/>
            <p:nvPr/>
          </p:nvSpPr>
          <p:spPr>
            <a:xfrm>
              <a:off x="1371593" y="359218"/>
              <a:ext cx="9052108" cy="649227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r>
                <a:rPr lang="en-US" sz="25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25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5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5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5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5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5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vài</a:t>
              </a:r>
              <a:r>
                <a:rPr lang="en-US" sz="25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5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25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5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5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dục</a:t>
              </a:r>
              <a:r>
                <a:rPr lang="en-US" sz="25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phổ</a:t>
              </a:r>
              <a:r>
                <a:rPr lang="en-US" sz="25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5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25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5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2003 – 2004: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58652" y="359218"/>
              <a:ext cx="412942" cy="5459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901678"/>
              </p:ext>
            </p:extLst>
          </p:nvPr>
        </p:nvGraphicFramePr>
        <p:xfrm>
          <a:off x="908052" y="1470293"/>
          <a:ext cx="10484900" cy="226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1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92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Tiểu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phổ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thông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14 316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8 350 191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612 099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2 616 207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viên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362 627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280 943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98 714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54215" y="4808954"/>
            <a:ext cx="182880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8997" y="5243823"/>
            <a:ext cx="182880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0502" y="5670729"/>
            <a:ext cx="1828801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0569" y="4836250"/>
            <a:ext cx="3593997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9873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1669" y="5246769"/>
            <a:ext cx="2911643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8 350 191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0471" y="5685153"/>
            <a:ext cx="2747869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98 714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4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814891"/>
              </p:ext>
            </p:extLst>
          </p:nvPr>
        </p:nvGraphicFramePr>
        <p:xfrm>
          <a:off x="1777629" y="1096619"/>
          <a:ext cx="8534403" cy="14325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4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61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444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000" kern="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0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răm</a:t>
                      </a:r>
                      <a:r>
                        <a:rPr lang="en-US" sz="2000" kern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r>
                        <a:rPr lang="en-US" sz="2000" kern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000" kern="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0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hục</a:t>
                      </a:r>
                      <a:r>
                        <a:rPr lang="en-US" sz="2000" kern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lang="en-US" sz="2000" kern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000" kern="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0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riệu</a:t>
                      </a:r>
                      <a:r>
                        <a:rPr lang="en-US" sz="2000" kern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000" kern="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000" kern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000" kern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000" kern="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sz="2000" kern="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0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000" kern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000" kern="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0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ghìn</a:t>
                      </a:r>
                      <a:r>
                        <a:rPr lang="en-US" sz="2000" kern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000" kern="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0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răm</a:t>
                      </a:r>
                      <a:endParaRPr lang="en-US" sz="2000" kern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000" kern="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0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hục</a:t>
                      </a:r>
                      <a:endParaRPr lang="en-US" sz="2000" kern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000" kern="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0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000" kern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ơn</a:t>
                      </a:r>
                      <a:r>
                        <a:rPr lang="en-US" sz="2000" kern="0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0" baseline="0" dirty="0" err="1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000" kern="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808918" y="2515094"/>
            <a:ext cx="8458200" cy="1127880"/>
            <a:chOff x="1808918" y="2221671"/>
            <a:chExt cx="8458200" cy="1127880"/>
          </a:xfrm>
        </p:grpSpPr>
        <p:sp>
          <p:nvSpPr>
            <p:cNvPr id="15" name="AutoShape 90"/>
            <p:cNvSpPr>
              <a:spLocks/>
            </p:cNvSpPr>
            <p:nvPr/>
          </p:nvSpPr>
          <p:spPr bwMode="auto">
            <a:xfrm rot="5400000">
              <a:off x="2990018" y="1077853"/>
              <a:ext cx="457200" cy="2819400"/>
            </a:xfrm>
            <a:prstGeom prst="rightBrace">
              <a:avLst>
                <a:gd name="adj1" fmla="val 5138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8" tIns="45719" rIns="91438" bIns="45719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AutoShape 90"/>
            <p:cNvSpPr>
              <a:spLocks/>
            </p:cNvSpPr>
            <p:nvPr/>
          </p:nvSpPr>
          <p:spPr bwMode="auto">
            <a:xfrm rot="5400000">
              <a:off x="5809418" y="1040571"/>
              <a:ext cx="457200" cy="2819400"/>
            </a:xfrm>
            <a:prstGeom prst="rightBrace">
              <a:avLst>
                <a:gd name="adj1" fmla="val 5138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8" tIns="45719" rIns="91438" bIns="45719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AutoShape 90"/>
            <p:cNvSpPr>
              <a:spLocks/>
            </p:cNvSpPr>
            <p:nvPr/>
          </p:nvSpPr>
          <p:spPr bwMode="auto">
            <a:xfrm rot="5400000">
              <a:off x="8628818" y="1040571"/>
              <a:ext cx="457200" cy="2819400"/>
            </a:xfrm>
            <a:prstGeom prst="rightBrace">
              <a:avLst>
                <a:gd name="adj1" fmla="val 5138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38" tIns="45719" rIns="91438" bIns="45719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Text Box 100"/>
            <p:cNvSpPr txBox="1">
              <a:spLocks noChangeArrowheads="1"/>
            </p:cNvSpPr>
            <p:nvPr/>
          </p:nvSpPr>
          <p:spPr bwMode="auto">
            <a:xfrm>
              <a:off x="2539632" y="2866031"/>
              <a:ext cx="1447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8" tIns="45719" rIns="91438" bIns="4571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400" kern="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endPara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95"/>
            <p:cNvSpPr txBox="1">
              <a:spLocks noChangeArrowheads="1"/>
            </p:cNvSpPr>
            <p:nvPr/>
          </p:nvSpPr>
          <p:spPr bwMode="auto">
            <a:xfrm>
              <a:off x="5250417" y="2887886"/>
              <a:ext cx="16650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8" tIns="45719" rIns="91438" bIns="4571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400" kern="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nghìn</a:t>
              </a:r>
              <a:endPara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95"/>
            <p:cNvSpPr txBox="1">
              <a:spLocks noChangeArrowheads="1"/>
            </p:cNvSpPr>
            <p:nvPr/>
          </p:nvSpPr>
          <p:spPr bwMode="auto">
            <a:xfrm>
              <a:off x="8208001" y="2866030"/>
              <a:ext cx="16650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8" tIns="45719" rIns="91438" bIns="4571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400" kern="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400" kern="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400" kern="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endPara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26922" y="3895589"/>
            <a:ext cx="10878390" cy="1605714"/>
            <a:chOff x="926922" y="3731815"/>
            <a:chExt cx="10878390" cy="1605714"/>
          </a:xfrm>
        </p:grpSpPr>
        <p:sp>
          <p:nvSpPr>
            <p:cNvPr id="21" name="Text Box 101"/>
            <p:cNvSpPr txBox="1">
              <a:spLocks noChangeArrowheads="1"/>
            </p:cNvSpPr>
            <p:nvPr/>
          </p:nvSpPr>
          <p:spPr bwMode="auto">
            <a:xfrm>
              <a:off x="926922" y="3731815"/>
              <a:ext cx="8839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ọc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- Ta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tách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22" name="Text Box 102"/>
            <p:cNvSpPr txBox="1">
              <a:spLocks noChangeArrowheads="1"/>
            </p:cNvSpPr>
            <p:nvPr/>
          </p:nvSpPr>
          <p:spPr bwMode="auto">
            <a:xfrm>
              <a:off x="1055411" y="4383441"/>
              <a:ext cx="10749901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-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ọc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ể </a:t>
              </a:r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ọc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41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ctrTitle"/>
          </p:nvPr>
        </p:nvSpPr>
        <p:spPr>
          <a:xfrm>
            <a:off x="1183217" y="703281"/>
            <a:ext cx="9144000" cy="821267"/>
          </a:xfrm>
        </p:spPr>
        <p:txBody>
          <a:bodyPr/>
          <a:lstStyle/>
          <a:p>
            <a:pPr eaLnBrk="1" hangingPunct="1"/>
            <a:r>
              <a:rPr lang="en-US" sz="5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536" y="2114854"/>
            <a:ext cx="10443633" cy="1240367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Toán 4/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16)</a:t>
            </a:r>
          </a:p>
        </p:txBody>
      </p:sp>
      <p:pic>
        <p:nvPicPr>
          <p:cNvPr id="59402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584" y="5399617"/>
            <a:ext cx="2021416" cy="146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382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showimgphpak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La Mang Non TPHC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6324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7089" y="1827854"/>
            <a:ext cx="9373080" cy="1323439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Chúc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các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con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luôn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chăm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ngoan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và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học</a:t>
            </a: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tốt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524716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93" fill="hold"/>
                                        <p:tgtEl>
                                          <p:spTgt spid="48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墙壁, 窗帘&#10;&#10;已生成极高可信度的说明">
            <a:extLst>
              <a:ext uri="{FF2B5EF4-FFF2-40B4-BE49-F238E27FC236}">
                <a16:creationId xmlns:a16="http://schemas.microsoft.com/office/drawing/2014/main" id="{65AABB85-0B99-40BD-AAE0-77DD0C55B7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" y="-388519"/>
            <a:ext cx="12247635" cy="72465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3D40E74-056A-4E23-BBB8-A63784E789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52" r="83038"/>
          <a:stretch/>
        </p:blipFill>
        <p:spPr>
          <a:xfrm flipH="1">
            <a:off x="10149452" y="3928593"/>
            <a:ext cx="1121920" cy="8935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43D7C31-C2CC-4B63-B87B-509199AAC8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2" r="14699" b="67880"/>
          <a:stretch/>
        </p:blipFill>
        <p:spPr>
          <a:xfrm flipH="1">
            <a:off x="1573424" y="610654"/>
            <a:ext cx="1082725" cy="955193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7C203E93-08C2-4540-BB0B-476787B4AA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" y="-235104"/>
            <a:ext cx="11835407" cy="895799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6A8D1A5-8235-4887-9BEF-E22448C12B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3" t="18493" r="-345" b="40563"/>
          <a:stretch/>
        </p:blipFill>
        <p:spPr>
          <a:xfrm flipH="1">
            <a:off x="527559" y="1088252"/>
            <a:ext cx="1045864" cy="121759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84487" y="2555789"/>
            <a:ext cx="4868437" cy="1477321"/>
          </a:xfrm>
          <a:prstGeom prst="rect">
            <a:avLst/>
          </a:prstGeom>
          <a:noFill/>
        </p:spPr>
        <p:txBody>
          <a:bodyPr wrap="none" lIns="121912" tIns="60956" rIns="121912" bIns="60956" rtlCol="0">
            <a:spAutoFit/>
          </a:bodyPr>
          <a:lstStyle/>
          <a:p>
            <a:pPr algn="ctr" defTabSz="609555"/>
            <a:r>
              <a:rPr lang="en-US" altLang="zh-CN" sz="4000" b="1" u="sng" dirty="0">
                <a:solidFill>
                  <a:srgbClr val="FFFF00"/>
                </a:solidFill>
                <a:latin typeface="Times New Roman" pitchFamily="18" charset="0"/>
                <a:ea typeface="青蛙中文智能手机专用字体" panose="020B0604000101010104" pitchFamily="34" charset="-122"/>
                <a:cs typeface="Times New Roman" pitchFamily="18" charset="0"/>
              </a:rPr>
              <a:t>Toán</a:t>
            </a:r>
          </a:p>
          <a:p>
            <a:pPr algn="ctr" defTabSz="609555"/>
            <a:r>
              <a:rPr lang="en-US" altLang="zh-CN" sz="4800" b="1" dirty="0" err="1">
                <a:solidFill>
                  <a:srgbClr val="FFFF00"/>
                </a:solidFill>
                <a:latin typeface="Times New Roman" pitchFamily="18" charset="0"/>
                <a:ea typeface="青蛙中文智能手机专用字体" panose="020B0604000101010104" pitchFamily="34" charset="-122"/>
                <a:cs typeface="Times New Roman" pitchFamily="18" charset="0"/>
              </a:rPr>
              <a:t>Triệu</a:t>
            </a:r>
            <a:r>
              <a:rPr lang="en-US" altLang="zh-CN" sz="4800" b="1" dirty="0">
                <a:solidFill>
                  <a:srgbClr val="FFFF00"/>
                </a:solidFill>
                <a:latin typeface="Times New Roman" pitchFamily="18" charset="0"/>
                <a:ea typeface="青蛙中文智能手机专用字体" panose="020B06040001010101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FF00"/>
                </a:solidFill>
                <a:latin typeface="Times New Roman" pitchFamily="18" charset="0"/>
                <a:ea typeface="青蛙中文智能手机专用字体" panose="020B0604000101010104" pitchFamily="34" charset="-122"/>
                <a:cs typeface="Times New Roman" pitchFamily="18" charset="0"/>
              </a:rPr>
              <a:t>và</a:t>
            </a:r>
            <a:r>
              <a:rPr lang="en-US" altLang="zh-CN" sz="4800" b="1" dirty="0">
                <a:solidFill>
                  <a:srgbClr val="FFFF00"/>
                </a:solidFill>
                <a:latin typeface="Times New Roman" pitchFamily="18" charset="0"/>
                <a:ea typeface="青蛙中文智能手机专用字体" panose="020B06040001010101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FF00"/>
                </a:solidFill>
                <a:latin typeface="Times New Roman" pitchFamily="18" charset="0"/>
                <a:ea typeface="青蛙中文智能手机专用字体" panose="020B0604000101010104" pitchFamily="34" charset="-122"/>
                <a:cs typeface="Times New Roman" pitchFamily="18" charset="0"/>
              </a:rPr>
              <a:t>lớp</a:t>
            </a:r>
            <a:r>
              <a:rPr lang="en-US" altLang="zh-CN" sz="4800" b="1" dirty="0">
                <a:solidFill>
                  <a:srgbClr val="FFFF00"/>
                </a:solidFill>
                <a:latin typeface="Times New Roman" pitchFamily="18" charset="0"/>
                <a:ea typeface="青蛙中文智能手机专用字体" panose="020B0604000101010104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FFFF00"/>
                </a:solidFill>
                <a:latin typeface="Times New Roman" pitchFamily="18" charset="0"/>
                <a:ea typeface="青蛙中文智能手机专用字体" panose="020B0604000101010104" pitchFamily="34" charset="-122"/>
                <a:cs typeface="Times New Roman" pitchFamily="18" charset="0"/>
              </a:rPr>
              <a:t>triệu</a:t>
            </a:r>
            <a:endParaRPr lang="zh-CN" altLang="en-US" sz="4800" b="1" dirty="0">
              <a:solidFill>
                <a:srgbClr val="FFFF00"/>
              </a:solidFill>
              <a:latin typeface="Times New Roman" pitchFamily="18" charset="0"/>
              <a:ea typeface="青蛙中文智能手机专用字体" panose="020B06040001010101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5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639" y="8503"/>
            <a:ext cx="12366171" cy="7086600"/>
          </a:xfrm>
          <a:prstGeom prst="rect">
            <a:avLst/>
          </a:prstGeom>
        </p:spPr>
      </p:pic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648200" y="321355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Toán 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305300" y="778555"/>
            <a:ext cx="30480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28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539"/>
          <p:cNvSpPr txBox="1">
            <a:spLocks noChangeArrowheads="1"/>
          </p:cNvSpPr>
          <p:nvPr/>
        </p:nvSpPr>
        <p:spPr bwMode="auto">
          <a:xfrm>
            <a:off x="2814888" y="1363131"/>
            <a:ext cx="2590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2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2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Text Box 540"/>
          <p:cNvSpPr txBox="1">
            <a:spLocks noChangeArrowheads="1"/>
          </p:cNvSpPr>
          <p:nvPr/>
        </p:nvSpPr>
        <p:spPr bwMode="auto">
          <a:xfrm>
            <a:off x="5624056" y="1942215"/>
            <a:ext cx="2286000" cy="212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10 000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100 000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1 000 000</a:t>
            </a:r>
          </a:p>
        </p:txBody>
      </p:sp>
      <p:sp>
        <p:nvSpPr>
          <p:cNvPr id="27" name="AutoShape 541"/>
          <p:cNvSpPr>
            <a:spLocks/>
          </p:cNvSpPr>
          <p:nvPr/>
        </p:nvSpPr>
        <p:spPr bwMode="auto">
          <a:xfrm rot="5400000">
            <a:off x="6627736" y="3871966"/>
            <a:ext cx="152400" cy="409575"/>
          </a:xfrm>
          <a:prstGeom prst="rightBrace">
            <a:avLst>
              <a:gd name="adj1" fmla="val 22396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8" name="AutoShape 542"/>
          <p:cNvSpPr>
            <a:spLocks/>
          </p:cNvSpPr>
          <p:nvPr/>
        </p:nvSpPr>
        <p:spPr bwMode="auto">
          <a:xfrm rot="5400000">
            <a:off x="6112035" y="3861089"/>
            <a:ext cx="152400" cy="409575"/>
          </a:xfrm>
          <a:prstGeom prst="rightBrace">
            <a:avLst>
              <a:gd name="adj1" fmla="val 22396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9" name="AutoShape 543"/>
          <p:cNvSpPr>
            <a:spLocks/>
          </p:cNvSpPr>
          <p:nvPr/>
        </p:nvSpPr>
        <p:spPr bwMode="auto">
          <a:xfrm rot="5400000">
            <a:off x="5571924" y="3861087"/>
            <a:ext cx="152400" cy="409575"/>
          </a:xfrm>
          <a:prstGeom prst="rightBrace">
            <a:avLst>
              <a:gd name="adj1" fmla="val 22396"/>
              <a:gd name="adj2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0" name="Text Box 545"/>
          <p:cNvSpPr txBox="1">
            <a:spLocks noChangeArrowheads="1"/>
          </p:cNvSpPr>
          <p:nvPr/>
        </p:nvSpPr>
        <p:spPr bwMode="auto">
          <a:xfrm>
            <a:off x="7076407" y="4745414"/>
            <a:ext cx="1371600" cy="40011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546"/>
          <p:cNvSpPr>
            <a:spLocks noChangeShapeType="1"/>
          </p:cNvSpPr>
          <p:nvPr/>
        </p:nvSpPr>
        <p:spPr bwMode="auto">
          <a:xfrm flipH="1" flipV="1">
            <a:off x="6703936" y="4212013"/>
            <a:ext cx="4572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" name="Text Box 547"/>
          <p:cNvSpPr txBox="1">
            <a:spLocks noChangeArrowheads="1"/>
          </p:cNvSpPr>
          <p:nvPr/>
        </p:nvSpPr>
        <p:spPr bwMode="auto">
          <a:xfrm>
            <a:off x="5560937" y="4728367"/>
            <a:ext cx="1371600" cy="40011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20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548"/>
          <p:cNvSpPr>
            <a:spLocks noChangeShapeType="1"/>
          </p:cNvSpPr>
          <p:nvPr/>
        </p:nvSpPr>
        <p:spPr bwMode="auto">
          <a:xfrm flipV="1">
            <a:off x="6188236" y="4239309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" name="Text Box 549"/>
          <p:cNvSpPr txBox="1">
            <a:spLocks noChangeArrowheads="1"/>
          </p:cNvSpPr>
          <p:nvPr/>
        </p:nvSpPr>
        <p:spPr bwMode="auto">
          <a:xfrm>
            <a:off x="4136452" y="4724361"/>
            <a:ext cx="1371600" cy="38471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550"/>
          <p:cNvSpPr>
            <a:spLocks noChangeShapeType="1"/>
          </p:cNvSpPr>
          <p:nvPr/>
        </p:nvSpPr>
        <p:spPr bwMode="auto">
          <a:xfrm flipV="1">
            <a:off x="5405688" y="4183567"/>
            <a:ext cx="2286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6" name="Text Box 551"/>
          <p:cNvSpPr txBox="1">
            <a:spLocks noChangeArrowheads="1"/>
          </p:cNvSpPr>
          <p:nvPr/>
        </p:nvSpPr>
        <p:spPr bwMode="auto">
          <a:xfrm>
            <a:off x="3467508" y="5328889"/>
            <a:ext cx="606328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1 000 000</a:t>
            </a:r>
          </a:p>
        </p:txBody>
      </p:sp>
      <p:sp>
        <p:nvSpPr>
          <p:cNvPr id="37" name="Rectangle 553"/>
          <p:cNvSpPr>
            <a:spLocks noChangeArrowheads="1"/>
          </p:cNvSpPr>
          <p:nvPr/>
        </p:nvSpPr>
        <p:spPr bwMode="auto">
          <a:xfrm>
            <a:off x="2819400" y="3604048"/>
            <a:ext cx="4191000" cy="38100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8" name="Text Box 555"/>
          <p:cNvSpPr txBox="1">
            <a:spLocks noChangeArrowheads="1"/>
          </p:cNvSpPr>
          <p:nvPr/>
        </p:nvSpPr>
        <p:spPr bwMode="auto">
          <a:xfrm>
            <a:off x="1803070" y="6154505"/>
            <a:ext cx="4443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0?</a:t>
            </a:r>
          </a:p>
        </p:txBody>
      </p:sp>
      <p:sp>
        <p:nvSpPr>
          <p:cNvPr id="39" name="Text Box 556"/>
          <p:cNvSpPr txBox="1">
            <a:spLocks noChangeArrowheads="1"/>
          </p:cNvSpPr>
          <p:nvPr/>
        </p:nvSpPr>
        <p:spPr bwMode="auto">
          <a:xfrm>
            <a:off x="6894432" y="6134917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40" name="AutoShape 557"/>
          <p:cNvSpPr>
            <a:spLocks/>
          </p:cNvSpPr>
          <p:nvPr/>
        </p:nvSpPr>
        <p:spPr bwMode="auto">
          <a:xfrm rot="5400000">
            <a:off x="8735295" y="5470368"/>
            <a:ext cx="381000" cy="955577"/>
          </a:xfrm>
          <a:prstGeom prst="rightBrace">
            <a:avLst>
              <a:gd name="adj1" fmla="val 21667"/>
              <a:gd name="adj2" fmla="val 50000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0405E-6 L 0.08333 0.23861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000"/>
                            </p:stCondLst>
                            <p:childTnLst>
                              <p:par>
                                <p:cTn id="258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7" grpId="2" animBg="1"/>
      <p:bldP spid="38" grpId="0" build="allAtOnce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0"/>
            <a:ext cx="12366171" cy="7086600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1241948" y="940451"/>
            <a:ext cx="3616661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5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41947" y="1787263"/>
            <a:ext cx="9212239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10 000 000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9738" y="952725"/>
            <a:ext cx="5745711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1 000 000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5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1948" y="2676581"/>
            <a:ext cx="9730851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100 000 000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41947" y="3534142"/>
            <a:ext cx="9730851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6" name="Line 8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5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172537"/>
              </p:ext>
            </p:extLst>
          </p:nvPr>
        </p:nvGraphicFramePr>
        <p:xfrm>
          <a:off x="1609867" y="4332524"/>
          <a:ext cx="8534403" cy="889000"/>
        </p:xfrm>
        <a:graphic>
          <a:graphicData uri="http://schemas.openxmlformats.org/drawingml/2006/table">
            <a:tbl>
              <a:tblPr/>
              <a:tblGrid>
                <a:gridCol w="94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61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89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AutoShape 81"/>
          <p:cNvSpPr>
            <a:spLocks/>
          </p:cNvSpPr>
          <p:nvPr/>
        </p:nvSpPr>
        <p:spPr bwMode="auto">
          <a:xfrm rot="5400000">
            <a:off x="8503133" y="4136085"/>
            <a:ext cx="457200" cy="2819400"/>
          </a:xfrm>
          <a:prstGeom prst="rightBrace">
            <a:avLst>
              <a:gd name="adj1" fmla="val 5138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8" name="Text Box 83"/>
          <p:cNvSpPr txBox="1">
            <a:spLocks noChangeArrowheads="1"/>
          </p:cNvSpPr>
          <p:nvPr/>
        </p:nvSpPr>
        <p:spPr bwMode="auto">
          <a:xfrm>
            <a:off x="9265693" y="4427016"/>
            <a:ext cx="76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4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84"/>
          <p:cNvSpPr txBox="1">
            <a:spLocks noChangeArrowheads="1"/>
          </p:cNvSpPr>
          <p:nvPr/>
        </p:nvSpPr>
        <p:spPr bwMode="auto">
          <a:xfrm>
            <a:off x="8229600" y="4579417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24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85"/>
          <p:cNvSpPr txBox="1">
            <a:spLocks noChangeArrowheads="1"/>
          </p:cNvSpPr>
          <p:nvPr/>
        </p:nvSpPr>
        <p:spPr bwMode="auto">
          <a:xfrm>
            <a:off x="7315200" y="4579416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" name="AutoShape 90"/>
          <p:cNvSpPr>
            <a:spLocks/>
          </p:cNvSpPr>
          <p:nvPr/>
        </p:nvSpPr>
        <p:spPr bwMode="auto">
          <a:xfrm rot="5400000">
            <a:off x="5641655" y="4107656"/>
            <a:ext cx="457200" cy="2819400"/>
          </a:xfrm>
          <a:prstGeom prst="rightBrace">
            <a:avLst>
              <a:gd name="adj1" fmla="val 5138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2" name="Text Box 91"/>
          <p:cNvSpPr txBox="1">
            <a:spLocks noChangeArrowheads="1"/>
          </p:cNvSpPr>
          <p:nvPr/>
        </p:nvSpPr>
        <p:spPr bwMode="auto">
          <a:xfrm>
            <a:off x="6324600" y="4552620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24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92"/>
          <p:cNvSpPr txBox="1">
            <a:spLocks noChangeArrowheads="1"/>
          </p:cNvSpPr>
          <p:nvPr/>
        </p:nvSpPr>
        <p:spPr bwMode="auto">
          <a:xfrm>
            <a:off x="5410200" y="4390622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24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 Box 93"/>
          <p:cNvSpPr txBox="1">
            <a:spLocks noChangeArrowheads="1"/>
          </p:cNvSpPr>
          <p:nvPr/>
        </p:nvSpPr>
        <p:spPr bwMode="auto">
          <a:xfrm>
            <a:off x="4495800" y="4382118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5" name="Text Box 94"/>
          <p:cNvSpPr txBox="1">
            <a:spLocks noChangeArrowheads="1"/>
          </p:cNvSpPr>
          <p:nvPr/>
        </p:nvSpPr>
        <p:spPr bwMode="auto">
          <a:xfrm>
            <a:off x="8033996" y="5816222"/>
            <a:ext cx="2065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400" kern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95"/>
          <p:cNvSpPr txBox="1">
            <a:spLocks noChangeArrowheads="1"/>
          </p:cNvSpPr>
          <p:nvPr/>
        </p:nvSpPr>
        <p:spPr bwMode="auto">
          <a:xfrm>
            <a:off x="5301028" y="5794858"/>
            <a:ext cx="16650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2400" kern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AutoShape 96"/>
          <p:cNvSpPr>
            <a:spLocks/>
          </p:cNvSpPr>
          <p:nvPr/>
        </p:nvSpPr>
        <p:spPr bwMode="auto">
          <a:xfrm rot="5400000">
            <a:off x="2808607" y="4128124"/>
            <a:ext cx="457200" cy="2819400"/>
          </a:xfrm>
          <a:prstGeom prst="rightBrace">
            <a:avLst>
              <a:gd name="adj1" fmla="val 51389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8" name="Text Box 97"/>
          <p:cNvSpPr txBox="1">
            <a:spLocks noChangeArrowheads="1"/>
          </p:cNvSpPr>
          <p:nvPr/>
        </p:nvSpPr>
        <p:spPr bwMode="auto">
          <a:xfrm>
            <a:off x="3540813" y="4557169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2400" kern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98"/>
          <p:cNvSpPr txBox="1">
            <a:spLocks noChangeArrowheads="1"/>
          </p:cNvSpPr>
          <p:nvPr/>
        </p:nvSpPr>
        <p:spPr bwMode="auto">
          <a:xfrm>
            <a:off x="2547939" y="4359276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2400" kern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99"/>
          <p:cNvSpPr txBox="1">
            <a:spLocks noChangeArrowheads="1"/>
          </p:cNvSpPr>
          <p:nvPr/>
        </p:nvSpPr>
        <p:spPr bwMode="auto">
          <a:xfrm>
            <a:off x="1600200" y="4367875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1" name="Text Box 100"/>
          <p:cNvSpPr txBox="1">
            <a:spLocks noChangeArrowheads="1"/>
          </p:cNvSpPr>
          <p:nvPr/>
        </p:nvSpPr>
        <p:spPr bwMode="auto">
          <a:xfrm>
            <a:off x="2389867" y="5759356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2400" kern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3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3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3329 L -3.33333E-6 -0.0111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4" grpId="0"/>
      <p:bldP spid="19" grpId="0"/>
      <p:bldP spid="20" grpId="0"/>
      <p:bldP spid="67" grpId="0" animBg="1"/>
      <p:bldP spid="68" grpId="0"/>
      <p:bldP spid="69" grpId="0"/>
      <p:bldP spid="70" grpId="0"/>
      <p:bldP spid="71" grpId="0" animBg="1"/>
      <p:bldP spid="72" grpId="0"/>
      <p:bldP spid="73" grpId="0"/>
      <p:bldP spid="74" grpId="0"/>
      <p:bldP spid="75" grpId="0"/>
      <p:bldP spid="76" grpId="0"/>
      <p:bldP spid="77" grpId="0" animBg="1"/>
      <p:bldP spid="77" grpId="1" animBg="1"/>
      <p:bldP spid="77" grpId="2" animBg="1"/>
      <p:bldP spid="77" grpId="3" animBg="1"/>
      <p:bldP spid="78" grpId="0"/>
      <p:bldP spid="79" grpId="0"/>
      <p:bldP spid="80" grpId="0"/>
      <p:bldP spid="8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2" y="-68409"/>
            <a:ext cx="12366171" cy="7086600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1030407" y="2097037"/>
            <a:ext cx="10713492" cy="17543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5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6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7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9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10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91823" y="4091483"/>
            <a:ext cx="10713492" cy="646331"/>
            <a:chOff x="1091822" y="3041006"/>
            <a:chExt cx="10713492" cy="646331"/>
          </a:xfrm>
        </p:grpSpPr>
        <p:sp>
          <p:nvSpPr>
            <p:cNvPr id="14" name="TextBox 13"/>
            <p:cNvSpPr txBox="1"/>
            <p:nvPr/>
          </p:nvSpPr>
          <p:spPr>
            <a:xfrm>
              <a:off x="1091822" y="3041006"/>
              <a:ext cx="107134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6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36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6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36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6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10 </a:t>
              </a:r>
              <a:r>
                <a:rPr lang="en-US" sz="3600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36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7" name="Straight Arrow Connector 6"/>
            <p:cNvCxnSpPr>
              <a:stCxn id="14" idx="1"/>
            </p:cNvCxnSpPr>
            <p:nvPr/>
          </p:nvCxnSpPr>
          <p:spPr>
            <a:xfrm>
              <a:off x="1091822" y="3364172"/>
              <a:ext cx="470847" cy="68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88811" y="827877"/>
            <a:ext cx="11510183" cy="800835"/>
            <a:chOff x="888810" y="827877"/>
            <a:chExt cx="11510182" cy="800835"/>
          </a:xfrm>
        </p:grpSpPr>
        <p:sp>
          <p:nvSpPr>
            <p:cNvPr id="2" name="TextBox 1"/>
            <p:cNvSpPr txBox="1"/>
            <p:nvPr/>
          </p:nvSpPr>
          <p:spPr>
            <a:xfrm>
              <a:off x="1562669" y="905130"/>
              <a:ext cx="10836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Đếm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10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endParaRPr lang="en-US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88810" y="827877"/>
              <a:ext cx="876869" cy="80083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78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5" y="-68409"/>
            <a:ext cx="12366171" cy="7086600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634622" y="1297037"/>
            <a:ext cx="2436124" cy="17543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10 000 000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2539" y="1297037"/>
            <a:ext cx="2436124" cy="17543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20 000 000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2438" y="1297038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52281" y="1350449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2438" y="2109668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…………...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2281" y="2096248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…………...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4622" y="2905621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622" y="4595793"/>
            <a:ext cx="2436124" cy="923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622" y="3729373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…………...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4622" y="5390709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…………...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2539" y="2927911"/>
            <a:ext cx="2436124" cy="923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82438" y="2928833"/>
            <a:ext cx="2436124" cy="923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52281" y="2933419"/>
            <a:ext cx="2436124" cy="923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2539" y="3757172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…………...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82438" y="3760705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…………...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52281" y="3772042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…………...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2538" y="4595794"/>
            <a:ext cx="2736375" cy="17543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100 000 000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82438" y="4637820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52281" y="4649204"/>
            <a:ext cx="2436124" cy="923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82438" y="5419546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…………...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52281" y="5475074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…………...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514" y="2073608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30 000 000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52281" y="2096248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40 000 000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4622" y="3679584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50 000 000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2539" y="3692453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60 000 000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82438" y="3731672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70 000 000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52281" y="3706680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80 000 000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4622" y="5371296"/>
            <a:ext cx="2436124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90 000 000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82438" y="5368732"/>
            <a:ext cx="2714767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200 000 000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952282" y="5368732"/>
            <a:ext cx="2714767" cy="923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300 000 000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1793" y="322912"/>
            <a:ext cx="11088807" cy="800835"/>
            <a:chOff x="511791" y="322911"/>
            <a:chExt cx="11088807" cy="800835"/>
          </a:xfrm>
        </p:grpSpPr>
        <p:sp>
          <p:nvSpPr>
            <p:cNvPr id="2" name="TextBox 1"/>
            <p:cNvSpPr txBox="1"/>
            <p:nvPr/>
          </p:nvSpPr>
          <p:spPr>
            <a:xfrm>
              <a:off x="764276" y="400164"/>
              <a:ext cx="10836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600" dirty="0" err="1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600" dirty="0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dirty="0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600" dirty="0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600" dirty="0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dirty="0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3600" dirty="0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3600" dirty="0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600" dirty="0" err="1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dirty="0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600" dirty="0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):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511791" y="322911"/>
              <a:ext cx="876869" cy="80083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39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22" grpId="0"/>
      <p:bldP spid="23" grpId="0"/>
      <p:bldP spid="24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2" y="-68409"/>
            <a:ext cx="12366171" cy="7086600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450377" y="2097036"/>
            <a:ext cx="11491415" cy="34163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               Ba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5523" y="2308774"/>
            <a:ext cx="1883391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15 000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5523" y="3118585"/>
            <a:ext cx="1883391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5523" y="3950842"/>
            <a:ext cx="1883391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25523" y="4727709"/>
            <a:ext cx="1883391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1 300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27595" y="2308774"/>
            <a:ext cx="1883391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50 000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7595" y="3123161"/>
            <a:ext cx="2477719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7 000 000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27597" y="3950841"/>
            <a:ext cx="2477719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36 000 000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7591" y="4774233"/>
            <a:ext cx="2723383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900 000 000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17162" y="498901"/>
            <a:ext cx="11374839" cy="1431776"/>
            <a:chOff x="817160" y="498900"/>
            <a:chExt cx="11374839" cy="1431776"/>
          </a:xfrm>
        </p:grpSpPr>
        <p:sp>
          <p:nvSpPr>
            <p:cNvPr id="2" name="TextBox 1"/>
            <p:cNvSpPr txBox="1"/>
            <p:nvPr/>
          </p:nvSpPr>
          <p:spPr>
            <a:xfrm>
              <a:off x="1355677" y="699569"/>
              <a:ext cx="10836322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0</a:t>
              </a:r>
              <a:r>
                <a:rPr lang="en-US" sz="36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817160" y="498900"/>
              <a:ext cx="876869" cy="80083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89796" y="2308774"/>
            <a:ext cx="1306287" cy="63094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433" y="3119987"/>
            <a:ext cx="419995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9669" y="3954643"/>
            <a:ext cx="652580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05957" y="4740325"/>
            <a:ext cx="719355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73579" y="2316299"/>
            <a:ext cx="1464696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0 000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76589" y="3126171"/>
            <a:ext cx="1679976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000 000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98041" y="3948717"/>
            <a:ext cx="1679976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000 000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84303" y="4774633"/>
            <a:ext cx="2345632" cy="62581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5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00 000 000</a:t>
            </a:r>
          </a:p>
        </p:txBody>
      </p:sp>
    </p:spTree>
    <p:extLst>
      <p:ext uri="{BB962C8B-B14F-4D97-AF65-F5344CB8AC3E}">
        <p14:creationId xmlns:p14="http://schemas.microsoft.com/office/powerpoint/2010/main" val="2044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2" y="-68409"/>
            <a:ext cx="12366171" cy="7086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21552" y="304199"/>
            <a:ext cx="11170449" cy="749622"/>
            <a:chOff x="921467" y="550113"/>
            <a:chExt cx="11170449" cy="749621"/>
          </a:xfrm>
        </p:grpSpPr>
        <p:sp>
          <p:nvSpPr>
            <p:cNvPr id="2" name="TextBox 1"/>
            <p:cNvSpPr txBox="1"/>
            <p:nvPr/>
          </p:nvSpPr>
          <p:spPr>
            <a:xfrm>
              <a:off x="1255594" y="653404"/>
              <a:ext cx="10836322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endPara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21467" y="550113"/>
              <a:ext cx="734136" cy="70235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600" dirty="0">
                  <a:solidFill>
                    <a:srgbClr val="2094F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510482"/>
              </p:ext>
            </p:extLst>
          </p:nvPr>
        </p:nvGraphicFramePr>
        <p:xfrm>
          <a:off x="549809" y="1064980"/>
          <a:ext cx="11259404" cy="59587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1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0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52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4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06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23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46727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lang="en-US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3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lang="en-US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lang="en-US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lang="en-US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endParaRPr lang="en-US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19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1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 </a:t>
                      </a:r>
                      <a:r>
                        <a:rPr lang="en-US" sz="2400" dirty="0" err="1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2400" baseline="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lang="en-US" sz="24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312 000 000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727"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236 000 000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linh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tám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6727"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49809" y="3474892"/>
            <a:ext cx="3039552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359" y="6089198"/>
            <a:ext cx="241175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6229" y="4496958"/>
            <a:ext cx="1904512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990 000 000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36229" y="5283754"/>
            <a:ext cx="1904512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708 000 000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36229" y="6108522"/>
            <a:ext cx="1904512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500 000 000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40985" y="3659557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0986" y="4496957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08330" y="5309038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7534" y="3659557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6674" y="3659557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0389" y="3663789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77367" y="3663789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82586" y="3681666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46861" y="3681666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56545" y="3685897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07534" y="4496956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86674" y="4480734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40387" y="4480733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77366" y="4480734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082586" y="4517145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46861" y="4523986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556543" y="4528253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307170" y="4535093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07533" y="5288285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86674" y="5309037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40386" y="5283756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277367" y="5288285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082585" y="5270165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846861" y="5270165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556545" y="5288284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307170" y="5310993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307169" y="3697781"/>
            <a:ext cx="37141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791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28" y="0"/>
            <a:ext cx="12366171" cy="7086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83060" y="563938"/>
            <a:ext cx="10836323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75673" y="2145721"/>
            <a:ext cx="6694243" cy="2483942"/>
            <a:chOff x="2175673" y="2145720"/>
            <a:chExt cx="6694242" cy="2483941"/>
          </a:xfrm>
        </p:grpSpPr>
        <p:sp>
          <p:nvSpPr>
            <p:cNvPr id="102" name="TextBox 101"/>
            <p:cNvSpPr txBox="1"/>
            <p:nvPr/>
          </p:nvSpPr>
          <p:spPr>
            <a:xfrm>
              <a:off x="4988256" y="2145720"/>
              <a:ext cx="2838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endPara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988256" y="3104032"/>
              <a:ext cx="3881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chục</a:t>
              </a:r>
              <a:r>
                <a:rPr lang="en-US" sz="3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endPara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988255" y="3983330"/>
              <a:ext cx="3881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3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trăm</a:t>
              </a:r>
              <a:r>
                <a:rPr lang="en-US" sz="3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endPara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175673" y="2951818"/>
              <a:ext cx="24099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triệu</a:t>
              </a:r>
              <a:endPara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>
              <a:off x="4237621" y="2418503"/>
              <a:ext cx="750626" cy="2093286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07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9清新绿色花朵讲课课件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DC8EB"/>
      </a:accent1>
      <a:accent2>
        <a:srgbClr val="81D67A"/>
      </a:accent2>
      <a:accent3>
        <a:srgbClr val="8CCBC5"/>
      </a:accent3>
      <a:accent4>
        <a:srgbClr val="FAD25F"/>
      </a:accent4>
      <a:accent5>
        <a:srgbClr val="F57364"/>
      </a:accent5>
      <a:accent6>
        <a:srgbClr val="8491CB"/>
      </a:accent6>
      <a:hlink>
        <a:srgbClr val="7DC8EB"/>
      </a:hlink>
      <a:folHlink>
        <a:srgbClr val="BFBFBF"/>
      </a:folHlink>
    </a:clrScheme>
    <a:fontScheme name="自定义 7">
      <a:majorFont>
        <a:latin typeface="Bauhaus 93"/>
        <a:ea typeface="站酷快乐体2016修订版"/>
        <a:cs typeface=""/>
      </a:majorFont>
      <a:minorFont>
        <a:latin typeface="Bookman Old Style"/>
        <a:ea typeface="迷你简丫丫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自定义 14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4D1A"/>
      </a:accent1>
      <a:accent2>
        <a:srgbClr val="9FD71F"/>
      </a:accent2>
      <a:accent3>
        <a:srgbClr val="134D1A"/>
      </a:accent3>
      <a:accent4>
        <a:srgbClr val="9FD71F"/>
      </a:accent4>
      <a:accent5>
        <a:srgbClr val="134D1A"/>
      </a:accent5>
      <a:accent6>
        <a:srgbClr val="9FD71F"/>
      </a:accent6>
      <a:hlink>
        <a:srgbClr val="134D1A"/>
      </a:hlink>
      <a:folHlink>
        <a:srgbClr val="9FD71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1905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1905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DC8EB"/>
      </a:accent1>
      <a:accent2>
        <a:srgbClr val="81D67A"/>
      </a:accent2>
      <a:accent3>
        <a:srgbClr val="8CCBC5"/>
      </a:accent3>
      <a:accent4>
        <a:srgbClr val="FAD25F"/>
      </a:accent4>
      <a:accent5>
        <a:srgbClr val="F57364"/>
      </a:accent5>
      <a:accent6>
        <a:srgbClr val="8491CB"/>
      </a:accent6>
      <a:hlink>
        <a:srgbClr val="7DC8EB"/>
      </a:hlink>
      <a:folHlink>
        <a:srgbClr val="BFBFBF"/>
      </a:folHlink>
    </a:clrScheme>
    <a:fontScheme name="自定义 7">
      <a:majorFont>
        <a:latin typeface="Bauhaus 93"/>
        <a:ea typeface="站酷快乐体2016修订版"/>
        <a:cs typeface=""/>
      </a:majorFont>
      <a:minorFont>
        <a:latin typeface="Bookman Old Style"/>
        <a:ea typeface="迷你简丫丫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DC8EB"/>
      </a:accent1>
      <a:accent2>
        <a:srgbClr val="81D67A"/>
      </a:accent2>
      <a:accent3>
        <a:srgbClr val="8CCBC5"/>
      </a:accent3>
      <a:accent4>
        <a:srgbClr val="FAD25F"/>
      </a:accent4>
      <a:accent5>
        <a:srgbClr val="F57364"/>
      </a:accent5>
      <a:accent6>
        <a:srgbClr val="8491CB"/>
      </a:accent6>
      <a:hlink>
        <a:srgbClr val="7DC8EB"/>
      </a:hlink>
      <a:folHlink>
        <a:srgbClr val="BFBFBF"/>
      </a:folHlink>
    </a:clrScheme>
    <a:fontScheme name="自定义 7">
      <a:majorFont>
        <a:latin typeface="Bauhaus 93"/>
        <a:ea typeface="站酷快乐体2016修订版"/>
        <a:cs typeface=""/>
      </a:majorFont>
      <a:minorFont>
        <a:latin typeface="Bookman Old Style"/>
        <a:ea typeface="迷你简丫丫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7DC8EB"/>
    </a:accent1>
    <a:accent2>
      <a:srgbClr val="81D67A"/>
    </a:accent2>
    <a:accent3>
      <a:srgbClr val="8CCBC5"/>
    </a:accent3>
    <a:accent4>
      <a:srgbClr val="FAD25F"/>
    </a:accent4>
    <a:accent5>
      <a:srgbClr val="F57364"/>
    </a:accent5>
    <a:accent6>
      <a:srgbClr val="8491CB"/>
    </a:accent6>
    <a:hlink>
      <a:srgbClr val="7DC8E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1530</Words>
  <Application>Microsoft Office PowerPoint</Application>
  <PresentationFormat>Widescreen</PresentationFormat>
  <Paragraphs>378</Paragraphs>
  <Slides>18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Bauhaus 93</vt:lpstr>
      <vt:lpstr>Bookman Old Style</vt:lpstr>
      <vt:lpstr>Calibri</vt:lpstr>
      <vt:lpstr>Calibri Light</vt:lpstr>
      <vt:lpstr>Tahoma</vt:lpstr>
      <vt:lpstr>Times New Roman</vt:lpstr>
      <vt:lpstr>Wingdings</vt:lpstr>
      <vt:lpstr>Office 主题</vt:lpstr>
      <vt:lpstr>Office 主题​​</vt:lpstr>
      <vt:lpstr>2_自定义设计方案</vt:lpstr>
      <vt:lpstr>Textured</vt:lpstr>
      <vt:lpstr>1_Office 主题</vt:lpstr>
      <vt:lpstr>1_Office 主题​​</vt:lpstr>
      <vt:lpstr>2_Office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CHUẨN BỊ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19清新绿色花朵讲课课件PPT模板</dc:title>
  <dc:creator>Administrator</dc:creator>
  <cp:lastModifiedBy>Thanh Ly</cp:lastModifiedBy>
  <cp:revision>75</cp:revision>
  <dcterms:created xsi:type="dcterms:W3CDTF">2015-05-05T08:02:00Z</dcterms:created>
  <dcterms:modified xsi:type="dcterms:W3CDTF">2021-10-03T17:23:36Z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