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9"/>
  </p:notesMasterIdLst>
  <p:sldIdLst>
    <p:sldId id="446" r:id="rId4"/>
    <p:sldId id="302" r:id="rId5"/>
    <p:sldId id="447" r:id="rId6"/>
    <p:sldId id="445" r:id="rId7"/>
    <p:sldId id="427" r:id="rId8"/>
    <p:sldId id="429" r:id="rId9"/>
    <p:sldId id="287" r:id="rId10"/>
    <p:sldId id="430" r:id="rId11"/>
    <p:sldId id="426" r:id="rId12"/>
    <p:sldId id="423" r:id="rId13"/>
    <p:sldId id="431" r:id="rId14"/>
    <p:sldId id="434" r:id="rId15"/>
    <p:sldId id="432" r:id="rId16"/>
    <p:sldId id="435" r:id="rId17"/>
    <p:sldId id="448" r:id="rId18"/>
    <p:sldId id="436" r:id="rId19"/>
    <p:sldId id="437" r:id="rId20"/>
    <p:sldId id="438" r:id="rId21"/>
    <p:sldId id="449" r:id="rId22"/>
    <p:sldId id="439" r:id="rId23"/>
    <p:sldId id="309" r:id="rId24"/>
    <p:sldId id="362" r:id="rId25"/>
    <p:sldId id="442" r:id="rId26"/>
    <p:sldId id="443" r:id="rId27"/>
    <p:sldId id="444" r:id="rId28"/>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EC0"/>
    <a:srgbClr val="FF3300"/>
    <a:srgbClr val="F9CFA5"/>
    <a:srgbClr val="C9E7E9"/>
    <a:srgbClr val="FFFF66"/>
    <a:srgbClr val="006600"/>
    <a:srgbClr val="FFCC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5"/>
    <p:restoredTop sz="93287"/>
  </p:normalViewPr>
  <p:slideViewPr>
    <p:cSldViewPr showGuides="1">
      <p:cViewPr varScale="1">
        <p:scale>
          <a:sx n="69" d="100"/>
          <a:sy n="69" d="100"/>
        </p:scale>
        <p:origin x="714"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2BA5497-3ACD-48AD-97A0-3111B4CFEBF0}"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6/12/2021</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867295E0-5FEA-426C-97A4-489AA1855E3E}" type="slidenum">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225798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a:solidFill>
              <a:srgbClr val="000000">
                <a:alpha val="100000"/>
              </a:srgbClr>
            </a:solidFill>
            <a:miter lim="800000"/>
          </a:ln>
        </p:spPr>
      </p:sp>
      <p:sp>
        <p:nvSpPr>
          <p:cNvPr id="13315"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vi-VN" altLang="en-US" dirty="0"/>
          </a:p>
        </p:txBody>
      </p:sp>
      <p:sp>
        <p:nvSpPr>
          <p:cNvPr id="133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solidFill>
                  <a:srgbClr val="000000"/>
                </a:solidFill>
                <a:cs typeface="Arial" panose="020B0604020202020204" pitchFamily="34" charset="0"/>
              </a:rPr>
              <a:t>4</a:t>
            </a:fld>
            <a:endParaRPr lang="en-US" altLang="en-US" sz="1200" dirty="0">
              <a:solidFill>
                <a:srgbClr val="000000"/>
              </a:solidFill>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437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lstStyle>
            <a:lvl1pPr>
              <a:lnSpc>
                <a:spcPct val="100000"/>
              </a:lnSpc>
              <a:defRPr sz="6155"/>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lstStyle>
            <a:lvl1pPr marL="0" indent="0" algn="ctr">
              <a:buNone/>
              <a:defRPr sz="1845">
                <a:solidFill>
                  <a:schemeClr val="tx1">
                    <a:tint val="75000"/>
                  </a:schemeClr>
                </a:solidFill>
              </a:defRPr>
            </a:lvl1pPr>
            <a:lvl2pPr marL="351790" indent="0" algn="ctr">
              <a:buNone/>
              <a:defRPr>
                <a:solidFill>
                  <a:schemeClr val="tx1">
                    <a:tint val="75000"/>
                  </a:schemeClr>
                </a:solidFill>
              </a:defRPr>
            </a:lvl2pPr>
            <a:lvl3pPr marL="703580" indent="0" algn="ctr">
              <a:buNone/>
              <a:defRPr>
                <a:solidFill>
                  <a:schemeClr val="tx1">
                    <a:tint val="75000"/>
                  </a:schemeClr>
                </a:solidFill>
              </a:defRPr>
            </a:lvl3pPr>
            <a:lvl4pPr marL="1054735" indent="0" algn="ctr">
              <a:buNone/>
              <a:defRPr>
                <a:solidFill>
                  <a:schemeClr val="tx1">
                    <a:tint val="75000"/>
                  </a:schemeClr>
                </a:solidFill>
              </a:defRPr>
            </a:lvl4pPr>
            <a:lvl5pPr marL="1406525" indent="0" algn="ctr">
              <a:buNone/>
              <a:defRPr>
                <a:solidFill>
                  <a:schemeClr val="tx1">
                    <a:tint val="75000"/>
                  </a:schemeClr>
                </a:solidFill>
              </a:defRPr>
            </a:lvl5pPr>
            <a:lvl6pPr marL="1758315" indent="0" algn="ctr">
              <a:buNone/>
              <a:defRPr>
                <a:solidFill>
                  <a:schemeClr val="tx1">
                    <a:tint val="75000"/>
                  </a:schemeClr>
                </a:solidFill>
              </a:defRPr>
            </a:lvl6pPr>
            <a:lvl7pPr marL="2110105" indent="0" algn="ctr">
              <a:buNone/>
              <a:defRPr>
                <a:solidFill>
                  <a:schemeClr val="tx1">
                    <a:tint val="75000"/>
                  </a:schemeClr>
                </a:solidFill>
              </a:defRPr>
            </a:lvl7pPr>
            <a:lvl8pPr marL="2461895" indent="0" algn="ctr">
              <a:buNone/>
              <a:defRPr>
                <a:solidFill>
                  <a:schemeClr val="tx1">
                    <a:tint val="75000"/>
                  </a:schemeClr>
                </a:solidFill>
              </a:defRPr>
            </a:lvl8pPr>
            <a:lvl9pPr marL="281368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4F825C7-C90E-40E8-B3F1-08CB294B3D05}" type="slidenum">
              <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t>‹#›</a:t>
            </a:fld>
            <a:endPar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4F825C7-C90E-40E8-B3F1-08CB294B3D05}" type="slidenum">
              <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t>‹#›</a:t>
            </a:fld>
            <a:endPar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4F825C7-C90E-40E8-B3F1-08CB294B3D05}" type="slidenum">
              <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t>‹#›</a:t>
            </a:fld>
            <a:endPar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Ngữ cảnh">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Nơi giữ chỗ cho Nội dung 1"/>
          <p:cNvSpPr>
            <a:spLocks noGrp="1"/>
          </p:cNvSpPr>
          <p:nvPr>
            <p:ph hasCustomPrompt="1"/>
          </p:nvPr>
        </p:nvSpPr>
        <p:spPr>
          <a:xfrm>
            <a:off x="609600" y="277813"/>
            <a:ext cx="10972800" cy="585311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9" name="Nơi giữ chỗ cho Ngày tháng 2"/>
          <p:cNvSpPr>
            <a:spLocks noGrp="1"/>
          </p:cNvSpPr>
          <p:nvPr>
            <p:ph type="dt" sz="half" idx="2"/>
          </p:nvPr>
        </p:nvSpPr>
        <p:spPr>
          <a:xfrm>
            <a:off x="8483600" y="6356350"/>
            <a:ext cx="2781300" cy="365125"/>
          </a:xfrm>
          <a:prstGeom prst="rect">
            <a:avLst/>
          </a:prstGeom>
        </p:spPr>
        <p:txBody>
          <a:bodyPr vert="horz" lIns="91440" tIns="45720" rIns="4572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10" name="Nơi giữ chỗ cho Chân trang 3"/>
          <p:cNvSpPr>
            <a:spLocks noGrp="1"/>
          </p:cNvSpPr>
          <p:nvPr>
            <p:ph type="ftr" sz="quarter" idx="3"/>
          </p:nvPr>
        </p:nvSpPr>
        <p:spPr>
          <a:xfrm>
            <a:off x="877888" y="6356350"/>
            <a:ext cx="3797300" cy="365125"/>
          </a:xfrm>
          <a:prstGeom prst="rect">
            <a:avLst/>
          </a:prstGeom>
        </p:spPr>
        <p:txBody>
          <a:bodyPr vert="horz" lIns="4572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11" name="Nơi giữ chỗ cho Số hiệu Bản chiếu 4"/>
          <p:cNvSpPr>
            <a:spLocks noGrp="1"/>
          </p:cNvSpPr>
          <p:nvPr>
            <p:ph type="sldNum" sz="quarter" idx="4"/>
          </p:nvPr>
        </p:nvSpPr>
        <p:spPr>
          <a:xfrm>
            <a:off x="11391900" y="6356350"/>
            <a:ext cx="749300" cy="365125"/>
          </a:xfrm>
          <a:prstGeom prst="rect">
            <a:avLst/>
          </a:prstGeom>
        </p:spPr>
        <p:txBody>
          <a:bodyPr vert="horz" wrap="square" lIns="27432" tIns="45720" rIns="45720" bIns="45720" numCol="1" anchor="ctr"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80611FE-D6BB-4957-948B-289229859DEB}" type="slidenum">
              <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t>‹#›</a:t>
            </a:fld>
            <a:endPar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51790" indent="0" algn="ctr">
              <a:buNone/>
              <a:defRPr/>
            </a:lvl2pPr>
            <a:lvl3pPr marL="703580" indent="0" algn="ctr">
              <a:buNone/>
              <a:defRPr/>
            </a:lvl3pPr>
            <a:lvl4pPr marL="1054735" indent="0" algn="ctr">
              <a:buNone/>
              <a:defRPr/>
            </a:lvl4pPr>
            <a:lvl5pPr marL="1406525" indent="0" algn="ctr">
              <a:buNone/>
              <a:defRPr/>
            </a:lvl5pPr>
            <a:lvl6pPr marL="1758315" indent="0" algn="ctr">
              <a:buNone/>
              <a:defRPr/>
            </a:lvl6pPr>
            <a:lvl7pPr marL="2110105" indent="0" algn="ctr">
              <a:buNone/>
              <a:defRPr/>
            </a:lvl7pPr>
            <a:lvl8pPr marL="2461895" indent="0" algn="ctr">
              <a:buNone/>
              <a:defRPr/>
            </a:lvl8pPr>
            <a:lvl9pPr marL="2813685"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B48A601-FF1D-447C-8C6B-C49ADA673CEE}"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slow"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B48A601-FF1D-447C-8C6B-C49ADA673CEE}"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slow" advClick="0"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7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40"/>
            </a:lvl1pPr>
            <a:lvl2pPr marL="351790" indent="0">
              <a:buNone/>
              <a:defRPr sz="1385"/>
            </a:lvl2pPr>
            <a:lvl3pPr marL="703580" indent="0">
              <a:buNone/>
              <a:defRPr sz="1230"/>
            </a:lvl3pPr>
            <a:lvl4pPr marL="1054735" indent="0">
              <a:buNone/>
              <a:defRPr sz="1075"/>
            </a:lvl4pPr>
            <a:lvl5pPr marL="1406525" indent="0">
              <a:buNone/>
              <a:defRPr sz="1075"/>
            </a:lvl5pPr>
            <a:lvl6pPr marL="1758315" indent="0">
              <a:buNone/>
              <a:defRPr sz="1075"/>
            </a:lvl6pPr>
            <a:lvl7pPr marL="2110105" indent="0">
              <a:buNone/>
              <a:defRPr sz="1075"/>
            </a:lvl7pPr>
            <a:lvl8pPr marL="2461895" indent="0">
              <a:buNone/>
              <a:defRPr sz="1075"/>
            </a:lvl8pPr>
            <a:lvl9pPr marL="2813685" indent="0">
              <a:buNone/>
              <a:defRPr sz="1075"/>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B48A601-FF1D-447C-8C6B-C49ADA673CEE}"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slow" advClick="0" advTm="3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55"/>
            </a:lvl1pPr>
            <a:lvl2pPr>
              <a:defRPr sz="1845"/>
            </a:lvl2pPr>
            <a:lvl3pPr>
              <a:defRPr sz="1540"/>
            </a:lvl3pPr>
            <a:lvl4pPr>
              <a:defRPr sz="1385"/>
            </a:lvl4pPr>
            <a:lvl5pPr>
              <a:defRPr sz="1385"/>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55"/>
            </a:lvl1pPr>
            <a:lvl2pPr>
              <a:defRPr sz="1845"/>
            </a:lvl2pPr>
            <a:lvl3pPr>
              <a:defRPr sz="1540"/>
            </a:lvl3pPr>
            <a:lvl4pPr>
              <a:defRPr sz="1385"/>
            </a:lvl4pPr>
            <a:lvl5pPr>
              <a:defRPr sz="1385"/>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B48A601-FF1D-447C-8C6B-C49ADA673CEE}"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slow" advClick="0" advTm="300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45" b="1"/>
            </a:lvl1pPr>
            <a:lvl2pPr marL="351790" indent="0">
              <a:buNone/>
              <a:defRPr sz="1540" b="1"/>
            </a:lvl2pPr>
            <a:lvl3pPr marL="703580" indent="0">
              <a:buNone/>
              <a:defRPr sz="1385" b="1"/>
            </a:lvl3pPr>
            <a:lvl4pPr marL="1054735" indent="0">
              <a:buNone/>
              <a:defRPr sz="1230" b="1"/>
            </a:lvl4pPr>
            <a:lvl5pPr marL="1406525" indent="0">
              <a:buNone/>
              <a:defRPr sz="1230" b="1"/>
            </a:lvl5pPr>
            <a:lvl6pPr marL="1758315" indent="0">
              <a:buNone/>
              <a:defRPr sz="1230" b="1"/>
            </a:lvl6pPr>
            <a:lvl7pPr marL="2110105" indent="0">
              <a:buNone/>
              <a:defRPr sz="1230" b="1"/>
            </a:lvl7pPr>
            <a:lvl8pPr marL="2461895" indent="0">
              <a:buNone/>
              <a:defRPr sz="1230" b="1"/>
            </a:lvl8pPr>
            <a:lvl9pPr marL="2813685" indent="0">
              <a:buNone/>
              <a:defRPr sz="123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45"/>
            </a:lvl1pPr>
            <a:lvl2pPr>
              <a:defRPr sz="1540"/>
            </a:lvl2pPr>
            <a:lvl3pPr>
              <a:defRPr sz="1385"/>
            </a:lvl3pPr>
            <a:lvl4pPr>
              <a:defRPr sz="1230"/>
            </a:lvl4pPr>
            <a:lvl5pPr>
              <a:defRPr sz="1230"/>
            </a:lvl5pPr>
            <a:lvl6pPr>
              <a:defRPr sz="1230"/>
            </a:lvl6pPr>
            <a:lvl7pPr>
              <a:defRPr sz="1230"/>
            </a:lvl7pPr>
            <a:lvl8pPr>
              <a:defRPr sz="1230"/>
            </a:lvl8pPr>
            <a:lvl9pPr>
              <a:defRPr sz="12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45" b="1"/>
            </a:lvl1pPr>
            <a:lvl2pPr marL="351790" indent="0">
              <a:buNone/>
              <a:defRPr sz="1540" b="1"/>
            </a:lvl2pPr>
            <a:lvl3pPr marL="703580" indent="0">
              <a:buNone/>
              <a:defRPr sz="1385" b="1"/>
            </a:lvl3pPr>
            <a:lvl4pPr marL="1054735" indent="0">
              <a:buNone/>
              <a:defRPr sz="1230" b="1"/>
            </a:lvl4pPr>
            <a:lvl5pPr marL="1406525" indent="0">
              <a:buNone/>
              <a:defRPr sz="1230" b="1"/>
            </a:lvl5pPr>
            <a:lvl6pPr marL="1758315" indent="0">
              <a:buNone/>
              <a:defRPr sz="1230" b="1"/>
            </a:lvl6pPr>
            <a:lvl7pPr marL="2110105" indent="0">
              <a:buNone/>
              <a:defRPr sz="1230" b="1"/>
            </a:lvl7pPr>
            <a:lvl8pPr marL="2461895" indent="0">
              <a:buNone/>
              <a:defRPr sz="1230" b="1"/>
            </a:lvl8pPr>
            <a:lvl9pPr marL="2813685" indent="0">
              <a:buNone/>
              <a:defRPr sz="123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45"/>
            </a:lvl1pPr>
            <a:lvl2pPr>
              <a:defRPr sz="1540"/>
            </a:lvl2pPr>
            <a:lvl3pPr>
              <a:defRPr sz="1385"/>
            </a:lvl3pPr>
            <a:lvl4pPr>
              <a:defRPr sz="1230"/>
            </a:lvl4pPr>
            <a:lvl5pPr>
              <a:defRPr sz="1230"/>
            </a:lvl5pPr>
            <a:lvl6pPr>
              <a:defRPr sz="1230"/>
            </a:lvl6pPr>
            <a:lvl7pPr>
              <a:defRPr sz="1230"/>
            </a:lvl7pPr>
            <a:lvl8pPr>
              <a:defRPr sz="1230"/>
            </a:lvl8pPr>
            <a:lvl9pPr>
              <a:defRPr sz="12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B48A601-FF1D-447C-8C6B-C49ADA673CEE}"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slow" advClick="0" advTm="300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B48A601-FF1D-447C-8C6B-C49ADA673CEE}"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slow" advClick="0" advTm="300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B48A601-FF1D-447C-8C6B-C49ADA673CEE}"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slow"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4F825C7-C90E-40E8-B3F1-08CB294B3D05}" type="slidenum">
              <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t>‹#›</a:t>
            </a:fld>
            <a:endPar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4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60"/>
            </a:lvl1pPr>
            <a:lvl2pPr>
              <a:defRPr sz="2155"/>
            </a:lvl2pPr>
            <a:lvl3pPr>
              <a:defRPr sz="1845"/>
            </a:lvl3pPr>
            <a:lvl4pPr>
              <a:defRPr sz="1540"/>
            </a:lvl4pPr>
            <a:lvl5pPr>
              <a:defRPr sz="1540"/>
            </a:lvl5pPr>
            <a:lvl6pPr>
              <a:defRPr sz="1540"/>
            </a:lvl6pPr>
            <a:lvl7pPr>
              <a:defRPr sz="1540"/>
            </a:lvl7pPr>
            <a:lvl8pPr>
              <a:defRPr sz="1540"/>
            </a:lvl8pPr>
            <a:lvl9pPr>
              <a:defRPr sz="15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75"/>
            </a:lvl1pPr>
            <a:lvl2pPr marL="351790" indent="0">
              <a:buNone/>
              <a:defRPr sz="925"/>
            </a:lvl2pPr>
            <a:lvl3pPr marL="703580" indent="0">
              <a:buNone/>
              <a:defRPr sz="770"/>
            </a:lvl3pPr>
            <a:lvl4pPr marL="1054735" indent="0">
              <a:buNone/>
              <a:defRPr sz="690"/>
            </a:lvl4pPr>
            <a:lvl5pPr marL="1406525" indent="0">
              <a:buNone/>
              <a:defRPr sz="690"/>
            </a:lvl5pPr>
            <a:lvl6pPr marL="1758315" indent="0">
              <a:buNone/>
              <a:defRPr sz="690"/>
            </a:lvl6pPr>
            <a:lvl7pPr marL="2110105" indent="0">
              <a:buNone/>
              <a:defRPr sz="690"/>
            </a:lvl7pPr>
            <a:lvl8pPr marL="2461895" indent="0">
              <a:buNone/>
              <a:defRPr sz="690"/>
            </a:lvl8pPr>
            <a:lvl9pPr marL="2813685" indent="0">
              <a:buNone/>
              <a:defRPr sz="69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B48A601-FF1D-447C-8C6B-C49ADA673CEE}"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slow" advClick="0" advTm="300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4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2460"/>
            </a:lvl1pPr>
            <a:lvl2pPr marL="351790" indent="0">
              <a:buNone/>
              <a:defRPr sz="2155"/>
            </a:lvl2pPr>
            <a:lvl3pPr marL="703580" indent="0">
              <a:buNone/>
              <a:defRPr sz="1845"/>
            </a:lvl3pPr>
            <a:lvl4pPr marL="1054735" indent="0">
              <a:buNone/>
              <a:defRPr sz="1540"/>
            </a:lvl4pPr>
            <a:lvl5pPr marL="1406525" indent="0">
              <a:buNone/>
              <a:defRPr sz="1540"/>
            </a:lvl5pPr>
            <a:lvl6pPr marL="1758315" indent="0">
              <a:buNone/>
              <a:defRPr sz="1540"/>
            </a:lvl6pPr>
            <a:lvl7pPr marL="2110105" indent="0">
              <a:buNone/>
              <a:defRPr sz="1540"/>
            </a:lvl7pPr>
            <a:lvl8pPr marL="2461895" indent="0">
              <a:buNone/>
              <a:defRPr sz="1540"/>
            </a:lvl8pPr>
            <a:lvl9pPr marL="2813685" indent="0">
              <a:buNone/>
              <a:defRPr sz="154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246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75"/>
            </a:lvl1pPr>
            <a:lvl2pPr marL="351790" indent="0">
              <a:buNone/>
              <a:defRPr sz="925"/>
            </a:lvl2pPr>
            <a:lvl3pPr marL="703580" indent="0">
              <a:buNone/>
              <a:defRPr sz="770"/>
            </a:lvl3pPr>
            <a:lvl4pPr marL="1054735" indent="0">
              <a:buNone/>
              <a:defRPr sz="690"/>
            </a:lvl4pPr>
            <a:lvl5pPr marL="1406525" indent="0">
              <a:buNone/>
              <a:defRPr sz="690"/>
            </a:lvl5pPr>
            <a:lvl6pPr marL="1758315" indent="0">
              <a:buNone/>
              <a:defRPr sz="690"/>
            </a:lvl6pPr>
            <a:lvl7pPr marL="2110105" indent="0">
              <a:buNone/>
              <a:defRPr sz="690"/>
            </a:lvl7pPr>
            <a:lvl8pPr marL="2461895" indent="0">
              <a:buNone/>
              <a:defRPr sz="690"/>
            </a:lvl8pPr>
            <a:lvl9pPr marL="2813685" indent="0">
              <a:buNone/>
              <a:defRPr sz="69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B48A601-FF1D-447C-8C6B-C49ADA673CEE}"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slow" advClick="0" advTm="3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B48A601-FF1D-447C-8C6B-C49ADA673CEE}"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slow" advClick="0" advTm="300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B48A601-FF1D-447C-8C6B-C49ADA673CEE}"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slow" advClick="0"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B48A601-FF1D-447C-8C6B-C49ADA673CEE}"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slow" advClick="0" advTm="300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51790" indent="0" algn="ctr">
              <a:buNone/>
              <a:defRPr/>
            </a:lvl2pPr>
            <a:lvl3pPr marL="703580" indent="0" algn="ctr">
              <a:buNone/>
              <a:defRPr/>
            </a:lvl3pPr>
            <a:lvl4pPr marL="1054735" indent="0" algn="ctr">
              <a:buNone/>
              <a:defRPr/>
            </a:lvl4pPr>
            <a:lvl5pPr marL="1406525" indent="0" algn="ctr">
              <a:buNone/>
              <a:defRPr/>
            </a:lvl5pPr>
            <a:lvl6pPr marL="1758315" indent="0" algn="ctr">
              <a:buNone/>
              <a:defRPr/>
            </a:lvl6pPr>
            <a:lvl7pPr marL="2110105" indent="0" algn="ctr">
              <a:buNone/>
              <a:defRPr/>
            </a:lvl7pPr>
            <a:lvl8pPr marL="2461895" indent="0" algn="ctr">
              <a:buNone/>
              <a:defRPr/>
            </a:lvl8pPr>
            <a:lvl9pPr marL="2813685" indent="0" algn="ctr">
              <a:buNone/>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4371B4-D150-4735-850E-7C5EAC6236DB}" type="slidenum">
              <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4371B4-D150-4735-850E-7C5EAC6236DB}" type="slidenum">
              <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75"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40"/>
            </a:lvl1pPr>
            <a:lvl2pPr marL="351790" indent="0">
              <a:buNone/>
              <a:defRPr sz="1385"/>
            </a:lvl2pPr>
            <a:lvl3pPr marL="703580" indent="0">
              <a:buNone/>
              <a:defRPr sz="1230"/>
            </a:lvl3pPr>
            <a:lvl4pPr marL="1054735" indent="0">
              <a:buNone/>
              <a:defRPr sz="1075"/>
            </a:lvl4pPr>
            <a:lvl5pPr marL="1406525" indent="0">
              <a:buNone/>
              <a:defRPr sz="1075"/>
            </a:lvl5pPr>
            <a:lvl6pPr marL="1758315" indent="0">
              <a:buNone/>
              <a:defRPr sz="1075"/>
            </a:lvl6pPr>
            <a:lvl7pPr marL="2110105" indent="0">
              <a:buNone/>
              <a:defRPr sz="1075"/>
            </a:lvl7pPr>
            <a:lvl8pPr marL="2461895" indent="0">
              <a:buNone/>
              <a:defRPr sz="1075"/>
            </a:lvl8pPr>
            <a:lvl9pPr marL="2813685" indent="0">
              <a:buNone/>
              <a:defRPr sz="1075"/>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4371B4-D150-4735-850E-7C5EAC6236DB}" type="slidenum">
              <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3"/>
            <a:ext cx="5384800" cy="4525963"/>
          </a:xfrm>
        </p:spPr>
        <p:txBody>
          <a:bodyPr/>
          <a:lstStyle>
            <a:lvl1pPr>
              <a:defRPr sz="2155"/>
            </a:lvl1pPr>
            <a:lvl2pPr>
              <a:defRPr sz="1845"/>
            </a:lvl2pPr>
            <a:lvl3pPr>
              <a:defRPr sz="1540"/>
            </a:lvl3pPr>
            <a:lvl4pPr>
              <a:defRPr sz="1385"/>
            </a:lvl4pPr>
            <a:lvl5pPr>
              <a:defRPr sz="1385"/>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3"/>
            <a:ext cx="5384800" cy="4525963"/>
          </a:xfrm>
        </p:spPr>
        <p:txBody>
          <a:bodyPr/>
          <a:lstStyle>
            <a:lvl1pPr>
              <a:defRPr sz="2155"/>
            </a:lvl1pPr>
            <a:lvl2pPr>
              <a:defRPr sz="1845"/>
            </a:lvl2pPr>
            <a:lvl3pPr>
              <a:defRPr sz="1540"/>
            </a:lvl3pPr>
            <a:lvl4pPr>
              <a:defRPr sz="1385"/>
            </a:lvl4pPr>
            <a:lvl5pPr>
              <a:defRPr sz="1385"/>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4371B4-D150-4735-850E-7C5EAC6236DB}" type="slidenum">
              <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45" b="1"/>
            </a:lvl1pPr>
            <a:lvl2pPr marL="351790" indent="0">
              <a:buNone/>
              <a:defRPr sz="1540" b="1"/>
            </a:lvl2pPr>
            <a:lvl3pPr marL="703580" indent="0">
              <a:buNone/>
              <a:defRPr sz="1385" b="1"/>
            </a:lvl3pPr>
            <a:lvl4pPr marL="1054735" indent="0">
              <a:buNone/>
              <a:defRPr sz="1230" b="1"/>
            </a:lvl4pPr>
            <a:lvl5pPr marL="1406525" indent="0">
              <a:buNone/>
              <a:defRPr sz="1230" b="1"/>
            </a:lvl5pPr>
            <a:lvl6pPr marL="1758315" indent="0">
              <a:buNone/>
              <a:defRPr sz="1230" b="1"/>
            </a:lvl6pPr>
            <a:lvl7pPr marL="2110105" indent="0">
              <a:buNone/>
              <a:defRPr sz="1230" b="1"/>
            </a:lvl7pPr>
            <a:lvl8pPr marL="2461895" indent="0">
              <a:buNone/>
              <a:defRPr sz="1230" b="1"/>
            </a:lvl8pPr>
            <a:lvl9pPr marL="2813685" indent="0">
              <a:buNone/>
              <a:defRPr sz="123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45"/>
            </a:lvl1pPr>
            <a:lvl2pPr>
              <a:defRPr sz="1540"/>
            </a:lvl2pPr>
            <a:lvl3pPr>
              <a:defRPr sz="1385"/>
            </a:lvl3pPr>
            <a:lvl4pPr>
              <a:defRPr sz="1230"/>
            </a:lvl4pPr>
            <a:lvl5pPr>
              <a:defRPr sz="1230"/>
            </a:lvl5pPr>
            <a:lvl6pPr>
              <a:defRPr sz="1230"/>
            </a:lvl6pPr>
            <a:lvl7pPr>
              <a:defRPr sz="1230"/>
            </a:lvl7pPr>
            <a:lvl8pPr>
              <a:defRPr sz="1230"/>
            </a:lvl8pPr>
            <a:lvl9pPr>
              <a:defRPr sz="12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45" b="1"/>
            </a:lvl1pPr>
            <a:lvl2pPr marL="351790" indent="0">
              <a:buNone/>
              <a:defRPr sz="1540" b="1"/>
            </a:lvl2pPr>
            <a:lvl3pPr marL="703580" indent="0">
              <a:buNone/>
              <a:defRPr sz="1385" b="1"/>
            </a:lvl3pPr>
            <a:lvl4pPr marL="1054735" indent="0">
              <a:buNone/>
              <a:defRPr sz="1230" b="1"/>
            </a:lvl4pPr>
            <a:lvl5pPr marL="1406525" indent="0">
              <a:buNone/>
              <a:defRPr sz="1230" b="1"/>
            </a:lvl5pPr>
            <a:lvl6pPr marL="1758315" indent="0">
              <a:buNone/>
              <a:defRPr sz="1230" b="1"/>
            </a:lvl6pPr>
            <a:lvl7pPr marL="2110105" indent="0">
              <a:buNone/>
              <a:defRPr sz="1230" b="1"/>
            </a:lvl7pPr>
            <a:lvl8pPr marL="2461895" indent="0">
              <a:buNone/>
              <a:defRPr sz="1230" b="1"/>
            </a:lvl8pPr>
            <a:lvl9pPr marL="2813685" indent="0">
              <a:buNone/>
              <a:defRPr sz="123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45"/>
            </a:lvl1pPr>
            <a:lvl2pPr>
              <a:defRPr sz="1540"/>
            </a:lvl2pPr>
            <a:lvl3pPr>
              <a:defRPr sz="1385"/>
            </a:lvl3pPr>
            <a:lvl4pPr>
              <a:defRPr sz="1230"/>
            </a:lvl4pPr>
            <a:lvl5pPr>
              <a:defRPr sz="1230"/>
            </a:lvl5pPr>
            <a:lvl6pPr>
              <a:defRPr sz="1230"/>
            </a:lvl6pPr>
            <a:lvl7pPr>
              <a:defRPr sz="1230"/>
            </a:lvl7pPr>
            <a:lvl8pPr>
              <a:defRPr sz="1230"/>
            </a:lvl8pPr>
            <a:lvl9pPr>
              <a:defRPr sz="12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4371B4-D150-4735-850E-7C5EAC6236DB}" type="slidenum">
              <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Oval 8"/>
          <p:cNvSpPr/>
          <p:nvPr/>
        </p:nvSpPr>
        <p:spPr>
          <a:xfrm>
            <a:off x="5994400" y="3924300"/>
            <a:ext cx="11271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75" b="0" i="0" u="none" strike="noStrike" kern="1200" cap="none" spc="0" normalizeH="0" baseline="0" noProof="0">
              <a:ln>
                <a:noFill/>
              </a:ln>
              <a:solidFill>
                <a:schemeClr val="lt1"/>
              </a:solidFill>
              <a:effectLst/>
              <a:uLnTx/>
              <a:uFillTx/>
              <a:latin typeface="+mn-lt"/>
              <a:ea typeface="+mn-ea"/>
              <a:cs typeface="+mn-cs"/>
            </a:endParaRPr>
          </a:p>
        </p:txBody>
      </p:sp>
      <p:sp>
        <p:nvSpPr>
          <p:cNvPr id="10" name="Oval 9"/>
          <p:cNvSpPr/>
          <p:nvPr/>
        </p:nvSpPr>
        <p:spPr>
          <a:xfrm>
            <a:off x="6261100" y="3924300"/>
            <a:ext cx="11271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75" b="0" i="0" u="none" strike="noStrike" kern="1200" cap="none" spc="0" normalizeH="0" baseline="0" noProof="0">
              <a:ln>
                <a:noFill/>
              </a:ln>
              <a:solidFill>
                <a:schemeClr val="lt1"/>
              </a:solidFill>
              <a:effectLst/>
              <a:uLnTx/>
              <a:uFillTx/>
              <a:latin typeface="+mn-lt"/>
              <a:ea typeface="+mn-ea"/>
              <a:cs typeface="+mn-cs"/>
            </a:endParaRPr>
          </a:p>
        </p:txBody>
      </p:sp>
      <p:sp>
        <p:nvSpPr>
          <p:cNvPr id="11" name="Oval 10"/>
          <p:cNvSpPr/>
          <p:nvPr/>
        </p:nvSpPr>
        <p:spPr>
          <a:xfrm>
            <a:off x="5729288" y="3924300"/>
            <a:ext cx="11271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75"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963084" y="1371603"/>
            <a:ext cx="10363200" cy="2505075"/>
          </a:xfrm>
        </p:spPr>
        <p:txBody>
          <a:bodyPr/>
          <a:lstStyle>
            <a:lvl1pPr algn="ctr" defTabSz="703580" rtl="0" eaLnBrk="1" latinLnBrk="0" hangingPunct="1">
              <a:lnSpc>
                <a:spcPct val="100000"/>
              </a:lnSpc>
              <a:spcBef>
                <a:spcPct val="0"/>
              </a:spcBef>
              <a:buNone/>
              <a:defRPr lang="en-US" sz="369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6"/>
            <a:ext cx="10363200" cy="1131887"/>
          </a:xfrm>
        </p:spPr>
        <p:txBody>
          <a:bodyPr/>
          <a:lstStyle>
            <a:lvl1pPr marL="0" indent="0" algn="ctr">
              <a:buNone/>
              <a:defRPr sz="1540">
                <a:solidFill>
                  <a:schemeClr val="tx1">
                    <a:tint val="75000"/>
                  </a:schemeClr>
                </a:solidFill>
              </a:defRPr>
            </a:lvl1pPr>
            <a:lvl2pPr marL="351790" indent="0">
              <a:buNone/>
              <a:defRPr sz="1385">
                <a:solidFill>
                  <a:schemeClr val="tx1">
                    <a:tint val="75000"/>
                  </a:schemeClr>
                </a:solidFill>
              </a:defRPr>
            </a:lvl2pPr>
            <a:lvl3pPr marL="703580" indent="0">
              <a:buNone/>
              <a:defRPr sz="1230">
                <a:solidFill>
                  <a:schemeClr val="tx1">
                    <a:tint val="75000"/>
                  </a:schemeClr>
                </a:solidFill>
              </a:defRPr>
            </a:lvl3pPr>
            <a:lvl4pPr marL="1054735" indent="0">
              <a:buNone/>
              <a:defRPr sz="1075">
                <a:solidFill>
                  <a:schemeClr val="tx1">
                    <a:tint val="75000"/>
                  </a:schemeClr>
                </a:solidFill>
              </a:defRPr>
            </a:lvl4pPr>
            <a:lvl5pPr marL="1406525" indent="0">
              <a:buNone/>
              <a:defRPr sz="1075">
                <a:solidFill>
                  <a:schemeClr val="tx1">
                    <a:tint val="75000"/>
                  </a:schemeClr>
                </a:solidFill>
              </a:defRPr>
            </a:lvl5pPr>
            <a:lvl6pPr marL="1758315" indent="0">
              <a:buNone/>
              <a:defRPr sz="1075">
                <a:solidFill>
                  <a:schemeClr val="tx1">
                    <a:tint val="75000"/>
                  </a:schemeClr>
                </a:solidFill>
              </a:defRPr>
            </a:lvl6pPr>
            <a:lvl7pPr marL="2110105" indent="0">
              <a:buNone/>
              <a:defRPr sz="1075">
                <a:solidFill>
                  <a:schemeClr val="tx1">
                    <a:tint val="75000"/>
                  </a:schemeClr>
                </a:solidFill>
              </a:defRPr>
            </a:lvl7pPr>
            <a:lvl8pPr marL="2461895" indent="0">
              <a:buNone/>
              <a:defRPr sz="1075">
                <a:solidFill>
                  <a:schemeClr val="tx1">
                    <a:tint val="75000"/>
                  </a:schemeClr>
                </a:solidFill>
              </a:defRPr>
            </a:lvl8pPr>
            <a:lvl9pPr marL="2813685" indent="0">
              <a:buNone/>
              <a:defRPr sz="1075">
                <a:solidFill>
                  <a:schemeClr val="tx1">
                    <a:tint val="75000"/>
                  </a:schemeClr>
                </a:solidFill>
              </a:defRPr>
            </a:lvl9pPr>
          </a:lstStyle>
          <a:p>
            <a:pPr lvl="0"/>
            <a:r>
              <a:rPr lang="en-US"/>
              <a:t>Click to edit Master text styles</a:t>
            </a:r>
          </a:p>
        </p:txBody>
      </p:sp>
      <p:sp>
        <p:nvSpPr>
          <p:cNvPr id="12" name="Date Placeholder 3"/>
          <p:cNvSpPr>
            <a:spLocks noGrp="1"/>
          </p:cNvSpPr>
          <p:nvPr>
            <p:ph type="dt" sz="half" idx="2"/>
          </p:nvPr>
        </p:nvSpPr>
        <p:spPr>
          <a:xfrm>
            <a:off x="8483600" y="6356350"/>
            <a:ext cx="2781300" cy="365125"/>
          </a:xfrm>
          <a:prstGeom prst="rect">
            <a:avLst/>
          </a:prstGeom>
        </p:spPr>
        <p:txBody>
          <a:bodyPr vert="horz" lIns="91440" tIns="45720" rIns="4572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13" name="Footer Placeholder 4"/>
          <p:cNvSpPr>
            <a:spLocks noGrp="1"/>
          </p:cNvSpPr>
          <p:nvPr>
            <p:ph type="ftr" sz="quarter" idx="3"/>
          </p:nvPr>
        </p:nvSpPr>
        <p:spPr>
          <a:xfrm>
            <a:off x="877888" y="6356350"/>
            <a:ext cx="3797300" cy="365125"/>
          </a:xfrm>
          <a:prstGeom prst="rect">
            <a:avLst/>
          </a:prstGeom>
        </p:spPr>
        <p:txBody>
          <a:bodyPr vert="horz" lIns="4572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14" name="Slide Number Placeholder 5"/>
          <p:cNvSpPr>
            <a:spLocks noGrp="1"/>
          </p:cNvSpPr>
          <p:nvPr>
            <p:ph type="sldNum" sz="quarter" idx="4"/>
          </p:nvPr>
        </p:nvSpPr>
        <p:spPr>
          <a:xfrm>
            <a:off x="11391900" y="6356350"/>
            <a:ext cx="749300" cy="365125"/>
          </a:xfrm>
          <a:prstGeom prst="rect">
            <a:avLst/>
          </a:prstGeom>
        </p:spPr>
        <p:txBody>
          <a:bodyPr vert="horz" wrap="square" lIns="27432" tIns="45720" rIns="45720" bIns="45720" numCol="1" anchor="ctr"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971E770-F90B-4299-93B0-9DED1A43270D}" type="slidenum">
              <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t>‹#›</a:t>
            </a:fld>
            <a:endPar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4371B4-D150-4735-850E-7C5EAC6236DB}" type="slidenum">
              <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4371B4-D150-4735-850E-7C5EAC6236DB}" type="slidenum">
              <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40" b="1"/>
            </a:lvl1pPr>
          </a:lstStyle>
          <a:p>
            <a:r>
              <a:rPr lang="en-US"/>
              <a:t>Click to edit Master title style</a:t>
            </a:r>
            <a:endParaRPr lang="vi-VN"/>
          </a:p>
        </p:txBody>
      </p:sp>
      <p:sp>
        <p:nvSpPr>
          <p:cNvPr id="3" name="Content Placeholder 2"/>
          <p:cNvSpPr>
            <a:spLocks noGrp="1"/>
          </p:cNvSpPr>
          <p:nvPr>
            <p:ph idx="1"/>
          </p:nvPr>
        </p:nvSpPr>
        <p:spPr>
          <a:xfrm>
            <a:off x="4766733" y="273053"/>
            <a:ext cx="6815667" cy="5853113"/>
          </a:xfrm>
        </p:spPr>
        <p:txBody>
          <a:bodyPr/>
          <a:lstStyle>
            <a:lvl1pPr>
              <a:defRPr sz="2460"/>
            </a:lvl1pPr>
            <a:lvl2pPr>
              <a:defRPr sz="2155"/>
            </a:lvl2pPr>
            <a:lvl3pPr>
              <a:defRPr sz="1845"/>
            </a:lvl3pPr>
            <a:lvl4pPr>
              <a:defRPr sz="1540"/>
            </a:lvl4pPr>
            <a:lvl5pPr>
              <a:defRPr sz="1540"/>
            </a:lvl5pPr>
            <a:lvl6pPr>
              <a:defRPr sz="1540"/>
            </a:lvl6pPr>
            <a:lvl7pPr>
              <a:defRPr sz="1540"/>
            </a:lvl7pPr>
            <a:lvl8pPr>
              <a:defRPr sz="1540"/>
            </a:lvl8pPr>
            <a:lvl9pPr>
              <a:defRPr sz="15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75"/>
            </a:lvl1pPr>
            <a:lvl2pPr marL="351790" indent="0">
              <a:buNone/>
              <a:defRPr sz="925"/>
            </a:lvl2pPr>
            <a:lvl3pPr marL="703580" indent="0">
              <a:buNone/>
              <a:defRPr sz="770"/>
            </a:lvl3pPr>
            <a:lvl4pPr marL="1054735" indent="0">
              <a:buNone/>
              <a:defRPr sz="690"/>
            </a:lvl4pPr>
            <a:lvl5pPr marL="1406525" indent="0">
              <a:buNone/>
              <a:defRPr sz="690"/>
            </a:lvl5pPr>
            <a:lvl6pPr marL="1758315" indent="0">
              <a:buNone/>
              <a:defRPr sz="690"/>
            </a:lvl6pPr>
            <a:lvl7pPr marL="2110105" indent="0">
              <a:buNone/>
              <a:defRPr sz="690"/>
            </a:lvl7pPr>
            <a:lvl8pPr marL="2461895" indent="0">
              <a:buNone/>
              <a:defRPr sz="690"/>
            </a:lvl8pPr>
            <a:lvl9pPr marL="2813685" indent="0">
              <a:buNone/>
              <a:defRPr sz="69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4371B4-D150-4735-850E-7C5EAC6236DB}" type="slidenum">
              <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4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2460"/>
            </a:lvl1pPr>
            <a:lvl2pPr marL="351790" indent="0">
              <a:buNone/>
              <a:defRPr sz="2155"/>
            </a:lvl2pPr>
            <a:lvl3pPr marL="703580" indent="0">
              <a:buNone/>
              <a:defRPr sz="1845"/>
            </a:lvl3pPr>
            <a:lvl4pPr marL="1054735" indent="0">
              <a:buNone/>
              <a:defRPr sz="1540"/>
            </a:lvl4pPr>
            <a:lvl5pPr marL="1406525" indent="0">
              <a:buNone/>
              <a:defRPr sz="1540"/>
            </a:lvl5pPr>
            <a:lvl6pPr marL="1758315" indent="0">
              <a:buNone/>
              <a:defRPr sz="1540"/>
            </a:lvl6pPr>
            <a:lvl7pPr marL="2110105" indent="0">
              <a:buNone/>
              <a:defRPr sz="1540"/>
            </a:lvl7pPr>
            <a:lvl8pPr marL="2461895" indent="0">
              <a:buNone/>
              <a:defRPr sz="1540"/>
            </a:lvl8pPr>
            <a:lvl9pPr marL="2813685" indent="0">
              <a:buNone/>
              <a:defRPr sz="154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246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75"/>
            </a:lvl1pPr>
            <a:lvl2pPr marL="351790" indent="0">
              <a:buNone/>
              <a:defRPr sz="925"/>
            </a:lvl2pPr>
            <a:lvl3pPr marL="703580" indent="0">
              <a:buNone/>
              <a:defRPr sz="770"/>
            </a:lvl3pPr>
            <a:lvl4pPr marL="1054735" indent="0">
              <a:buNone/>
              <a:defRPr sz="690"/>
            </a:lvl4pPr>
            <a:lvl5pPr marL="1406525" indent="0">
              <a:buNone/>
              <a:defRPr sz="690"/>
            </a:lvl5pPr>
            <a:lvl6pPr marL="1758315" indent="0">
              <a:buNone/>
              <a:defRPr sz="690"/>
            </a:lvl6pPr>
            <a:lvl7pPr marL="2110105" indent="0">
              <a:buNone/>
              <a:defRPr sz="690"/>
            </a:lvl7pPr>
            <a:lvl8pPr marL="2461895" indent="0">
              <a:buNone/>
              <a:defRPr sz="690"/>
            </a:lvl8pPr>
            <a:lvl9pPr marL="2813685" indent="0">
              <a:buNone/>
              <a:defRPr sz="69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4371B4-D150-4735-850E-7C5EAC6236DB}" type="slidenum">
              <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4371B4-D150-4735-850E-7C5EAC6236DB}" type="slidenum">
              <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4371B4-D150-4735-850E-7C5EAC6236DB}" type="slidenum">
              <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3"/>
            <a:ext cx="5384800" cy="4525963"/>
          </a:xfrm>
        </p:spPr>
        <p:txBody>
          <a:bodyPr/>
          <a:lstStyle>
            <a:lvl1pPr>
              <a:defRPr sz="1845"/>
            </a:lvl1pPr>
            <a:lvl2pPr>
              <a:defRPr sz="1230"/>
            </a:lvl2pPr>
            <a:lvl3pPr>
              <a:defRPr sz="1230"/>
            </a:lvl3pPr>
            <a:lvl4pPr>
              <a:defRPr sz="1230"/>
            </a:lvl4pPr>
            <a:lvl5pPr>
              <a:defRPr sz="1230"/>
            </a:lvl5pPr>
            <a:lvl6pPr>
              <a:defRPr sz="1230"/>
            </a:lvl6pPr>
            <a:lvl7pPr>
              <a:defRPr sz="1230"/>
            </a:lvl7pPr>
            <a:lvl8pPr>
              <a:defRPr sz="1230"/>
            </a:lvl8pPr>
            <a:lvl9pPr>
              <a:defRPr sz="12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16"/>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4F825C7-C90E-40E8-B3F1-08CB294B3D05}" type="slidenum">
              <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t>‹#›</a:t>
            </a:fld>
            <a:endPar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1845" b="0"/>
            </a:lvl1pPr>
            <a:lvl2pPr marL="351790" indent="0">
              <a:buNone/>
              <a:defRPr sz="1540" b="1"/>
            </a:lvl2pPr>
            <a:lvl3pPr marL="703580" indent="0">
              <a:buNone/>
              <a:defRPr sz="1385" b="1"/>
            </a:lvl3pPr>
            <a:lvl4pPr marL="1054735" indent="0">
              <a:buNone/>
              <a:defRPr sz="1230" b="1"/>
            </a:lvl4pPr>
            <a:lvl5pPr marL="1406525" indent="0">
              <a:buNone/>
              <a:defRPr sz="1230" b="1"/>
            </a:lvl5pPr>
            <a:lvl6pPr marL="1758315" indent="0">
              <a:buNone/>
              <a:defRPr sz="1230" b="1"/>
            </a:lvl6pPr>
            <a:lvl7pPr marL="2110105" indent="0">
              <a:buNone/>
              <a:defRPr sz="1230" b="1"/>
            </a:lvl7pPr>
            <a:lvl8pPr marL="2461895" indent="0">
              <a:buNone/>
              <a:defRPr sz="1230" b="1"/>
            </a:lvl8pPr>
            <a:lvl9pPr marL="2813685" indent="0">
              <a:buNone/>
              <a:defRPr sz="1230" b="1"/>
            </a:lvl9pPr>
          </a:lstStyle>
          <a:p>
            <a:pPr lvl="0"/>
            <a:r>
              <a:rPr lang="en-US"/>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1845" b="0"/>
            </a:lvl1pPr>
            <a:lvl2pPr marL="351790" indent="0">
              <a:buNone/>
              <a:defRPr sz="1540" b="1"/>
            </a:lvl2pPr>
            <a:lvl3pPr marL="703580" indent="0">
              <a:buNone/>
              <a:defRPr sz="1385" b="1"/>
            </a:lvl3pPr>
            <a:lvl4pPr marL="1054735" indent="0">
              <a:buNone/>
              <a:defRPr sz="1230" b="1"/>
            </a:lvl4pPr>
            <a:lvl5pPr marL="1406525" indent="0">
              <a:buNone/>
              <a:defRPr sz="1230" b="1"/>
            </a:lvl5pPr>
            <a:lvl6pPr marL="1758315" indent="0">
              <a:buNone/>
              <a:defRPr sz="1230" b="1"/>
            </a:lvl6pPr>
            <a:lvl7pPr marL="2110105" indent="0">
              <a:buNone/>
              <a:defRPr sz="1230" b="1"/>
            </a:lvl7pPr>
            <a:lvl8pPr marL="2461895" indent="0">
              <a:buNone/>
              <a:defRPr sz="1230" b="1"/>
            </a:lvl8pPr>
            <a:lvl9pPr marL="2813685" indent="0">
              <a:buNone/>
              <a:defRPr sz="1230" b="1"/>
            </a:lvl9pPr>
          </a:lstStyle>
          <a:p>
            <a:pPr lvl="0"/>
            <a:r>
              <a:rPr lang="en-US"/>
              <a:t>Click to edit Master text styles</a:t>
            </a:r>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30112" y="2212851"/>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6" name="Footer Placeholder 5"/>
          <p:cNvSpPr>
            <a:spLocks noGrp="1"/>
          </p:cNvSpPr>
          <p:nvPr>
            <p:ph type="ftr" sz="quarter" idx="16"/>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7" name="Slide Number Placeholder 6"/>
          <p:cNvSpPr>
            <a:spLocks noGrp="1"/>
          </p:cNvSpPr>
          <p:nvPr>
            <p:ph type="sldNum" sz="quarter" idx="17"/>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4F825C7-C90E-40E8-B3F1-08CB294B3D05}" type="slidenum">
              <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t>‹#›</a:t>
            </a:fld>
            <a:endPar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4F825C7-C90E-40E8-B3F1-08CB294B3D05}" type="slidenum">
              <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t>‹#›</a:t>
            </a:fld>
            <a:endPar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4F825C7-C90E-40E8-B3F1-08CB294B3D05}" type="slidenum">
              <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t>‹#›</a:t>
            </a:fld>
            <a:endPar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8" y="266700"/>
            <a:ext cx="4011084" cy="2095500"/>
          </a:xfrm>
        </p:spPr>
        <p:txBody>
          <a:bodyPr/>
          <a:lstStyle>
            <a:lvl1pPr algn="ctr">
              <a:lnSpc>
                <a:spcPct val="100000"/>
              </a:lnSpc>
              <a:defRPr sz="2155"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1" y="273053"/>
            <a:ext cx="6661151" cy="5853113"/>
          </a:xfrm>
        </p:spPr>
        <p:txBody>
          <a:bodyPr/>
          <a:lstStyle>
            <a:lvl1pPr>
              <a:defRPr sz="2460"/>
            </a:lvl1pPr>
            <a:lvl2pPr>
              <a:defRPr sz="2155"/>
            </a:lvl2pPr>
            <a:lvl3pPr>
              <a:defRPr sz="1845"/>
            </a:lvl3pPr>
            <a:lvl4pPr>
              <a:defRPr sz="1540"/>
            </a:lvl4pPr>
            <a:lvl5pPr>
              <a:defRPr sz="1540"/>
            </a:lvl5pPr>
            <a:lvl6pPr>
              <a:defRPr sz="1540"/>
            </a:lvl6pPr>
            <a:lvl7pPr>
              <a:defRPr sz="1540"/>
            </a:lvl7pPr>
            <a:lvl8pPr>
              <a:defRPr sz="1540"/>
            </a:lvl8pPr>
            <a:lvl9pPr>
              <a:defRPr sz="15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8" y="2438403"/>
            <a:ext cx="4011084" cy="3687763"/>
          </a:xfrm>
        </p:spPr>
        <p:txBody>
          <a:bodyPr/>
          <a:lstStyle>
            <a:lvl1pPr marL="0" indent="0" algn="ctr">
              <a:lnSpc>
                <a:spcPct val="125000"/>
              </a:lnSpc>
              <a:buNone/>
              <a:defRPr sz="1230"/>
            </a:lvl1pPr>
            <a:lvl2pPr marL="351790" indent="0">
              <a:buNone/>
              <a:defRPr sz="925"/>
            </a:lvl2pPr>
            <a:lvl3pPr marL="703580" indent="0">
              <a:buNone/>
              <a:defRPr sz="770"/>
            </a:lvl3pPr>
            <a:lvl4pPr marL="1054735" indent="0">
              <a:buNone/>
              <a:defRPr sz="690"/>
            </a:lvl4pPr>
            <a:lvl5pPr marL="1406525" indent="0">
              <a:buNone/>
              <a:defRPr sz="690"/>
            </a:lvl5pPr>
            <a:lvl6pPr marL="1758315" indent="0">
              <a:buNone/>
              <a:defRPr sz="690"/>
            </a:lvl6pPr>
            <a:lvl7pPr marL="2110105" indent="0">
              <a:buNone/>
              <a:defRPr sz="690"/>
            </a:lvl7pPr>
            <a:lvl8pPr marL="2461895" indent="0">
              <a:buNone/>
              <a:defRPr sz="690"/>
            </a:lvl8pPr>
            <a:lvl9pPr marL="2813685" indent="0">
              <a:buNone/>
              <a:defRPr sz="69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4F825C7-C90E-40E8-B3F1-08CB294B3D05}" type="slidenum">
              <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t>‹#›</a:t>
            </a:fld>
            <a:endPar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lstStyle>
            <a:lvl1pPr algn="ctr">
              <a:lnSpc>
                <a:spcPct val="100000"/>
              </a:lnSpc>
              <a:defRPr sz="2155" b="0"/>
            </a:lvl1pPr>
          </a:lstStyle>
          <a:p>
            <a:r>
              <a:rPr lang="en-US"/>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vert="horz" wrap="square" lIns="91440" tIns="45720" rIns="91440" bIns="45720" numCol="1" rtlCol="0" anchor="t" anchorCtr="0" compatLnSpc="1">
            <a:normAutofit/>
          </a:bodyPr>
          <a:lstStyle>
            <a:lvl1pPr marL="0" indent="0" algn="ctr">
              <a:buNone/>
              <a:defRPr sz="2460"/>
            </a:lvl1pPr>
            <a:lvl2pPr marL="351790" indent="0">
              <a:buNone/>
              <a:defRPr sz="2155"/>
            </a:lvl2pPr>
            <a:lvl3pPr marL="703580" indent="0">
              <a:buNone/>
              <a:defRPr sz="1845"/>
            </a:lvl3pPr>
            <a:lvl4pPr marL="1054735" indent="0">
              <a:buNone/>
              <a:defRPr sz="1540"/>
            </a:lvl4pPr>
            <a:lvl5pPr marL="1406525" indent="0">
              <a:buNone/>
              <a:defRPr sz="1540"/>
            </a:lvl5pPr>
            <a:lvl6pPr marL="1758315" indent="0">
              <a:buNone/>
              <a:defRPr sz="1540"/>
            </a:lvl6pPr>
            <a:lvl7pPr marL="2110105" indent="0">
              <a:buNone/>
              <a:defRPr sz="1540"/>
            </a:lvl7pPr>
            <a:lvl8pPr marL="2461895" indent="0">
              <a:buNone/>
              <a:defRPr sz="1540"/>
            </a:lvl8pPr>
            <a:lvl9pPr marL="2813685" indent="0">
              <a:buNone/>
              <a:defRPr sz="1540"/>
            </a:lvl9pPr>
          </a:lstStyle>
          <a:p>
            <a:pPr marL="0" marR="0" lvl="0" indent="0" algn="ctr" defTabSz="70358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60" b="0" i="0" u="none" strike="noStrike" kern="1200" cap="none" spc="0" normalizeH="0" baseline="0" noProof="0">
                <a:ln>
                  <a:noFill/>
                </a:ln>
                <a:solidFill>
                  <a:srgbClr val="7F7F7F"/>
                </a:solidFill>
                <a:effectLst/>
                <a:uLnTx/>
                <a:uFillTx/>
                <a:latin typeface="+mj-lt"/>
                <a:ea typeface="+mn-ea"/>
                <a:cs typeface="+mn-cs"/>
              </a:rPr>
              <a:t>Click icon to add picture</a:t>
            </a:r>
            <a:endParaRPr kumimoji="0" lang="en-US" sz="2460" b="0" i="0" u="none" strike="noStrike" kern="1200" cap="none" spc="0" normalizeH="0" baseline="0" noProof="0" dirty="0">
              <a:ln>
                <a:noFill/>
              </a:ln>
              <a:solidFill>
                <a:srgbClr val="7F7F7F"/>
              </a:solidFill>
              <a:effectLst/>
              <a:uLnTx/>
              <a:uFillTx/>
              <a:latin typeface="+mj-lt"/>
              <a:ea typeface="+mn-ea"/>
              <a:cs typeface="+mn-cs"/>
            </a:endParaRPr>
          </a:p>
        </p:txBody>
      </p:sp>
      <p:sp>
        <p:nvSpPr>
          <p:cNvPr id="4" name="Text Placeholder 3"/>
          <p:cNvSpPr>
            <a:spLocks noGrp="1"/>
          </p:cNvSpPr>
          <p:nvPr>
            <p:ph type="body" sz="half" idx="2"/>
          </p:nvPr>
        </p:nvSpPr>
        <p:spPr>
          <a:xfrm>
            <a:off x="2239435" y="5810250"/>
            <a:ext cx="7615765" cy="533400"/>
          </a:xfrm>
        </p:spPr>
        <p:txBody>
          <a:bodyPr/>
          <a:lstStyle>
            <a:lvl1pPr marL="0" indent="0" algn="ctr">
              <a:buNone/>
              <a:defRPr sz="1230"/>
            </a:lvl1pPr>
            <a:lvl2pPr marL="351790" indent="0">
              <a:buNone/>
              <a:defRPr sz="925"/>
            </a:lvl2pPr>
            <a:lvl3pPr marL="703580" indent="0">
              <a:buNone/>
              <a:defRPr sz="770"/>
            </a:lvl3pPr>
            <a:lvl4pPr marL="1054735" indent="0">
              <a:buNone/>
              <a:defRPr sz="690"/>
            </a:lvl4pPr>
            <a:lvl5pPr marL="1406525" indent="0">
              <a:buNone/>
              <a:defRPr sz="690"/>
            </a:lvl5pPr>
            <a:lvl6pPr marL="1758315" indent="0">
              <a:buNone/>
              <a:defRPr sz="690"/>
            </a:lvl6pPr>
            <a:lvl7pPr marL="2110105" indent="0">
              <a:buNone/>
              <a:defRPr sz="690"/>
            </a:lvl7pPr>
            <a:lvl8pPr marL="2461895" indent="0">
              <a:buNone/>
              <a:defRPr sz="690"/>
            </a:lvl8pPr>
            <a:lvl9pPr marL="2813685" indent="0">
              <a:buNone/>
              <a:defRPr sz="69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4F825C7-C90E-40E8-B3F1-08CB294B3D05}" type="slidenum">
              <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t>‹#›</a:t>
            </a:fld>
            <a:endPar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p:cNvSpPr>
            <a:spLocks noGrp="1"/>
          </p:cNvSpPr>
          <p:nvPr>
            <p:ph type="body" idx="1"/>
          </p:nvPr>
        </p:nvSpPr>
        <p:spPr>
          <a:xfrm>
            <a:off x="609600" y="1600200"/>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483600" y="6356350"/>
            <a:ext cx="2781300" cy="365125"/>
          </a:xfrm>
          <a:prstGeom prst="rect">
            <a:avLst/>
          </a:prstGeom>
        </p:spPr>
        <p:txBody>
          <a:bodyPr vert="horz" lIns="91440" tIns="45720" rIns="45720" bIns="45720" rtlCol="0" anchor="ctr"/>
          <a:lstStyle>
            <a:lvl1pPr algn="r">
              <a:defRPr sz="925">
                <a:solidFill>
                  <a:schemeClr val="tx1">
                    <a:lumMod val="65000"/>
                    <a:lumOff val="35000"/>
                  </a:schemeClr>
                </a:solidFill>
                <a:latin typeface="Century Gothic" panose="020B0502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5" name="Footer Placeholder 4"/>
          <p:cNvSpPr>
            <a:spLocks noGrp="1"/>
          </p:cNvSpPr>
          <p:nvPr>
            <p:ph type="ftr" sz="quarter" idx="3"/>
          </p:nvPr>
        </p:nvSpPr>
        <p:spPr>
          <a:xfrm>
            <a:off x="877888" y="6356350"/>
            <a:ext cx="3797300" cy="365125"/>
          </a:xfrm>
          <a:prstGeom prst="rect">
            <a:avLst/>
          </a:prstGeom>
        </p:spPr>
        <p:txBody>
          <a:bodyPr vert="horz" lIns="45720" tIns="45720" rIns="91440" bIns="45720" rtlCol="0" anchor="ctr"/>
          <a:lstStyle>
            <a:lvl1pPr algn="l">
              <a:defRPr sz="925">
                <a:solidFill>
                  <a:schemeClr val="tx1">
                    <a:lumMod val="65000"/>
                    <a:lumOff val="35000"/>
                  </a:schemeClr>
                </a:solidFill>
                <a:latin typeface="Century Gothic" panose="020B0502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25" b="0" i="0" u="none" strike="noStrike" kern="1200" cap="none" spc="0" normalizeH="0" baseline="0" noProof="0">
              <a:ln>
                <a:noFill/>
              </a:ln>
              <a:solidFill>
                <a:schemeClr val="tx1">
                  <a:lumMod val="65000"/>
                  <a:lumOff val="35000"/>
                </a:schemeClr>
              </a:solidFill>
              <a:effectLst/>
              <a:uLnTx/>
              <a:uFillTx/>
              <a:latin typeface="Century Gothic" panose="020B0502020202020204" pitchFamily="34" charset="0"/>
              <a:ea typeface="+mn-ea"/>
              <a:cs typeface="+mn-cs"/>
            </a:endParaRPr>
          </a:p>
        </p:txBody>
      </p:sp>
      <p:sp>
        <p:nvSpPr>
          <p:cNvPr id="6" name="Slide Number Placeholder 5"/>
          <p:cNvSpPr>
            <a:spLocks noGrp="1"/>
          </p:cNvSpPr>
          <p:nvPr>
            <p:ph type="sldNum" sz="quarter" idx="4"/>
          </p:nvPr>
        </p:nvSpPr>
        <p:spPr>
          <a:xfrm>
            <a:off x="11391900" y="6356350"/>
            <a:ext cx="749300" cy="365125"/>
          </a:xfrm>
          <a:prstGeom prst="rect">
            <a:avLst/>
          </a:prstGeom>
        </p:spPr>
        <p:txBody>
          <a:bodyPr vert="horz" wrap="square" lIns="27432" tIns="45720" rIns="45720" bIns="45720" numCol="1" anchor="ctr" anchorCtr="0" compatLnSpc="1"/>
          <a:lstStyle>
            <a:lvl1pPr>
              <a:defRPr sz="900">
                <a:solidFill>
                  <a:srgbClr val="595959"/>
                </a:solidFill>
                <a:latin typeface="Century Gothic" panose="020B0502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4F825C7-C90E-40E8-B3F1-08CB294B3D05}" type="slidenum">
              <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rPr>
              <a:t>‹#›</a:t>
            </a:fld>
            <a:endParaRPr kumimoji="0" lang="en-US" altLang="en-US" sz="900" b="0" i="0" u="none" strike="noStrike" kern="1200" cap="none" spc="0" normalizeH="0" baseline="0" noProof="0" smtClean="0">
              <a:ln>
                <a:noFill/>
              </a:ln>
              <a:solidFill>
                <a:srgbClr val="595959"/>
              </a:solidFill>
              <a:effectLst/>
              <a:uLnTx/>
              <a:uFillTx/>
              <a:latin typeface="Century Gothic" panose="020B0502020202020204" pitchFamily="34" charset="0"/>
              <a:ea typeface="+mn-ea"/>
              <a:cs typeface="+mn-cs"/>
            </a:endParaRPr>
          </a:p>
        </p:txBody>
      </p:sp>
      <p:sp>
        <p:nvSpPr>
          <p:cNvPr id="7" name="Oval 6"/>
          <p:cNvSpPr/>
          <p:nvPr/>
        </p:nvSpPr>
        <p:spPr>
          <a:xfrm>
            <a:off x="11277600" y="6499225"/>
            <a:ext cx="11271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03580" rtl="0" eaLnBrk="1" fontAlgn="base" latinLnBrk="0" hangingPunct="1">
              <a:lnSpc>
                <a:spcPct val="100000"/>
              </a:lnSpc>
              <a:spcBef>
                <a:spcPct val="0"/>
              </a:spcBef>
              <a:spcAft>
                <a:spcPct val="0"/>
              </a:spcAft>
              <a:buClrTx/>
              <a:buSzTx/>
              <a:buFontTx/>
              <a:buNone/>
              <a:defRPr/>
            </a:pPr>
            <a:endParaRPr kumimoji="0" lang="en-US" sz="1385" b="0" i="0" u="none" strike="noStrike" kern="1200" cap="none" spc="0" normalizeH="0" baseline="0" noProof="0">
              <a:ln>
                <a:noFill/>
              </a:ln>
              <a:solidFill>
                <a:schemeClr val="lt1"/>
              </a:solidFill>
              <a:effectLst/>
              <a:uLnTx/>
              <a:uFillTx/>
              <a:latin typeface="+mn-lt"/>
              <a:ea typeface="+mn-ea"/>
              <a:cs typeface="+mn-cs"/>
            </a:endParaRPr>
          </a:p>
        </p:txBody>
      </p:sp>
      <p:sp>
        <p:nvSpPr>
          <p:cNvPr id="8" name="Oval 7"/>
          <p:cNvSpPr/>
          <p:nvPr/>
        </p:nvSpPr>
        <p:spPr>
          <a:xfrm>
            <a:off x="760413" y="6499225"/>
            <a:ext cx="111125"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075"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703580" rtl="0" eaLnBrk="0" fontAlgn="base" hangingPunct="0">
        <a:lnSpc>
          <a:spcPts val="4465"/>
        </a:lnSpc>
        <a:spcBef>
          <a:spcPct val="0"/>
        </a:spcBef>
        <a:spcAft>
          <a:spcPct val="0"/>
        </a:spcAft>
        <a:defRPr sz="41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defTabSz="703580" rtl="0" eaLnBrk="0" fontAlgn="base" hangingPunct="0">
        <a:lnSpc>
          <a:spcPts val="4465"/>
        </a:lnSpc>
        <a:spcBef>
          <a:spcPct val="0"/>
        </a:spcBef>
        <a:spcAft>
          <a:spcPct val="0"/>
        </a:spcAft>
        <a:defRPr sz="4100">
          <a:solidFill>
            <a:schemeClr val="tx2"/>
          </a:solidFill>
          <a:latin typeface="Palatino Linotype" panose="02040502050505030304" pitchFamily="18" charset="0"/>
        </a:defRPr>
      </a:lvl2pPr>
      <a:lvl3pPr algn="ctr" defTabSz="703580" rtl="0" eaLnBrk="0" fontAlgn="base" hangingPunct="0">
        <a:lnSpc>
          <a:spcPts val="4465"/>
        </a:lnSpc>
        <a:spcBef>
          <a:spcPct val="0"/>
        </a:spcBef>
        <a:spcAft>
          <a:spcPct val="0"/>
        </a:spcAft>
        <a:defRPr sz="4100">
          <a:solidFill>
            <a:schemeClr val="tx2"/>
          </a:solidFill>
          <a:latin typeface="Palatino Linotype" panose="02040502050505030304" pitchFamily="18" charset="0"/>
        </a:defRPr>
      </a:lvl3pPr>
      <a:lvl4pPr algn="ctr" defTabSz="703580" rtl="0" eaLnBrk="0" fontAlgn="base" hangingPunct="0">
        <a:lnSpc>
          <a:spcPts val="4465"/>
        </a:lnSpc>
        <a:spcBef>
          <a:spcPct val="0"/>
        </a:spcBef>
        <a:spcAft>
          <a:spcPct val="0"/>
        </a:spcAft>
        <a:defRPr sz="4100">
          <a:solidFill>
            <a:schemeClr val="tx2"/>
          </a:solidFill>
          <a:latin typeface="Palatino Linotype" panose="02040502050505030304" pitchFamily="18" charset="0"/>
        </a:defRPr>
      </a:lvl4pPr>
      <a:lvl5pPr algn="ctr" defTabSz="703580" rtl="0" eaLnBrk="0" fontAlgn="base" hangingPunct="0">
        <a:lnSpc>
          <a:spcPts val="4465"/>
        </a:lnSpc>
        <a:spcBef>
          <a:spcPct val="0"/>
        </a:spcBef>
        <a:spcAft>
          <a:spcPct val="0"/>
        </a:spcAft>
        <a:defRPr sz="4100">
          <a:solidFill>
            <a:schemeClr val="tx2"/>
          </a:solidFill>
          <a:latin typeface="Palatino Linotype" panose="02040502050505030304" pitchFamily="18" charset="0"/>
        </a:defRPr>
      </a:lvl5pPr>
      <a:lvl6pPr marL="457200" algn="ctr" defTabSz="703580" rtl="0" fontAlgn="base">
        <a:lnSpc>
          <a:spcPts val="4465"/>
        </a:lnSpc>
        <a:spcBef>
          <a:spcPct val="0"/>
        </a:spcBef>
        <a:spcAft>
          <a:spcPct val="0"/>
        </a:spcAft>
        <a:defRPr sz="4100">
          <a:solidFill>
            <a:schemeClr val="tx2"/>
          </a:solidFill>
          <a:latin typeface="Palatino Linotype" panose="02040502050505030304" pitchFamily="18" charset="0"/>
        </a:defRPr>
      </a:lvl6pPr>
      <a:lvl7pPr marL="914400" algn="ctr" defTabSz="703580" rtl="0" fontAlgn="base">
        <a:lnSpc>
          <a:spcPts val="4465"/>
        </a:lnSpc>
        <a:spcBef>
          <a:spcPct val="0"/>
        </a:spcBef>
        <a:spcAft>
          <a:spcPct val="0"/>
        </a:spcAft>
        <a:defRPr sz="4100">
          <a:solidFill>
            <a:schemeClr val="tx2"/>
          </a:solidFill>
          <a:latin typeface="Palatino Linotype" panose="02040502050505030304" pitchFamily="18" charset="0"/>
        </a:defRPr>
      </a:lvl7pPr>
      <a:lvl8pPr marL="1371600" algn="ctr" defTabSz="703580" rtl="0" fontAlgn="base">
        <a:lnSpc>
          <a:spcPts val="4465"/>
        </a:lnSpc>
        <a:spcBef>
          <a:spcPct val="0"/>
        </a:spcBef>
        <a:spcAft>
          <a:spcPct val="0"/>
        </a:spcAft>
        <a:defRPr sz="4100">
          <a:solidFill>
            <a:schemeClr val="tx2"/>
          </a:solidFill>
          <a:latin typeface="Palatino Linotype" panose="02040502050505030304" pitchFamily="18" charset="0"/>
        </a:defRPr>
      </a:lvl8pPr>
      <a:lvl9pPr marL="1828800" algn="ctr" defTabSz="703580" rtl="0" fontAlgn="base">
        <a:lnSpc>
          <a:spcPts val="4465"/>
        </a:lnSpc>
        <a:spcBef>
          <a:spcPct val="0"/>
        </a:spcBef>
        <a:spcAft>
          <a:spcPct val="0"/>
        </a:spcAft>
        <a:defRPr sz="4100">
          <a:solidFill>
            <a:schemeClr val="tx2"/>
          </a:solidFill>
          <a:latin typeface="Palatino Linotype" panose="02040502050505030304" pitchFamily="18" charset="0"/>
        </a:defRPr>
      </a:lvl9pPr>
    </p:titleStyle>
    <p:bodyStyle>
      <a:lvl1pPr marL="263525" indent="-263525" algn="l" defTabSz="703580" rtl="0" eaLnBrk="0" fontAlgn="base" hangingPunct="0">
        <a:spcBef>
          <a:spcPct val="20000"/>
        </a:spcBef>
        <a:spcAft>
          <a:spcPct val="0"/>
        </a:spcAft>
        <a:buFont typeface="Arial" panose="020B0604020202020204" pitchFamily="34" charset="0"/>
        <a:buChar char="•"/>
        <a:defRPr kern="1200">
          <a:solidFill>
            <a:srgbClr val="7F7F7F"/>
          </a:solidFill>
          <a:latin typeface="+mj-lt"/>
          <a:ea typeface="+mn-ea"/>
          <a:cs typeface="+mn-cs"/>
        </a:defRPr>
      </a:lvl1pPr>
      <a:lvl2pPr marL="570230" indent="-219075" algn="l" defTabSz="703580" rtl="0" eaLnBrk="0" fontAlgn="base" hangingPunct="0">
        <a:spcBef>
          <a:spcPct val="20000"/>
        </a:spcBef>
        <a:spcAft>
          <a:spcPct val="0"/>
        </a:spcAft>
        <a:buFont typeface="Courier New" panose="02070309020205020404" pitchFamily="49" charset="0"/>
        <a:buChar char="o"/>
        <a:defRPr sz="1200" kern="1200">
          <a:solidFill>
            <a:srgbClr val="7F7F7F"/>
          </a:solidFill>
          <a:latin typeface="+mj-lt"/>
          <a:ea typeface="+mn-ea"/>
          <a:cs typeface="+mn-cs"/>
        </a:defRPr>
      </a:lvl2pPr>
      <a:lvl3pPr marL="878205" indent="-174625" algn="l" defTabSz="703580" rtl="0" eaLnBrk="0" fontAlgn="base" hangingPunct="0">
        <a:spcBef>
          <a:spcPct val="20000"/>
        </a:spcBef>
        <a:spcAft>
          <a:spcPct val="0"/>
        </a:spcAft>
        <a:buFont typeface="Arial" panose="020B0604020202020204" pitchFamily="34" charset="0"/>
        <a:buChar char="•"/>
        <a:defRPr sz="1200" kern="1200">
          <a:solidFill>
            <a:srgbClr val="7F7F7F"/>
          </a:solidFill>
          <a:latin typeface="+mj-lt"/>
          <a:ea typeface="+mn-ea"/>
          <a:cs typeface="+mn-cs"/>
        </a:defRPr>
      </a:lvl3pPr>
      <a:lvl4pPr marL="1230630" indent="-174625" algn="l" defTabSz="703580" rtl="0" eaLnBrk="0" fontAlgn="base" hangingPunct="0">
        <a:spcBef>
          <a:spcPct val="20000"/>
        </a:spcBef>
        <a:spcAft>
          <a:spcPct val="0"/>
        </a:spcAft>
        <a:buFont typeface="Courier New" panose="02070309020205020404" pitchFamily="49" charset="0"/>
        <a:buChar char="o"/>
        <a:defRPr sz="1200" kern="1200">
          <a:solidFill>
            <a:srgbClr val="7F7F7F"/>
          </a:solidFill>
          <a:latin typeface="+mj-lt"/>
          <a:ea typeface="+mn-ea"/>
          <a:cs typeface="+mn-cs"/>
        </a:defRPr>
      </a:lvl4pPr>
      <a:lvl5pPr marL="1581150" indent="-174625" algn="l" defTabSz="703580" rtl="0" eaLnBrk="0" fontAlgn="base" hangingPunct="0">
        <a:spcBef>
          <a:spcPct val="20000"/>
        </a:spcBef>
        <a:spcAft>
          <a:spcPct val="0"/>
        </a:spcAft>
        <a:buFont typeface="Arial" panose="020B0604020202020204" pitchFamily="34" charset="0"/>
        <a:buChar char="•"/>
        <a:defRPr sz="1200" kern="1200">
          <a:solidFill>
            <a:srgbClr val="7F7F7F"/>
          </a:solidFill>
          <a:latin typeface="+mj-lt"/>
          <a:ea typeface="+mn-ea"/>
          <a:cs typeface="+mn-cs"/>
        </a:defRPr>
      </a:lvl5pPr>
      <a:lvl6pPr marL="1934210" indent="-175895" algn="l" defTabSz="703580" rtl="0" eaLnBrk="1" latinLnBrk="0" hangingPunct="1">
        <a:spcBef>
          <a:spcPct val="20000"/>
        </a:spcBef>
        <a:buFont typeface="Courier New" panose="02070309020205020404" pitchFamily="49" charset="0"/>
        <a:buChar char="o"/>
        <a:defRPr sz="1230" kern="1200">
          <a:solidFill>
            <a:schemeClr val="tx1">
              <a:lumMod val="50000"/>
              <a:lumOff val="50000"/>
            </a:schemeClr>
          </a:solidFill>
          <a:latin typeface="+mj-lt"/>
          <a:ea typeface="+mn-ea"/>
          <a:cs typeface="+mn-cs"/>
        </a:defRPr>
      </a:lvl6pPr>
      <a:lvl7pPr marL="2286000" indent="-175895" algn="l" defTabSz="703580" rtl="0" eaLnBrk="1" latinLnBrk="0" hangingPunct="1">
        <a:spcBef>
          <a:spcPct val="20000"/>
        </a:spcBef>
        <a:buFont typeface="Arial" panose="020B0604020202020204" pitchFamily="34" charset="0"/>
        <a:buChar char="•"/>
        <a:defRPr sz="1230" kern="1200">
          <a:solidFill>
            <a:schemeClr val="tx1">
              <a:lumMod val="50000"/>
              <a:lumOff val="50000"/>
            </a:schemeClr>
          </a:solidFill>
          <a:latin typeface="+mj-lt"/>
          <a:ea typeface="+mn-ea"/>
          <a:cs typeface="+mn-cs"/>
        </a:defRPr>
      </a:lvl7pPr>
      <a:lvl8pPr marL="2637790" indent="-175895" algn="l" defTabSz="703580" rtl="0" eaLnBrk="1" latinLnBrk="0" hangingPunct="1">
        <a:spcBef>
          <a:spcPct val="20000"/>
        </a:spcBef>
        <a:buFont typeface="Courier New" panose="02070309020205020404" pitchFamily="49" charset="0"/>
        <a:buChar char="o"/>
        <a:defRPr sz="1230" kern="1200">
          <a:solidFill>
            <a:schemeClr val="tx1">
              <a:lumMod val="50000"/>
              <a:lumOff val="50000"/>
            </a:schemeClr>
          </a:solidFill>
          <a:latin typeface="+mj-lt"/>
          <a:ea typeface="+mn-ea"/>
          <a:cs typeface="+mn-cs"/>
        </a:defRPr>
      </a:lvl8pPr>
      <a:lvl9pPr marL="2989580" indent="-175895" algn="l" defTabSz="703580" rtl="0" eaLnBrk="1" latinLnBrk="0" hangingPunct="1">
        <a:spcBef>
          <a:spcPct val="20000"/>
        </a:spcBef>
        <a:buFont typeface="Arial" panose="020B0604020202020204" pitchFamily="34" charset="0"/>
        <a:buChar char="•"/>
        <a:defRPr sz="1230" kern="1200">
          <a:solidFill>
            <a:schemeClr val="tx1">
              <a:lumMod val="50000"/>
              <a:lumOff val="50000"/>
            </a:schemeClr>
          </a:solidFill>
          <a:latin typeface="+mj-lt"/>
          <a:ea typeface="+mn-ea"/>
          <a:cs typeface="+mn-cs"/>
        </a:defRPr>
      </a:lvl9pPr>
    </p:bodyStyle>
    <p:otherStyle>
      <a:defPPr>
        <a:defRPr lang="en-US"/>
      </a:defPPr>
      <a:lvl1pPr marL="0" algn="l" defTabSz="703580" rtl="0" eaLnBrk="1" latinLnBrk="0" hangingPunct="1">
        <a:defRPr sz="1385" kern="1200">
          <a:solidFill>
            <a:schemeClr val="tx1"/>
          </a:solidFill>
          <a:latin typeface="+mn-lt"/>
          <a:ea typeface="+mn-ea"/>
          <a:cs typeface="+mn-cs"/>
        </a:defRPr>
      </a:lvl1pPr>
      <a:lvl2pPr marL="351790" algn="l" defTabSz="703580" rtl="0" eaLnBrk="1" latinLnBrk="0" hangingPunct="1">
        <a:defRPr sz="1385" kern="1200">
          <a:solidFill>
            <a:schemeClr val="tx1"/>
          </a:solidFill>
          <a:latin typeface="+mn-lt"/>
          <a:ea typeface="+mn-ea"/>
          <a:cs typeface="+mn-cs"/>
        </a:defRPr>
      </a:lvl2pPr>
      <a:lvl3pPr marL="703580" algn="l" defTabSz="703580" rtl="0" eaLnBrk="1" latinLnBrk="0" hangingPunct="1">
        <a:defRPr sz="1385" kern="1200">
          <a:solidFill>
            <a:schemeClr val="tx1"/>
          </a:solidFill>
          <a:latin typeface="+mn-lt"/>
          <a:ea typeface="+mn-ea"/>
          <a:cs typeface="+mn-cs"/>
        </a:defRPr>
      </a:lvl3pPr>
      <a:lvl4pPr marL="1054735" algn="l" defTabSz="703580" rtl="0" eaLnBrk="1" latinLnBrk="0" hangingPunct="1">
        <a:defRPr sz="1385" kern="1200">
          <a:solidFill>
            <a:schemeClr val="tx1"/>
          </a:solidFill>
          <a:latin typeface="+mn-lt"/>
          <a:ea typeface="+mn-ea"/>
          <a:cs typeface="+mn-cs"/>
        </a:defRPr>
      </a:lvl4pPr>
      <a:lvl5pPr marL="1406525" algn="l" defTabSz="703580" rtl="0" eaLnBrk="1" latinLnBrk="0" hangingPunct="1">
        <a:defRPr sz="1385" kern="1200">
          <a:solidFill>
            <a:schemeClr val="tx1"/>
          </a:solidFill>
          <a:latin typeface="+mn-lt"/>
          <a:ea typeface="+mn-ea"/>
          <a:cs typeface="+mn-cs"/>
        </a:defRPr>
      </a:lvl5pPr>
      <a:lvl6pPr marL="1758315" algn="l" defTabSz="703580" rtl="0" eaLnBrk="1" latinLnBrk="0" hangingPunct="1">
        <a:defRPr sz="1385" kern="1200">
          <a:solidFill>
            <a:schemeClr val="tx1"/>
          </a:solidFill>
          <a:latin typeface="+mn-lt"/>
          <a:ea typeface="+mn-ea"/>
          <a:cs typeface="+mn-cs"/>
        </a:defRPr>
      </a:lvl6pPr>
      <a:lvl7pPr marL="2110105" algn="l" defTabSz="703580" rtl="0" eaLnBrk="1" latinLnBrk="0" hangingPunct="1">
        <a:defRPr sz="1385" kern="1200">
          <a:solidFill>
            <a:schemeClr val="tx1"/>
          </a:solidFill>
          <a:latin typeface="+mn-lt"/>
          <a:ea typeface="+mn-ea"/>
          <a:cs typeface="+mn-cs"/>
        </a:defRPr>
      </a:lvl7pPr>
      <a:lvl8pPr marL="2461895" algn="l" defTabSz="703580" rtl="0" eaLnBrk="1" latinLnBrk="0" hangingPunct="1">
        <a:defRPr sz="1385" kern="1200">
          <a:solidFill>
            <a:schemeClr val="tx1"/>
          </a:solidFill>
          <a:latin typeface="+mn-lt"/>
          <a:ea typeface="+mn-ea"/>
          <a:cs typeface="+mn-cs"/>
        </a:defRPr>
      </a:lvl8pPr>
      <a:lvl9pPr marL="2813685" algn="l" defTabSz="703580" rtl="0" eaLnBrk="1" latinLnBrk="0" hangingPunct="1">
        <a:defRPr sz="138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US" dirty="0"/>
              <a:t>Click to edit Master title style</a:t>
            </a:r>
          </a:p>
        </p:txBody>
      </p:sp>
      <p:sp>
        <p:nvSpPr>
          <p:cNvPr id="2051" name="Rectangle 3"/>
          <p:cNvSpPr>
            <a:spLocks noGrp="1"/>
          </p:cNvSpPr>
          <p:nvPr>
            <p:ph type="body" idx="1"/>
          </p:nvPr>
        </p:nvSpPr>
        <p:spPr>
          <a:xfrm>
            <a:off x="609600" y="1600200"/>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sz="1075">
                <a:latin typeface="Arial" panose="020B0604020202020204" pitchFamily="34" charset="0"/>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sz="1075">
                <a:latin typeface="Arial" panose="020B0604020202020204" pitchFamily="34" charset="0"/>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000"/>
            </a:lvl1pPr>
          </a:lstStyle>
          <a:p>
            <a:pPr marL="0" marR="0" lvl="0" indent="0" algn="r" defTabSz="914400" rtl="0" eaLnBrk="0" fontAlgn="base" latinLnBrk="0" hangingPunct="0">
              <a:lnSpc>
                <a:spcPct val="100000"/>
              </a:lnSpc>
              <a:spcBef>
                <a:spcPct val="0"/>
              </a:spcBef>
              <a:spcAft>
                <a:spcPct val="0"/>
              </a:spcAft>
              <a:buClrTx/>
              <a:buSzTx/>
              <a:buFontTx/>
              <a:buNone/>
              <a:defRPr/>
            </a:pPr>
            <a:fld id="{4B48A601-FF1D-447C-8C6B-C49ADA673CEE}"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advClick="0" advTm="3000"/>
  <p:hf sldNum="0"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51790" algn="ctr" rtl="0" fontAlgn="base">
        <a:spcBef>
          <a:spcPct val="0"/>
        </a:spcBef>
        <a:spcAft>
          <a:spcPct val="0"/>
        </a:spcAft>
        <a:defRPr sz="3385">
          <a:solidFill>
            <a:schemeClr val="tx2"/>
          </a:solidFill>
          <a:latin typeface="Arial" panose="020B0604020202020204" pitchFamily="34" charset="0"/>
        </a:defRPr>
      </a:lvl6pPr>
      <a:lvl7pPr marL="703580" algn="ctr" rtl="0" fontAlgn="base">
        <a:spcBef>
          <a:spcPct val="0"/>
        </a:spcBef>
        <a:spcAft>
          <a:spcPct val="0"/>
        </a:spcAft>
        <a:defRPr sz="3385">
          <a:solidFill>
            <a:schemeClr val="tx2"/>
          </a:solidFill>
          <a:latin typeface="Arial" panose="020B0604020202020204" pitchFamily="34" charset="0"/>
        </a:defRPr>
      </a:lvl7pPr>
      <a:lvl8pPr marL="1054735" algn="ctr" rtl="0" fontAlgn="base">
        <a:spcBef>
          <a:spcPct val="0"/>
        </a:spcBef>
        <a:spcAft>
          <a:spcPct val="0"/>
        </a:spcAft>
        <a:defRPr sz="3385">
          <a:solidFill>
            <a:schemeClr val="tx2"/>
          </a:solidFill>
          <a:latin typeface="Arial" panose="020B0604020202020204" pitchFamily="34" charset="0"/>
        </a:defRPr>
      </a:lvl8pPr>
      <a:lvl9pPr marL="1406525" algn="ctr" rtl="0" fontAlgn="base">
        <a:spcBef>
          <a:spcPct val="0"/>
        </a:spcBef>
        <a:spcAft>
          <a:spcPct val="0"/>
        </a:spcAft>
        <a:defRPr sz="3385">
          <a:solidFill>
            <a:schemeClr val="tx2"/>
          </a:solidFill>
          <a:latin typeface="Arial" panose="020B0604020202020204" pitchFamily="34" charset="0"/>
        </a:defRPr>
      </a:lvl9pPr>
    </p:titleStyle>
    <p:bodyStyle>
      <a:lvl1pPr marL="263525" indent="-263525" algn="l" rtl="0" eaLnBrk="0" fontAlgn="base" hangingPunct="0">
        <a:spcBef>
          <a:spcPct val="20000"/>
        </a:spcBef>
        <a:spcAft>
          <a:spcPct val="0"/>
        </a:spcAft>
        <a:buChar char="•"/>
        <a:defRPr sz="2400">
          <a:solidFill>
            <a:schemeClr val="tx1"/>
          </a:solidFill>
          <a:latin typeface="+mn-lt"/>
          <a:ea typeface="+mn-ea"/>
          <a:cs typeface="+mn-cs"/>
        </a:defRPr>
      </a:lvl1pPr>
      <a:lvl2pPr marL="570230" indent="-219075" algn="l" rtl="0" eaLnBrk="0" fontAlgn="base" hangingPunct="0">
        <a:spcBef>
          <a:spcPct val="20000"/>
        </a:spcBef>
        <a:spcAft>
          <a:spcPct val="0"/>
        </a:spcAft>
        <a:buChar char="–"/>
        <a:defRPr sz="2100">
          <a:solidFill>
            <a:schemeClr val="tx1"/>
          </a:solidFill>
          <a:latin typeface="+mn-lt"/>
        </a:defRPr>
      </a:lvl2pPr>
      <a:lvl3pPr marL="878205" indent="-174625" algn="l" rtl="0" eaLnBrk="0" fontAlgn="base" hangingPunct="0">
        <a:spcBef>
          <a:spcPct val="20000"/>
        </a:spcBef>
        <a:spcAft>
          <a:spcPct val="0"/>
        </a:spcAft>
        <a:buChar char="•"/>
        <a:defRPr>
          <a:solidFill>
            <a:schemeClr val="tx1"/>
          </a:solidFill>
          <a:latin typeface="+mn-lt"/>
        </a:defRPr>
      </a:lvl3pPr>
      <a:lvl4pPr marL="1230630" indent="-174625" algn="l" rtl="0" eaLnBrk="0" fontAlgn="base" hangingPunct="0">
        <a:spcBef>
          <a:spcPct val="20000"/>
        </a:spcBef>
        <a:spcAft>
          <a:spcPct val="0"/>
        </a:spcAft>
        <a:buChar char="–"/>
        <a:defRPr sz="1500">
          <a:solidFill>
            <a:schemeClr val="tx1"/>
          </a:solidFill>
          <a:latin typeface="+mn-lt"/>
        </a:defRPr>
      </a:lvl4pPr>
      <a:lvl5pPr marL="1581150" indent="-174625" algn="l" rtl="0" eaLnBrk="0" fontAlgn="base" hangingPunct="0">
        <a:spcBef>
          <a:spcPct val="20000"/>
        </a:spcBef>
        <a:spcAft>
          <a:spcPct val="0"/>
        </a:spcAft>
        <a:buChar char="»"/>
        <a:defRPr sz="1500">
          <a:solidFill>
            <a:schemeClr val="tx1"/>
          </a:solidFill>
          <a:latin typeface="+mn-lt"/>
        </a:defRPr>
      </a:lvl5pPr>
      <a:lvl6pPr marL="1934210" indent="-175895" algn="l" rtl="0" fontAlgn="base">
        <a:spcBef>
          <a:spcPct val="20000"/>
        </a:spcBef>
        <a:spcAft>
          <a:spcPct val="0"/>
        </a:spcAft>
        <a:buChar char="»"/>
        <a:defRPr sz="1540">
          <a:solidFill>
            <a:schemeClr val="tx1"/>
          </a:solidFill>
          <a:latin typeface="+mn-lt"/>
        </a:defRPr>
      </a:lvl6pPr>
      <a:lvl7pPr marL="2286000" indent="-175895" algn="l" rtl="0" fontAlgn="base">
        <a:spcBef>
          <a:spcPct val="20000"/>
        </a:spcBef>
        <a:spcAft>
          <a:spcPct val="0"/>
        </a:spcAft>
        <a:buChar char="»"/>
        <a:defRPr sz="1540">
          <a:solidFill>
            <a:schemeClr val="tx1"/>
          </a:solidFill>
          <a:latin typeface="+mn-lt"/>
        </a:defRPr>
      </a:lvl7pPr>
      <a:lvl8pPr marL="2637790" indent="-175895" algn="l" rtl="0" fontAlgn="base">
        <a:spcBef>
          <a:spcPct val="20000"/>
        </a:spcBef>
        <a:spcAft>
          <a:spcPct val="0"/>
        </a:spcAft>
        <a:buChar char="»"/>
        <a:defRPr sz="1540">
          <a:solidFill>
            <a:schemeClr val="tx1"/>
          </a:solidFill>
          <a:latin typeface="+mn-lt"/>
        </a:defRPr>
      </a:lvl8pPr>
      <a:lvl9pPr marL="2989580" indent="-175895" algn="l" rtl="0" fontAlgn="base">
        <a:spcBef>
          <a:spcPct val="20000"/>
        </a:spcBef>
        <a:spcAft>
          <a:spcPct val="0"/>
        </a:spcAft>
        <a:buChar char="»"/>
        <a:defRPr sz="1540">
          <a:solidFill>
            <a:schemeClr val="tx1"/>
          </a:solidFill>
          <a:latin typeface="+mn-lt"/>
        </a:defRPr>
      </a:lvl9pPr>
    </p:bodyStyle>
    <p:otherStyle>
      <a:defPPr>
        <a:defRPr lang="en-US"/>
      </a:defPPr>
      <a:lvl1pPr marL="0" algn="l" defTabSz="703580" rtl="0" eaLnBrk="1" latinLnBrk="0" hangingPunct="1">
        <a:defRPr sz="1385" kern="1200">
          <a:solidFill>
            <a:schemeClr val="tx1"/>
          </a:solidFill>
          <a:latin typeface="+mn-lt"/>
          <a:ea typeface="+mn-ea"/>
          <a:cs typeface="+mn-cs"/>
        </a:defRPr>
      </a:lvl1pPr>
      <a:lvl2pPr marL="351790" algn="l" defTabSz="703580" rtl="0" eaLnBrk="1" latinLnBrk="0" hangingPunct="1">
        <a:defRPr sz="1385" kern="1200">
          <a:solidFill>
            <a:schemeClr val="tx1"/>
          </a:solidFill>
          <a:latin typeface="+mn-lt"/>
          <a:ea typeface="+mn-ea"/>
          <a:cs typeface="+mn-cs"/>
        </a:defRPr>
      </a:lvl2pPr>
      <a:lvl3pPr marL="703580" algn="l" defTabSz="703580" rtl="0" eaLnBrk="1" latinLnBrk="0" hangingPunct="1">
        <a:defRPr sz="1385" kern="1200">
          <a:solidFill>
            <a:schemeClr val="tx1"/>
          </a:solidFill>
          <a:latin typeface="+mn-lt"/>
          <a:ea typeface="+mn-ea"/>
          <a:cs typeface="+mn-cs"/>
        </a:defRPr>
      </a:lvl3pPr>
      <a:lvl4pPr marL="1054735" algn="l" defTabSz="703580" rtl="0" eaLnBrk="1" latinLnBrk="0" hangingPunct="1">
        <a:defRPr sz="1385" kern="1200">
          <a:solidFill>
            <a:schemeClr val="tx1"/>
          </a:solidFill>
          <a:latin typeface="+mn-lt"/>
          <a:ea typeface="+mn-ea"/>
          <a:cs typeface="+mn-cs"/>
        </a:defRPr>
      </a:lvl4pPr>
      <a:lvl5pPr marL="1406525" algn="l" defTabSz="703580" rtl="0" eaLnBrk="1" latinLnBrk="0" hangingPunct="1">
        <a:defRPr sz="1385" kern="1200">
          <a:solidFill>
            <a:schemeClr val="tx1"/>
          </a:solidFill>
          <a:latin typeface="+mn-lt"/>
          <a:ea typeface="+mn-ea"/>
          <a:cs typeface="+mn-cs"/>
        </a:defRPr>
      </a:lvl5pPr>
      <a:lvl6pPr marL="1758315" algn="l" defTabSz="703580" rtl="0" eaLnBrk="1" latinLnBrk="0" hangingPunct="1">
        <a:defRPr sz="1385" kern="1200">
          <a:solidFill>
            <a:schemeClr val="tx1"/>
          </a:solidFill>
          <a:latin typeface="+mn-lt"/>
          <a:ea typeface="+mn-ea"/>
          <a:cs typeface="+mn-cs"/>
        </a:defRPr>
      </a:lvl6pPr>
      <a:lvl7pPr marL="2110105" algn="l" defTabSz="703580" rtl="0" eaLnBrk="1" latinLnBrk="0" hangingPunct="1">
        <a:defRPr sz="1385" kern="1200">
          <a:solidFill>
            <a:schemeClr val="tx1"/>
          </a:solidFill>
          <a:latin typeface="+mn-lt"/>
          <a:ea typeface="+mn-ea"/>
          <a:cs typeface="+mn-cs"/>
        </a:defRPr>
      </a:lvl7pPr>
      <a:lvl8pPr marL="2461895" algn="l" defTabSz="703580" rtl="0" eaLnBrk="1" latinLnBrk="0" hangingPunct="1">
        <a:defRPr sz="1385" kern="1200">
          <a:solidFill>
            <a:schemeClr val="tx1"/>
          </a:solidFill>
          <a:latin typeface="+mn-lt"/>
          <a:ea typeface="+mn-ea"/>
          <a:cs typeface="+mn-cs"/>
        </a:defRPr>
      </a:lvl8pPr>
      <a:lvl9pPr marL="2813685" algn="l" defTabSz="703580" rtl="0" eaLnBrk="1" latinLnBrk="0" hangingPunct="1">
        <a:defRPr sz="13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vi-VN" dirty="0"/>
              <a:t>Click to edit Master title style</a:t>
            </a:r>
          </a:p>
        </p:txBody>
      </p:sp>
      <p:sp>
        <p:nvSpPr>
          <p:cNvPr id="3075" name="Rectangle 3"/>
          <p:cNvSpPr>
            <a:spLocks noGrp="1"/>
          </p:cNvSpPr>
          <p:nvPr>
            <p:ph type="body" idx="1"/>
          </p:nvPr>
        </p:nvSpPr>
        <p:spPr>
          <a:xfrm>
            <a:off x="609600" y="1600200"/>
            <a:ext cx="10972800" cy="4525963"/>
          </a:xfrm>
          <a:prstGeom prst="rect">
            <a:avLst/>
          </a:prstGeom>
          <a:noFill/>
          <a:ln w="9525">
            <a:noFill/>
          </a:ln>
        </p:spPr>
        <p:txBody>
          <a:bodyPr/>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075">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075">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vi-VN" sz="1075"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eaLnBrk="1" hangingPunct="1">
              <a:defRPr sz="1000"/>
            </a:lvl1pPr>
          </a:lstStyle>
          <a:p>
            <a:pPr marL="0" marR="0" lvl="0" indent="0" algn="r" defTabSz="914400" rtl="0" eaLnBrk="1" fontAlgn="base" latinLnBrk="0" hangingPunct="1">
              <a:lnSpc>
                <a:spcPct val="100000"/>
              </a:lnSpc>
              <a:spcBef>
                <a:spcPct val="0"/>
              </a:spcBef>
              <a:spcAft>
                <a:spcPct val="0"/>
              </a:spcAft>
              <a:buClrTx/>
              <a:buSzTx/>
              <a:buFontTx/>
              <a:buNone/>
              <a:defRPr/>
            </a:pPr>
            <a:fld id="{384371B4-D150-4735-850E-7C5EAC6236DB}" type="slidenum">
              <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altLang="vi-VN"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51790" algn="ctr" rtl="0" fontAlgn="base">
        <a:spcBef>
          <a:spcPct val="0"/>
        </a:spcBef>
        <a:spcAft>
          <a:spcPct val="0"/>
        </a:spcAft>
        <a:defRPr sz="3385">
          <a:solidFill>
            <a:schemeClr val="tx2"/>
          </a:solidFill>
          <a:latin typeface="Arial" panose="020B0604020202020204" pitchFamily="34" charset="0"/>
        </a:defRPr>
      </a:lvl6pPr>
      <a:lvl7pPr marL="703580" algn="ctr" rtl="0" fontAlgn="base">
        <a:spcBef>
          <a:spcPct val="0"/>
        </a:spcBef>
        <a:spcAft>
          <a:spcPct val="0"/>
        </a:spcAft>
        <a:defRPr sz="3385">
          <a:solidFill>
            <a:schemeClr val="tx2"/>
          </a:solidFill>
          <a:latin typeface="Arial" panose="020B0604020202020204" pitchFamily="34" charset="0"/>
        </a:defRPr>
      </a:lvl7pPr>
      <a:lvl8pPr marL="1054735" algn="ctr" rtl="0" fontAlgn="base">
        <a:spcBef>
          <a:spcPct val="0"/>
        </a:spcBef>
        <a:spcAft>
          <a:spcPct val="0"/>
        </a:spcAft>
        <a:defRPr sz="3385">
          <a:solidFill>
            <a:schemeClr val="tx2"/>
          </a:solidFill>
          <a:latin typeface="Arial" panose="020B0604020202020204" pitchFamily="34" charset="0"/>
        </a:defRPr>
      </a:lvl8pPr>
      <a:lvl9pPr marL="1406525" algn="ctr" rtl="0" fontAlgn="base">
        <a:spcBef>
          <a:spcPct val="0"/>
        </a:spcBef>
        <a:spcAft>
          <a:spcPct val="0"/>
        </a:spcAft>
        <a:defRPr sz="3385">
          <a:solidFill>
            <a:schemeClr val="tx2"/>
          </a:solidFill>
          <a:latin typeface="Arial" panose="020B0604020202020204" pitchFamily="34" charset="0"/>
        </a:defRPr>
      </a:lvl9pPr>
    </p:titleStyle>
    <p:bodyStyle>
      <a:lvl1pPr marL="263525" indent="-263525" algn="l" rtl="0" eaLnBrk="0" fontAlgn="base" hangingPunct="0">
        <a:spcBef>
          <a:spcPct val="20000"/>
        </a:spcBef>
        <a:spcAft>
          <a:spcPct val="0"/>
        </a:spcAft>
        <a:buChar char="•"/>
        <a:defRPr sz="2400">
          <a:solidFill>
            <a:schemeClr val="tx1"/>
          </a:solidFill>
          <a:latin typeface="+mn-lt"/>
          <a:ea typeface="+mn-ea"/>
          <a:cs typeface="+mn-cs"/>
        </a:defRPr>
      </a:lvl1pPr>
      <a:lvl2pPr marL="570230" indent="-219075" algn="l" rtl="0" eaLnBrk="0" fontAlgn="base" hangingPunct="0">
        <a:spcBef>
          <a:spcPct val="20000"/>
        </a:spcBef>
        <a:spcAft>
          <a:spcPct val="0"/>
        </a:spcAft>
        <a:buChar char="–"/>
        <a:defRPr sz="2100">
          <a:solidFill>
            <a:schemeClr val="tx1"/>
          </a:solidFill>
          <a:latin typeface="+mn-lt"/>
        </a:defRPr>
      </a:lvl2pPr>
      <a:lvl3pPr marL="878205" indent="-174625" algn="l" rtl="0" eaLnBrk="0" fontAlgn="base" hangingPunct="0">
        <a:spcBef>
          <a:spcPct val="20000"/>
        </a:spcBef>
        <a:spcAft>
          <a:spcPct val="0"/>
        </a:spcAft>
        <a:buChar char="•"/>
        <a:defRPr>
          <a:solidFill>
            <a:schemeClr val="tx1"/>
          </a:solidFill>
          <a:latin typeface="+mn-lt"/>
        </a:defRPr>
      </a:lvl3pPr>
      <a:lvl4pPr marL="1230630" indent="-174625" algn="l" rtl="0" eaLnBrk="0" fontAlgn="base" hangingPunct="0">
        <a:spcBef>
          <a:spcPct val="20000"/>
        </a:spcBef>
        <a:spcAft>
          <a:spcPct val="0"/>
        </a:spcAft>
        <a:buChar char="–"/>
        <a:defRPr sz="1500">
          <a:solidFill>
            <a:schemeClr val="tx1"/>
          </a:solidFill>
          <a:latin typeface="+mn-lt"/>
        </a:defRPr>
      </a:lvl4pPr>
      <a:lvl5pPr marL="1581150" indent="-174625" algn="l" rtl="0" eaLnBrk="0" fontAlgn="base" hangingPunct="0">
        <a:spcBef>
          <a:spcPct val="20000"/>
        </a:spcBef>
        <a:spcAft>
          <a:spcPct val="0"/>
        </a:spcAft>
        <a:buChar char="»"/>
        <a:defRPr sz="1500">
          <a:solidFill>
            <a:schemeClr val="tx1"/>
          </a:solidFill>
          <a:latin typeface="+mn-lt"/>
        </a:defRPr>
      </a:lvl5pPr>
      <a:lvl6pPr marL="1934210" indent="-175895" algn="l" rtl="0" fontAlgn="base">
        <a:spcBef>
          <a:spcPct val="20000"/>
        </a:spcBef>
        <a:spcAft>
          <a:spcPct val="0"/>
        </a:spcAft>
        <a:buChar char="»"/>
        <a:defRPr sz="1540">
          <a:solidFill>
            <a:schemeClr val="tx1"/>
          </a:solidFill>
          <a:latin typeface="+mn-lt"/>
        </a:defRPr>
      </a:lvl6pPr>
      <a:lvl7pPr marL="2286000" indent="-175895" algn="l" rtl="0" fontAlgn="base">
        <a:spcBef>
          <a:spcPct val="20000"/>
        </a:spcBef>
        <a:spcAft>
          <a:spcPct val="0"/>
        </a:spcAft>
        <a:buChar char="»"/>
        <a:defRPr sz="1540">
          <a:solidFill>
            <a:schemeClr val="tx1"/>
          </a:solidFill>
          <a:latin typeface="+mn-lt"/>
        </a:defRPr>
      </a:lvl7pPr>
      <a:lvl8pPr marL="2637790" indent="-175895" algn="l" rtl="0" fontAlgn="base">
        <a:spcBef>
          <a:spcPct val="20000"/>
        </a:spcBef>
        <a:spcAft>
          <a:spcPct val="0"/>
        </a:spcAft>
        <a:buChar char="»"/>
        <a:defRPr sz="1540">
          <a:solidFill>
            <a:schemeClr val="tx1"/>
          </a:solidFill>
          <a:latin typeface="+mn-lt"/>
        </a:defRPr>
      </a:lvl8pPr>
      <a:lvl9pPr marL="2989580" indent="-175895" algn="l" rtl="0" fontAlgn="base">
        <a:spcBef>
          <a:spcPct val="20000"/>
        </a:spcBef>
        <a:spcAft>
          <a:spcPct val="0"/>
        </a:spcAft>
        <a:buChar char="»"/>
        <a:defRPr sz="1540">
          <a:solidFill>
            <a:schemeClr val="tx1"/>
          </a:solidFill>
          <a:latin typeface="+mn-lt"/>
        </a:defRPr>
      </a:lvl9pPr>
    </p:bodyStyle>
    <p:otherStyle>
      <a:defPPr>
        <a:defRPr lang="vi-VN"/>
      </a:defPPr>
      <a:lvl1pPr marL="0" algn="l" defTabSz="703580" rtl="0" eaLnBrk="1" latinLnBrk="0" hangingPunct="1">
        <a:defRPr sz="1385" kern="1200">
          <a:solidFill>
            <a:schemeClr val="tx1"/>
          </a:solidFill>
          <a:latin typeface="+mn-lt"/>
          <a:ea typeface="+mn-ea"/>
          <a:cs typeface="+mn-cs"/>
        </a:defRPr>
      </a:lvl1pPr>
      <a:lvl2pPr marL="351790" algn="l" defTabSz="703580" rtl="0" eaLnBrk="1" latinLnBrk="0" hangingPunct="1">
        <a:defRPr sz="1385" kern="1200">
          <a:solidFill>
            <a:schemeClr val="tx1"/>
          </a:solidFill>
          <a:latin typeface="+mn-lt"/>
          <a:ea typeface="+mn-ea"/>
          <a:cs typeface="+mn-cs"/>
        </a:defRPr>
      </a:lvl2pPr>
      <a:lvl3pPr marL="703580" algn="l" defTabSz="703580" rtl="0" eaLnBrk="1" latinLnBrk="0" hangingPunct="1">
        <a:defRPr sz="1385" kern="1200">
          <a:solidFill>
            <a:schemeClr val="tx1"/>
          </a:solidFill>
          <a:latin typeface="+mn-lt"/>
          <a:ea typeface="+mn-ea"/>
          <a:cs typeface="+mn-cs"/>
        </a:defRPr>
      </a:lvl3pPr>
      <a:lvl4pPr marL="1054735" algn="l" defTabSz="703580" rtl="0" eaLnBrk="1" latinLnBrk="0" hangingPunct="1">
        <a:defRPr sz="1385" kern="1200">
          <a:solidFill>
            <a:schemeClr val="tx1"/>
          </a:solidFill>
          <a:latin typeface="+mn-lt"/>
          <a:ea typeface="+mn-ea"/>
          <a:cs typeface="+mn-cs"/>
        </a:defRPr>
      </a:lvl4pPr>
      <a:lvl5pPr marL="1406525" algn="l" defTabSz="703580" rtl="0" eaLnBrk="1" latinLnBrk="0" hangingPunct="1">
        <a:defRPr sz="1385" kern="1200">
          <a:solidFill>
            <a:schemeClr val="tx1"/>
          </a:solidFill>
          <a:latin typeface="+mn-lt"/>
          <a:ea typeface="+mn-ea"/>
          <a:cs typeface="+mn-cs"/>
        </a:defRPr>
      </a:lvl5pPr>
      <a:lvl6pPr marL="1758315" algn="l" defTabSz="703580" rtl="0" eaLnBrk="1" latinLnBrk="0" hangingPunct="1">
        <a:defRPr sz="1385" kern="1200">
          <a:solidFill>
            <a:schemeClr val="tx1"/>
          </a:solidFill>
          <a:latin typeface="+mn-lt"/>
          <a:ea typeface="+mn-ea"/>
          <a:cs typeface="+mn-cs"/>
        </a:defRPr>
      </a:lvl6pPr>
      <a:lvl7pPr marL="2110105" algn="l" defTabSz="703580" rtl="0" eaLnBrk="1" latinLnBrk="0" hangingPunct="1">
        <a:defRPr sz="1385" kern="1200">
          <a:solidFill>
            <a:schemeClr val="tx1"/>
          </a:solidFill>
          <a:latin typeface="+mn-lt"/>
          <a:ea typeface="+mn-ea"/>
          <a:cs typeface="+mn-cs"/>
        </a:defRPr>
      </a:lvl7pPr>
      <a:lvl8pPr marL="2461895" algn="l" defTabSz="703580" rtl="0" eaLnBrk="1" latinLnBrk="0" hangingPunct="1">
        <a:defRPr sz="1385" kern="1200">
          <a:solidFill>
            <a:schemeClr val="tx1"/>
          </a:solidFill>
          <a:latin typeface="+mn-lt"/>
          <a:ea typeface="+mn-ea"/>
          <a:cs typeface="+mn-cs"/>
        </a:defRPr>
      </a:lvl8pPr>
      <a:lvl9pPr marL="2813685" algn="l" defTabSz="703580" rtl="0" eaLnBrk="1" latinLnBrk="0" hangingPunct="1">
        <a:defRPr sz="13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4" name="Rectangle 10"/>
          <p:cNvSpPr/>
          <p:nvPr/>
        </p:nvSpPr>
        <p:spPr>
          <a:xfrm>
            <a:off x="7221538" y="2378075"/>
            <a:ext cx="2305050" cy="360363"/>
          </a:xfrm>
          <a:prstGeom prst="rect">
            <a:avLst/>
          </a:prstGeom>
          <a:noFill/>
          <a:ln w="9525">
            <a:noFill/>
          </a:ln>
        </p:spPr>
        <p:txBody>
          <a:bodyPr wrap="none" anchor="ctr" anchorCtr="0"/>
          <a:lstStyle/>
          <a:p>
            <a:pPr algn="ctr" eaLnBrk="1" hangingPunct="1"/>
            <a:endParaRPr lang="en-US" altLang="en-US" sz="1800" dirty="0">
              <a:solidFill>
                <a:srgbClr val="006600"/>
              </a:solidFill>
              <a:latin typeface="Arial" panose="020B0604020202020204" pitchFamily="34" charset="0"/>
            </a:endParaRPr>
          </a:p>
        </p:txBody>
      </p:sp>
      <p:pic>
        <p:nvPicPr>
          <p:cNvPr id="10" name="Picture 5"/>
          <p:cNvPicPr>
            <a:picLocks noChangeAspect="1"/>
          </p:cNvPicPr>
          <p:nvPr/>
        </p:nvPicPr>
        <p:blipFill>
          <a:blip r:embed="rId2"/>
          <a:stretch>
            <a:fillRect/>
          </a:stretch>
        </p:blipFill>
        <p:spPr>
          <a:xfrm>
            <a:off x="1524000" y="0"/>
            <a:ext cx="9144000" cy="68580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nodePh="1">
                                  <p:stCondLst>
                                    <p:cond delay="0"/>
                                  </p:stCondLst>
                                  <p:endCondLst>
                                    <p:cond evt="begin" delay="0">
                                      <p:tn val="5"/>
                                    </p:cond>
                                  </p:endCondLst>
                                  <p:childTnLst>
                                    <p:set>
                                      <p:cBhvr>
                                        <p:cTn id="6" dur="1" fill="hold">
                                          <p:stCondLst>
                                            <p:cond delay="0"/>
                                          </p:stCondLst>
                                        </p:cTn>
                                        <p:tgtEl>
                                          <p:spTgt spid="52234"/>
                                        </p:tgtEl>
                                        <p:attrNameLst>
                                          <p:attrName>style.visibility</p:attrName>
                                        </p:attrNameLst>
                                      </p:cBhvr>
                                      <p:to>
                                        <p:strVal val="visible"/>
                                      </p:to>
                                    </p:set>
                                    <p:animEffect transition="in" filter="fade">
                                      <p:cBhvr>
                                        <p:cTn id="7" dur="1000"/>
                                        <p:tgtEl>
                                          <p:spTgt spid="52234"/>
                                        </p:tgtEl>
                                      </p:cBhvr>
                                    </p:animEffect>
                                    <p:anim calcmode="lin" valueType="num">
                                      <p:cBhvr>
                                        <p:cTn id="8" dur="1000" fill="hold"/>
                                        <p:tgtEl>
                                          <p:spTgt spid="52234"/>
                                        </p:tgtEl>
                                        <p:attrNameLst>
                                          <p:attrName>ppt_x</p:attrName>
                                        </p:attrNameLst>
                                      </p:cBhvr>
                                      <p:tavLst>
                                        <p:tav tm="0">
                                          <p:val>
                                            <p:strVal val="#ppt_x"/>
                                          </p:val>
                                        </p:tav>
                                        <p:tav tm="100000">
                                          <p:val>
                                            <p:strVal val="#ppt_x"/>
                                          </p:val>
                                        </p:tav>
                                      </p:tavLst>
                                    </p:anim>
                                    <p:anim calcmode="lin" valueType="num">
                                      <p:cBhvr>
                                        <p:cTn id="9" dur="900" decel="100000" fill="hold"/>
                                        <p:tgtEl>
                                          <p:spTgt spid="5223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223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edg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p:cNvSpPr/>
          <p:nvPr/>
        </p:nvSpPr>
        <p:spPr>
          <a:xfrm>
            <a:off x="479425" y="692150"/>
            <a:ext cx="11233150" cy="1441450"/>
          </a:xfrm>
          <a:prstGeom prst="homePlat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a:ln>
                  <a:noFill/>
                </a:ln>
                <a:solidFill>
                  <a:srgbClr val="7030A0"/>
                </a:solidFill>
                <a:effectLst/>
                <a:uLnTx/>
                <a:uFillTx/>
                <a:latin typeface="+mn-lt"/>
                <a:ea typeface="+mn-ea"/>
                <a:cs typeface="+mn-cs"/>
              </a:rPr>
              <a:t>	Bài đọc kể về ai? </a:t>
            </a:r>
            <a:r>
              <a:rPr kumimoji="0" lang="en-US" sz="4000" b="1" i="0" u="none" strike="noStrike" kern="1200" cap="none" spc="0" normalizeH="0" baseline="0" noProof="0" dirty="0" err="1">
                <a:ln>
                  <a:noFill/>
                </a:ln>
                <a:solidFill>
                  <a:srgbClr val="7030A0"/>
                </a:solidFill>
                <a:effectLst/>
                <a:uLnTx/>
                <a:uFillTx/>
                <a:latin typeface="+mn-lt"/>
                <a:ea typeface="+mn-ea"/>
                <a:cs typeface="+mn-cs"/>
              </a:rPr>
              <a:t>Đó</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là</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người</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như</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thế</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nào</a:t>
            </a:r>
            <a:r>
              <a:rPr kumimoji="0" lang="en-US" sz="4000" b="1" i="0" u="none" strike="noStrike" kern="1200" cap="none" spc="0" normalizeH="0" baseline="0" noProof="0" dirty="0">
                <a:ln>
                  <a:noFill/>
                </a:ln>
                <a:solidFill>
                  <a:srgbClr val="7030A0"/>
                </a:solidFill>
                <a:effectLst/>
                <a:uLnTx/>
                <a:uFillTx/>
                <a:latin typeface="+mn-lt"/>
                <a:ea typeface="+mn-ea"/>
                <a:cs typeface="+mn-cs"/>
              </a:rPr>
              <a:t>?</a:t>
            </a:r>
          </a:p>
        </p:txBody>
      </p:sp>
      <p:sp>
        <p:nvSpPr>
          <p:cNvPr id="14" name="Speech Bubble: Rectangle with Corners Rounded 13"/>
          <p:cNvSpPr/>
          <p:nvPr/>
        </p:nvSpPr>
        <p:spPr>
          <a:xfrm>
            <a:off x="695325" y="2852738"/>
            <a:ext cx="11017250" cy="3168650"/>
          </a:xfrm>
          <a:prstGeom prst="wedgeRoundRectCallout">
            <a:avLst>
              <a:gd name="adj1" fmla="val -39097"/>
              <a:gd name="adj2" fmla="val 616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a:ln>
                  <a:noFill/>
                </a:ln>
                <a:solidFill>
                  <a:schemeClr val="accent2">
                    <a:lumMod val="75000"/>
                  </a:schemeClr>
                </a:solidFill>
                <a:effectLst/>
                <a:uLnTx/>
                <a:uFillTx/>
                <a:latin typeface="+mn-lt"/>
                <a:ea typeface="+mn-ea"/>
                <a:cs typeface="+mn-cs"/>
              </a:rPr>
              <a:t>	Bài đọc nói về Hải Thượng Lãn Ông. </a:t>
            </a:r>
            <a:r>
              <a:rPr kumimoji="0" lang="en-US" sz="4000" b="1" i="0" u="none" strike="noStrike" kern="1200" cap="none" spc="0" normalizeH="0" baseline="0" noProof="0" dirty="0" err="1">
                <a:ln>
                  <a:noFill/>
                </a:ln>
                <a:solidFill>
                  <a:schemeClr val="accent2">
                    <a:lumMod val="75000"/>
                  </a:schemeClr>
                </a:solidFill>
                <a:effectLst/>
                <a:uLnTx/>
                <a:uFillTx/>
                <a:latin typeface="+mn-lt"/>
                <a:ea typeface="+mn-ea"/>
                <a:cs typeface="+mn-cs"/>
              </a:rPr>
              <a:t>Ông</a:t>
            </a:r>
            <a:r>
              <a:rPr kumimoji="0" lang="en-US" sz="4000" b="1" i="0" u="none" strike="noStrike" kern="1200" cap="none" spc="0" normalizeH="0" baseline="0" noProof="0" dirty="0">
                <a:ln>
                  <a:noFill/>
                </a:ln>
                <a:solidFill>
                  <a:schemeClr val="accent2">
                    <a:lumMod val="75000"/>
                  </a:schemeClr>
                </a:solidFill>
                <a:effectLst/>
                <a:uLnTx/>
                <a:uFillTx/>
                <a:latin typeface="+mn-lt"/>
                <a:ea typeface="+mn-ea"/>
                <a:cs typeface="+mn-cs"/>
              </a:rPr>
              <a:t> </a:t>
            </a:r>
            <a:r>
              <a:rPr kumimoji="0" lang="en-US" sz="4000" b="1" i="0" u="none" strike="noStrike" kern="1200" cap="none" spc="0" normalizeH="0" baseline="0" noProof="0" dirty="0" err="1">
                <a:ln>
                  <a:noFill/>
                </a:ln>
                <a:solidFill>
                  <a:schemeClr val="accent2">
                    <a:lumMod val="75000"/>
                  </a:schemeClr>
                </a:solidFill>
                <a:effectLst/>
                <a:uLnTx/>
                <a:uFillTx/>
                <a:latin typeface="+mn-lt"/>
                <a:ea typeface="+mn-ea"/>
                <a:cs typeface="+mn-cs"/>
              </a:rPr>
              <a:t>là</a:t>
            </a:r>
            <a:r>
              <a:rPr kumimoji="0" lang="en-US" sz="4000" b="1" i="0" u="none" strike="noStrike" kern="1200" cap="none" spc="0" normalizeH="0" baseline="0" noProof="0" dirty="0">
                <a:ln>
                  <a:noFill/>
                </a:ln>
                <a:solidFill>
                  <a:schemeClr val="accent2">
                    <a:lumMod val="75000"/>
                  </a:schemeClr>
                </a:solidFill>
                <a:effectLst/>
                <a:uLnTx/>
                <a:uFillTx/>
                <a:latin typeface="+mn-lt"/>
                <a:ea typeface="+mn-ea"/>
                <a:cs typeface="+mn-cs"/>
              </a:rPr>
              <a:t> </a:t>
            </a:r>
            <a:r>
              <a:rPr kumimoji="0" lang="en-US" sz="4000" b="1" i="0" u="none" strike="noStrike" kern="1200" cap="none" spc="0" normalizeH="0" baseline="0" noProof="0" dirty="0" err="1">
                <a:ln>
                  <a:noFill/>
                </a:ln>
                <a:solidFill>
                  <a:schemeClr val="accent2">
                    <a:lumMod val="75000"/>
                  </a:schemeClr>
                </a:solidFill>
                <a:effectLst/>
                <a:uLnTx/>
                <a:uFillTx/>
                <a:latin typeface="+mn-lt"/>
                <a:ea typeface="+mn-ea"/>
                <a:cs typeface="+mn-cs"/>
              </a:rPr>
              <a:t>một</a:t>
            </a:r>
            <a:r>
              <a:rPr kumimoji="0" lang="en-US" sz="4000" b="1" i="0" u="none" strike="noStrike" kern="1200" cap="none" spc="0" normalizeH="0" baseline="0" noProof="0" dirty="0">
                <a:ln>
                  <a:noFill/>
                </a:ln>
                <a:solidFill>
                  <a:schemeClr val="accent2">
                    <a:lumMod val="75000"/>
                  </a:schemeClr>
                </a:solidFill>
                <a:effectLst/>
                <a:uLnTx/>
                <a:uFillTx/>
                <a:latin typeface="+mn-lt"/>
                <a:ea typeface="+mn-ea"/>
                <a:cs typeface="+mn-cs"/>
              </a:rPr>
              <a:t> </a:t>
            </a:r>
            <a:r>
              <a:rPr kumimoji="0" lang="en-US" sz="4000" b="1" i="0" u="none" strike="noStrike" kern="1200" cap="none" spc="0" normalizeH="0" baseline="0" noProof="0" dirty="0" err="1">
                <a:ln>
                  <a:noFill/>
                </a:ln>
                <a:solidFill>
                  <a:schemeClr val="accent2">
                    <a:lumMod val="75000"/>
                  </a:schemeClr>
                </a:solidFill>
                <a:effectLst/>
                <a:uLnTx/>
                <a:uFillTx/>
                <a:latin typeface="+mn-lt"/>
                <a:ea typeface="+mn-ea"/>
                <a:cs typeface="+mn-cs"/>
              </a:rPr>
              <a:t>thầy</a:t>
            </a:r>
            <a:r>
              <a:rPr kumimoji="0" lang="en-US" sz="4000" b="1" i="0" u="none" strike="noStrike" kern="1200" cap="none" spc="0" normalizeH="0" baseline="0" noProof="0" dirty="0">
                <a:ln>
                  <a:noFill/>
                </a:ln>
                <a:solidFill>
                  <a:schemeClr val="accent2">
                    <a:lumMod val="75000"/>
                  </a:schemeClr>
                </a:solidFill>
                <a:effectLst/>
                <a:uLnTx/>
                <a:uFillTx/>
                <a:latin typeface="+mn-lt"/>
                <a:ea typeface="+mn-ea"/>
                <a:cs typeface="+mn-cs"/>
              </a:rPr>
              <a:t> </a:t>
            </a:r>
            <a:r>
              <a:rPr kumimoji="0" lang="en-US" sz="4000" b="1" i="0" u="none" strike="noStrike" kern="1200" cap="none" spc="0" normalizeH="0" baseline="0" noProof="0" dirty="0" err="1">
                <a:ln>
                  <a:noFill/>
                </a:ln>
                <a:solidFill>
                  <a:schemeClr val="accent2">
                    <a:lumMod val="75000"/>
                  </a:schemeClr>
                </a:solidFill>
                <a:effectLst/>
                <a:uLnTx/>
                <a:uFillTx/>
                <a:latin typeface="+mn-lt"/>
                <a:ea typeface="+mn-ea"/>
                <a:cs typeface="+mn-cs"/>
              </a:rPr>
              <a:t>thuốc</a:t>
            </a:r>
            <a:r>
              <a:rPr kumimoji="0" lang="en-US" sz="4000" b="1" i="0" u="none" strike="noStrike" kern="1200" cap="none" spc="0" normalizeH="0" baseline="0" noProof="0" dirty="0">
                <a:ln>
                  <a:noFill/>
                </a:ln>
                <a:solidFill>
                  <a:schemeClr val="accent2">
                    <a:lumMod val="75000"/>
                  </a:schemeClr>
                </a:solidFill>
                <a:effectLst/>
                <a:uLnTx/>
                <a:uFillTx/>
                <a:latin typeface="+mn-lt"/>
                <a:ea typeface="+mn-ea"/>
                <a:cs typeface="+mn-cs"/>
              </a:rPr>
              <a:t> </a:t>
            </a:r>
            <a:r>
              <a:rPr kumimoji="0" lang="en-US" sz="4000" b="1" i="0" u="none" strike="noStrike" kern="1200" cap="none" spc="0" normalizeH="0" baseline="0" noProof="0" dirty="0" err="1">
                <a:ln>
                  <a:noFill/>
                </a:ln>
                <a:solidFill>
                  <a:schemeClr val="accent2">
                    <a:lumMod val="75000"/>
                  </a:schemeClr>
                </a:solidFill>
                <a:effectLst/>
                <a:uLnTx/>
                <a:uFillTx/>
                <a:latin typeface="+mn-lt"/>
                <a:ea typeface="+mn-ea"/>
                <a:cs typeface="+mn-cs"/>
              </a:rPr>
              <a:t>giàu</a:t>
            </a:r>
            <a:r>
              <a:rPr kumimoji="0" lang="en-US" sz="4000" b="1" i="0" u="none" strike="noStrike" kern="1200" cap="none" spc="0" normalizeH="0" baseline="0" noProof="0" dirty="0">
                <a:ln>
                  <a:noFill/>
                </a:ln>
                <a:solidFill>
                  <a:schemeClr val="accent2">
                    <a:lumMod val="75000"/>
                  </a:schemeClr>
                </a:solidFill>
                <a:effectLst/>
                <a:uLnTx/>
                <a:uFillTx/>
                <a:latin typeface="+mn-lt"/>
                <a:ea typeface="+mn-ea"/>
                <a:cs typeface="+mn-cs"/>
              </a:rPr>
              <a:t> </a:t>
            </a:r>
            <a:r>
              <a:rPr kumimoji="0" lang="en-US" sz="4000" b="1" i="0" u="none" strike="noStrike" kern="1200" cap="none" spc="0" normalizeH="0" baseline="0" noProof="0" dirty="0" err="1">
                <a:ln>
                  <a:noFill/>
                </a:ln>
                <a:solidFill>
                  <a:schemeClr val="accent2">
                    <a:lumMod val="75000"/>
                  </a:schemeClr>
                </a:solidFill>
                <a:effectLst/>
                <a:uLnTx/>
                <a:uFillTx/>
                <a:latin typeface="+mn-lt"/>
                <a:ea typeface="+mn-ea"/>
                <a:cs typeface="+mn-cs"/>
              </a:rPr>
              <a:t>lòng</a:t>
            </a:r>
            <a:r>
              <a:rPr kumimoji="0" lang="en-US" sz="4000" b="1" i="0" u="none" strike="noStrike" kern="1200" cap="none" spc="0" normalizeH="0" baseline="0" noProof="0" dirty="0">
                <a:ln>
                  <a:noFill/>
                </a:ln>
                <a:solidFill>
                  <a:schemeClr val="accent2">
                    <a:lumMod val="75000"/>
                  </a:schemeClr>
                </a:solidFill>
                <a:effectLst/>
                <a:uLnTx/>
                <a:uFillTx/>
                <a:latin typeface="+mn-lt"/>
                <a:ea typeface="+mn-ea"/>
                <a:cs typeface="+mn-cs"/>
              </a:rPr>
              <a:t> </a:t>
            </a:r>
            <a:r>
              <a:rPr kumimoji="0" lang="en-US" sz="4000" b="1" i="0" u="none" strike="noStrike" kern="1200" cap="none" spc="0" normalizeH="0" baseline="0" noProof="0" dirty="0" err="1">
                <a:ln>
                  <a:noFill/>
                </a:ln>
                <a:solidFill>
                  <a:schemeClr val="accent2">
                    <a:lumMod val="75000"/>
                  </a:schemeClr>
                </a:solidFill>
                <a:effectLst/>
                <a:uLnTx/>
                <a:uFillTx/>
                <a:latin typeface="+mn-lt"/>
                <a:ea typeface="+mn-ea"/>
                <a:cs typeface="+mn-cs"/>
              </a:rPr>
              <a:t>nhân</a:t>
            </a:r>
            <a:r>
              <a:rPr kumimoji="0" lang="en-US" sz="4000" b="1" i="0" u="none" strike="noStrike" kern="1200" cap="none" spc="0" normalizeH="0" baseline="0" noProof="0" dirty="0">
                <a:ln>
                  <a:noFill/>
                </a:ln>
                <a:solidFill>
                  <a:schemeClr val="accent2">
                    <a:lumMod val="75000"/>
                  </a:schemeClr>
                </a:solidFill>
                <a:effectLst/>
                <a:uLnTx/>
                <a:uFillTx/>
                <a:latin typeface="+mn-lt"/>
                <a:ea typeface="+mn-ea"/>
                <a:cs typeface="+mn-cs"/>
              </a:rPr>
              <a:t> </a:t>
            </a:r>
            <a:r>
              <a:rPr kumimoji="0" lang="en-US" sz="4000" b="1" i="0" u="none" strike="noStrike" kern="1200" cap="none" spc="0" normalizeH="0" baseline="0" noProof="0" dirty="0" err="1">
                <a:ln>
                  <a:noFill/>
                </a:ln>
                <a:solidFill>
                  <a:schemeClr val="accent2">
                    <a:lumMod val="75000"/>
                  </a:schemeClr>
                </a:solidFill>
                <a:effectLst/>
                <a:uLnTx/>
                <a:uFillTx/>
                <a:latin typeface="+mn-lt"/>
                <a:ea typeface="+mn-ea"/>
                <a:cs typeface="+mn-cs"/>
              </a:rPr>
              <a:t>ái</a:t>
            </a:r>
            <a:r>
              <a:rPr kumimoji="0" lang="en-US" sz="4000" b="1" i="0" u="none" strike="noStrike" kern="1200" cap="none" spc="0" normalizeH="0" baseline="0" noProof="0" dirty="0">
                <a:ln>
                  <a:noFill/>
                </a:ln>
                <a:solidFill>
                  <a:schemeClr val="accent2">
                    <a:lumMod val="75000"/>
                  </a:schemeClr>
                </a:solidFill>
                <a:effectLst/>
                <a:uLnTx/>
                <a:uFillTx/>
                <a:latin typeface="+mn-lt"/>
                <a:ea typeface="+mn-ea"/>
                <a:cs typeface="+mn-cs"/>
              </a:rPr>
              <a:t>, </a:t>
            </a:r>
            <a:r>
              <a:rPr kumimoji="0" lang="en-US" sz="4000" b="1" i="0" u="none" strike="noStrike" kern="1200" cap="none" spc="0" normalizeH="0" baseline="0" noProof="0" dirty="0" err="1">
                <a:ln>
                  <a:noFill/>
                </a:ln>
                <a:solidFill>
                  <a:schemeClr val="accent2">
                    <a:lumMod val="75000"/>
                  </a:schemeClr>
                </a:solidFill>
                <a:effectLst/>
                <a:uLnTx/>
                <a:uFillTx/>
                <a:latin typeface="+mn-lt"/>
                <a:ea typeface="+mn-ea"/>
                <a:cs typeface="+mn-cs"/>
              </a:rPr>
              <a:t>không</a:t>
            </a:r>
            <a:r>
              <a:rPr kumimoji="0" lang="en-US" sz="4000" b="1" i="0" u="none" strike="noStrike" kern="1200" cap="none" spc="0" normalizeH="0" baseline="0" noProof="0" dirty="0">
                <a:ln>
                  <a:noFill/>
                </a:ln>
                <a:solidFill>
                  <a:schemeClr val="accent2">
                    <a:lumMod val="75000"/>
                  </a:schemeClr>
                </a:solidFill>
                <a:effectLst/>
                <a:uLnTx/>
                <a:uFillTx/>
                <a:latin typeface="+mn-lt"/>
                <a:ea typeface="+mn-ea"/>
                <a:cs typeface="+mn-cs"/>
              </a:rPr>
              <a:t> </a:t>
            </a:r>
            <a:r>
              <a:rPr kumimoji="0" lang="en-US" sz="4000" b="1" i="0" u="none" strike="noStrike" kern="1200" cap="none" spc="0" normalizeH="0" baseline="0" noProof="0" dirty="0" err="1">
                <a:ln>
                  <a:noFill/>
                </a:ln>
                <a:solidFill>
                  <a:schemeClr val="accent2">
                    <a:lumMod val="75000"/>
                  </a:schemeClr>
                </a:solidFill>
                <a:effectLst/>
                <a:uLnTx/>
                <a:uFillTx/>
                <a:latin typeface="+mn-lt"/>
                <a:ea typeface="+mn-ea"/>
                <a:cs typeface="+mn-cs"/>
              </a:rPr>
              <a:t>màng</a:t>
            </a:r>
            <a:r>
              <a:rPr kumimoji="0" lang="en-US" sz="4000" b="1" i="0" u="none" strike="noStrike" kern="1200" cap="none" spc="0" normalizeH="0" baseline="0" noProof="0" dirty="0">
                <a:ln>
                  <a:noFill/>
                </a:ln>
                <a:solidFill>
                  <a:schemeClr val="accent2">
                    <a:lumMod val="75000"/>
                  </a:schemeClr>
                </a:solidFill>
                <a:effectLst/>
                <a:uLnTx/>
                <a:uFillTx/>
                <a:latin typeface="+mn-lt"/>
                <a:ea typeface="+mn-ea"/>
                <a:cs typeface="+mn-cs"/>
              </a:rPr>
              <a:t> </a:t>
            </a:r>
            <a:r>
              <a:rPr kumimoji="0" lang="en-US" sz="4000" b="1" i="0" u="none" strike="noStrike" kern="1200" cap="none" spc="0" normalizeH="0" baseline="0" noProof="0" dirty="0" err="1">
                <a:ln>
                  <a:noFill/>
                </a:ln>
                <a:solidFill>
                  <a:schemeClr val="accent2">
                    <a:lumMod val="75000"/>
                  </a:schemeClr>
                </a:solidFill>
                <a:effectLst/>
                <a:uLnTx/>
                <a:uFillTx/>
                <a:latin typeface="+mn-lt"/>
                <a:ea typeface="+mn-ea"/>
                <a:cs typeface="+mn-cs"/>
              </a:rPr>
              <a:t>danh</a:t>
            </a:r>
            <a:r>
              <a:rPr kumimoji="0" lang="en-US" sz="4000" b="1" i="0" u="none" strike="noStrike" kern="1200" cap="none" spc="0" normalizeH="0" baseline="0" noProof="0" dirty="0">
                <a:ln>
                  <a:noFill/>
                </a:ln>
                <a:solidFill>
                  <a:schemeClr val="accent2">
                    <a:lumMod val="75000"/>
                  </a:schemeClr>
                </a:solidFill>
                <a:effectLst/>
                <a:uLnTx/>
                <a:uFillTx/>
                <a:latin typeface="+mn-lt"/>
                <a:ea typeface="+mn-ea"/>
                <a:cs typeface="+mn-cs"/>
              </a:rPr>
              <a:t> </a:t>
            </a:r>
            <a:r>
              <a:rPr kumimoji="0" lang="en-US" sz="4000" b="1" i="0" u="none" strike="noStrike" kern="1200" cap="none" spc="0" normalizeH="0" baseline="0" noProof="0" dirty="0" err="1">
                <a:ln>
                  <a:noFill/>
                </a:ln>
                <a:solidFill>
                  <a:schemeClr val="accent2">
                    <a:lumMod val="75000"/>
                  </a:schemeClr>
                </a:solidFill>
                <a:effectLst/>
                <a:uLnTx/>
                <a:uFillTx/>
                <a:latin typeface="+mn-lt"/>
                <a:ea typeface="+mn-ea"/>
                <a:cs typeface="+mn-cs"/>
              </a:rPr>
              <a:t>lợi</a:t>
            </a:r>
            <a:r>
              <a:rPr kumimoji="0" lang="en-US" sz="4000" b="1" i="0" u="none" strike="noStrike" kern="1200" cap="none" spc="0" normalizeH="0" baseline="0" noProof="0" dirty="0">
                <a:ln>
                  <a:noFill/>
                </a:ln>
                <a:solidFill>
                  <a:schemeClr val="accent2">
                    <a:lumMod val="75000"/>
                  </a:schemeClr>
                </a:solidFill>
                <a:effectLst/>
                <a:uLnTx/>
                <a:uFillTx/>
                <a:latin typeface="+mn-lt"/>
                <a:ea typeface="+mn-ea"/>
                <a:cs typeface="+mn-cs"/>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p:cNvSpPr/>
          <p:nvPr/>
        </p:nvSpPr>
        <p:spPr>
          <a:xfrm>
            <a:off x="839788" y="161925"/>
            <a:ext cx="10656888" cy="2160588"/>
          </a:xfrm>
          <a:prstGeom prst="homePlat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rgbClr val="7030A0"/>
                </a:solidFill>
                <a:effectLst/>
                <a:uLnTx/>
                <a:uFillTx/>
                <a:latin typeface="+mn-lt"/>
                <a:ea typeface="+mn-ea"/>
                <a:cs typeface="+mn-cs"/>
              </a:rPr>
              <a:t>	Tìm những chi tiết nói lên lòng nhân ái của Lãn Ông trong việc ông chữa bệnh cho con người thuyền chài.</a:t>
            </a:r>
          </a:p>
        </p:txBody>
      </p:sp>
      <p:sp>
        <p:nvSpPr>
          <p:cNvPr id="14" name="Speech Bubble: Rectangle with Corners Rounded 13"/>
          <p:cNvSpPr/>
          <p:nvPr/>
        </p:nvSpPr>
        <p:spPr>
          <a:xfrm>
            <a:off x="334963" y="2509838"/>
            <a:ext cx="11593513" cy="4032250"/>
          </a:xfrm>
          <a:prstGeom prst="wedgeRoundRectCallout">
            <a:avLst>
              <a:gd name="adj1" fmla="val -38777"/>
              <a:gd name="adj2" fmla="val 56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buNone/>
            </a:pPr>
            <a:r>
              <a:rPr lang="en-US" altLang="en-US" sz="2200" dirty="0">
                <a:solidFill>
                  <a:srgbClr val="7F7F7F"/>
                </a:solidFill>
                <a:latin typeface="Times New Roman" panose="02020603050405020304" pitchFamily="18" charset="0"/>
                <a:cs typeface="Times New Roman" panose="02020603050405020304" pitchFamily="18" charset="0"/>
              </a:rPr>
              <a:t> 	</a:t>
            </a:r>
            <a:r>
              <a:rPr lang="en-US" altLang="en-US" sz="3600" b="1" dirty="0">
                <a:solidFill>
                  <a:srgbClr val="19194D"/>
                </a:solidFill>
                <a:latin typeface="Arial" panose="020B0604020202020204" pitchFamily="34" charset="0"/>
                <a:cs typeface="Times New Roman" panose="02020603050405020304" pitchFamily="18" charset="0"/>
              </a:rPr>
              <a:t>Lãn Ông nghe con người thuyền ch</a:t>
            </a:r>
            <a:r>
              <a:rPr lang="en-US" altLang="en-US" sz="3600" b="1" dirty="0">
                <a:solidFill>
                  <a:srgbClr val="19194D"/>
                </a:solidFill>
                <a:latin typeface="Arial" panose="020B0604020202020204" pitchFamily="34" charset="0"/>
                <a:ea typeface="Times New Roman" panose="02020603050405020304" pitchFamily="18" charset="0"/>
              </a:rPr>
              <a:t>à</a:t>
            </a:r>
            <a:r>
              <a:rPr lang="en-US" altLang="en-US" sz="3600" b="1" dirty="0">
                <a:solidFill>
                  <a:srgbClr val="19194D"/>
                </a:solidFill>
                <a:latin typeface="Arial" panose="020B0604020202020204" pitchFamily="34" charset="0"/>
                <a:cs typeface="Times New Roman" panose="02020603050405020304" pitchFamily="18" charset="0"/>
              </a:rPr>
              <a:t>i bị bệnh đậu nặng, tự tìm đến thăm. Ông ân cần chăm sóc cháu bé suốt cả tháng trời, không ngại khổ. Ông chữa khỏi bệnh cho nó. Ông chẳng những không lấy tiền m</a:t>
            </a:r>
            <a:r>
              <a:rPr lang="en-US" altLang="en-US" sz="3600" b="1" dirty="0">
                <a:solidFill>
                  <a:srgbClr val="19194D"/>
                </a:solidFill>
                <a:latin typeface="Arial" panose="020B0604020202020204" pitchFamily="34" charset="0"/>
                <a:ea typeface="Times New Roman" panose="02020603050405020304" pitchFamily="18" charset="0"/>
              </a:rPr>
              <a:t>à</a:t>
            </a:r>
            <a:r>
              <a:rPr lang="en-US" altLang="en-US" sz="3600" b="1" dirty="0">
                <a:solidFill>
                  <a:srgbClr val="19194D"/>
                </a:solidFill>
                <a:latin typeface="Arial" panose="020B0604020202020204" pitchFamily="34" charset="0"/>
                <a:cs typeface="Times New Roman" panose="02020603050405020304" pitchFamily="18" charset="0"/>
              </a:rPr>
              <a:t> còn cho thêm gạo, củi.</a:t>
            </a:r>
            <a:endParaRPr sz="3600" b="1" dirty="0">
              <a:solidFill>
                <a:srgbClr val="19194D"/>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839788" y="1268413"/>
            <a:ext cx="10585450" cy="2881313"/>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703580" rtl="0" eaLnBrk="1" fontAlgn="base" latinLnBrk="0" hangingPunct="1">
              <a:lnSpc>
                <a:spcPct val="150000"/>
              </a:lnSpc>
              <a:spcBef>
                <a:spcPct val="0"/>
              </a:spcBef>
              <a:spcAft>
                <a:spcPct val="0"/>
              </a:spcAft>
              <a:buClrTx/>
              <a:buSzTx/>
              <a:buFontTx/>
              <a:buNone/>
              <a:defRPr/>
            </a:pPr>
            <a:r>
              <a:rPr kumimoji="0" lang="en-US" sz="4400" b="1" i="0" u="none" strike="noStrike" kern="1200" cap="none" spc="0" normalizeH="0" baseline="0" noProof="0" dirty="0">
                <a:ln>
                  <a:noFill/>
                </a:ln>
                <a:solidFill>
                  <a:srgbClr val="FF0000"/>
                </a:solidFill>
                <a:effectLst/>
                <a:uLnTx/>
                <a:uFillTx/>
                <a:latin typeface="+mn-lt"/>
                <a:ea typeface="+mn-ea"/>
                <a:cs typeface="+mn-cs"/>
              </a:rPr>
              <a:t>	Ân cần chăm sóc: </a:t>
            </a:r>
            <a:r>
              <a:rPr kumimoji="0" lang="en-US" sz="4400" b="1" i="0" u="none" strike="noStrike" kern="1200" cap="none" spc="0" normalizeH="0" baseline="0" noProof="0" dirty="0">
                <a:ln>
                  <a:noFill/>
                </a:ln>
                <a:solidFill>
                  <a:srgbClr val="7030A0"/>
                </a:solidFill>
                <a:effectLst/>
                <a:uLnTx/>
                <a:uFillTx/>
                <a:latin typeface="+mn-lt"/>
                <a:ea typeface="+mn-ea"/>
                <a:cs typeface="+mn-cs"/>
              </a:rPr>
              <a:t>chăm sóc một cách niềm nở, đầy nhiệt tình và chu đáo.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p:cNvSpPr/>
          <p:nvPr/>
        </p:nvSpPr>
        <p:spPr>
          <a:xfrm>
            <a:off x="1704975" y="295275"/>
            <a:ext cx="8780463" cy="2133600"/>
          </a:xfrm>
          <a:prstGeom prst="homePlat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a:ln>
                  <a:noFill/>
                </a:ln>
                <a:solidFill>
                  <a:srgbClr val="7030A0"/>
                </a:solidFill>
                <a:effectLst/>
                <a:uLnTx/>
                <a:uFillTx/>
                <a:latin typeface="+mn-lt"/>
                <a:ea typeface="+mn-ea"/>
                <a:cs typeface="+mn-cs"/>
              </a:rPr>
              <a:t>	Điều gì thể hiện lòng nhân ái của Lãn Ông trong việc chữa bệnh cho người phụ nữ?</a:t>
            </a:r>
          </a:p>
        </p:txBody>
      </p:sp>
      <p:sp>
        <p:nvSpPr>
          <p:cNvPr id="14" name="Speech Bubble: Rectangle with Corners Rounded 13"/>
          <p:cNvSpPr/>
          <p:nvPr/>
        </p:nvSpPr>
        <p:spPr>
          <a:xfrm>
            <a:off x="407988" y="2852738"/>
            <a:ext cx="11449050" cy="2736850"/>
          </a:xfrm>
          <a:prstGeom prst="wedgeRoundRectCallout">
            <a:avLst>
              <a:gd name="adj1" fmla="val -40257"/>
              <a:gd name="adj2" fmla="val 834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Người phụ nữ chết do tay thầy thuốc khác, song ông tự buộc tội mình về cái chết ấy.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Điều</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đó</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chứng</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tỏ</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ông</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là</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một</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thầy</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thuốc</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rất</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có</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lương</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tâm</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và</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trách</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nhiệm</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1693863" y="1268413"/>
            <a:ext cx="8791575" cy="2881313"/>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703580" rtl="0" eaLnBrk="1" fontAlgn="base" latinLnBrk="0" hangingPunct="1">
              <a:lnSpc>
                <a:spcPct val="150000"/>
              </a:lnSpc>
              <a:spcBef>
                <a:spcPct val="0"/>
              </a:spcBef>
              <a:spcAft>
                <a:spcPct val="0"/>
              </a:spcAft>
              <a:buClrTx/>
              <a:buSzTx/>
              <a:buFontTx/>
              <a:buNone/>
              <a:defRPr/>
            </a:pPr>
            <a:r>
              <a:rPr kumimoji="0" lang="en-US" sz="4400" b="1" i="0" u="none" strike="noStrike" kern="1200" cap="none" spc="0" normalizeH="0" baseline="0" noProof="0" dirty="0">
                <a:ln>
                  <a:noFill/>
                </a:ln>
                <a:solidFill>
                  <a:srgbClr val="FF0000"/>
                </a:solidFill>
                <a:effectLst/>
                <a:uLnTx/>
                <a:uFillTx/>
                <a:latin typeface="+mn-lt"/>
                <a:ea typeface="+mn-ea"/>
                <a:cs typeface="+mn-cs"/>
              </a:rPr>
              <a:t>	Hối hận: </a:t>
            </a:r>
            <a:r>
              <a:rPr kumimoji="0" lang="en-US" sz="4400" b="1" i="0" u="none" strike="noStrike" kern="1200" cap="none" spc="0" normalizeH="0" baseline="0" noProof="0" dirty="0">
                <a:ln>
                  <a:noFill/>
                </a:ln>
                <a:solidFill>
                  <a:srgbClr val="7030A0"/>
                </a:solidFill>
                <a:effectLst/>
                <a:uLnTx/>
                <a:uFillTx/>
                <a:latin typeface="+mn-lt"/>
                <a:ea typeface="+mn-ea"/>
                <a:cs typeface="+mn-cs"/>
              </a:rPr>
              <a:t>cảm thấy đau khổ, tự trách mình đã lầm lỗi.</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p:cNvSpPr/>
          <p:nvPr/>
        </p:nvSpPr>
        <p:spPr>
          <a:xfrm>
            <a:off x="1704975" y="295275"/>
            <a:ext cx="8780463" cy="2133600"/>
          </a:xfrm>
          <a:prstGeom prst="homePlat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a:ln>
                  <a:noFill/>
                </a:ln>
                <a:solidFill>
                  <a:srgbClr val="7030A0"/>
                </a:solidFill>
                <a:effectLst/>
                <a:uLnTx/>
                <a:uFillTx/>
                <a:latin typeface="+mn-lt"/>
                <a:ea typeface="+mn-ea"/>
                <a:cs typeface="+mn-cs"/>
              </a:rPr>
              <a:t>	Đoạn 1 và đoạn 2 giúp các em làm rõ phẩm chất gì của Hải Thượng Lãn Ông?</a:t>
            </a:r>
          </a:p>
        </p:txBody>
      </p:sp>
      <p:sp>
        <p:nvSpPr>
          <p:cNvPr id="14" name="Speech Bubble: Rectangle with Corners Rounded 13"/>
          <p:cNvSpPr/>
          <p:nvPr/>
        </p:nvSpPr>
        <p:spPr>
          <a:xfrm>
            <a:off x="1774825" y="2708275"/>
            <a:ext cx="8780463" cy="2160588"/>
          </a:xfrm>
          <a:prstGeom prst="wedgeRoundRectCallout">
            <a:avLst>
              <a:gd name="adj1" fmla="val -42680"/>
              <a:gd name="adj2" fmla="val 1057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Hải Thượng Lãn Ông là người giàu lòng nhân ái.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p:cNvSpPr/>
          <p:nvPr/>
        </p:nvSpPr>
        <p:spPr>
          <a:xfrm>
            <a:off x="1704975" y="379413"/>
            <a:ext cx="8780463" cy="2133600"/>
          </a:xfrm>
          <a:prstGeom prst="homePlat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a:ln>
                  <a:noFill/>
                </a:ln>
                <a:solidFill>
                  <a:srgbClr val="7030A0"/>
                </a:solidFill>
                <a:effectLst/>
                <a:uLnTx/>
                <a:uFillTx/>
                <a:latin typeface="+mn-lt"/>
                <a:ea typeface="+mn-ea"/>
                <a:cs typeface="+mn-cs"/>
              </a:rPr>
              <a:t>	Vì sao có thể nói Lãn Ông là một người không màng danh lợi?</a:t>
            </a:r>
          </a:p>
        </p:txBody>
      </p:sp>
      <p:sp>
        <p:nvSpPr>
          <p:cNvPr id="14" name="Speech Bubble: Rectangle with Corners Rounded 13"/>
          <p:cNvSpPr/>
          <p:nvPr/>
        </p:nvSpPr>
        <p:spPr>
          <a:xfrm>
            <a:off x="623888" y="2852738"/>
            <a:ext cx="11088688" cy="2447925"/>
          </a:xfrm>
          <a:prstGeom prst="wedgeRoundRectCallout">
            <a:avLst>
              <a:gd name="adj1" fmla="val -41406"/>
              <a:gd name="adj2" fmla="val 944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Lãn Ông nhiều lần được vua chúa vời vào cung chữa bệnh và được tiến cử vào chức ngự y, song ông đã khéo léo chối từ.</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80">
                                          <p:stCondLst>
                                            <p:cond delay="0"/>
                                          </p:stCondLst>
                                        </p:cTn>
                                        <p:tgtEl>
                                          <p:spTgt spid="14"/>
                                        </p:tgtEl>
                                      </p:cBhvr>
                                    </p:animEffect>
                                    <p:anim calcmode="lin" valueType="num">
                                      <p:cBhvr>
                                        <p:cTn id="1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1" dur="26">
                                          <p:stCondLst>
                                            <p:cond delay="650"/>
                                          </p:stCondLst>
                                        </p:cTn>
                                        <p:tgtEl>
                                          <p:spTgt spid="14"/>
                                        </p:tgtEl>
                                      </p:cBhvr>
                                      <p:to x="100000" y="60000"/>
                                    </p:animScale>
                                    <p:animScale>
                                      <p:cBhvr>
                                        <p:cTn id="22" dur="166" decel="50000">
                                          <p:stCondLst>
                                            <p:cond delay="676"/>
                                          </p:stCondLst>
                                        </p:cTn>
                                        <p:tgtEl>
                                          <p:spTgt spid="14"/>
                                        </p:tgtEl>
                                      </p:cBhvr>
                                      <p:to x="100000" y="100000"/>
                                    </p:animScale>
                                    <p:animScale>
                                      <p:cBhvr>
                                        <p:cTn id="23" dur="26">
                                          <p:stCondLst>
                                            <p:cond delay="1312"/>
                                          </p:stCondLst>
                                        </p:cTn>
                                        <p:tgtEl>
                                          <p:spTgt spid="14"/>
                                        </p:tgtEl>
                                      </p:cBhvr>
                                      <p:to x="100000" y="80000"/>
                                    </p:animScale>
                                    <p:animScale>
                                      <p:cBhvr>
                                        <p:cTn id="24" dur="166" decel="50000">
                                          <p:stCondLst>
                                            <p:cond delay="1338"/>
                                          </p:stCondLst>
                                        </p:cTn>
                                        <p:tgtEl>
                                          <p:spTgt spid="14"/>
                                        </p:tgtEl>
                                      </p:cBhvr>
                                      <p:to x="100000" y="100000"/>
                                    </p:animScale>
                                    <p:animScale>
                                      <p:cBhvr>
                                        <p:cTn id="25" dur="26">
                                          <p:stCondLst>
                                            <p:cond delay="1642"/>
                                          </p:stCondLst>
                                        </p:cTn>
                                        <p:tgtEl>
                                          <p:spTgt spid="14"/>
                                        </p:tgtEl>
                                      </p:cBhvr>
                                      <p:to x="100000" y="90000"/>
                                    </p:animScale>
                                    <p:animScale>
                                      <p:cBhvr>
                                        <p:cTn id="26" dur="166" decel="50000">
                                          <p:stCondLst>
                                            <p:cond delay="1668"/>
                                          </p:stCondLst>
                                        </p:cTn>
                                        <p:tgtEl>
                                          <p:spTgt spid="14"/>
                                        </p:tgtEl>
                                      </p:cBhvr>
                                      <p:to x="100000" y="100000"/>
                                    </p:animScale>
                                    <p:animScale>
                                      <p:cBhvr>
                                        <p:cTn id="27" dur="26">
                                          <p:stCondLst>
                                            <p:cond delay="1808"/>
                                          </p:stCondLst>
                                        </p:cTn>
                                        <p:tgtEl>
                                          <p:spTgt spid="14"/>
                                        </p:tgtEl>
                                      </p:cBhvr>
                                      <p:to x="100000" y="95000"/>
                                    </p:animScale>
                                    <p:animScale>
                                      <p:cBhvr>
                                        <p:cTn id="2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407988" y="1052513"/>
            <a:ext cx="11376025" cy="2881313"/>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70358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err="1">
                <a:ln>
                  <a:noFill/>
                </a:ln>
                <a:solidFill>
                  <a:srgbClr val="FF0000"/>
                </a:solidFill>
                <a:effectLst/>
                <a:uLnTx/>
                <a:uFillTx/>
                <a:latin typeface="+mn-lt"/>
                <a:ea typeface="+mn-ea"/>
                <a:cs typeface="+mn-cs"/>
              </a:rPr>
              <a:t>Tiến</a:t>
            </a:r>
            <a:r>
              <a:rPr kumimoji="0" lang="en-US" sz="3600" b="1" i="0" u="none" strike="noStrike" kern="1200" cap="none" spc="0" normalizeH="0" baseline="0" noProof="0" dirty="0">
                <a:ln>
                  <a:noFill/>
                </a:ln>
                <a:solidFill>
                  <a:srgbClr val="FF0000"/>
                </a:solidFill>
                <a:effectLst/>
                <a:uLnTx/>
                <a:uFillTx/>
                <a:latin typeface="+mn-lt"/>
                <a:ea typeface="+mn-ea"/>
                <a:cs typeface="+mn-cs"/>
              </a:rPr>
              <a:t> </a:t>
            </a:r>
            <a:r>
              <a:rPr kumimoji="0" lang="en-US" sz="3600" b="1" i="0" u="none" strike="noStrike" kern="1200" cap="none" spc="0" normalizeH="0" baseline="0" noProof="0" dirty="0" err="1">
                <a:ln>
                  <a:noFill/>
                </a:ln>
                <a:solidFill>
                  <a:srgbClr val="FF0000"/>
                </a:solidFill>
                <a:effectLst/>
                <a:uLnTx/>
                <a:uFillTx/>
                <a:latin typeface="+mn-lt"/>
                <a:ea typeface="+mn-ea"/>
                <a:cs typeface="+mn-cs"/>
              </a:rPr>
              <a:t>cử</a:t>
            </a:r>
            <a:r>
              <a:rPr kumimoji="0" lang="en-US" sz="3600" b="1" i="0" u="none" strike="noStrike" kern="1200" cap="none" spc="0" normalizeH="0" baseline="0" noProof="0" dirty="0">
                <a:ln>
                  <a:noFill/>
                </a:ln>
                <a:solidFill>
                  <a:srgbClr val="FF0000"/>
                </a:solidFill>
                <a:effectLst/>
                <a:uLnTx/>
                <a:uFillTx/>
                <a:latin typeface="+mn-lt"/>
                <a:ea typeface="+mn-ea"/>
                <a:cs typeface="+mn-cs"/>
              </a:rPr>
              <a:t>: </a:t>
            </a:r>
          </a:p>
          <a:p>
            <a:pPr marL="571500" marR="0" lvl="0" indent="-571500" algn="l" defTabSz="703580" rtl="0" eaLnBrk="1" fontAlgn="base" latinLnBrk="0" hangingPunct="1">
              <a:lnSpc>
                <a:spcPct val="100000"/>
              </a:lnSpc>
              <a:spcBef>
                <a:spcPct val="0"/>
              </a:spcBef>
              <a:spcAft>
                <a:spcPct val="0"/>
              </a:spcAft>
              <a:buClrTx/>
              <a:buSzTx/>
              <a:buFontTx/>
              <a:buChar char="-"/>
              <a:defRPr/>
            </a:pPr>
            <a:r>
              <a:rPr kumimoji="0" lang="en-US" sz="3600" b="1" i="0" u="none" strike="noStrike" kern="1200" cap="none" spc="0" normalizeH="0" baseline="0" noProof="0" dirty="0">
                <a:ln>
                  <a:noFill/>
                </a:ln>
                <a:solidFill>
                  <a:srgbClr val="7030A0"/>
                </a:solidFill>
                <a:effectLst/>
                <a:uLnTx/>
                <a:uFillTx/>
                <a:latin typeface="+mn-lt"/>
                <a:ea typeface="+mn-ea"/>
                <a:cs typeface="+mn-cs"/>
              </a:rPr>
              <a:t>G</a:t>
            </a:r>
            <a:r>
              <a:rPr kumimoji="0" lang="en-US" sz="3600" b="1" i="0" u="none" strike="noStrike" kern="1200" cap="none" spc="0" normalizeH="0" baseline="0" noProof="0" dirty="0" err="1">
                <a:ln>
                  <a:noFill/>
                </a:ln>
                <a:solidFill>
                  <a:srgbClr val="7030A0"/>
                </a:solidFill>
                <a:effectLst/>
                <a:uLnTx/>
                <a:uFillTx/>
                <a:latin typeface="+mn-lt"/>
                <a:ea typeface="+mn-ea"/>
                <a:cs typeface="+mn-cs"/>
              </a:rPr>
              <a:t>iới</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thiệu</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người</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có</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năng</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lực</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để</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người</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trên</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sử</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dụng</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cũ</a:t>
            </a:r>
            <a:r>
              <a:rPr kumimoji="0" lang="en-US" sz="3600" b="1" i="0" u="none" strike="noStrike" kern="1200" cap="none" spc="0" normalizeH="0" baseline="0" noProof="0" dirty="0">
                <a:ln>
                  <a:noFill/>
                </a:ln>
                <a:solidFill>
                  <a:srgbClr val="7030A0"/>
                </a:solidFill>
                <a:effectLst/>
                <a:uLnTx/>
                <a:uFillTx/>
                <a:latin typeface="+mn-lt"/>
                <a:ea typeface="+mn-ea"/>
                <a:cs typeface="+mn-cs"/>
              </a:rPr>
              <a:t>)</a:t>
            </a:r>
          </a:p>
          <a:p>
            <a:pPr marL="571500" marR="0" lvl="0" indent="-571500" algn="l" defTabSz="703580" rtl="0" eaLnBrk="1" fontAlgn="base" latinLnBrk="0" hangingPunct="1">
              <a:lnSpc>
                <a:spcPct val="100000"/>
              </a:lnSpc>
              <a:spcBef>
                <a:spcPct val="0"/>
              </a:spcBef>
              <a:spcAft>
                <a:spcPct val="0"/>
              </a:spcAft>
              <a:buClrTx/>
              <a:buSzTx/>
              <a:buFontTx/>
              <a:buChar char="-"/>
              <a:defRPr/>
            </a:pPr>
            <a:r>
              <a:rPr kumimoji="0" lang="en-US" sz="3600" b="1" i="0" u="none" strike="noStrike" kern="1200" cap="none" spc="0" normalizeH="0" baseline="0" noProof="0" dirty="0" err="1">
                <a:ln>
                  <a:noFill/>
                </a:ln>
                <a:solidFill>
                  <a:srgbClr val="7030A0"/>
                </a:solidFill>
                <a:effectLst/>
                <a:uLnTx/>
                <a:uFillTx/>
                <a:latin typeface="+mn-lt"/>
                <a:ea typeface="+mn-ea"/>
                <a:cs typeface="+mn-cs"/>
              </a:rPr>
              <a:t>Cử</a:t>
            </a:r>
            <a:r>
              <a:rPr kumimoji="0" lang="en-US" sz="3600" b="1" i="0" u="none" strike="noStrike" kern="1200" cap="none" spc="0" normalizeH="0" baseline="0" noProof="0" dirty="0">
                <a:ln>
                  <a:noFill/>
                </a:ln>
                <a:solidFill>
                  <a:srgbClr val="7030A0"/>
                </a:solidFill>
                <a:effectLst/>
                <a:uLnTx/>
                <a:uFillTx/>
                <a:latin typeface="+mn-lt"/>
                <a:ea typeface="+mn-ea"/>
                <a:cs typeface="+mn-cs"/>
              </a:rPr>
              <a:t> ra </a:t>
            </a:r>
            <a:r>
              <a:rPr kumimoji="0" lang="en-US" sz="3600" b="1" i="0" u="none" strike="noStrike" kern="1200" cap="none" spc="0" normalizeH="0" baseline="0" noProof="0" dirty="0" err="1">
                <a:ln>
                  <a:noFill/>
                </a:ln>
                <a:solidFill>
                  <a:srgbClr val="7030A0"/>
                </a:solidFill>
                <a:effectLst/>
                <a:uLnTx/>
                <a:uFillTx/>
                <a:latin typeface="+mn-lt"/>
                <a:ea typeface="+mn-ea"/>
                <a:cs typeface="+mn-cs"/>
              </a:rPr>
              <a:t>làm</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việc</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mới</a:t>
            </a:r>
            <a:r>
              <a:rPr kumimoji="0" lang="en-US" sz="3600" b="1" i="0" u="none" strike="noStrike" kern="1200" cap="none" spc="0" normalizeH="0" baseline="0" noProof="0" dirty="0">
                <a:ln>
                  <a:noFill/>
                </a:ln>
                <a:solidFill>
                  <a:srgbClr val="7030A0"/>
                </a:solidFill>
                <a:effectLst/>
                <a:uLnTx/>
                <a:uFillTx/>
                <a:latin typeface="+mn-lt"/>
                <a:ea typeface="+mn-ea"/>
                <a:cs typeface="+mn-cs"/>
              </a:rPr>
              <a:t>)</a:t>
            </a:r>
          </a:p>
          <a:p>
            <a:pPr marL="0" marR="0" lvl="0" indent="0" algn="l" defTabSz="70358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rgbClr val="7030A0"/>
                </a:solidFill>
                <a:effectLst/>
                <a:uLnTx/>
                <a:uFillTx/>
                <a:latin typeface="+mn-lt"/>
                <a:ea typeface="+mn-ea"/>
                <a:cs typeface="+mn-cs"/>
              </a:rPr>
              <a:t>    </a:t>
            </a:r>
          </a:p>
        </p:txBody>
      </p:sp>
      <p:sp>
        <p:nvSpPr>
          <p:cNvPr id="4" name="Rectangle: Rounded Corners 3"/>
          <p:cNvSpPr/>
          <p:nvPr/>
        </p:nvSpPr>
        <p:spPr>
          <a:xfrm>
            <a:off x="407988" y="4365625"/>
            <a:ext cx="11233150" cy="2159000"/>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703580" rtl="0" eaLnBrk="1" fontAlgn="base" latinLnBrk="0" hangingPunct="1">
              <a:lnSpc>
                <a:spcPct val="100000"/>
              </a:lnSpc>
              <a:spcBef>
                <a:spcPct val="0"/>
              </a:spcBef>
              <a:spcAft>
                <a:spcPct val="0"/>
              </a:spcAft>
              <a:buClrTx/>
              <a:buSzTx/>
              <a:buFontTx/>
              <a:buNone/>
              <a:defRPr/>
            </a:pPr>
            <a:endParaRPr kumimoji="0" lang="en-US" sz="3600" b="1"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70358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err="1">
                <a:ln>
                  <a:noFill/>
                </a:ln>
                <a:solidFill>
                  <a:srgbClr val="FF0000"/>
                </a:solidFill>
                <a:effectLst/>
                <a:uLnTx/>
                <a:uFillTx/>
                <a:latin typeface="+mn-lt"/>
                <a:ea typeface="+mn-ea"/>
                <a:cs typeface="+mn-cs"/>
              </a:rPr>
              <a:t>Chối</a:t>
            </a:r>
            <a:r>
              <a:rPr kumimoji="0" lang="en-US" sz="3600" b="1" i="0" u="none" strike="noStrike" kern="1200" cap="none" spc="0" normalizeH="0" baseline="0" noProof="0" dirty="0">
                <a:ln>
                  <a:noFill/>
                </a:ln>
                <a:solidFill>
                  <a:srgbClr val="FF0000"/>
                </a:solidFill>
                <a:effectLst/>
                <a:uLnTx/>
                <a:uFillTx/>
                <a:latin typeface="+mn-lt"/>
                <a:ea typeface="+mn-ea"/>
                <a:cs typeface="+mn-cs"/>
              </a:rPr>
              <a:t> </a:t>
            </a:r>
            <a:r>
              <a:rPr kumimoji="0" lang="en-US" sz="3600" b="1" i="0" u="none" strike="noStrike" kern="1200" cap="none" spc="0" normalizeH="0" baseline="0" noProof="0" dirty="0" err="1">
                <a:ln>
                  <a:noFill/>
                </a:ln>
                <a:solidFill>
                  <a:srgbClr val="FF0000"/>
                </a:solidFill>
                <a:effectLst/>
                <a:uLnTx/>
                <a:uFillTx/>
                <a:latin typeface="+mn-lt"/>
                <a:ea typeface="+mn-ea"/>
                <a:cs typeface="+mn-cs"/>
              </a:rPr>
              <a:t>từ</a:t>
            </a:r>
            <a:r>
              <a:rPr kumimoji="0" lang="en-US" sz="3600" b="1" i="0" u="none" strike="noStrike" kern="1200" cap="none" spc="0" normalizeH="0" baseline="0" noProof="0" dirty="0">
                <a:ln>
                  <a:noFill/>
                </a:ln>
                <a:solidFill>
                  <a:srgbClr val="FF000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như</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FF0000"/>
                </a:solidFill>
                <a:effectLst/>
                <a:uLnTx/>
                <a:uFillTx/>
                <a:latin typeface="+mn-lt"/>
                <a:ea typeface="+mn-ea"/>
                <a:cs typeface="+mn-cs"/>
              </a:rPr>
              <a:t>từ</a:t>
            </a:r>
            <a:r>
              <a:rPr kumimoji="0" lang="en-US" sz="3600" b="1" i="0" u="none" strike="noStrike" kern="1200" cap="none" spc="0" normalizeH="0" baseline="0" noProof="0" dirty="0">
                <a:ln>
                  <a:noFill/>
                </a:ln>
                <a:solidFill>
                  <a:srgbClr val="FF0000"/>
                </a:solidFill>
                <a:effectLst/>
                <a:uLnTx/>
                <a:uFillTx/>
                <a:latin typeface="+mn-lt"/>
                <a:ea typeface="+mn-ea"/>
                <a:cs typeface="+mn-cs"/>
              </a:rPr>
              <a:t> </a:t>
            </a:r>
            <a:r>
              <a:rPr kumimoji="0" lang="en-US" sz="3600" b="1" i="0" u="none" strike="noStrike" kern="1200" cap="none" spc="0" normalizeH="0" baseline="0" noProof="0" dirty="0" err="1">
                <a:ln>
                  <a:noFill/>
                </a:ln>
                <a:solidFill>
                  <a:srgbClr val="FF0000"/>
                </a:solidFill>
                <a:effectLst/>
                <a:uLnTx/>
                <a:uFillTx/>
                <a:latin typeface="+mn-lt"/>
                <a:ea typeface="+mn-ea"/>
                <a:cs typeface="+mn-cs"/>
              </a:rPr>
              <a:t>chối</a:t>
            </a:r>
            <a:r>
              <a:rPr kumimoji="0" lang="en-US" sz="3600" b="1" i="0" u="none" strike="noStrike" kern="1200" cap="none" spc="0" normalizeH="0" baseline="0" noProof="0" dirty="0">
                <a:ln>
                  <a:noFill/>
                </a:ln>
                <a:solidFill>
                  <a:srgbClr val="FF000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Không</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chịu</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nhận</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cái</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được</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dành</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cho</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hoặc</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được</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yêu</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cầu</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p>
          <a:p>
            <a:pPr marL="0" marR="0" lvl="0" indent="0" algn="l" defTabSz="70358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rgbClr val="7030A0"/>
                </a:solidFill>
                <a:effectLst/>
                <a:uLnTx/>
                <a:uFillTx/>
                <a:latin typeface="+mn-lt"/>
                <a:ea typeface="+mn-ea"/>
                <a:cs typeface="+mn-cs"/>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p:cNvSpPr/>
          <p:nvPr/>
        </p:nvSpPr>
        <p:spPr>
          <a:xfrm>
            <a:off x="1704975" y="196850"/>
            <a:ext cx="8780463" cy="1235075"/>
          </a:xfrm>
          <a:prstGeom prst="homePlat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200" cap="none" spc="0" normalizeH="0" baseline="0" noProof="0" dirty="0" err="1">
                <a:ln>
                  <a:noFill/>
                </a:ln>
                <a:solidFill>
                  <a:srgbClr val="7030A0"/>
                </a:solidFill>
                <a:effectLst/>
                <a:uLnTx/>
                <a:uFillTx/>
                <a:latin typeface="+mn-lt"/>
                <a:ea typeface="+mn-ea"/>
                <a:cs typeface="+mn-cs"/>
              </a:rPr>
              <a:t>Em</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hiểu</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nội</a:t>
            </a:r>
            <a:r>
              <a:rPr kumimoji="0" lang="en-US" sz="3600" b="1" i="0" u="none" strike="noStrike" kern="1200" cap="none" spc="0" normalizeH="0" baseline="0" noProof="0" dirty="0">
                <a:ln>
                  <a:noFill/>
                </a:ln>
                <a:solidFill>
                  <a:srgbClr val="7030A0"/>
                </a:solidFill>
                <a:effectLst/>
                <a:uLnTx/>
                <a:uFillTx/>
                <a:latin typeface="+mn-lt"/>
                <a:ea typeface="+mn-ea"/>
                <a:cs typeface="+mn-cs"/>
              </a:rPr>
              <a:t> dung </a:t>
            </a:r>
            <a:r>
              <a:rPr kumimoji="0" lang="en-US" sz="3600" b="1" i="0" u="none" strike="noStrike" kern="1200" cap="none" spc="0" normalizeH="0" baseline="0" noProof="0" dirty="0" err="1">
                <a:ln>
                  <a:noFill/>
                </a:ln>
                <a:solidFill>
                  <a:srgbClr val="7030A0"/>
                </a:solidFill>
                <a:effectLst/>
                <a:uLnTx/>
                <a:uFillTx/>
                <a:latin typeface="+mn-lt"/>
                <a:ea typeface="+mn-ea"/>
                <a:cs typeface="+mn-cs"/>
              </a:rPr>
              <a:t>hai</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câu</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thơ</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cuối</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bài</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như</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thế</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nào</a:t>
            </a:r>
            <a:r>
              <a:rPr kumimoji="0" lang="en-US" sz="3600" b="1" i="0" u="none" strike="noStrike" kern="1200" cap="none" spc="0" normalizeH="0" baseline="0" noProof="0" dirty="0">
                <a:ln>
                  <a:noFill/>
                </a:ln>
                <a:solidFill>
                  <a:srgbClr val="7030A0"/>
                </a:solidFill>
                <a:effectLst/>
                <a:uLnTx/>
                <a:uFillTx/>
                <a:latin typeface="+mn-lt"/>
                <a:ea typeface="+mn-ea"/>
                <a:cs typeface="+mn-cs"/>
              </a:rPr>
              <a:t>?</a:t>
            </a:r>
          </a:p>
        </p:txBody>
      </p:sp>
      <p:sp>
        <p:nvSpPr>
          <p:cNvPr id="14" name="Speech Bubble: Rectangle with Corners Rounded 13"/>
          <p:cNvSpPr/>
          <p:nvPr/>
        </p:nvSpPr>
        <p:spPr>
          <a:xfrm>
            <a:off x="263525" y="1628775"/>
            <a:ext cx="11520488" cy="4176713"/>
          </a:xfrm>
          <a:prstGeom prst="wedgeRoundRectCallout">
            <a:avLst>
              <a:gd name="adj1" fmla="val -34448"/>
              <a:gd name="adj2" fmla="val 556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4400" b="1"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sp>
        <p:nvSpPr>
          <p:cNvPr id="6" name="Subtitle 2"/>
          <p:cNvSpPr txBox="1"/>
          <p:nvPr/>
        </p:nvSpPr>
        <p:spPr>
          <a:xfrm>
            <a:off x="695325" y="1765300"/>
            <a:ext cx="10475913" cy="1096963"/>
          </a:xfrm>
          <a:prstGeom prst="rect">
            <a:avLst/>
          </a:prstGeom>
          <a:noFill/>
          <a:ln w="9525">
            <a:noFill/>
          </a:ln>
        </p:spPr>
        <p:txBody>
          <a:bodyPr/>
          <a:lstStyle/>
          <a:p>
            <a:pPr defTabSz="703580" eaLnBrk="1" hangingPunct="1">
              <a:spcBef>
                <a:spcPct val="20000"/>
              </a:spcBef>
            </a:pP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600" b="1" dirty="0">
                <a:solidFill>
                  <a:srgbClr val="0000CC"/>
                </a:solidFill>
                <a:latin typeface="Times New Roman" panose="02020603050405020304" pitchFamily="18" charset="0"/>
                <a:cs typeface="Times New Roman" panose="02020603050405020304" pitchFamily="18" charset="0"/>
              </a:rPr>
              <a:t>Lãn Ông không m</a:t>
            </a:r>
            <a:r>
              <a:rPr lang="en-US" altLang="en-US" sz="3600" b="1" dirty="0">
                <a:solidFill>
                  <a:srgbClr val="0000CC"/>
                </a:solidFill>
                <a:latin typeface="Times New Roman" panose="02020603050405020304" pitchFamily="18" charset="0"/>
                <a:ea typeface="Times New Roman" panose="02020603050405020304" pitchFamily="18" charset="0"/>
              </a:rPr>
              <a:t>à</a:t>
            </a:r>
            <a:r>
              <a:rPr lang="en-US" altLang="en-US" sz="3600" b="1" dirty="0">
                <a:solidFill>
                  <a:srgbClr val="0000CC"/>
                </a:solidFill>
                <a:latin typeface="Times New Roman" panose="02020603050405020304" pitchFamily="18" charset="0"/>
                <a:cs typeface="Times New Roman" panose="02020603050405020304" pitchFamily="18" charset="0"/>
              </a:rPr>
              <a:t>ng công danh, chỉ chăm l</a:t>
            </a:r>
            <a:r>
              <a:rPr lang="en-US" altLang="en-US" sz="3600" b="1" dirty="0">
                <a:solidFill>
                  <a:srgbClr val="0000CC"/>
                </a:solidFill>
                <a:latin typeface="Times New Roman" panose="02020603050405020304" pitchFamily="18" charset="0"/>
                <a:ea typeface="Times New Roman" panose="02020603050405020304" pitchFamily="18" charset="0"/>
              </a:rPr>
              <a:t>à</a:t>
            </a:r>
            <a:r>
              <a:rPr lang="en-US" altLang="en-US" sz="3600" b="1" dirty="0">
                <a:solidFill>
                  <a:srgbClr val="0000CC"/>
                </a:solidFill>
                <a:latin typeface="Times New Roman" panose="02020603050405020304" pitchFamily="18" charset="0"/>
                <a:cs typeface="Times New Roman" panose="02020603050405020304" pitchFamily="18" charset="0"/>
              </a:rPr>
              <a:t>m việc nghĩa.</a:t>
            </a:r>
            <a:endParaRPr lang="en-US" altLang="en-US" sz="3600" b="1" dirty="0">
              <a:solidFill>
                <a:srgbClr val="0000CC"/>
              </a:solidFill>
              <a:latin typeface="Times New Roman" panose="02020603050405020304" pitchFamily="18" charset="0"/>
              <a:ea typeface="Times New Roman" panose="02020603050405020304" pitchFamily="18" charset="0"/>
            </a:endParaRPr>
          </a:p>
        </p:txBody>
      </p:sp>
      <p:sp>
        <p:nvSpPr>
          <p:cNvPr id="7" name="Subtitle 2"/>
          <p:cNvSpPr txBox="1"/>
          <p:nvPr/>
        </p:nvSpPr>
        <p:spPr>
          <a:xfrm>
            <a:off x="695325" y="3128963"/>
            <a:ext cx="10475913" cy="1096962"/>
          </a:xfrm>
          <a:prstGeom prst="rect">
            <a:avLst/>
          </a:prstGeom>
          <a:noFill/>
          <a:ln w="9525">
            <a:noFill/>
          </a:ln>
        </p:spPr>
        <p:txBody>
          <a:bodyPr/>
          <a:lstStyle/>
          <a:p>
            <a:pPr defTabSz="703580" eaLnBrk="1" hangingPunct="1">
              <a:spcBef>
                <a:spcPct val="20000"/>
              </a:spcBef>
            </a:pPr>
            <a:r>
              <a:rPr lang="en-US" altLang="en-US" sz="3600" b="1" dirty="0">
                <a:solidFill>
                  <a:srgbClr val="0000CC"/>
                </a:solidFill>
                <a:latin typeface="Times New Roman" panose="02020603050405020304" pitchFamily="18" charset="0"/>
                <a:cs typeface="Times New Roman" panose="02020603050405020304" pitchFamily="18" charset="0"/>
              </a:rPr>
              <a:t>- Công danh rồi sẽ trôi đi, chỉ có tấm lòng nhân nghĩa l</a:t>
            </a:r>
            <a:r>
              <a:rPr lang="en-US" altLang="en-US" sz="3600" b="1" dirty="0">
                <a:solidFill>
                  <a:srgbClr val="0000CC"/>
                </a:solidFill>
                <a:latin typeface="Times New Roman" panose="02020603050405020304" pitchFamily="18" charset="0"/>
                <a:ea typeface="Times New Roman" panose="02020603050405020304" pitchFamily="18" charset="0"/>
              </a:rPr>
              <a:t>à</a:t>
            </a:r>
            <a:r>
              <a:rPr lang="en-US" altLang="en-US" sz="3600" b="1" dirty="0">
                <a:solidFill>
                  <a:srgbClr val="0000CC"/>
                </a:solidFill>
                <a:latin typeface="Times New Roman" panose="02020603050405020304" pitchFamily="18" charset="0"/>
                <a:cs typeface="Times New Roman" panose="02020603050405020304" pitchFamily="18" charset="0"/>
              </a:rPr>
              <a:t> còn mãi.</a:t>
            </a:r>
            <a:endParaRPr lang="en-US" altLang="en-US" sz="3600" b="1" dirty="0">
              <a:solidFill>
                <a:srgbClr val="0000CC"/>
              </a:solidFill>
              <a:latin typeface="Times New Roman" panose="02020603050405020304" pitchFamily="18" charset="0"/>
              <a:ea typeface="Times New Roman" panose="02020603050405020304" pitchFamily="18" charset="0"/>
            </a:endParaRPr>
          </a:p>
        </p:txBody>
      </p:sp>
      <p:sp>
        <p:nvSpPr>
          <p:cNvPr id="8" name="Subtitle 2"/>
          <p:cNvSpPr txBox="1"/>
          <p:nvPr/>
        </p:nvSpPr>
        <p:spPr>
          <a:xfrm>
            <a:off x="657225" y="4492625"/>
            <a:ext cx="10839450" cy="1096963"/>
          </a:xfrm>
          <a:prstGeom prst="rect">
            <a:avLst/>
          </a:prstGeom>
          <a:noFill/>
          <a:ln w="9525">
            <a:noFill/>
          </a:ln>
        </p:spPr>
        <p:txBody>
          <a:bodyPr/>
          <a:lstStyle/>
          <a:p>
            <a:pPr defTabSz="703580" eaLnBrk="1" hangingPunct="1">
              <a:spcBef>
                <a:spcPct val="20000"/>
              </a:spcBef>
            </a:pPr>
            <a:r>
              <a:rPr lang="en-US" altLang="en-US" sz="3600" b="1" dirty="0">
                <a:solidFill>
                  <a:srgbClr val="0000CC"/>
                </a:solidFill>
                <a:latin typeface="Times New Roman" panose="02020603050405020304" pitchFamily="18" charset="0"/>
                <a:cs typeface="Times New Roman" panose="02020603050405020304" pitchFamily="18" charset="0"/>
              </a:rPr>
              <a:t>- Công danh chẳng đáng coi trọng; tấm lòng nhân nghĩa mới đáng quý, không thể đổi thay.</a:t>
            </a:r>
            <a:endParaRPr lang="en-US" altLang="en-US" sz="3600" b="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p:cNvSpPr/>
          <p:nvPr/>
        </p:nvSpPr>
        <p:spPr>
          <a:xfrm>
            <a:off x="1704975" y="295275"/>
            <a:ext cx="8780463" cy="2133600"/>
          </a:xfrm>
          <a:prstGeom prst="homePlat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err="1">
                <a:ln>
                  <a:noFill/>
                </a:ln>
                <a:solidFill>
                  <a:srgbClr val="7030A0"/>
                </a:solidFill>
                <a:effectLst/>
                <a:uLnTx/>
                <a:uFillTx/>
                <a:latin typeface="+mn-lt"/>
                <a:ea typeface="+mn-ea"/>
                <a:cs typeface="+mn-cs"/>
              </a:rPr>
              <a:t>Đoạn</a:t>
            </a:r>
            <a:r>
              <a:rPr kumimoji="0" lang="en-US" sz="4000" b="1" i="0" u="none" strike="noStrike" kern="1200" cap="none" spc="0" normalizeH="0" baseline="0" noProof="0" dirty="0">
                <a:ln>
                  <a:noFill/>
                </a:ln>
                <a:solidFill>
                  <a:srgbClr val="7030A0"/>
                </a:solidFill>
                <a:effectLst/>
                <a:uLnTx/>
                <a:uFillTx/>
                <a:latin typeface="+mn-lt"/>
                <a:ea typeface="+mn-ea"/>
                <a:cs typeface="+mn-cs"/>
              </a:rPr>
              <a:t> 3 </a:t>
            </a:r>
            <a:r>
              <a:rPr kumimoji="0" lang="en-US" sz="4000" b="1" i="0" u="none" strike="noStrike" kern="1200" cap="none" spc="0" normalizeH="0" baseline="0" noProof="0" dirty="0" err="1">
                <a:ln>
                  <a:noFill/>
                </a:ln>
                <a:solidFill>
                  <a:srgbClr val="7030A0"/>
                </a:solidFill>
                <a:effectLst/>
                <a:uLnTx/>
                <a:uFillTx/>
                <a:latin typeface="+mn-lt"/>
                <a:ea typeface="+mn-ea"/>
                <a:cs typeface="+mn-cs"/>
              </a:rPr>
              <a:t>giúp</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các</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em</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làm</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rõ</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phẩm</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chất</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gì</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của</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Hải</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Thượng</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Lãn</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Ông</a:t>
            </a:r>
            <a:r>
              <a:rPr kumimoji="0" lang="en-US" sz="4000" b="1" i="0" u="none" strike="noStrike" kern="1200" cap="none" spc="0" normalizeH="0" baseline="0" noProof="0" dirty="0">
                <a:ln>
                  <a:noFill/>
                </a:ln>
                <a:solidFill>
                  <a:srgbClr val="7030A0"/>
                </a:solidFill>
                <a:effectLst/>
                <a:uLnTx/>
                <a:uFillTx/>
                <a:latin typeface="+mn-lt"/>
                <a:ea typeface="+mn-ea"/>
                <a:cs typeface="+mn-cs"/>
              </a:rPr>
              <a:t>?</a:t>
            </a:r>
          </a:p>
        </p:txBody>
      </p:sp>
      <p:sp>
        <p:nvSpPr>
          <p:cNvPr id="14" name="Speech Bubble: Rectangle with Corners Rounded 13"/>
          <p:cNvSpPr/>
          <p:nvPr/>
        </p:nvSpPr>
        <p:spPr>
          <a:xfrm>
            <a:off x="1704975" y="3213100"/>
            <a:ext cx="8780463" cy="2663825"/>
          </a:xfrm>
          <a:prstGeom prst="wedgeRoundRectCallout">
            <a:avLst>
              <a:gd name="adj1" fmla="val -39139"/>
              <a:gd name="adj2" fmla="val 600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Hải</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Thượng</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Lãn</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Ông</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là</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người</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không</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màng</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danh</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 </a:t>
            </a:r>
            <a:r>
              <a:rPr kumimoji="0" lang="en-US" sz="4000" b="1" i="0" u="none" strike="noStrike" kern="1200" cap="none" spc="0" normalizeH="0" baseline="0" noProof="0" dirty="0" err="1">
                <a:ln>
                  <a:noFill/>
                </a:ln>
                <a:solidFill>
                  <a:srgbClr val="333399">
                    <a:lumMod val="75000"/>
                  </a:srgbClr>
                </a:solidFill>
                <a:effectLst/>
                <a:uLnTx/>
                <a:uFillTx/>
                <a:latin typeface="+mn-lt"/>
                <a:ea typeface="+mn-ea"/>
                <a:cs typeface="+mn-cs"/>
              </a:rPr>
              <a:t>lợi</a:t>
            </a:r>
            <a:r>
              <a:rPr kumimoji="0" lang="en-US" sz="4000" b="1" i="0" u="none" strike="noStrike" kern="1200" cap="none" spc="0" normalizeH="0" baseline="0" noProof="0" dirty="0">
                <a:ln>
                  <a:noFill/>
                </a:ln>
                <a:solidFill>
                  <a:srgbClr val="333399">
                    <a:lumMod val="75000"/>
                  </a:srgbClr>
                </a:solidFill>
                <a:effectLst/>
                <a:uLnTx/>
                <a:uFillTx/>
                <a:latin typeface="+mn-lt"/>
                <a:ea typeface="+mn-ea"/>
                <a:cs typeface="+mn-cs"/>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gtbrd013a"/>
          <p:cNvPicPr>
            <a:picLocks noChangeAspect="1"/>
          </p:cNvPicPr>
          <p:nvPr/>
        </p:nvPicPr>
        <p:blipFill>
          <a:blip r:embed="rId2"/>
          <a:stretch>
            <a:fillRect/>
          </a:stretch>
        </p:blipFill>
        <p:spPr>
          <a:xfrm>
            <a:off x="1524000" y="849313"/>
            <a:ext cx="9144000" cy="5275262"/>
          </a:xfrm>
          <a:prstGeom prst="rect">
            <a:avLst/>
          </a:prstGeom>
          <a:noFill/>
          <a:ln w="9525">
            <a:noFill/>
          </a:ln>
        </p:spPr>
      </p:pic>
      <p:sp>
        <p:nvSpPr>
          <p:cNvPr id="10243" name="Subtitle 2"/>
          <p:cNvSpPr txBox="1"/>
          <p:nvPr/>
        </p:nvSpPr>
        <p:spPr>
          <a:xfrm>
            <a:off x="3749675" y="2205038"/>
            <a:ext cx="4692650" cy="776287"/>
          </a:xfrm>
          <a:prstGeom prst="rect">
            <a:avLst/>
          </a:prstGeom>
          <a:noFill/>
          <a:ln w="9525">
            <a:noFill/>
          </a:ln>
        </p:spPr>
        <p:txBody>
          <a:bodyPr/>
          <a:lstStyle/>
          <a:p>
            <a:pPr algn="ctr" defTabSz="703580" eaLnBrk="1" hangingPunct="1">
              <a:spcBef>
                <a:spcPct val="20000"/>
              </a:spcBef>
            </a:pPr>
            <a:r>
              <a:rPr lang="en-US" altLang="en-US" b="1" u="sng" dirty="0">
                <a:solidFill>
                  <a:srgbClr val="0000CC"/>
                </a:solidFill>
                <a:latin typeface="Times New Roman" panose="02020603050405020304" pitchFamily="18" charset="0"/>
                <a:cs typeface="Times New Roman" panose="02020603050405020304" pitchFamily="18" charset="0"/>
              </a:rPr>
              <a:t>Tập đọc</a:t>
            </a:r>
            <a:endParaRPr lang="en-US" altLang="en-US" b="1" u="sng" dirty="0">
              <a:solidFill>
                <a:srgbClr val="0000CC"/>
              </a:solidFill>
              <a:latin typeface="Times New Roman" panose="02020603050405020304" pitchFamily="18" charset="0"/>
              <a:ea typeface="Times New Roman" panose="02020603050405020304" pitchFamily="18" charset="0"/>
            </a:endParaRPr>
          </a:p>
        </p:txBody>
      </p:sp>
      <p:sp>
        <p:nvSpPr>
          <p:cNvPr id="10244" name="Subtitle 2"/>
          <p:cNvSpPr txBox="1"/>
          <p:nvPr/>
        </p:nvSpPr>
        <p:spPr>
          <a:xfrm>
            <a:off x="2640013" y="2981325"/>
            <a:ext cx="6769100" cy="776288"/>
          </a:xfrm>
          <a:prstGeom prst="rect">
            <a:avLst/>
          </a:prstGeom>
          <a:noFill/>
          <a:ln w="9525">
            <a:noFill/>
          </a:ln>
        </p:spPr>
        <p:txBody>
          <a:bodyPr/>
          <a:lstStyle/>
          <a:p>
            <a:pPr algn="ctr" defTabSz="703580" eaLnBrk="1" hangingPunct="1">
              <a:spcBef>
                <a:spcPct val="20000"/>
              </a:spcBef>
            </a:pPr>
            <a:r>
              <a:rPr lang="en-US" altLang="en-US" sz="3600" b="1" dirty="0">
                <a:solidFill>
                  <a:srgbClr val="0000CC"/>
                </a:solidFill>
                <a:latin typeface="Times New Roman" panose="02020603050405020304" pitchFamily="18" charset="0"/>
                <a:cs typeface="Times New Roman" panose="02020603050405020304" pitchFamily="18" charset="0"/>
              </a:rPr>
              <a:t>THẦY THUỐC NHƯ MẸ HIỀN</a:t>
            </a:r>
            <a:endParaRPr lang="en-US" altLang="en-US" sz="3600" b="1" dirty="0">
              <a:solidFill>
                <a:srgbClr val="0000CC"/>
              </a:solidFill>
              <a:latin typeface="Times New Roman" panose="02020603050405020304" pitchFamily="18" charset="0"/>
              <a:ea typeface="Times New Roman" panose="02020603050405020304" pitchFamily="18" charset="0"/>
            </a:endParaRPr>
          </a:p>
        </p:txBody>
      </p:sp>
      <p:sp>
        <p:nvSpPr>
          <p:cNvPr id="5" name="Subtitle 2"/>
          <p:cNvSpPr txBox="1"/>
          <p:nvPr/>
        </p:nvSpPr>
        <p:spPr bwMode="auto">
          <a:xfrm>
            <a:off x="3678238" y="3776663"/>
            <a:ext cx="4692650" cy="776288"/>
          </a:xfrm>
          <a:prstGeom prst="rect">
            <a:avLst/>
          </a:prstGeom>
          <a:noFill/>
          <a:ln>
            <a:noFill/>
          </a:ln>
        </p:spPr>
        <p:txBody>
          <a:bodyPr/>
          <a:lstStyle/>
          <a:p>
            <a:pPr algn="ctr" defTabSz="703580" eaLnBrk="1" hangingPunct="1">
              <a:spcBef>
                <a:spcPct val="20000"/>
              </a:spcBef>
              <a:buNone/>
            </a:pPr>
            <a:r>
              <a:rPr lang="en-US" altLang="en-US" sz="4600" b="1" dirty="0">
                <a:solidFill>
                  <a:srgbClr val="0000CC"/>
                </a:solidFill>
                <a:latin typeface="Times New Roman" panose="02020603050405020304" pitchFamily="18" charset="0"/>
                <a:cs typeface="Times New Roman" panose="02020603050405020304" pitchFamily="18" charset="0"/>
              </a:rPr>
              <a:t>Luyện đọc</a:t>
            </a:r>
            <a:endParaRPr lang="en-US" altLang="en-US" sz="4600" b="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p:cNvSpPr/>
          <p:nvPr/>
        </p:nvSpPr>
        <p:spPr>
          <a:xfrm>
            <a:off x="1704975" y="436563"/>
            <a:ext cx="8780463" cy="2133600"/>
          </a:xfrm>
          <a:prstGeom prst="homePlat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err="1">
                <a:ln>
                  <a:noFill/>
                </a:ln>
                <a:solidFill>
                  <a:srgbClr val="7030A0"/>
                </a:solidFill>
                <a:effectLst/>
                <a:uLnTx/>
                <a:uFillTx/>
                <a:latin typeface="+mn-lt"/>
                <a:ea typeface="+mn-ea"/>
                <a:cs typeface="+mn-cs"/>
              </a:rPr>
              <a:t>Nêu</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nội</a:t>
            </a:r>
            <a:r>
              <a:rPr kumimoji="0" lang="en-US" sz="4000" b="1" i="0" u="none" strike="noStrike" kern="1200" cap="none" spc="0" normalizeH="0" baseline="0" noProof="0" dirty="0">
                <a:ln>
                  <a:noFill/>
                </a:ln>
                <a:solidFill>
                  <a:srgbClr val="7030A0"/>
                </a:solidFill>
                <a:effectLst/>
                <a:uLnTx/>
                <a:uFillTx/>
                <a:latin typeface="+mn-lt"/>
                <a:ea typeface="+mn-ea"/>
                <a:cs typeface="+mn-cs"/>
              </a:rPr>
              <a:t> dung </a:t>
            </a:r>
            <a:r>
              <a:rPr kumimoji="0" lang="en-US" sz="4000" b="1" i="0" u="none" strike="noStrike" kern="1200" cap="none" spc="0" normalizeH="0" baseline="0" noProof="0" dirty="0" err="1">
                <a:ln>
                  <a:noFill/>
                </a:ln>
                <a:solidFill>
                  <a:srgbClr val="7030A0"/>
                </a:solidFill>
                <a:effectLst/>
                <a:uLnTx/>
                <a:uFillTx/>
                <a:latin typeface="+mn-lt"/>
                <a:ea typeface="+mn-ea"/>
                <a:cs typeface="+mn-cs"/>
              </a:rPr>
              <a:t>chính</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của</a:t>
            </a:r>
            <a:r>
              <a:rPr kumimoji="0" lang="en-US" sz="4000" b="1" i="0" u="none" strike="noStrike" kern="1200" cap="none" spc="0" normalizeH="0" baseline="0" noProof="0" dirty="0">
                <a:ln>
                  <a:noFill/>
                </a:ln>
                <a:solidFill>
                  <a:srgbClr val="7030A0"/>
                </a:solidFill>
                <a:effectLst/>
                <a:uLnTx/>
                <a:uFillTx/>
                <a:latin typeface="+mn-lt"/>
                <a:ea typeface="+mn-ea"/>
                <a:cs typeface="+mn-cs"/>
              </a:rPr>
              <a:t> </a:t>
            </a:r>
            <a:r>
              <a:rPr kumimoji="0" lang="en-US" sz="4000" b="1" i="0" u="none" strike="noStrike" kern="1200" cap="none" spc="0" normalizeH="0" baseline="0" noProof="0" dirty="0" err="1">
                <a:ln>
                  <a:noFill/>
                </a:ln>
                <a:solidFill>
                  <a:srgbClr val="7030A0"/>
                </a:solidFill>
                <a:effectLst/>
                <a:uLnTx/>
                <a:uFillTx/>
                <a:latin typeface="+mn-lt"/>
                <a:ea typeface="+mn-ea"/>
                <a:cs typeface="+mn-cs"/>
              </a:rPr>
              <a:t>bài</a:t>
            </a:r>
            <a:endParaRPr kumimoji="0" lang="en-US" sz="4000" b="1" i="0" u="none" strike="noStrike" kern="1200" cap="none" spc="0" normalizeH="0" baseline="0" noProof="0" dirty="0">
              <a:ln>
                <a:noFill/>
              </a:ln>
              <a:solidFill>
                <a:srgbClr val="7030A0"/>
              </a:solidFill>
              <a:effectLst/>
              <a:uLnTx/>
              <a:uFillTx/>
              <a:latin typeface="+mn-lt"/>
              <a:ea typeface="+mn-ea"/>
              <a:cs typeface="+mn-cs"/>
            </a:endParaRPr>
          </a:p>
        </p:txBody>
      </p:sp>
      <p:sp>
        <p:nvSpPr>
          <p:cNvPr id="14" name="Speech Bubble: Rectangle with Corners Rounded 13"/>
          <p:cNvSpPr/>
          <p:nvPr/>
        </p:nvSpPr>
        <p:spPr>
          <a:xfrm>
            <a:off x="1704975" y="2982913"/>
            <a:ext cx="8780463" cy="3216275"/>
          </a:xfrm>
          <a:prstGeom prst="wedgeRoundRectCallout">
            <a:avLst>
              <a:gd name="adj1" fmla="val -39097"/>
              <a:gd name="adj2" fmla="val 616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stStyle>
          <a:p>
            <a:pPr lvl="0">
              <a:buNone/>
            </a:pPr>
            <a:r>
              <a:rPr lang="en-US" altLang="en-US" sz="4400" b="1" dirty="0">
                <a:solidFill>
                  <a:srgbClr val="0070C0"/>
                </a:solidFill>
                <a:latin typeface="Arial" panose="020B0604020202020204" pitchFamily="34" charset="0"/>
                <a:cs typeface="Times New Roman" panose="02020603050405020304" pitchFamily="18" charset="0"/>
              </a:rPr>
              <a:t> 	</a:t>
            </a:r>
            <a:r>
              <a:rPr lang="en-US" altLang="en-US" sz="4400" b="1" dirty="0">
                <a:solidFill>
                  <a:srgbClr val="19194D"/>
                </a:solidFill>
                <a:latin typeface="Arial" panose="020B0604020202020204" pitchFamily="34" charset="0"/>
                <a:cs typeface="Times New Roman" panose="02020603050405020304" pitchFamily="18" charset="0"/>
              </a:rPr>
              <a:t>Nội dung: Ca ngợi t</a:t>
            </a:r>
            <a:r>
              <a:rPr lang="en-US" altLang="en-US" sz="4400" b="1" dirty="0">
                <a:solidFill>
                  <a:srgbClr val="19194D"/>
                </a:solidFill>
                <a:latin typeface="Arial" panose="020B0604020202020204" pitchFamily="34" charset="0"/>
                <a:ea typeface="Times New Roman" panose="02020603050405020304" pitchFamily="18" charset="0"/>
              </a:rPr>
              <a:t>à</a:t>
            </a:r>
            <a:r>
              <a:rPr lang="en-US" altLang="en-US" sz="4400" b="1" dirty="0">
                <a:solidFill>
                  <a:srgbClr val="19194D"/>
                </a:solidFill>
                <a:latin typeface="Arial" panose="020B0604020202020204" pitchFamily="34" charset="0"/>
                <a:cs typeface="Times New Roman" panose="02020603050405020304" pitchFamily="18" charset="0"/>
              </a:rPr>
              <a:t>i năng, tấm lòng nhân hậu v</a:t>
            </a:r>
            <a:r>
              <a:rPr lang="en-US" altLang="en-US" sz="4400" b="1" dirty="0">
                <a:solidFill>
                  <a:srgbClr val="19194D"/>
                </a:solidFill>
                <a:latin typeface="Arial" panose="020B0604020202020204" pitchFamily="34" charset="0"/>
                <a:ea typeface="Times New Roman" panose="02020603050405020304" pitchFamily="18" charset="0"/>
              </a:rPr>
              <a:t>à</a:t>
            </a:r>
            <a:r>
              <a:rPr lang="en-US" altLang="en-US" sz="4400" b="1" dirty="0">
                <a:solidFill>
                  <a:srgbClr val="19194D"/>
                </a:solidFill>
                <a:latin typeface="Arial" panose="020B0604020202020204" pitchFamily="34" charset="0"/>
                <a:cs typeface="Times New Roman" panose="02020603050405020304" pitchFamily="18" charset="0"/>
              </a:rPr>
              <a:t> nhân cách cao thượng của Hải Thượng Lãn Ông.</a:t>
            </a:r>
            <a:endParaRPr sz="4400" b="1" dirty="0">
              <a:solidFill>
                <a:srgbClr val="19194D"/>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80">
                                          <p:stCondLst>
                                            <p:cond delay="0"/>
                                          </p:stCondLst>
                                        </p:cTn>
                                        <p:tgtEl>
                                          <p:spTgt spid="14"/>
                                        </p:tgtEl>
                                      </p:cBhvr>
                                    </p:animEffect>
                                    <p:anim calcmode="lin" valueType="num">
                                      <p:cBhvr>
                                        <p:cTn id="1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1" dur="26">
                                          <p:stCondLst>
                                            <p:cond delay="650"/>
                                          </p:stCondLst>
                                        </p:cTn>
                                        <p:tgtEl>
                                          <p:spTgt spid="14"/>
                                        </p:tgtEl>
                                      </p:cBhvr>
                                      <p:to x="100000" y="60000"/>
                                    </p:animScale>
                                    <p:animScale>
                                      <p:cBhvr>
                                        <p:cTn id="22" dur="166" decel="50000">
                                          <p:stCondLst>
                                            <p:cond delay="676"/>
                                          </p:stCondLst>
                                        </p:cTn>
                                        <p:tgtEl>
                                          <p:spTgt spid="14"/>
                                        </p:tgtEl>
                                      </p:cBhvr>
                                      <p:to x="100000" y="100000"/>
                                    </p:animScale>
                                    <p:animScale>
                                      <p:cBhvr>
                                        <p:cTn id="23" dur="26">
                                          <p:stCondLst>
                                            <p:cond delay="1312"/>
                                          </p:stCondLst>
                                        </p:cTn>
                                        <p:tgtEl>
                                          <p:spTgt spid="14"/>
                                        </p:tgtEl>
                                      </p:cBhvr>
                                      <p:to x="100000" y="80000"/>
                                    </p:animScale>
                                    <p:animScale>
                                      <p:cBhvr>
                                        <p:cTn id="24" dur="166" decel="50000">
                                          <p:stCondLst>
                                            <p:cond delay="1338"/>
                                          </p:stCondLst>
                                        </p:cTn>
                                        <p:tgtEl>
                                          <p:spTgt spid="14"/>
                                        </p:tgtEl>
                                      </p:cBhvr>
                                      <p:to x="100000" y="100000"/>
                                    </p:animScale>
                                    <p:animScale>
                                      <p:cBhvr>
                                        <p:cTn id="25" dur="26">
                                          <p:stCondLst>
                                            <p:cond delay="1642"/>
                                          </p:stCondLst>
                                        </p:cTn>
                                        <p:tgtEl>
                                          <p:spTgt spid="14"/>
                                        </p:tgtEl>
                                      </p:cBhvr>
                                      <p:to x="100000" y="90000"/>
                                    </p:animScale>
                                    <p:animScale>
                                      <p:cBhvr>
                                        <p:cTn id="26" dur="166" decel="50000">
                                          <p:stCondLst>
                                            <p:cond delay="1668"/>
                                          </p:stCondLst>
                                        </p:cTn>
                                        <p:tgtEl>
                                          <p:spTgt spid="14"/>
                                        </p:tgtEl>
                                      </p:cBhvr>
                                      <p:to x="100000" y="100000"/>
                                    </p:animScale>
                                    <p:animScale>
                                      <p:cBhvr>
                                        <p:cTn id="27" dur="26">
                                          <p:stCondLst>
                                            <p:cond delay="1808"/>
                                          </p:stCondLst>
                                        </p:cTn>
                                        <p:tgtEl>
                                          <p:spTgt spid="14"/>
                                        </p:tgtEl>
                                      </p:cBhvr>
                                      <p:to x="100000" y="95000"/>
                                    </p:animScale>
                                    <p:animScale>
                                      <p:cBhvr>
                                        <p:cTn id="2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p:nvPr/>
        </p:nvSpPr>
        <p:spPr>
          <a:xfrm>
            <a:off x="119063" y="5373688"/>
            <a:ext cx="11953875" cy="1385887"/>
          </a:xfrm>
          <a:prstGeom prst="rect">
            <a:avLst/>
          </a:prstGeom>
          <a:noFill/>
          <a:ln w="28575">
            <a:noFill/>
          </a:ln>
        </p:spPr>
        <p:txBody>
          <a:bodyPr anchor="ctr" anchorCtr="0">
            <a:spAutoFit/>
          </a:bodyPr>
          <a:lstStyle/>
          <a:p>
            <a:pPr algn="just" eaLnBrk="1" hangingPunct="1"/>
            <a:r>
              <a:rPr lang="en-US" altLang="en-US" sz="2800" b="1" dirty="0">
                <a:latin typeface="Arial" panose="020B0604020202020204" pitchFamily="34" charset="0"/>
                <a:cs typeface="Arial" panose="020B0604020202020204" pitchFamily="34" charset="0"/>
              </a:rPr>
              <a:t>Mộ ông nay thuộc thôn Hải Thượng, xã Trung Sơn Hương Sơn, H</a:t>
            </a:r>
            <a:r>
              <a:rPr lang="en-US" altLang="en-US" sz="2800" b="1" dirty="0">
                <a:latin typeface="Arial" panose="020B0604020202020204" pitchFamily="34" charset="0"/>
                <a:ea typeface="Arial" panose="020B0604020202020204" pitchFamily="34" charset="0"/>
              </a:rPr>
              <a:t>à</a:t>
            </a:r>
            <a:r>
              <a:rPr lang="en-US" altLang="en-US" sz="2800" b="1" dirty="0">
                <a:latin typeface="Arial" panose="020B0604020202020204" pitchFamily="34" charset="0"/>
                <a:cs typeface="Arial" panose="020B0604020202020204" pitchFamily="34" charset="0"/>
              </a:rPr>
              <a:t> Tĩnh. Tên của ông còn được đặt cho nhiều con đường trên đất nước Việt Nam.</a:t>
            </a:r>
            <a:endParaRPr lang="en-US" altLang="en-US" sz="2800" b="1" dirty="0">
              <a:latin typeface="Arial" panose="020B0604020202020204" pitchFamily="34" charset="0"/>
              <a:ea typeface="Arial" panose="020B0604020202020204" pitchFamily="34" charset="0"/>
            </a:endParaRPr>
          </a:p>
        </p:txBody>
      </p:sp>
      <p:sp>
        <p:nvSpPr>
          <p:cNvPr id="35843" name="Rectangle 10"/>
          <p:cNvSpPr/>
          <p:nvPr/>
        </p:nvSpPr>
        <p:spPr>
          <a:xfrm>
            <a:off x="0" y="0"/>
            <a:ext cx="12192000" cy="6858000"/>
          </a:xfrm>
          <a:prstGeom prst="rect">
            <a:avLst/>
          </a:prstGeom>
          <a:noFill/>
          <a:ln w="57150" cap="flat" cmpd="sng">
            <a:solidFill>
              <a:schemeClr val="hlink"/>
            </a:solidFill>
            <a:prstDash val="solid"/>
            <a:miter/>
            <a:headEnd type="none" w="med" len="med"/>
            <a:tailEnd type="none" w="med" len="med"/>
          </a:ln>
        </p:spPr>
        <p:txBody>
          <a:bodyPr wrap="none" anchor="ctr" anchorCtr="0"/>
          <a:lstStyle/>
          <a:p>
            <a:pPr eaLnBrk="1" hangingPunct="1"/>
            <a:endParaRPr lang="en-US" altLang="en-US" dirty="0">
              <a:latin typeface="Arial" panose="020B0604020202020204" pitchFamily="34" charset="0"/>
            </a:endParaRPr>
          </a:p>
        </p:txBody>
      </p:sp>
      <p:pic>
        <p:nvPicPr>
          <p:cNvPr id="35844" name="Picture 9"/>
          <p:cNvPicPr>
            <a:picLocks noChangeAspect="1"/>
          </p:cNvPicPr>
          <p:nvPr/>
        </p:nvPicPr>
        <p:blipFill>
          <a:blip r:embed="rId2"/>
          <a:stretch>
            <a:fillRect/>
          </a:stretch>
        </p:blipFill>
        <p:spPr>
          <a:xfrm>
            <a:off x="0" y="0"/>
            <a:ext cx="5591175" cy="5376863"/>
          </a:xfrm>
          <a:prstGeom prst="rect">
            <a:avLst/>
          </a:prstGeom>
          <a:noFill/>
          <a:ln w="9525">
            <a:noFill/>
          </a:ln>
        </p:spPr>
      </p:pic>
      <p:pic>
        <p:nvPicPr>
          <p:cNvPr id="35845" name="Picture 11"/>
          <p:cNvPicPr>
            <a:picLocks noChangeAspect="1"/>
          </p:cNvPicPr>
          <p:nvPr/>
        </p:nvPicPr>
        <p:blipFill>
          <a:blip r:embed="rId3"/>
          <a:stretch>
            <a:fillRect/>
          </a:stretch>
        </p:blipFill>
        <p:spPr>
          <a:xfrm>
            <a:off x="5581650" y="0"/>
            <a:ext cx="6600825" cy="5383213"/>
          </a:xfrm>
          <a:prstGeom prst="rect">
            <a:avLst/>
          </a:prstGeom>
          <a:noFill/>
          <a:ln w="9525">
            <a:noFill/>
          </a:ln>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cdn.24h.com.vn/upload/2-2021/images/2021-05-24/Cam-on-nhung-hy-sinh-99-1621850902-371-width660height495.jpg"/>
          <p:cNvPicPr>
            <a:picLocks noChangeAspect="1"/>
          </p:cNvPicPr>
          <p:nvPr/>
        </p:nvPicPr>
        <p:blipFill>
          <a:blip r:embed="rId2"/>
          <a:stretch>
            <a:fillRect/>
          </a:stretch>
        </p:blipFill>
        <p:spPr>
          <a:xfrm>
            <a:off x="1524000" y="2297113"/>
            <a:ext cx="9144000" cy="4560887"/>
          </a:xfrm>
          <a:prstGeom prst="rect">
            <a:avLst/>
          </a:prstGeom>
          <a:noFill/>
          <a:ln w="9525">
            <a:noFill/>
          </a:ln>
        </p:spPr>
      </p:pic>
      <p:sp>
        <p:nvSpPr>
          <p:cNvPr id="36867" name="TextBox 3"/>
          <p:cNvSpPr txBox="1"/>
          <p:nvPr/>
        </p:nvSpPr>
        <p:spPr>
          <a:xfrm>
            <a:off x="0" y="188913"/>
            <a:ext cx="12192000" cy="1570037"/>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lstStyle/>
          <a:p>
            <a:pPr algn="just"/>
            <a:r>
              <a:rPr lang="en-US" altLang="en-US" sz="2400" b="1" dirty="0">
                <a:latin typeface="Arial" panose="020B0604020202020204" pitchFamily="34" charset="0"/>
                <a:cs typeface="Arial" panose="020B0604020202020204" pitchFamily="34" charset="0"/>
              </a:rPr>
              <a:t>Ng</a:t>
            </a:r>
            <a:r>
              <a:rPr lang="en-US" altLang="en-US" sz="2400" b="1" dirty="0">
                <a:latin typeface="Arial" panose="020B0604020202020204" pitchFamily="34" charset="0"/>
                <a:ea typeface="Arial" panose="020B0604020202020204" pitchFamily="34" charset="0"/>
              </a:rPr>
              <a:t>à</a:t>
            </a:r>
            <a:r>
              <a:rPr lang="en-US" altLang="en-US" sz="2400" b="1" dirty="0">
                <a:latin typeface="Arial" panose="020B0604020202020204" pitchFamily="34" charset="0"/>
                <a:cs typeface="Arial" panose="020B0604020202020204" pitchFamily="34" charset="0"/>
              </a:rPr>
              <a:t>y nay, nối tiếp truyền thống tốt đẹp về y đức của danh y Hải Thượng Lãn Ông nói riêng v</a:t>
            </a:r>
            <a:r>
              <a:rPr lang="en-US" altLang="en-US" sz="2400" b="1" dirty="0">
                <a:latin typeface="Arial" panose="020B0604020202020204" pitchFamily="34" charset="0"/>
                <a:ea typeface="Arial" panose="020B0604020202020204" pitchFamily="34" charset="0"/>
              </a:rPr>
              <a:t>à</a:t>
            </a:r>
            <a:r>
              <a:rPr lang="en-US" altLang="en-US" sz="2400" b="1" dirty="0">
                <a:latin typeface="Arial" panose="020B0604020202020204" pitchFamily="34" charset="0"/>
                <a:cs typeface="Arial" panose="020B0604020202020204" pitchFamily="34" charset="0"/>
              </a:rPr>
              <a:t> của các thế hệ thầy thuốc nói chung, đội ngũ y bác sĩ của chúng ta đang ng</a:t>
            </a:r>
            <a:r>
              <a:rPr lang="en-US" altLang="en-US" sz="2400" b="1" dirty="0">
                <a:latin typeface="Arial" panose="020B0604020202020204" pitchFamily="34" charset="0"/>
                <a:ea typeface="Arial" panose="020B0604020202020204" pitchFamily="34" charset="0"/>
              </a:rPr>
              <a:t>à</a:t>
            </a:r>
            <a:r>
              <a:rPr lang="en-US" altLang="en-US" sz="2400" b="1" dirty="0">
                <a:latin typeface="Arial" panose="020B0604020202020204" pitchFamily="34" charset="0"/>
                <a:cs typeface="Arial" panose="020B0604020202020204" pitchFamily="34" charset="0"/>
              </a:rPr>
              <a:t>y đêm chiến đấu hết mình để vừa khám chữa bệnh cho nhân dân vừa chống dịch co-vid19. Chúng ta cùng thực hiện tốt 5K để chống dịch.</a:t>
            </a:r>
            <a:endParaRPr lang="en-US" altLang="en-US" sz="2400" b="1" dirty="0">
              <a:latin typeface="Arial" panose="020B0604020202020204" pitchFamily="34" charset="0"/>
              <a:ea typeface="Arial" panose="020B0604020202020204" pitchFamily="34" charset="0"/>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hiến lược&amp;quot; phòng chống COVID-19 thời gian tới trước sức ép lớn | Tin tức  mới nhất 24h - Đọc Báo Lao Động online - Laodong.vn"/>
          <p:cNvPicPr>
            <a:picLocks noChangeAspect="1"/>
          </p:cNvPicPr>
          <p:nvPr/>
        </p:nvPicPr>
        <p:blipFill>
          <a:blip r:embed="rId2"/>
          <a:stretch>
            <a:fillRect/>
          </a:stretch>
        </p:blipFill>
        <p:spPr>
          <a:xfrm>
            <a:off x="1524000" y="0"/>
            <a:ext cx="9144000" cy="6858000"/>
          </a:xfrm>
          <a:prstGeom prst="rect">
            <a:avLst/>
          </a:prstGeom>
          <a:noFill/>
          <a:ln w="9525">
            <a:noFill/>
          </a:ln>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Năm không, Ba cần” trong phòng, chống dịch Covid-19 ở Vĩnh Phúc - Báo Nhân  Dân"/>
          <p:cNvPicPr>
            <a:picLocks noChangeAspect="1"/>
          </p:cNvPicPr>
          <p:nvPr/>
        </p:nvPicPr>
        <p:blipFill>
          <a:blip r:embed="rId2"/>
          <a:stretch>
            <a:fillRect/>
          </a:stretch>
        </p:blipFill>
        <p:spPr>
          <a:xfrm>
            <a:off x="1524000" y="0"/>
            <a:ext cx="9144000" cy="6858000"/>
          </a:xfrm>
          <a:prstGeom prst="rect">
            <a:avLst/>
          </a:prstGeom>
          <a:noFill/>
          <a:ln w="9525">
            <a:noFill/>
          </a:ln>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ướng dẫn đẩy mạnh tuyên truyền phòng, chống dịch Covid-19 và phát triển  kinh tế - xã hội trong trạng thái bình thường mới | Tạp chí Tuyên giáo"/>
          <p:cNvPicPr>
            <a:picLocks noChangeAspect="1"/>
          </p:cNvPicPr>
          <p:nvPr/>
        </p:nvPicPr>
        <p:blipFill>
          <a:blip r:embed="rId2"/>
          <a:stretch>
            <a:fillRect/>
          </a:stretch>
        </p:blipFill>
        <p:spPr>
          <a:xfrm>
            <a:off x="1524000" y="0"/>
            <a:ext cx="9144000" cy="6858000"/>
          </a:xfrm>
          <a:prstGeom prst="rect">
            <a:avLst/>
          </a:prstGeom>
          <a:noFill/>
          <a:ln w="9525">
            <a:noFill/>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p:nvPr/>
        </p:nvSpPr>
        <p:spPr>
          <a:xfrm>
            <a:off x="119063" y="-26987"/>
            <a:ext cx="12001500" cy="6740525"/>
          </a:xfrm>
          <a:prstGeom prst="rect">
            <a:avLst/>
          </a:prstGeom>
          <a:noFill/>
          <a:ln w="9525">
            <a:noFill/>
          </a:ln>
        </p:spPr>
        <p:txBody>
          <a:bodyPr>
            <a:spAutoFit/>
          </a:bodyPr>
          <a:lstStyle/>
          <a:p>
            <a:pPr algn="ctr"/>
            <a:r>
              <a:rPr lang="vi-VN" altLang="x-none" sz="2400" b="1" dirty="0">
                <a:solidFill>
                  <a:srgbClr val="000000"/>
                </a:solidFill>
                <a:latin typeface="Times New Roman" panose="02020603050405020304" pitchFamily="18" charset="0"/>
                <a:cs typeface="Times New Roman" panose="02020603050405020304" pitchFamily="18" charset="0"/>
              </a:rPr>
              <a:t>Thầy thuốc như mẹ hiền </a:t>
            </a:r>
            <a:endParaRPr lang="vi-VN" altLang="x-none" sz="2400" dirty="0">
              <a:solidFill>
                <a:srgbClr val="000000"/>
              </a:solidFill>
              <a:latin typeface="Times New Roman" panose="02020603050405020304" pitchFamily="18" charset="0"/>
              <a:cs typeface="Times New Roman" panose="02020603050405020304" pitchFamily="18" charset="0"/>
            </a:endParaRPr>
          </a:p>
          <a:p>
            <a:pPr algn="just"/>
            <a:r>
              <a:rPr lang="vi-VN" altLang="x-none" sz="2400" dirty="0">
                <a:solidFill>
                  <a:srgbClr val="000000"/>
                </a:solidFill>
                <a:latin typeface="Times New Roman" panose="02020603050405020304" pitchFamily="18" charset="0"/>
                <a:cs typeface="Times New Roman" panose="02020603050405020304" pitchFamily="18" charset="0"/>
              </a:rPr>
              <a:t>    Hải Thượng Lãn Ông l</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một thầy thuốc gi</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u lòng nhân ái, không m</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ng danh lợi.</a:t>
            </a:r>
          </a:p>
          <a:p>
            <a:pPr algn="just"/>
            <a:r>
              <a:rPr lang="vi-VN" altLang="x-none" sz="2400" dirty="0">
                <a:solidFill>
                  <a:srgbClr val="000000"/>
                </a:solidFill>
                <a:latin typeface="Times New Roman" panose="02020603050405020304" pitchFamily="18" charset="0"/>
                <a:cs typeface="Times New Roman" panose="02020603050405020304" pitchFamily="18" charset="0"/>
              </a:rPr>
              <a:t>    Có lần, một người thuyền ch</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i có đứa con nhỏ bị bệnh đậu nặng, nhưng nh</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nghèo, không có tiền chữa. Lãn Ông biết tin bèn đến thăm. Giữa mùa hè nóng nực, cháu bé nằm trong chiếc thuyền nhỏ hẹp, người đầy mụn mủ, mùi hôi tanh bốc lên nồng nặc. Nhưng Lãn Ông vẫn không ngại khổ. Ông ân cần chăm sóc đứa bé suốt một tháng trời v</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chữa khỏi bệnh cho nó. Khi từ giã nh</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thuyền ch</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i, ông chẳng những không lấy tiền m</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còn cho thêm gạo, củi.</a:t>
            </a:r>
          </a:p>
          <a:p>
            <a:pPr algn="just"/>
            <a:r>
              <a:rPr lang="vi-VN" altLang="x-none" sz="2400" dirty="0">
                <a:solidFill>
                  <a:srgbClr val="000000"/>
                </a:solidFill>
                <a:latin typeface="Times New Roman" panose="02020603050405020304" pitchFamily="18" charset="0"/>
                <a:cs typeface="Times New Roman" panose="02020603050405020304" pitchFamily="18" charset="0"/>
              </a:rPr>
              <a:t>     Một lần khác, có người phụ nữ được ông cho thuốc v</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giảm bệnh. Nhưng rồi bệnh tái phát, người chồng đến xin đơn thuốc mới. Lúc ấy, trời đã khuya nên Lãn Ông hẹn hôm sau đến khám kĩ mới cho thuốc. Hôm sau ông đến thì được tin người chồng đã lấy thuốc khác, nhưng không cứu được vợ. Lãn Ông rất hối hận. Ông ghi trong sổ thuốc của mình "Xét về việc thì người bệnh chết do tay thầy thuốc khác, song về tình thì tôi như mắc phải tội giết người. C</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ng nghĩ c</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ng hối hận."</a:t>
            </a:r>
          </a:p>
          <a:p>
            <a:pPr algn="just"/>
            <a:r>
              <a:rPr lang="vi-VN" altLang="x-none" sz="2400" dirty="0">
                <a:solidFill>
                  <a:srgbClr val="000000"/>
                </a:solidFill>
                <a:latin typeface="Times New Roman" panose="02020603050405020304" pitchFamily="18" charset="0"/>
                <a:cs typeface="Times New Roman" panose="02020603050405020304" pitchFamily="18" charset="0"/>
              </a:rPr>
              <a:t>      L</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thầy thuốc nổi tiếng, Lãn Ông nhiều lần được vua chúa vời v</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o cung chữa bệnh v</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 được tiến cử v</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o chức ngự y, song ông đã khéo chối từ.</a:t>
            </a:r>
          </a:p>
          <a:p>
            <a:pPr algn="just"/>
            <a:r>
              <a:rPr lang="vi-VN" altLang="x-none" sz="2400" dirty="0">
                <a:solidFill>
                  <a:srgbClr val="000000"/>
                </a:solidFill>
                <a:latin typeface="Times New Roman" panose="02020603050405020304" pitchFamily="18" charset="0"/>
                <a:cs typeface="Times New Roman" panose="02020603050405020304" pitchFamily="18" charset="0"/>
              </a:rPr>
              <a:t>       Suốt đời, Lãn Ông không vương v</a:t>
            </a:r>
            <a:r>
              <a:rPr lang="vi-VN" altLang="x-none" sz="2400" dirty="0">
                <a:solidFill>
                  <a:srgbClr val="000000"/>
                </a:solidFill>
                <a:latin typeface="Times New Roman" panose="02020603050405020304" pitchFamily="18" charset="0"/>
                <a:ea typeface="Times New Roman" panose="02020603050405020304" pitchFamily="18" charset="0"/>
              </a:rPr>
              <a:t>à</a:t>
            </a:r>
            <a:r>
              <a:rPr lang="vi-VN" altLang="x-none" sz="2400" dirty="0">
                <a:solidFill>
                  <a:srgbClr val="000000"/>
                </a:solidFill>
                <a:latin typeface="Times New Roman" panose="02020603050405020304" pitchFamily="18" charset="0"/>
                <a:cs typeface="Times New Roman" panose="02020603050405020304" pitchFamily="18" charset="0"/>
              </a:rPr>
              <a:t>o vòng danh lợi. Ông có hai câu thơ tỏ chí của mình:</a:t>
            </a:r>
            <a:r>
              <a:rPr sz="2400" dirty="0">
                <a:solidFill>
                  <a:srgbClr val="000000"/>
                </a:solidFill>
                <a:latin typeface="Times New Roman" panose="02020603050405020304" pitchFamily="18" charset="0"/>
                <a:cs typeface="Times New Roman" panose="02020603050405020304" pitchFamily="18" charset="0"/>
              </a:rPr>
              <a:t>		</a:t>
            </a:r>
            <a:r>
              <a:rPr lang="vi-VN" altLang="x-none" sz="2400" i="1" dirty="0">
                <a:solidFill>
                  <a:srgbClr val="000000"/>
                </a:solidFill>
                <a:latin typeface="Times New Roman" panose="02020603050405020304" pitchFamily="18" charset="0"/>
                <a:cs typeface="Times New Roman" panose="02020603050405020304" pitchFamily="18" charset="0"/>
              </a:rPr>
              <a:t>Công danh trước mắt trôi như nước,</a:t>
            </a:r>
            <a:endParaRPr lang="vi-VN" altLang="x-none" sz="2400" dirty="0">
              <a:solidFill>
                <a:srgbClr val="000000"/>
              </a:solidFill>
              <a:latin typeface="Times New Roman" panose="02020603050405020304" pitchFamily="18" charset="0"/>
              <a:cs typeface="Times New Roman" panose="02020603050405020304" pitchFamily="18" charset="0"/>
            </a:endParaRPr>
          </a:p>
          <a:p>
            <a:pPr algn="just"/>
            <a:r>
              <a:rPr lang="vi-VN" altLang="x-none" sz="2400" i="1" dirty="0">
                <a:solidFill>
                  <a:srgbClr val="000000"/>
                </a:solidFill>
                <a:latin typeface="Times New Roman" panose="02020603050405020304" pitchFamily="18" charset="0"/>
                <a:cs typeface="Times New Roman" panose="02020603050405020304" pitchFamily="18" charset="0"/>
              </a:rPr>
              <a:t>       </a:t>
            </a:r>
            <a:r>
              <a:rPr sz="2400" i="1" dirty="0">
                <a:solidFill>
                  <a:srgbClr val="000000"/>
                </a:solidFill>
                <a:latin typeface="Times New Roman" panose="02020603050405020304" pitchFamily="18" charset="0"/>
                <a:cs typeface="Times New Roman" panose="02020603050405020304" pitchFamily="18" charset="0"/>
              </a:rPr>
              <a:t>		</a:t>
            </a:r>
            <a:r>
              <a:rPr lang="vi-VN" altLang="x-none" sz="2400" i="1" dirty="0">
                <a:solidFill>
                  <a:srgbClr val="000000"/>
                </a:solidFill>
                <a:latin typeface="Times New Roman" panose="02020603050405020304" pitchFamily="18" charset="0"/>
                <a:cs typeface="Times New Roman" panose="02020603050405020304" pitchFamily="18" charset="0"/>
              </a:rPr>
              <a:t>Nhân nghĩa trong lòng chẳng đổi phương.</a:t>
            </a:r>
            <a:endParaRPr lang="vi-VN" altLang="x-none" sz="2400" dirty="0">
              <a:solidFill>
                <a:srgbClr val="000000"/>
              </a:solidFill>
              <a:latin typeface="Times New Roman" panose="02020603050405020304" pitchFamily="18" charset="0"/>
              <a:ea typeface="Times New Roman" panose="02020603050405020304" pitchFamily="18" charset="0"/>
            </a:endParaRPr>
          </a:p>
        </p:txBody>
      </p:sp>
      <p:sp>
        <p:nvSpPr>
          <p:cNvPr id="11267" name="Rectangle 2"/>
          <p:cNvSpPr/>
          <p:nvPr/>
        </p:nvSpPr>
        <p:spPr>
          <a:xfrm>
            <a:off x="7967663" y="6524625"/>
            <a:ext cx="3503612" cy="400050"/>
          </a:xfrm>
          <a:prstGeom prst="rect">
            <a:avLst/>
          </a:prstGeom>
          <a:noFill/>
          <a:ln w="9525">
            <a:noFill/>
          </a:ln>
        </p:spPr>
        <p:txBody>
          <a:bodyPr>
            <a:spAutoFit/>
          </a:bodyPr>
          <a:lstStyle/>
          <a:p>
            <a:pPr algn="r">
              <a:buNone/>
            </a:pPr>
            <a:r>
              <a:rPr lang="vi-VN" altLang="x-none" sz="2000" i="1" dirty="0">
                <a:solidFill>
                  <a:srgbClr val="000000"/>
                </a:solidFill>
                <a:latin typeface="Times New Roman" panose="02020603050405020304" pitchFamily="18" charset="0"/>
                <a:cs typeface="Times New Roman" panose="02020603050405020304" pitchFamily="18" charset="0"/>
              </a:rPr>
              <a:t>Theo </a:t>
            </a:r>
            <a:r>
              <a:rPr lang="vi-VN" altLang="x-none" sz="2000" b="1" dirty="0">
                <a:solidFill>
                  <a:srgbClr val="000000"/>
                </a:solidFill>
                <a:latin typeface="Times New Roman" panose="02020603050405020304" pitchFamily="18" charset="0"/>
                <a:cs typeface="Times New Roman" panose="02020603050405020304" pitchFamily="18" charset="0"/>
              </a:rPr>
              <a:t>TRẦN PHƯƠNG HẠNH</a:t>
            </a:r>
            <a:endParaRPr lang="vi-VN" altLang="x-none" sz="20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027238" y="1001713"/>
            <a:ext cx="8137525"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03580" rtl="0" eaLnBrk="1" fontAlgn="base" latinLnBrk="0" hangingPunct="1">
              <a:lnSpc>
                <a:spcPct val="100000"/>
              </a:lnSpc>
              <a:spcBef>
                <a:spcPct val="0"/>
              </a:spcBef>
              <a:spcAft>
                <a:spcPct val="0"/>
              </a:spcAft>
              <a:buClrTx/>
              <a:buSzTx/>
              <a:buFontTx/>
              <a:buNone/>
              <a:defRPr/>
            </a:pPr>
            <a:r>
              <a:rPr kumimoji="0" lang="en-US" sz="3690" b="1" i="0" u="none" strike="noStrike" kern="1200" cap="none" spc="0" normalizeH="0" baseline="0" noProof="0" dirty="0" err="1">
                <a:ln>
                  <a:noFill/>
                </a:ln>
                <a:solidFill>
                  <a:srgbClr val="7030A0"/>
                </a:solidFill>
                <a:effectLst/>
                <a:uLnTx/>
                <a:uFillTx/>
                <a:latin typeface="+mn-lt"/>
                <a:ea typeface="+mn-ea"/>
                <a:cs typeface="+mn-cs"/>
              </a:rPr>
              <a:t>Bài</a:t>
            </a:r>
            <a:r>
              <a:rPr kumimoji="0" lang="en-US" sz="3690" b="1" i="0" u="none" strike="noStrike" kern="1200" cap="none" spc="0" normalizeH="0" baseline="0" noProof="0" dirty="0">
                <a:ln>
                  <a:noFill/>
                </a:ln>
                <a:solidFill>
                  <a:srgbClr val="7030A0"/>
                </a:solidFill>
                <a:effectLst/>
                <a:uLnTx/>
                <a:uFillTx/>
                <a:latin typeface="+mn-lt"/>
                <a:ea typeface="+mn-ea"/>
                <a:cs typeface="+mn-cs"/>
              </a:rPr>
              <a:t> </a:t>
            </a:r>
            <a:r>
              <a:rPr kumimoji="0" lang="en-US" sz="3690" b="1" i="0" u="none" strike="noStrike" kern="1200" cap="none" spc="0" normalizeH="0" baseline="0" noProof="0" dirty="0" err="1">
                <a:ln>
                  <a:noFill/>
                </a:ln>
                <a:solidFill>
                  <a:srgbClr val="7030A0"/>
                </a:solidFill>
                <a:effectLst/>
                <a:uLnTx/>
                <a:uFillTx/>
                <a:latin typeface="+mn-lt"/>
                <a:ea typeface="+mn-ea"/>
                <a:cs typeface="+mn-cs"/>
              </a:rPr>
              <a:t>đọc</a:t>
            </a:r>
            <a:r>
              <a:rPr kumimoji="0" lang="en-US" sz="3690" b="1" i="0" u="none" strike="noStrike" kern="1200" cap="none" spc="0" normalizeH="0" baseline="0" noProof="0" dirty="0">
                <a:ln>
                  <a:noFill/>
                </a:ln>
                <a:solidFill>
                  <a:srgbClr val="7030A0"/>
                </a:solidFill>
                <a:effectLst/>
                <a:uLnTx/>
                <a:uFillTx/>
                <a:latin typeface="+mn-lt"/>
                <a:ea typeface="+mn-ea"/>
                <a:cs typeface="+mn-cs"/>
              </a:rPr>
              <a:t> </a:t>
            </a:r>
            <a:r>
              <a:rPr kumimoji="0" lang="en-US" sz="3690" b="1" i="0" u="none" strike="noStrike" kern="1200" cap="none" spc="0" normalizeH="0" baseline="0" noProof="0" dirty="0" err="1">
                <a:ln>
                  <a:noFill/>
                </a:ln>
                <a:solidFill>
                  <a:srgbClr val="7030A0"/>
                </a:solidFill>
                <a:effectLst/>
                <a:uLnTx/>
                <a:uFillTx/>
                <a:latin typeface="+mn-lt"/>
                <a:ea typeface="+mn-ea"/>
                <a:cs typeface="+mn-cs"/>
              </a:rPr>
              <a:t>có</a:t>
            </a:r>
            <a:r>
              <a:rPr kumimoji="0" lang="en-US" sz="3690" b="1" i="0" u="none" strike="noStrike" kern="1200" cap="none" spc="0" normalizeH="0" baseline="0" noProof="0" dirty="0">
                <a:ln>
                  <a:noFill/>
                </a:ln>
                <a:solidFill>
                  <a:srgbClr val="7030A0"/>
                </a:solidFill>
                <a:effectLst/>
                <a:uLnTx/>
                <a:uFillTx/>
                <a:latin typeface="+mn-lt"/>
                <a:ea typeface="+mn-ea"/>
                <a:cs typeface="+mn-cs"/>
              </a:rPr>
              <a:t> </a:t>
            </a:r>
            <a:r>
              <a:rPr kumimoji="0" lang="en-US" sz="3690" b="1" i="0" u="none" strike="noStrike" kern="1200" cap="none" spc="0" normalizeH="0" baseline="0" noProof="0" dirty="0" err="1">
                <a:ln>
                  <a:noFill/>
                </a:ln>
                <a:solidFill>
                  <a:srgbClr val="7030A0"/>
                </a:solidFill>
                <a:effectLst/>
                <a:uLnTx/>
                <a:uFillTx/>
                <a:latin typeface="+mn-lt"/>
                <a:ea typeface="+mn-ea"/>
                <a:cs typeface="+mn-cs"/>
              </a:rPr>
              <a:t>thể</a:t>
            </a:r>
            <a:r>
              <a:rPr kumimoji="0" lang="en-US" sz="3690" b="1" i="0" u="none" strike="noStrike" kern="1200" cap="none" spc="0" normalizeH="0" baseline="0" noProof="0" dirty="0">
                <a:ln>
                  <a:noFill/>
                </a:ln>
                <a:solidFill>
                  <a:srgbClr val="7030A0"/>
                </a:solidFill>
                <a:effectLst/>
                <a:uLnTx/>
                <a:uFillTx/>
                <a:latin typeface="+mn-lt"/>
                <a:ea typeface="+mn-ea"/>
                <a:cs typeface="+mn-cs"/>
              </a:rPr>
              <a:t> chia </a:t>
            </a:r>
            <a:r>
              <a:rPr kumimoji="0" lang="en-US" sz="3690" b="1" i="0" u="none" strike="noStrike" kern="1200" cap="none" spc="0" normalizeH="0" baseline="0" noProof="0" dirty="0" err="1">
                <a:ln>
                  <a:noFill/>
                </a:ln>
                <a:solidFill>
                  <a:srgbClr val="7030A0"/>
                </a:solidFill>
                <a:effectLst/>
                <a:uLnTx/>
                <a:uFillTx/>
                <a:latin typeface="+mn-lt"/>
                <a:ea typeface="+mn-ea"/>
                <a:cs typeface="+mn-cs"/>
              </a:rPr>
              <a:t>thành</a:t>
            </a:r>
            <a:r>
              <a:rPr kumimoji="0" lang="en-US" sz="3690" b="1" i="0" u="none" strike="noStrike" kern="1200" cap="none" spc="0" normalizeH="0" baseline="0" noProof="0" dirty="0">
                <a:ln>
                  <a:noFill/>
                </a:ln>
                <a:solidFill>
                  <a:srgbClr val="7030A0"/>
                </a:solidFill>
                <a:effectLst/>
                <a:uLnTx/>
                <a:uFillTx/>
                <a:latin typeface="+mn-lt"/>
                <a:ea typeface="+mn-ea"/>
                <a:cs typeface="+mn-cs"/>
              </a:rPr>
              <a:t> 3 </a:t>
            </a:r>
            <a:r>
              <a:rPr kumimoji="0" lang="en-US" sz="3690" b="1" i="0" u="none" strike="noStrike" kern="1200" cap="none" spc="0" normalizeH="0" baseline="0" noProof="0" dirty="0" err="1">
                <a:ln>
                  <a:noFill/>
                </a:ln>
                <a:solidFill>
                  <a:srgbClr val="7030A0"/>
                </a:solidFill>
                <a:effectLst/>
                <a:uLnTx/>
                <a:uFillTx/>
                <a:latin typeface="+mn-lt"/>
                <a:ea typeface="+mn-ea"/>
                <a:cs typeface="+mn-cs"/>
              </a:rPr>
              <a:t>đoạn</a:t>
            </a:r>
            <a:r>
              <a:rPr kumimoji="0" lang="en-US" sz="3690" b="1" i="0" u="none" strike="noStrike" kern="1200" cap="none" spc="0" normalizeH="0" baseline="0" noProof="0" dirty="0">
                <a:ln>
                  <a:noFill/>
                </a:ln>
                <a:solidFill>
                  <a:srgbClr val="7030A0"/>
                </a:solidFill>
                <a:effectLst/>
                <a:uLnTx/>
                <a:uFillTx/>
                <a:latin typeface="+mn-lt"/>
                <a:ea typeface="+mn-ea"/>
                <a:cs typeface="+mn-cs"/>
              </a:rPr>
              <a:t>:</a:t>
            </a:r>
          </a:p>
        </p:txBody>
      </p:sp>
      <p:sp>
        <p:nvSpPr>
          <p:cNvPr id="3" name="Arrow: Pentagon 2"/>
          <p:cNvSpPr/>
          <p:nvPr/>
        </p:nvSpPr>
        <p:spPr>
          <a:xfrm>
            <a:off x="2027238" y="1995488"/>
            <a:ext cx="8137525" cy="2552700"/>
          </a:xfrm>
          <a:prstGeom prst="homePlate">
            <a:avLst>
              <a:gd name="adj" fmla="val 4965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03580" rtl="0" eaLnBrk="1" fontAlgn="base" latinLnBrk="0" hangingPunct="1">
              <a:lnSpc>
                <a:spcPct val="100000"/>
              </a:lnSpc>
              <a:spcBef>
                <a:spcPct val="0"/>
              </a:spcBef>
              <a:spcAft>
                <a:spcPct val="0"/>
              </a:spcAft>
              <a:buClrTx/>
              <a:buSzTx/>
              <a:buFontTx/>
              <a:buNone/>
              <a:defRPr/>
            </a:pPr>
            <a:endParaRPr kumimoji="0" lang="en-US" sz="1230" b="0" i="0" u="none" strike="noStrike" kern="1200" cap="none" spc="0" normalizeH="0" baseline="0" noProof="0">
              <a:ln>
                <a:noFill/>
              </a:ln>
              <a:solidFill>
                <a:srgbClr val="FFFFFF"/>
              </a:solidFill>
              <a:effectLst/>
              <a:uLnTx/>
              <a:uFillTx/>
              <a:latin typeface="+mn-lt"/>
              <a:ea typeface="+mn-ea"/>
              <a:cs typeface="+mn-cs"/>
            </a:endParaRPr>
          </a:p>
        </p:txBody>
      </p:sp>
      <p:sp>
        <p:nvSpPr>
          <p:cNvPr id="50194" name="Rectangle 18"/>
          <p:cNvSpPr/>
          <p:nvPr/>
        </p:nvSpPr>
        <p:spPr>
          <a:xfrm>
            <a:off x="2027238" y="2905125"/>
            <a:ext cx="8245475" cy="731838"/>
          </a:xfrm>
          <a:prstGeom prst="rect">
            <a:avLst/>
          </a:prstGeom>
          <a:noFill/>
          <a:ln w="9525">
            <a:noFill/>
          </a:ln>
        </p:spPr>
        <p:txBody>
          <a:bodyPr>
            <a:spAutoFit/>
          </a:bodyPr>
          <a:lstStyle/>
          <a:p>
            <a:pPr defTabSz="703580" eaLnBrk="1" hangingPunct="1">
              <a:spcBef>
                <a:spcPct val="50000"/>
              </a:spcBef>
            </a:pPr>
            <a:r>
              <a:rPr lang="en-US" altLang="en-US" b="1" dirty="0">
                <a:solidFill>
                  <a:srgbClr val="7030A0"/>
                </a:solidFill>
                <a:latin typeface="Arial" panose="020B0604020202020204" pitchFamily="34" charset="0"/>
                <a:cs typeface="Arial" panose="020B0604020202020204" pitchFamily="34" charset="0"/>
              </a:rPr>
              <a:t>Đoạn 2: Một lần khác </a:t>
            </a:r>
            <a:r>
              <a:rPr lang="en-US" altLang="en-US" b="1" dirty="0">
                <a:solidFill>
                  <a:srgbClr val="7030A0"/>
                </a:solidFill>
                <a:latin typeface="Arial" panose="020B0604020202020204" pitchFamily="34" charset="0"/>
                <a:ea typeface="Arial" panose="020B0604020202020204" pitchFamily="34" charset="0"/>
              </a:rPr>
              <a:t>…</a:t>
            </a:r>
            <a:r>
              <a:rPr lang="en-US" altLang="en-US" b="1" dirty="0">
                <a:solidFill>
                  <a:srgbClr val="7030A0"/>
                </a:solidFill>
                <a:latin typeface="Arial" panose="020B0604020202020204" pitchFamily="34" charset="0"/>
                <a:cs typeface="Arial" panose="020B0604020202020204" pitchFamily="34" charset="0"/>
              </a:rPr>
              <a:t> hối hận </a:t>
            </a:r>
            <a:endParaRPr lang="en-US" altLang="en-US" b="1" dirty="0">
              <a:solidFill>
                <a:srgbClr val="7030A0"/>
              </a:solidFill>
              <a:latin typeface="Arial" panose="020B0604020202020204" pitchFamily="34" charset="0"/>
              <a:ea typeface="Arial" panose="020B0604020202020204" pitchFamily="34" charset="0"/>
            </a:endParaRPr>
          </a:p>
        </p:txBody>
      </p:sp>
      <p:sp>
        <p:nvSpPr>
          <p:cNvPr id="50195" name="Rectangle 19"/>
          <p:cNvSpPr/>
          <p:nvPr/>
        </p:nvSpPr>
        <p:spPr>
          <a:xfrm>
            <a:off x="2027238" y="3644900"/>
            <a:ext cx="7237412" cy="730250"/>
          </a:xfrm>
          <a:prstGeom prst="rect">
            <a:avLst/>
          </a:prstGeom>
          <a:noFill/>
          <a:ln w="9525">
            <a:noFill/>
          </a:ln>
        </p:spPr>
        <p:txBody>
          <a:bodyPr>
            <a:spAutoFit/>
          </a:bodyPr>
          <a:lstStyle/>
          <a:p>
            <a:pPr defTabSz="703580" eaLnBrk="1" hangingPunct="1">
              <a:spcBef>
                <a:spcPct val="50000"/>
              </a:spcBef>
            </a:pPr>
            <a:r>
              <a:rPr lang="en-US" altLang="en-US" b="1" dirty="0">
                <a:solidFill>
                  <a:srgbClr val="7030A0"/>
                </a:solidFill>
                <a:latin typeface="Arial" panose="020B0604020202020204" pitchFamily="34" charset="0"/>
                <a:cs typeface="Arial" panose="020B0604020202020204" pitchFamily="34" charset="0"/>
              </a:rPr>
              <a:t>Đoạn 3: Còn lại</a:t>
            </a:r>
            <a:endParaRPr lang="en-US" altLang="en-US" b="1" dirty="0">
              <a:solidFill>
                <a:srgbClr val="7030A0"/>
              </a:solidFill>
              <a:latin typeface="Arial" panose="020B0604020202020204" pitchFamily="34" charset="0"/>
              <a:ea typeface="Arial" panose="020B0604020202020204" pitchFamily="34" charset="0"/>
            </a:endParaRPr>
          </a:p>
        </p:txBody>
      </p:sp>
      <p:sp>
        <p:nvSpPr>
          <p:cNvPr id="11" name="Rectangle 18"/>
          <p:cNvSpPr/>
          <p:nvPr/>
        </p:nvSpPr>
        <p:spPr>
          <a:xfrm>
            <a:off x="2027238" y="2155825"/>
            <a:ext cx="7524750" cy="731838"/>
          </a:xfrm>
          <a:prstGeom prst="rect">
            <a:avLst/>
          </a:prstGeom>
          <a:noFill/>
          <a:ln w="9525">
            <a:noFill/>
          </a:ln>
        </p:spPr>
        <p:txBody>
          <a:bodyPr>
            <a:spAutoFit/>
          </a:bodyPr>
          <a:lstStyle/>
          <a:p>
            <a:pPr defTabSz="703580" eaLnBrk="1" hangingPunct="1">
              <a:spcBef>
                <a:spcPct val="50000"/>
              </a:spcBef>
            </a:pPr>
            <a:r>
              <a:rPr lang="en-US" altLang="en-US" b="1" dirty="0">
                <a:solidFill>
                  <a:srgbClr val="7030A0"/>
                </a:solidFill>
                <a:latin typeface="Arial" panose="020B0604020202020204" pitchFamily="34" charset="0"/>
                <a:cs typeface="Arial" panose="020B0604020202020204" pitchFamily="34" charset="0"/>
              </a:rPr>
              <a:t>Đoạn 1: Từ đầu </a:t>
            </a:r>
            <a:r>
              <a:rPr lang="en-US" altLang="en-US" b="1" dirty="0">
                <a:solidFill>
                  <a:srgbClr val="7030A0"/>
                </a:solidFill>
                <a:latin typeface="Arial" panose="020B0604020202020204" pitchFamily="34" charset="0"/>
                <a:ea typeface="Arial" panose="020B0604020202020204" pitchFamily="34" charset="0"/>
              </a:rPr>
              <a:t>…</a:t>
            </a:r>
            <a:r>
              <a:rPr lang="en-US" altLang="en-US" b="1" dirty="0">
                <a:solidFill>
                  <a:srgbClr val="7030A0"/>
                </a:solidFill>
                <a:latin typeface="Arial" panose="020B0604020202020204" pitchFamily="34" charset="0"/>
                <a:cs typeface="Arial" panose="020B0604020202020204" pitchFamily="34" charset="0"/>
              </a:rPr>
              <a:t> gạo, củi</a:t>
            </a:r>
            <a:endParaRPr lang="en-US" altLang="en-US" b="1" dirty="0">
              <a:solidFill>
                <a:srgbClr val="7030A0"/>
              </a:solidFill>
              <a:latin typeface="Arial" panose="020B0604020202020204" pitchFamily="34" charset="0"/>
              <a:ea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0194"/>
                                        </p:tgtEl>
                                        <p:attrNameLst>
                                          <p:attrName>style.visibility</p:attrName>
                                        </p:attrNameLst>
                                      </p:cBhvr>
                                      <p:to>
                                        <p:strVal val="visible"/>
                                      </p:to>
                                    </p:set>
                                    <p:anim calcmode="lin" valueType="num">
                                      <p:cBhvr additive="base">
                                        <p:cTn id="28" dur="500" fill="hold"/>
                                        <p:tgtEl>
                                          <p:spTgt spid="50194"/>
                                        </p:tgtEl>
                                        <p:attrNameLst>
                                          <p:attrName>ppt_x</p:attrName>
                                        </p:attrNameLst>
                                      </p:cBhvr>
                                      <p:tavLst>
                                        <p:tav tm="0">
                                          <p:val>
                                            <p:strVal val="#ppt_x"/>
                                          </p:val>
                                        </p:tav>
                                        <p:tav tm="100000">
                                          <p:val>
                                            <p:strVal val="#ppt_x"/>
                                          </p:val>
                                        </p:tav>
                                      </p:tavLst>
                                    </p:anim>
                                    <p:anim calcmode="lin" valueType="num">
                                      <p:cBhvr additive="base">
                                        <p:cTn id="29" dur="500" fill="hold"/>
                                        <p:tgtEl>
                                          <p:spTgt spid="5019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0195"/>
                                        </p:tgtEl>
                                        <p:attrNameLst>
                                          <p:attrName>style.visibility</p:attrName>
                                        </p:attrNameLst>
                                      </p:cBhvr>
                                      <p:to>
                                        <p:strVal val="visible"/>
                                      </p:to>
                                    </p:set>
                                    <p:anim calcmode="lin" valueType="num">
                                      <p:cBhvr additive="base">
                                        <p:cTn id="34" dur="500" fill="hold"/>
                                        <p:tgtEl>
                                          <p:spTgt spid="50195"/>
                                        </p:tgtEl>
                                        <p:attrNameLst>
                                          <p:attrName>ppt_x</p:attrName>
                                        </p:attrNameLst>
                                      </p:cBhvr>
                                      <p:tavLst>
                                        <p:tav tm="0">
                                          <p:val>
                                            <p:strVal val="#ppt_x"/>
                                          </p:val>
                                        </p:tav>
                                        <p:tav tm="100000">
                                          <p:val>
                                            <p:strVal val="#ppt_x"/>
                                          </p:val>
                                        </p:tav>
                                      </p:tavLst>
                                    </p:anim>
                                    <p:anim calcmode="lin" valueType="num">
                                      <p:cBhvr additive="base">
                                        <p:cTn id="35" dur="500" fill="hold"/>
                                        <p:tgtEl>
                                          <p:spTgt spid="50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0194" grpId="0"/>
      <p:bldP spid="50195"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21"/>
          <p:cNvSpPr txBox="1">
            <a:spLocks noChangeArrowheads="1"/>
          </p:cNvSpPr>
          <p:nvPr/>
        </p:nvSpPr>
        <p:spPr bwMode="auto">
          <a:xfrm>
            <a:off x="1992313" y="-58737"/>
            <a:ext cx="2227263" cy="660400"/>
          </a:xfrm>
          <a:prstGeom prst="rect">
            <a:avLst/>
          </a:prstGeom>
          <a:noFill/>
          <a:ln>
            <a:noFill/>
          </a:ln>
        </p:spPr>
        <p:txBody>
          <a:bodyPr>
            <a:spAutoFit/>
          </a:bodyPr>
          <a:lstStyle>
            <a:lvl1pPr marL="263525" indent="-263525" algn="l" rtl="0" eaLnBrk="0" fontAlgn="base" hangingPunct="0">
              <a:spcBef>
                <a:spcPct val="20000"/>
              </a:spcBef>
              <a:spcAft>
                <a:spcPct val="0"/>
              </a:spcAft>
              <a:buChar char="•"/>
              <a:defRPr sz="2400">
                <a:solidFill>
                  <a:schemeClr val="tx1"/>
                </a:solidFill>
                <a:latin typeface="+mn-lt"/>
                <a:ea typeface="+mn-ea"/>
                <a:cs typeface="+mn-cs"/>
              </a:defRPr>
            </a:lvl1pPr>
            <a:lvl2pPr marL="570230" indent="-219075" algn="l" rtl="0" eaLnBrk="0" fontAlgn="base" hangingPunct="0">
              <a:spcBef>
                <a:spcPct val="20000"/>
              </a:spcBef>
              <a:spcAft>
                <a:spcPct val="0"/>
              </a:spcAft>
              <a:buChar char="–"/>
              <a:defRPr sz="2100">
                <a:solidFill>
                  <a:schemeClr val="tx1"/>
                </a:solidFill>
                <a:latin typeface="+mn-lt"/>
              </a:defRPr>
            </a:lvl2pPr>
            <a:lvl3pPr marL="878205" indent="-174625" algn="l" rtl="0" eaLnBrk="0" fontAlgn="base" hangingPunct="0">
              <a:spcBef>
                <a:spcPct val="20000"/>
              </a:spcBef>
              <a:spcAft>
                <a:spcPct val="0"/>
              </a:spcAft>
              <a:buChar char="•"/>
              <a:defRPr>
                <a:solidFill>
                  <a:schemeClr val="tx1"/>
                </a:solidFill>
                <a:latin typeface="+mn-lt"/>
              </a:defRPr>
            </a:lvl3pPr>
            <a:lvl4pPr marL="1230630" indent="-174625" algn="l" rtl="0" eaLnBrk="0" fontAlgn="base" hangingPunct="0">
              <a:spcBef>
                <a:spcPct val="20000"/>
              </a:spcBef>
              <a:spcAft>
                <a:spcPct val="0"/>
              </a:spcAft>
              <a:buChar char="–"/>
              <a:defRPr sz="1500">
                <a:solidFill>
                  <a:schemeClr val="tx1"/>
                </a:solidFill>
                <a:latin typeface="+mn-lt"/>
              </a:defRPr>
            </a:lvl4pPr>
            <a:lvl5pPr marL="1581150" indent="-174625" algn="l" rtl="0" eaLnBrk="0" fontAlgn="base" hangingPunct="0">
              <a:spcBef>
                <a:spcPct val="20000"/>
              </a:spcBef>
              <a:spcAft>
                <a:spcPct val="0"/>
              </a:spcAft>
              <a:buChar char="»"/>
              <a:defRPr sz="1500">
                <a:solidFill>
                  <a:schemeClr val="tx1"/>
                </a:solidFill>
                <a:latin typeface="+mn-lt"/>
              </a:defRPr>
            </a:lvl5pPr>
          </a:lstStyle>
          <a:p>
            <a:pPr marL="233680" lvl="0" indent="-233680" defTabSz="703580" eaLnBrk="1" hangingPunct="1">
              <a:spcBef>
                <a:spcPct val="0"/>
              </a:spcBef>
              <a:buNone/>
            </a:pPr>
            <a:r>
              <a:rPr sz="3600" b="1" dirty="0">
                <a:solidFill>
                  <a:srgbClr val="0000FF"/>
                </a:solidFill>
                <a:cs typeface="Arial" panose="020B0604020202020204" pitchFamily="34" charset="0"/>
              </a:rPr>
              <a:t>Chú giải:</a:t>
            </a:r>
            <a:endParaRPr sz="3600" b="1" dirty="0">
              <a:solidFill>
                <a:srgbClr val="0000FF"/>
              </a:solidFill>
              <a:ea typeface="Arial" panose="020B0604020202020204" pitchFamily="34" charset="0"/>
            </a:endParaRPr>
          </a:p>
        </p:txBody>
      </p:sp>
      <p:sp>
        <p:nvSpPr>
          <p:cNvPr id="3" name="Rectangle: Rounded Corners 2"/>
          <p:cNvSpPr/>
          <p:nvPr/>
        </p:nvSpPr>
        <p:spPr>
          <a:xfrm>
            <a:off x="334963" y="1412875"/>
            <a:ext cx="5473700" cy="4537075"/>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70358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mn-lt"/>
                <a:ea typeface="+mn-ea"/>
                <a:cs typeface="+mn-cs"/>
              </a:rPr>
              <a:t>Hải</a:t>
            </a:r>
            <a:r>
              <a:rPr kumimoji="0" lang="en-US" sz="3200" b="1" i="0" u="none" strike="noStrike" kern="1200" cap="none" spc="0" normalizeH="0" baseline="0" noProof="0" dirty="0">
                <a:ln>
                  <a:noFill/>
                </a:ln>
                <a:solidFill>
                  <a:srgbClr val="FF0000"/>
                </a:solidFill>
                <a:effectLst/>
                <a:uLnTx/>
                <a:uFillTx/>
                <a:latin typeface="+mn-lt"/>
                <a:ea typeface="+mn-ea"/>
                <a:cs typeface="+mn-cs"/>
              </a:rPr>
              <a:t> </a:t>
            </a:r>
            <a:r>
              <a:rPr kumimoji="0" lang="en-US" sz="3200" b="1" i="0" u="none" strike="noStrike" kern="1200" cap="none" spc="0" normalizeH="0" baseline="0" noProof="0" dirty="0" err="1">
                <a:ln>
                  <a:noFill/>
                </a:ln>
                <a:solidFill>
                  <a:srgbClr val="FF0000"/>
                </a:solidFill>
                <a:effectLst/>
                <a:uLnTx/>
                <a:uFillTx/>
                <a:latin typeface="+mn-lt"/>
                <a:ea typeface="+mn-ea"/>
                <a:cs typeface="+mn-cs"/>
              </a:rPr>
              <a:t>Thượng</a:t>
            </a:r>
            <a:r>
              <a:rPr kumimoji="0" lang="en-US" sz="3200" b="1" i="0" u="none" strike="noStrike" kern="1200" cap="none" spc="0" normalizeH="0" baseline="0" noProof="0" dirty="0">
                <a:ln>
                  <a:noFill/>
                </a:ln>
                <a:solidFill>
                  <a:srgbClr val="FF0000"/>
                </a:solidFill>
                <a:effectLst/>
                <a:uLnTx/>
                <a:uFillTx/>
                <a:latin typeface="+mn-lt"/>
                <a:ea typeface="+mn-ea"/>
                <a:cs typeface="+mn-cs"/>
              </a:rPr>
              <a:t> </a:t>
            </a:r>
            <a:r>
              <a:rPr kumimoji="0" lang="en-US" sz="3200" b="1" i="0" u="none" strike="noStrike" kern="1200" cap="none" spc="0" normalizeH="0" baseline="0" noProof="0" dirty="0" err="1">
                <a:ln>
                  <a:noFill/>
                </a:ln>
                <a:solidFill>
                  <a:srgbClr val="FF0000"/>
                </a:solidFill>
                <a:effectLst/>
                <a:uLnTx/>
                <a:uFillTx/>
                <a:latin typeface="+mn-lt"/>
                <a:ea typeface="+mn-ea"/>
                <a:cs typeface="+mn-cs"/>
              </a:rPr>
              <a:t>Lãn</a:t>
            </a:r>
            <a:r>
              <a:rPr kumimoji="0" lang="en-US" sz="3200" b="1" i="0" u="none" strike="noStrike" kern="1200" cap="none" spc="0" normalizeH="0" baseline="0" noProof="0" dirty="0">
                <a:ln>
                  <a:noFill/>
                </a:ln>
                <a:solidFill>
                  <a:srgbClr val="FF0000"/>
                </a:solidFill>
                <a:effectLst/>
                <a:uLnTx/>
                <a:uFillTx/>
                <a:latin typeface="+mn-lt"/>
                <a:ea typeface="+mn-ea"/>
                <a:cs typeface="+mn-cs"/>
              </a:rPr>
              <a:t> </a:t>
            </a:r>
            <a:r>
              <a:rPr kumimoji="0" lang="en-US" sz="3200" b="1" i="0" u="none" strike="noStrike" kern="1200" cap="none" spc="0" normalizeH="0" baseline="0" noProof="0" dirty="0" err="1">
                <a:ln>
                  <a:noFill/>
                </a:ln>
                <a:solidFill>
                  <a:srgbClr val="FF0000"/>
                </a:solidFill>
                <a:effectLst/>
                <a:uLnTx/>
                <a:uFillTx/>
                <a:latin typeface="+mn-lt"/>
                <a:ea typeface="+mn-ea"/>
                <a:cs typeface="+mn-cs"/>
              </a:rPr>
              <a:t>Ông</a:t>
            </a:r>
            <a:r>
              <a:rPr kumimoji="0" lang="en-US" sz="3200" b="1" i="0" u="none" strike="noStrike" kern="1200" cap="none" spc="0" normalizeH="0" baseline="0" noProof="0" dirty="0">
                <a:ln>
                  <a:noFill/>
                </a:ln>
                <a:solidFill>
                  <a:srgbClr val="FF0000"/>
                </a:solidFill>
                <a:effectLst/>
                <a:uLnTx/>
                <a:uFillTx/>
                <a:latin typeface="+mn-lt"/>
                <a:ea typeface="+mn-ea"/>
                <a:cs typeface="+mn-cs"/>
              </a:rPr>
              <a:t> (1720-1791): </a:t>
            </a:r>
            <a:r>
              <a:rPr kumimoji="0" lang="en-US" sz="3200" b="1" i="0" u="none" strike="noStrike" kern="1200" cap="none" spc="0" normalizeH="0" baseline="0" noProof="0" dirty="0" err="1">
                <a:ln>
                  <a:noFill/>
                </a:ln>
                <a:solidFill>
                  <a:srgbClr val="7030A0"/>
                </a:solidFill>
                <a:effectLst/>
                <a:uLnTx/>
                <a:uFillTx/>
                <a:latin typeface="+mn-lt"/>
                <a:ea typeface="+mn-ea"/>
                <a:cs typeface="+mn-cs"/>
              </a:rPr>
              <a:t>tên</a:t>
            </a:r>
            <a:r>
              <a:rPr kumimoji="0" lang="en-US" sz="3200" b="1" i="0" u="none" strike="noStrike" kern="1200" cap="none" spc="0" normalizeH="0" baseline="0" noProof="0" dirty="0">
                <a:ln>
                  <a:noFill/>
                </a:ln>
                <a:solidFill>
                  <a:srgbClr val="7030A0"/>
                </a:solidFill>
                <a:effectLst/>
                <a:uLnTx/>
                <a:uFillTx/>
                <a:latin typeface="+mn-lt"/>
                <a:ea typeface="+mn-ea"/>
                <a:cs typeface="+mn-cs"/>
              </a:rPr>
              <a:t> </a:t>
            </a:r>
            <a:r>
              <a:rPr kumimoji="0" lang="en-US" sz="3200" b="1" i="0" u="none" strike="noStrike" kern="1200" cap="none" spc="0" normalizeH="0" baseline="0" noProof="0" dirty="0" err="1">
                <a:ln>
                  <a:noFill/>
                </a:ln>
                <a:solidFill>
                  <a:srgbClr val="7030A0"/>
                </a:solidFill>
                <a:effectLst/>
                <a:uLnTx/>
                <a:uFillTx/>
                <a:latin typeface="+mn-lt"/>
                <a:ea typeface="+mn-ea"/>
                <a:cs typeface="+mn-cs"/>
              </a:rPr>
              <a:t>thật</a:t>
            </a:r>
            <a:r>
              <a:rPr kumimoji="0" lang="en-US" sz="3200" b="1" i="0" u="none" strike="noStrike" kern="1200" cap="none" spc="0" normalizeH="0" baseline="0" noProof="0" dirty="0">
                <a:ln>
                  <a:noFill/>
                </a:ln>
                <a:solidFill>
                  <a:srgbClr val="7030A0"/>
                </a:solidFill>
                <a:effectLst/>
                <a:uLnTx/>
                <a:uFillTx/>
                <a:latin typeface="+mn-lt"/>
                <a:ea typeface="+mn-ea"/>
                <a:cs typeface="+mn-cs"/>
              </a:rPr>
              <a:t> </a:t>
            </a:r>
            <a:r>
              <a:rPr kumimoji="0" lang="en-US" sz="3200" b="1" i="0" u="none" strike="noStrike" kern="1200" cap="none" spc="0" normalizeH="0" baseline="0" noProof="0" dirty="0" err="1">
                <a:ln>
                  <a:noFill/>
                </a:ln>
                <a:solidFill>
                  <a:srgbClr val="7030A0"/>
                </a:solidFill>
                <a:effectLst/>
                <a:uLnTx/>
                <a:uFillTx/>
                <a:latin typeface="+mn-lt"/>
                <a:ea typeface="+mn-ea"/>
                <a:cs typeface="+mn-cs"/>
              </a:rPr>
              <a:t>là</a:t>
            </a:r>
            <a:r>
              <a:rPr kumimoji="0" lang="en-US" sz="3200" b="1" i="0" u="none" strike="noStrike" kern="1200" cap="none" spc="0" normalizeH="0" baseline="0" noProof="0" dirty="0">
                <a:ln>
                  <a:noFill/>
                </a:ln>
                <a:solidFill>
                  <a:srgbClr val="7030A0"/>
                </a:solidFill>
                <a:effectLst/>
                <a:uLnTx/>
                <a:uFillTx/>
                <a:latin typeface="+mn-lt"/>
                <a:ea typeface="+mn-ea"/>
                <a:cs typeface="+mn-cs"/>
              </a:rPr>
              <a:t> Lê </a:t>
            </a:r>
            <a:r>
              <a:rPr kumimoji="0" lang="en-US" sz="3200" b="1" i="0" u="none" strike="noStrike" kern="1200" cap="none" spc="0" normalizeH="0" baseline="0" noProof="0" dirty="0" err="1">
                <a:ln>
                  <a:noFill/>
                </a:ln>
                <a:solidFill>
                  <a:srgbClr val="7030A0"/>
                </a:solidFill>
                <a:effectLst/>
                <a:uLnTx/>
                <a:uFillTx/>
                <a:latin typeface="+mn-lt"/>
                <a:ea typeface="+mn-ea"/>
                <a:cs typeface="+mn-cs"/>
              </a:rPr>
              <a:t>Hữu</a:t>
            </a:r>
            <a:r>
              <a:rPr kumimoji="0" lang="en-US" sz="3200" b="1" i="0" u="none" strike="noStrike" kern="1200" cap="none" spc="0" normalizeH="0" baseline="0" noProof="0" dirty="0">
                <a:ln>
                  <a:noFill/>
                </a:ln>
                <a:solidFill>
                  <a:srgbClr val="7030A0"/>
                </a:solidFill>
                <a:effectLst/>
                <a:uLnTx/>
                <a:uFillTx/>
                <a:latin typeface="+mn-lt"/>
                <a:ea typeface="+mn-ea"/>
                <a:cs typeface="+mn-cs"/>
              </a:rPr>
              <a:t> </a:t>
            </a:r>
            <a:r>
              <a:rPr kumimoji="0" lang="en-US" sz="3200" b="1" i="0" u="none" strike="noStrike" kern="1200" cap="none" spc="0" normalizeH="0" baseline="0" noProof="0" dirty="0" err="1">
                <a:ln>
                  <a:noFill/>
                </a:ln>
                <a:solidFill>
                  <a:srgbClr val="7030A0"/>
                </a:solidFill>
                <a:effectLst/>
                <a:uLnTx/>
                <a:uFillTx/>
                <a:latin typeface="+mn-lt"/>
                <a:ea typeface="+mn-ea"/>
                <a:cs typeface="+mn-cs"/>
              </a:rPr>
              <a:t>Trác</a:t>
            </a:r>
            <a:r>
              <a:rPr kumimoji="0" lang="en-US" sz="3200" b="1" i="0" u="none" strike="noStrike" kern="1200" cap="none" spc="0" normalizeH="0" baseline="0" noProof="0" dirty="0">
                <a:ln>
                  <a:noFill/>
                </a:ln>
                <a:solidFill>
                  <a:srgbClr val="7030A0"/>
                </a:solidFill>
                <a:effectLst/>
                <a:uLnTx/>
                <a:uFillTx/>
                <a:latin typeface="+mn-lt"/>
                <a:ea typeface="+mn-ea"/>
                <a:cs typeface="+mn-cs"/>
              </a:rPr>
              <a:t>, </a:t>
            </a:r>
            <a:r>
              <a:rPr kumimoji="0" lang="en-US" sz="3200" b="1" i="0" u="none" strike="noStrike" kern="1200" cap="none" spc="0" normalizeH="0" baseline="0" noProof="0" dirty="0" err="1">
                <a:ln>
                  <a:noFill/>
                </a:ln>
                <a:solidFill>
                  <a:srgbClr val="7030A0"/>
                </a:solidFill>
                <a:effectLst/>
                <a:uLnTx/>
                <a:uFillTx/>
                <a:latin typeface="+mn-lt"/>
                <a:ea typeface="+mn-ea"/>
                <a:cs typeface="+mn-cs"/>
              </a:rPr>
              <a:t>thầy</a:t>
            </a:r>
            <a:r>
              <a:rPr kumimoji="0" lang="en-US" sz="3200" b="1" i="0" u="none" strike="noStrike" kern="1200" cap="none" spc="0" normalizeH="0" baseline="0" noProof="0" dirty="0">
                <a:ln>
                  <a:noFill/>
                </a:ln>
                <a:solidFill>
                  <a:srgbClr val="7030A0"/>
                </a:solidFill>
                <a:effectLst/>
                <a:uLnTx/>
                <a:uFillTx/>
                <a:latin typeface="+mn-lt"/>
                <a:ea typeface="+mn-ea"/>
                <a:cs typeface="+mn-cs"/>
              </a:rPr>
              <a:t> </a:t>
            </a:r>
            <a:r>
              <a:rPr kumimoji="0" lang="en-US" sz="3200" b="1" i="0" u="none" strike="noStrike" kern="1200" cap="none" spc="0" normalizeH="0" baseline="0" noProof="0" dirty="0" err="1">
                <a:ln>
                  <a:noFill/>
                </a:ln>
                <a:solidFill>
                  <a:srgbClr val="7030A0"/>
                </a:solidFill>
                <a:effectLst/>
                <a:uLnTx/>
                <a:uFillTx/>
                <a:latin typeface="+mn-lt"/>
                <a:ea typeface="+mn-ea"/>
                <a:cs typeface="+mn-cs"/>
              </a:rPr>
              <a:t>thuốc</a:t>
            </a:r>
            <a:r>
              <a:rPr kumimoji="0" lang="en-US" sz="3200" b="1" i="0" u="none" strike="noStrike" kern="1200" cap="none" spc="0" normalizeH="0" baseline="0" noProof="0" dirty="0">
                <a:ln>
                  <a:noFill/>
                </a:ln>
                <a:solidFill>
                  <a:srgbClr val="7030A0"/>
                </a:solidFill>
                <a:effectLst/>
                <a:uLnTx/>
                <a:uFillTx/>
                <a:latin typeface="+mn-lt"/>
                <a:ea typeface="+mn-ea"/>
                <a:cs typeface="+mn-cs"/>
              </a:rPr>
              <a:t> </a:t>
            </a:r>
            <a:r>
              <a:rPr kumimoji="0" lang="en-US" sz="3200" b="1" i="0" u="none" strike="noStrike" kern="1200" cap="none" spc="0" normalizeH="0" baseline="0" noProof="0" dirty="0" err="1">
                <a:ln>
                  <a:noFill/>
                </a:ln>
                <a:solidFill>
                  <a:srgbClr val="7030A0"/>
                </a:solidFill>
                <a:effectLst/>
                <a:uLnTx/>
                <a:uFillTx/>
                <a:latin typeface="+mn-lt"/>
                <a:ea typeface="+mn-ea"/>
                <a:cs typeface="+mn-cs"/>
              </a:rPr>
              <a:t>nổi</a:t>
            </a:r>
            <a:r>
              <a:rPr kumimoji="0" lang="en-US" sz="3200" b="1" i="0" u="none" strike="noStrike" kern="1200" cap="none" spc="0" normalizeH="0" baseline="0" noProof="0" dirty="0">
                <a:ln>
                  <a:noFill/>
                </a:ln>
                <a:solidFill>
                  <a:srgbClr val="7030A0"/>
                </a:solidFill>
                <a:effectLst/>
                <a:uLnTx/>
                <a:uFillTx/>
                <a:latin typeface="+mn-lt"/>
                <a:ea typeface="+mn-ea"/>
                <a:cs typeface="+mn-cs"/>
              </a:rPr>
              <a:t> </a:t>
            </a:r>
            <a:r>
              <a:rPr kumimoji="0" lang="en-US" sz="3200" b="1" i="0" u="none" strike="noStrike" kern="1200" cap="none" spc="0" normalizeH="0" baseline="0" noProof="0" dirty="0" err="1">
                <a:ln>
                  <a:noFill/>
                </a:ln>
                <a:solidFill>
                  <a:srgbClr val="7030A0"/>
                </a:solidFill>
                <a:effectLst/>
                <a:uLnTx/>
                <a:uFillTx/>
                <a:latin typeface="+mn-lt"/>
                <a:ea typeface="+mn-ea"/>
                <a:cs typeface="+mn-cs"/>
              </a:rPr>
              <a:t>tiếng</a:t>
            </a:r>
            <a:r>
              <a:rPr kumimoji="0" lang="en-US" sz="3200" b="1" i="0" u="none" strike="noStrike" kern="1200" cap="none" spc="0" normalizeH="0" baseline="0" noProof="0" dirty="0">
                <a:ln>
                  <a:noFill/>
                </a:ln>
                <a:solidFill>
                  <a:srgbClr val="7030A0"/>
                </a:solidFill>
                <a:effectLst/>
                <a:uLnTx/>
                <a:uFillTx/>
                <a:latin typeface="+mn-lt"/>
                <a:ea typeface="+mn-ea"/>
                <a:cs typeface="+mn-cs"/>
              </a:rPr>
              <a:t> </a:t>
            </a:r>
            <a:r>
              <a:rPr kumimoji="0" lang="en-US" sz="3200" b="1" i="0" u="none" strike="noStrike" kern="1200" cap="none" spc="0" normalizeH="0" baseline="0" noProof="0" dirty="0" err="1">
                <a:ln>
                  <a:noFill/>
                </a:ln>
                <a:solidFill>
                  <a:srgbClr val="7030A0"/>
                </a:solidFill>
                <a:effectLst/>
                <a:uLnTx/>
                <a:uFillTx/>
                <a:latin typeface="+mn-lt"/>
                <a:ea typeface="+mn-ea"/>
                <a:cs typeface="+mn-cs"/>
              </a:rPr>
              <a:t>của</a:t>
            </a:r>
            <a:r>
              <a:rPr kumimoji="0" lang="en-US" sz="3200" b="1" i="0" u="none" strike="noStrike" kern="1200" cap="none" spc="0" normalizeH="0" baseline="0" noProof="0" dirty="0">
                <a:ln>
                  <a:noFill/>
                </a:ln>
                <a:solidFill>
                  <a:srgbClr val="7030A0"/>
                </a:solidFill>
                <a:effectLst/>
                <a:uLnTx/>
                <a:uFillTx/>
                <a:latin typeface="+mn-lt"/>
                <a:ea typeface="+mn-ea"/>
                <a:cs typeface="+mn-cs"/>
              </a:rPr>
              <a:t> </a:t>
            </a:r>
            <a:r>
              <a:rPr kumimoji="0" lang="en-US" sz="3200" b="1" i="0" u="none" strike="noStrike" kern="1200" cap="none" spc="0" normalizeH="0" baseline="0" noProof="0" dirty="0" err="1">
                <a:ln>
                  <a:noFill/>
                </a:ln>
                <a:solidFill>
                  <a:srgbClr val="7030A0"/>
                </a:solidFill>
                <a:effectLst/>
                <a:uLnTx/>
                <a:uFillTx/>
                <a:latin typeface="+mn-lt"/>
                <a:ea typeface="+mn-ea"/>
                <a:cs typeface="+mn-cs"/>
              </a:rPr>
              <a:t>nước</a:t>
            </a:r>
            <a:r>
              <a:rPr kumimoji="0" lang="en-US" sz="3200" b="1" i="0" u="none" strike="noStrike" kern="1200" cap="none" spc="0" normalizeH="0" baseline="0" noProof="0" dirty="0">
                <a:ln>
                  <a:noFill/>
                </a:ln>
                <a:solidFill>
                  <a:srgbClr val="7030A0"/>
                </a:solidFill>
                <a:effectLst/>
                <a:uLnTx/>
                <a:uFillTx/>
                <a:latin typeface="+mn-lt"/>
                <a:ea typeface="+mn-ea"/>
                <a:cs typeface="+mn-cs"/>
              </a:rPr>
              <a:t> ta </a:t>
            </a:r>
            <a:r>
              <a:rPr kumimoji="0" lang="en-US" sz="3200" b="1" i="0" u="none" strike="noStrike" kern="1200" cap="none" spc="0" normalizeH="0" baseline="0" noProof="0" dirty="0" err="1">
                <a:ln>
                  <a:noFill/>
                </a:ln>
                <a:solidFill>
                  <a:srgbClr val="7030A0"/>
                </a:solidFill>
                <a:effectLst/>
                <a:uLnTx/>
                <a:uFillTx/>
                <a:latin typeface="+mn-lt"/>
                <a:ea typeface="+mn-ea"/>
                <a:cs typeface="+mn-cs"/>
              </a:rPr>
              <a:t>thời</a:t>
            </a:r>
            <a:r>
              <a:rPr kumimoji="0" lang="en-US" sz="3200" b="1" i="0" u="none" strike="noStrike" kern="1200" cap="none" spc="0" normalizeH="0" baseline="0" noProof="0" dirty="0">
                <a:ln>
                  <a:noFill/>
                </a:ln>
                <a:solidFill>
                  <a:srgbClr val="7030A0"/>
                </a:solidFill>
                <a:effectLst/>
                <a:uLnTx/>
                <a:uFillTx/>
                <a:latin typeface="+mn-lt"/>
                <a:ea typeface="+mn-ea"/>
                <a:cs typeface="+mn-cs"/>
              </a:rPr>
              <a:t> </a:t>
            </a:r>
            <a:r>
              <a:rPr kumimoji="0" lang="en-US" sz="3200" b="1" i="0" u="none" strike="noStrike" kern="1200" cap="none" spc="0" normalizeH="0" baseline="0" noProof="0" dirty="0" err="1">
                <a:ln>
                  <a:noFill/>
                </a:ln>
                <a:solidFill>
                  <a:srgbClr val="7030A0"/>
                </a:solidFill>
                <a:effectLst/>
                <a:uLnTx/>
                <a:uFillTx/>
                <a:latin typeface="+mn-lt"/>
                <a:ea typeface="+mn-ea"/>
                <a:cs typeface="+mn-cs"/>
              </a:rPr>
              <a:t>xưa</a:t>
            </a:r>
            <a:r>
              <a:rPr kumimoji="0" lang="en-US" sz="3200" b="1" i="0" u="none" strike="noStrike" kern="1200" cap="none" spc="0" normalizeH="0" baseline="0" noProof="0" dirty="0">
                <a:ln>
                  <a:noFill/>
                </a:ln>
                <a:solidFill>
                  <a:srgbClr val="7030A0"/>
                </a:solidFill>
                <a:effectLst/>
                <a:uLnTx/>
                <a:uFillTx/>
                <a:latin typeface="+mn-lt"/>
                <a:ea typeface="+mn-ea"/>
                <a:cs typeface="+mn-cs"/>
              </a:rPr>
              <a:t>.</a:t>
            </a:r>
          </a:p>
        </p:txBody>
      </p:sp>
      <p:pic>
        <p:nvPicPr>
          <p:cNvPr id="4" name="Content Placeholder 3" descr="LanOng"/>
          <p:cNvPicPr>
            <a:picLocks noChangeAspect="1"/>
          </p:cNvPicPr>
          <p:nvPr/>
        </p:nvPicPr>
        <p:blipFill>
          <a:blip r:embed="rId2"/>
          <a:stretch>
            <a:fillRect/>
          </a:stretch>
        </p:blipFill>
        <p:spPr>
          <a:xfrm>
            <a:off x="6311900" y="0"/>
            <a:ext cx="5880100" cy="68580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5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1"/>
          <p:cNvSpPr txBox="1"/>
          <p:nvPr/>
        </p:nvSpPr>
        <p:spPr>
          <a:xfrm>
            <a:off x="1285875" y="273050"/>
            <a:ext cx="2865438" cy="768350"/>
          </a:xfrm>
          <a:prstGeom prst="rect">
            <a:avLst/>
          </a:prstGeom>
          <a:noFill/>
          <a:ln w="9525">
            <a:noFill/>
          </a:ln>
        </p:spPr>
        <p:txBody>
          <a:bodyPr>
            <a:spAutoFit/>
          </a:bodyPr>
          <a:lstStyle>
            <a:lvl1pPr marL="263525" indent="-263525" algn="l" rtl="0" eaLnBrk="0" fontAlgn="base" hangingPunct="0">
              <a:spcBef>
                <a:spcPct val="20000"/>
              </a:spcBef>
              <a:spcAft>
                <a:spcPct val="0"/>
              </a:spcAft>
              <a:buChar char="•"/>
              <a:defRPr sz="2400">
                <a:solidFill>
                  <a:schemeClr val="tx1"/>
                </a:solidFill>
                <a:latin typeface="+mn-lt"/>
                <a:ea typeface="+mn-ea"/>
                <a:cs typeface="+mn-cs"/>
              </a:defRPr>
            </a:lvl1pPr>
            <a:lvl2pPr marL="570230" indent="-219075" algn="l" rtl="0" eaLnBrk="0" fontAlgn="base" hangingPunct="0">
              <a:spcBef>
                <a:spcPct val="20000"/>
              </a:spcBef>
              <a:spcAft>
                <a:spcPct val="0"/>
              </a:spcAft>
              <a:buChar char="–"/>
              <a:defRPr sz="2100">
                <a:solidFill>
                  <a:schemeClr val="tx1"/>
                </a:solidFill>
                <a:latin typeface="+mn-lt"/>
              </a:defRPr>
            </a:lvl2pPr>
            <a:lvl3pPr marL="878205" indent="-174625" algn="l" rtl="0" eaLnBrk="0" fontAlgn="base" hangingPunct="0">
              <a:spcBef>
                <a:spcPct val="20000"/>
              </a:spcBef>
              <a:spcAft>
                <a:spcPct val="0"/>
              </a:spcAft>
              <a:buChar char="•"/>
              <a:defRPr>
                <a:solidFill>
                  <a:schemeClr val="tx1"/>
                </a:solidFill>
                <a:latin typeface="+mn-lt"/>
              </a:defRPr>
            </a:lvl3pPr>
            <a:lvl4pPr marL="1230630" indent="-174625" algn="l" rtl="0" eaLnBrk="0" fontAlgn="base" hangingPunct="0">
              <a:spcBef>
                <a:spcPct val="20000"/>
              </a:spcBef>
              <a:spcAft>
                <a:spcPct val="0"/>
              </a:spcAft>
              <a:buChar char="–"/>
              <a:defRPr sz="1500">
                <a:solidFill>
                  <a:schemeClr val="tx1"/>
                </a:solidFill>
                <a:latin typeface="+mn-lt"/>
              </a:defRPr>
            </a:lvl4pPr>
            <a:lvl5pPr marL="1581150" indent="-174625" algn="l" rtl="0" eaLnBrk="0" fontAlgn="base" hangingPunct="0">
              <a:spcBef>
                <a:spcPct val="20000"/>
              </a:spcBef>
              <a:spcAft>
                <a:spcPct val="0"/>
              </a:spcAft>
              <a:buChar char="»"/>
              <a:defRPr sz="1500">
                <a:solidFill>
                  <a:schemeClr val="tx1"/>
                </a:solidFill>
                <a:latin typeface="+mn-lt"/>
              </a:defRPr>
            </a:lvl5pPr>
          </a:lstStyle>
          <a:p>
            <a:pPr marL="233680" lvl="0" indent="-233680" defTabSz="703580" eaLnBrk="1" hangingPunct="1">
              <a:spcBef>
                <a:spcPct val="0"/>
              </a:spcBef>
              <a:buNone/>
            </a:pPr>
            <a:r>
              <a:rPr sz="4400" b="1" dirty="0">
                <a:solidFill>
                  <a:srgbClr val="0000FF"/>
                </a:solidFill>
                <a:cs typeface="Arial" panose="020B0604020202020204" pitchFamily="34" charset="0"/>
              </a:rPr>
              <a:t>Chú giải:</a:t>
            </a:r>
            <a:endParaRPr sz="4400" b="1" dirty="0">
              <a:solidFill>
                <a:srgbClr val="0000FF"/>
              </a:solidFill>
              <a:ea typeface="Arial" panose="020B0604020202020204" pitchFamily="34" charset="0"/>
            </a:endParaRPr>
          </a:p>
        </p:txBody>
      </p:sp>
      <p:sp>
        <p:nvSpPr>
          <p:cNvPr id="3" name="Rectangle: Rounded Corners 2"/>
          <p:cNvSpPr/>
          <p:nvPr/>
        </p:nvSpPr>
        <p:spPr>
          <a:xfrm>
            <a:off x="192088" y="1430338"/>
            <a:ext cx="11855450" cy="1306513"/>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70358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err="1">
                <a:ln>
                  <a:noFill/>
                </a:ln>
                <a:solidFill>
                  <a:srgbClr val="FF0000"/>
                </a:solidFill>
                <a:effectLst/>
                <a:uLnTx/>
                <a:uFillTx/>
                <a:latin typeface="+mn-lt"/>
                <a:ea typeface="+mn-ea"/>
                <a:cs typeface="+mn-cs"/>
              </a:rPr>
              <a:t>Hải</a:t>
            </a:r>
            <a:r>
              <a:rPr kumimoji="0" lang="en-US" sz="3600" b="1" i="0" u="none" strike="noStrike" kern="1200" cap="none" spc="0" normalizeH="0" baseline="0" noProof="0" dirty="0">
                <a:ln>
                  <a:noFill/>
                </a:ln>
                <a:solidFill>
                  <a:srgbClr val="FF0000"/>
                </a:solidFill>
                <a:effectLst/>
                <a:uLnTx/>
                <a:uFillTx/>
                <a:latin typeface="+mn-lt"/>
                <a:ea typeface="+mn-ea"/>
                <a:cs typeface="+mn-cs"/>
              </a:rPr>
              <a:t> </a:t>
            </a:r>
            <a:r>
              <a:rPr kumimoji="0" lang="en-US" sz="3600" b="1" i="0" u="none" strike="noStrike" kern="1200" cap="none" spc="0" normalizeH="0" baseline="0" noProof="0" dirty="0" err="1">
                <a:ln>
                  <a:noFill/>
                </a:ln>
                <a:solidFill>
                  <a:srgbClr val="FF0000"/>
                </a:solidFill>
                <a:effectLst/>
                <a:uLnTx/>
                <a:uFillTx/>
                <a:latin typeface="+mn-lt"/>
                <a:ea typeface="+mn-ea"/>
                <a:cs typeface="+mn-cs"/>
              </a:rPr>
              <a:t>Thượng</a:t>
            </a:r>
            <a:r>
              <a:rPr kumimoji="0" lang="en-US" sz="3600" b="1" i="0" u="none" strike="noStrike" kern="1200" cap="none" spc="0" normalizeH="0" baseline="0" noProof="0" dirty="0">
                <a:ln>
                  <a:noFill/>
                </a:ln>
                <a:solidFill>
                  <a:srgbClr val="FF0000"/>
                </a:solidFill>
                <a:effectLst/>
                <a:uLnTx/>
                <a:uFillTx/>
                <a:latin typeface="+mn-lt"/>
                <a:ea typeface="+mn-ea"/>
                <a:cs typeface="+mn-cs"/>
              </a:rPr>
              <a:t> </a:t>
            </a:r>
            <a:r>
              <a:rPr kumimoji="0" lang="en-US" sz="3600" b="1" i="0" u="none" strike="noStrike" kern="1200" cap="none" spc="0" normalizeH="0" baseline="0" noProof="0" dirty="0" err="1">
                <a:ln>
                  <a:noFill/>
                </a:ln>
                <a:solidFill>
                  <a:srgbClr val="FF0000"/>
                </a:solidFill>
                <a:effectLst/>
                <a:uLnTx/>
                <a:uFillTx/>
                <a:latin typeface="+mn-lt"/>
                <a:ea typeface="+mn-ea"/>
                <a:cs typeface="+mn-cs"/>
              </a:rPr>
              <a:t>Lãn</a:t>
            </a:r>
            <a:r>
              <a:rPr kumimoji="0" lang="en-US" sz="3600" b="1" i="0" u="none" strike="noStrike" kern="1200" cap="none" spc="0" normalizeH="0" baseline="0" noProof="0" dirty="0">
                <a:ln>
                  <a:noFill/>
                </a:ln>
                <a:solidFill>
                  <a:srgbClr val="FF0000"/>
                </a:solidFill>
                <a:effectLst/>
                <a:uLnTx/>
                <a:uFillTx/>
                <a:latin typeface="+mn-lt"/>
                <a:ea typeface="+mn-ea"/>
                <a:cs typeface="+mn-cs"/>
              </a:rPr>
              <a:t> </a:t>
            </a:r>
            <a:r>
              <a:rPr kumimoji="0" lang="en-US" sz="3600" b="1" i="0" u="none" strike="noStrike" kern="1200" cap="none" spc="0" normalizeH="0" baseline="0" noProof="0" dirty="0" err="1">
                <a:ln>
                  <a:noFill/>
                </a:ln>
                <a:solidFill>
                  <a:srgbClr val="FF0000"/>
                </a:solidFill>
                <a:effectLst/>
                <a:uLnTx/>
                <a:uFillTx/>
                <a:latin typeface="+mn-lt"/>
                <a:ea typeface="+mn-ea"/>
                <a:cs typeface="+mn-cs"/>
              </a:rPr>
              <a:t>Ông</a:t>
            </a:r>
            <a:r>
              <a:rPr kumimoji="0" lang="en-US" sz="3600" b="1" i="0" u="none" strike="noStrike" kern="1200" cap="none" spc="0" normalizeH="0" baseline="0" noProof="0" dirty="0">
                <a:ln>
                  <a:noFill/>
                </a:ln>
                <a:solidFill>
                  <a:srgbClr val="FF0000"/>
                </a:solidFill>
                <a:effectLst/>
                <a:uLnTx/>
                <a:uFillTx/>
                <a:latin typeface="+mn-lt"/>
                <a:ea typeface="+mn-ea"/>
                <a:cs typeface="+mn-cs"/>
              </a:rPr>
              <a:t> (1720-1791): </a:t>
            </a:r>
            <a:r>
              <a:rPr kumimoji="0" lang="en-US" sz="3600" b="1" i="0" u="none" strike="noStrike" kern="1200" cap="none" spc="0" normalizeH="0" baseline="0" noProof="0" dirty="0" err="1">
                <a:ln>
                  <a:noFill/>
                </a:ln>
                <a:solidFill>
                  <a:srgbClr val="7030A0"/>
                </a:solidFill>
                <a:effectLst/>
                <a:uLnTx/>
                <a:uFillTx/>
                <a:latin typeface="+mn-lt"/>
                <a:ea typeface="+mn-ea"/>
                <a:cs typeface="+mn-cs"/>
              </a:rPr>
              <a:t>tên</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thật</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là</a:t>
            </a:r>
            <a:r>
              <a:rPr kumimoji="0" lang="en-US" sz="3600" b="1" i="0" u="none" strike="noStrike" kern="1200" cap="none" spc="0" normalizeH="0" baseline="0" noProof="0" dirty="0">
                <a:ln>
                  <a:noFill/>
                </a:ln>
                <a:solidFill>
                  <a:srgbClr val="7030A0"/>
                </a:solidFill>
                <a:effectLst/>
                <a:uLnTx/>
                <a:uFillTx/>
                <a:latin typeface="+mn-lt"/>
                <a:ea typeface="+mn-ea"/>
                <a:cs typeface="+mn-cs"/>
              </a:rPr>
              <a:t> Lê </a:t>
            </a:r>
            <a:r>
              <a:rPr kumimoji="0" lang="en-US" sz="3600" b="1" i="0" u="none" strike="noStrike" kern="1200" cap="none" spc="0" normalizeH="0" baseline="0" noProof="0" dirty="0" err="1">
                <a:ln>
                  <a:noFill/>
                </a:ln>
                <a:solidFill>
                  <a:srgbClr val="7030A0"/>
                </a:solidFill>
                <a:effectLst/>
                <a:uLnTx/>
                <a:uFillTx/>
                <a:latin typeface="+mn-lt"/>
                <a:ea typeface="+mn-ea"/>
                <a:cs typeface="+mn-cs"/>
              </a:rPr>
              <a:t>Hữu</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Trác</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thầy</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thuốc</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nổi</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tiếng</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của</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nước</a:t>
            </a:r>
            <a:r>
              <a:rPr kumimoji="0" lang="en-US" sz="3600" b="1" i="0" u="none" strike="noStrike" kern="1200" cap="none" spc="0" normalizeH="0" baseline="0" noProof="0" dirty="0">
                <a:ln>
                  <a:noFill/>
                </a:ln>
                <a:solidFill>
                  <a:srgbClr val="7030A0"/>
                </a:solidFill>
                <a:effectLst/>
                <a:uLnTx/>
                <a:uFillTx/>
                <a:latin typeface="+mn-lt"/>
                <a:ea typeface="+mn-ea"/>
                <a:cs typeface="+mn-cs"/>
              </a:rPr>
              <a:t> ta </a:t>
            </a:r>
            <a:r>
              <a:rPr kumimoji="0" lang="en-US" sz="3600" b="1" i="0" u="none" strike="noStrike" kern="1200" cap="none" spc="0" normalizeH="0" baseline="0" noProof="0" dirty="0" err="1">
                <a:ln>
                  <a:noFill/>
                </a:ln>
                <a:solidFill>
                  <a:srgbClr val="7030A0"/>
                </a:solidFill>
                <a:effectLst/>
                <a:uLnTx/>
                <a:uFillTx/>
                <a:latin typeface="+mn-lt"/>
                <a:ea typeface="+mn-ea"/>
                <a:cs typeface="+mn-cs"/>
              </a:rPr>
              <a:t>thời</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xưa</a:t>
            </a:r>
            <a:r>
              <a:rPr kumimoji="0" lang="en-US" sz="3600" b="1" i="0" u="none" strike="noStrike" kern="1200" cap="none" spc="0" normalizeH="0" baseline="0" noProof="0" dirty="0">
                <a:ln>
                  <a:noFill/>
                </a:ln>
                <a:solidFill>
                  <a:srgbClr val="7030A0"/>
                </a:solidFill>
                <a:effectLst/>
                <a:uLnTx/>
                <a:uFillTx/>
                <a:latin typeface="+mn-lt"/>
                <a:ea typeface="+mn-ea"/>
                <a:cs typeface="+mn-cs"/>
              </a:rPr>
              <a:t>.</a:t>
            </a:r>
          </a:p>
        </p:txBody>
      </p:sp>
      <p:sp>
        <p:nvSpPr>
          <p:cNvPr id="4" name="Rectangle: Rounded Corners 3"/>
          <p:cNvSpPr/>
          <p:nvPr/>
        </p:nvSpPr>
        <p:spPr>
          <a:xfrm>
            <a:off x="1285875" y="3263900"/>
            <a:ext cx="8793163" cy="636588"/>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70358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err="1">
                <a:ln>
                  <a:noFill/>
                </a:ln>
                <a:solidFill>
                  <a:srgbClr val="FF0000"/>
                </a:solidFill>
                <a:effectLst/>
                <a:uLnTx/>
                <a:uFillTx/>
                <a:latin typeface="+mn-lt"/>
                <a:ea typeface="+mn-ea"/>
                <a:cs typeface="+mn-cs"/>
              </a:rPr>
              <a:t>Danh</a:t>
            </a:r>
            <a:r>
              <a:rPr kumimoji="0" lang="en-US" sz="3600" b="1" i="0" u="none" strike="noStrike" kern="1200" cap="none" spc="0" normalizeH="0" baseline="0" noProof="0" dirty="0">
                <a:ln>
                  <a:noFill/>
                </a:ln>
                <a:solidFill>
                  <a:srgbClr val="FF0000"/>
                </a:solidFill>
                <a:effectLst/>
                <a:uLnTx/>
                <a:uFillTx/>
                <a:latin typeface="+mn-lt"/>
                <a:ea typeface="+mn-ea"/>
                <a:cs typeface="+mn-cs"/>
              </a:rPr>
              <a:t> </a:t>
            </a:r>
            <a:r>
              <a:rPr kumimoji="0" lang="en-US" sz="3600" b="1" i="0" u="none" strike="noStrike" kern="1200" cap="none" spc="0" normalizeH="0" baseline="0" noProof="0" dirty="0" err="1">
                <a:ln>
                  <a:noFill/>
                </a:ln>
                <a:solidFill>
                  <a:srgbClr val="FF0000"/>
                </a:solidFill>
                <a:effectLst/>
                <a:uLnTx/>
                <a:uFillTx/>
                <a:latin typeface="+mn-lt"/>
                <a:ea typeface="+mn-ea"/>
                <a:cs typeface="+mn-cs"/>
              </a:rPr>
              <a:t>lợi</a:t>
            </a:r>
            <a:r>
              <a:rPr kumimoji="0" lang="en-US" sz="3600" b="1" i="0" u="none" strike="noStrike" kern="1200" cap="none" spc="0" normalizeH="0" baseline="0" noProof="0" dirty="0">
                <a:ln>
                  <a:noFill/>
                </a:ln>
                <a:solidFill>
                  <a:srgbClr val="FF000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Địa</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vị</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và</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quyền</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lợi</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cá</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nhân</a:t>
            </a:r>
            <a:r>
              <a:rPr kumimoji="0" lang="en-US" sz="3600" b="1" i="0" u="none" strike="noStrike" kern="1200" cap="none" spc="0" normalizeH="0" baseline="0" noProof="0" dirty="0">
                <a:ln>
                  <a:noFill/>
                </a:ln>
                <a:solidFill>
                  <a:srgbClr val="7030A0"/>
                </a:solidFill>
                <a:effectLst/>
                <a:uLnTx/>
                <a:uFillTx/>
                <a:latin typeface="+mn-lt"/>
                <a:ea typeface="+mn-ea"/>
                <a:cs typeface="+mn-cs"/>
              </a:rPr>
              <a:t>.</a:t>
            </a:r>
          </a:p>
        </p:txBody>
      </p:sp>
      <p:sp>
        <p:nvSpPr>
          <p:cNvPr id="5" name="Rectangle: Rounded Corners 4"/>
          <p:cNvSpPr/>
          <p:nvPr/>
        </p:nvSpPr>
        <p:spPr>
          <a:xfrm>
            <a:off x="346075" y="4427538"/>
            <a:ext cx="11582400" cy="1377950"/>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70358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err="1">
                <a:ln>
                  <a:noFill/>
                </a:ln>
                <a:solidFill>
                  <a:srgbClr val="FF0000"/>
                </a:solidFill>
                <a:effectLst/>
                <a:uLnTx/>
                <a:uFillTx/>
                <a:latin typeface="+mn-lt"/>
                <a:ea typeface="+mn-ea"/>
                <a:cs typeface="+mn-cs"/>
              </a:rPr>
              <a:t>Bệnh</a:t>
            </a:r>
            <a:r>
              <a:rPr kumimoji="0" lang="en-US" sz="3600" b="1" i="0" u="none" strike="noStrike" kern="1200" cap="none" spc="0" normalizeH="0" baseline="0" noProof="0" dirty="0">
                <a:ln>
                  <a:noFill/>
                </a:ln>
                <a:solidFill>
                  <a:srgbClr val="FF0000"/>
                </a:solidFill>
                <a:effectLst/>
                <a:uLnTx/>
                <a:uFillTx/>
                <a:latin typeface="+mn-lt"/>
                <a:ea typeface="+mn-ea"/>
                <a:cs typeface="+mn-cs"/>
              </a:rPr>
              <a:t> </a:t>
            </a:r>
            <a:r>
              <a:rPr kumimoji="0" lang="en-US" sz="3600" b="1" i="0" u="none" strike="noStrike" kern="1200" cap="none" spc="0" normalizeH="0" baseline="0" noProof="0" dirty="0" err="1">
                <a:ln>
                  <a:noFill/>
                </a:ln>
                <a:solidFill>
                  <a:srgbClr val="FF0000"/>
                </a:solidFill>
                <a:effectLst/>
                <a:uLnTx/>
                <a:uFillTx/>
                <a:latin typeface="+mn-lt"/>
                <a:ea typeface="+mn-ea"/>
                <a:cs typeface="+mn-cs"/>
              </a:rPr>
              <a:t>đậu</a:t>
            </a:r>
            <a:r>
              <a:rPr kumimoji="0" lang="en-US" sz="3600" b="1" i="0" u="none" strike="noStrike" kern="1200" cap="none" spc="0" normalizeH="0" baseline="0" noProof="0" dirty="0">
                <a:ln>
                  <a:noFill/>
                </a:ln>
                <a:solidFill>
                  <a:srgbClr val="FF0000"/>
                </a:solidFill>
                <a:effectLst/>
                <a:uLnTx/>
                <a:uFillTx/>
                <a:latin typeface="+mn-lt"/>
                <a:ea typeface="+mn-ea"/>
                <a:cs typeface="+mn-cs"/>
              </a:rPr>
              <a:t> ( </a:t>
            </a:r>
            <a:r>
              <a:rPr kumimoji="0" lang="en-US" sz="3600" b="1" i="0" u="none" strike="noStrike" kern="1200" cap="none" spc="0" normalizeH="0" baseline="0" noProof="0" dirty="0" err="1">
                <a:ln>
                  <a:noFill/>
                </a:ln>
                <a:solidFill>
                  <a:srgbClr val="FF0000"/>
                </a:solidFill>
                <a:effectLst/>
                <a:uLnTx/>
                <a:uFillTx/>
                <a:latin typeface="+mn-lt"/>
                <a:ea typeface="+mn-ea"/>
                <a:cs typeface="+mn-cs"/>
              </a:rPr>
              <a:t>đậu</a:t>
            </a:r>
            <a:r>
              <a:rPr kumimoji="0" lang="en-US" sz="3600" b="1" i="0" u="none" strike="noStrike" kern="1200" cap="none" spc="0" normalizeH="0" baseline="0" noProof="0" dirty="0">
                <a:ln>
                  <a:noFill/>
                </a:ln>
                <a:solidFill>
                  <a:srgbClr val="FF0000"/>
                </a:solidFill>
                <a:effectLst/>
                <a:uLnTx/>
                <a:uFillTx/>
                <a:latin typeface="+mn-lt"/>
                <a:ea typeface="+mn-ea"/>
                <a:cs typeface="+mn-cs"/>
              </a:rPr>
              <a:t> </a:t>
            </a:r>
            <a:r>
              <a:rPr kumimoji="0" lang="en-US" sz="3600" b="1" i="0" u="none" strike="noStrike" kern="1200" cap="none" spc="0" normalizeH="0" baseline="0" noProof="0" dirty="0" err="1">
                <a:ln>
                  <a:noFill/>
                </a:ln>
                <a:solidFill>
                  <a:srgbClr val="FF0000"/>
                </a:solidFill>
                <a:effectLst/>
                <a:uLnTx/>
                <a:uFillTx/>
                <a:latin typeface="+mn-lt"/>
                <a:ea typeface="+mn-ea"/>
                <a:cs typeface="+mn-cs"/>
              </a:rPr>
              <a:t>mùa</a:t>
            </a:r>
            <a:r>
              <a:rPr kumimoji="0" lang="en-US" sz="3600" b="1" i="0" u="none" strike="noStrike" kern="1200" cap="none" spc="0" normalizeH="0" baseline="0" noProof="0" dirty="0">
                <a:ln>
                  <a:noFill/>
                </a:ln>
                <a:solidFill>
                  <a:srgbClr val="FF000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Bệnh</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gây</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sốt</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cao</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với</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những</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mụn</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chấm</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đỏ</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có</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thể</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gây</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tử</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vong</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hoặc</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để</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lại</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những</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nốt</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rỗ</a:t>
            </a:r>
            <a:r>
              <a:rPr kumimoji="0" lang="en-US" sz="3600" b="1" i="0" u="none" strike="noStrike" kern="1200" cap="none" spc="0" normalizeH="0" baseline="0" noProof="0" dirty="0">
                <a:ln>
                  <a:noFill/>
                </a:ln>
                <a:solidFill>
                  <a:srgbClr val="7030A0"/>
                </a:solidFill>
                <a:effectLst/>
                <a:uLnTx/>
                <a:uFillTx/>
                <a:latin typeface="+mn-lt"/>
                <a:ea typeface="+mn-ea"/>
                <a:cs typeface="+mn-cs"/>
              </a:rPr>
              <a:t> </a:t>
            </a:r>
            <a:r>
              <a:rPr kumimoji="0" lang="en-US" sz="3600" b="1" i="0" u="none" strike="noStrike" kern="1200" cap="none" spc="0" normalizeH="0" baseline="0" noProof="0" dirty="0" err="1">
                <a:ln>
                  <a:noFill/>
                </a:ln>
                <a:solidFill>
                  <a:srgbClr val="7030A0"/>
                </a:solidFill>
                <a:effectLst/>
                <a:uLnTx/>
                <a:uFillTx/>
                <a:latin typeface="+mn-lt"/>
                <a:ea typeface="+mn-ea"/>
                <a:cs typeface="+mn-cs"/>
              </a:rPr>
              <a:t>trên</a:t>
            </a:r>
            <a:r>
              <a:rPr kumimoji="0" lang="en-US" sz="3600" b="1" i="0" u="none" strike="noStrike" kern="1200" cap="none" spc="0" normalizeH="0" baseline="0" noProof="0" dirty="0">
                <a:ln>
                  <a:noFill/>
                </a:ln>
                <a:solidFill>
                  <a:srgbClr val="7030A0"/>
                </a:solidFill>
                <a:effectLst/>
                <a:uLnTx/>
                <a:uFillTx/>
                <a:latin typeface="+mn-lt"/>
                <a:ea typeface="+mn-ea"/>
                <a:cs typeface="+mn-cs"/>
              </a:rPr>
              <a:t> da </a:t>
            </a:r>
            <a:r>
              <a:rPr kumimoji="0" lang="en-US" sz="3600" b="1" i="0" u="none" strike="noStrike" kern="1200" cap="none" spc="0" normalizeH="0" baseline="0" noProof="0" dirty="0" err="1">
                <a:ln>
                  <a:noFill/>
                </a:ln>
                <a:solidFill>
                  <a:srgbClr val="7030A0"/>
                </a:solidFill>
                <a:effectLst/>
                <a:uLnTx/>
                <a:uFillTx/>
                <a:latin typeface="+mn-lt"/>
                <a:ea typeface="+mn-ea"/>
                <a:cs typeface="+mn-cs"/>
              </a:rPr>
              <a:t>mặt</a:t>
            </a:r>
            <a:r>
              <a:rPr kumimoji="0" lang="en-US" sz="3600" b="1" i="0" u="none" strike="noStrike" kern="1200" cap="none" spc="0" normalizeH="0" baseline="0" noProof="0" dirty="0">
                <a:ln>
                  <a:noFill/>
                </a:ln>
                <a:solidFill>
                  <a:srgbClr val="7030A0"/>
                </a:solidFill>
                <a:effectLst/>
                <a:uLnTx/>
                <a:uFillTx/>
                <a:latin typeface="+mn-lt"/>
                <a:ea typeface="+mn-ea"/>
                <a:cs typeface="+mn-cs"/>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8"/>
          <p:cNvSpPr/>
          <p:nvPr/>
        </p:nvSpPr>
        <p:spPr>
          <a:xfrm>
            <a:off x="119063" y="0"/>
            <a:ext cx="11953875" cy="6858000"/>
          </a:xfrm>
          <a:prstGeom prst="rect">
            <a:avLst/>
          </a:prstGeom>
          <a:noFill/>
          <a:ln w="38100" cap="flat" cmpd="sng">
            <a:solidFill>
              <a:schemeClr val="hlink"/>
            </a:solidFill>
            <a:prstDash val="solid"/>
            <a:miter/>
            <a:headEnd type="none" w="med" len="med"/>
            <a:tailEnd type="none" w="med" len="med"/>
          </a:ln>
        </p:spPr>
        <p:txBody>
          <a:bodyPr wrap="none" anchor="ctr" anchorCtr="0"/>
          <a:lstStyle/>
          <a:p>
            <a:pPr eaLnBrk="1" hangingPunct="1"/>
            <a:endParaRPr lang="en-US" altLang="en-US" dirty="0">
              <a:latin typeface="Arial" panose="020B0604020202020204" pitchFamily="34" charset="0"/>
            </a:endParaRPr>
          </a:p>
        </p:txBody>
      </p:sp>
      <p:sp>
        <p:nvSpPr>
          <p:cNvPr id="18435" name="Text Box 19"/>
          <p:cNvSpPr txBox="1"/>
          <p:nvPr/>
        </p:nvSpPr>
        <p:spPr>
          <a:xfrm>
            <a:off x="4511675" y="333375"/>
            <a:ext cx="2305050" cy="701675"/>
          </a:xfrm>
          <a:prstGeom prst="rect">
            <a:avLst/>
          </a:prstGeom>
          <a:noFill/>
          <a:ln w="9525">
            <a:noFill/>
          </a:ln>
        </p:spPr>
        <p:txBody>
          <a:bodyPr>
            <a:spAutoFit/>
          </a:bodyPr>
          <a:lstStyle/>
          <a:p>
            <a:pPr eaLnBrk="1" hangingPunct="1">
              <a:spcBef>
                <a:spcPct val="50000"/>
              </a:spcBef>
            </a:pPr>
            <a:endParaRPr lang="en-US" altLang="en-US" dirty="0">
              <a:latin typeface="Arial" panose="020B0604020202020204" pitchFamily="34" charset="0"/>
            </a:endParaRPr>
          </a:p>
        </p:txBody>
      </p:sp>
      <p:sp>
        <p:nvSpPr>
          <p:cNvPr id="18436" name="Text Box 20"/>
          <p:cNvSpPr txBox="1"/>
          <p:nvPr/>
        </p:nvSpPr>
        <p:spPr>
          <a:xfrm>
            <a:off x="2135188" y="404813"/>
            <a:ext cx="4889500" cy="708025"/>
          </a:xfrm>
          <a:prstGeom prst="rect">
            <a:avLst/>
          </a:prstGeom>
          <a:noFill/>
          <a:ln w="9525">
            <a:noFill/>
          </a:ln>
        </p:spPr>
        <p:txBody>
          <a:bodyPr>
            <a:spAutoFit/>
          </a:bodyPr>
          <a:lstStyle/>
          <a:p>
            <a:pPr eaLnBrk="1" hangingPunct="1">
              <a:spcBef>
                <a:spcPct val="50000"/>
              </a:spcBef>
            </a:pPr>
            <a:r>
              <a:rPr lang="en-US" altLang="en-US" dirty="0">
                <a:latin typeface="Arial" panose="020B0604020202020204" pitchFamily="34" charset="0"/>
              </a:rPr>
              <a:t>Bệnh đậu (đậu mùa)</a:t>
            </a:r>
          </a:p>
        </p:txBody>
      </p:sp>
      <p:pic>
        <p:nvPicPr>
          <p:cNvPr id="18437" name="Picture 10" descr="Bệnh đậu mùa: Những điều cần biết | Vinmec"/>
          <p:cNvPicPr>
            <a:picLocks noChangeAspect="1"/>
          </p:cNvPicPr>
          <p:nvPr/>
        </p:nvPicPr>
        <p:blipFill>
          <a:blip r:embed="rId2"/>
          <a:stretch>
            <a:fillRect/>
          </a:stretch>
        </p:blipFill>
        <p:spPr>
          <a:xfrm>
            <a:off x="119063" y="1368425"/>
            <a:ext cx="5689600" cy="5084763"/>
          </a:xfrm>
          <a:prstGeom prst="rect">
            <a:avLst/>
          </a:prstGeom>
          <a:noFill/>
          <a:ln w="9525">
            <a:noFill/>
          </a:ln>
        </p:spPr>
      </p:pic>
      <p:pic>
        <p:nvPicPr>
          <p:cNvPr id="18438" name="Picture 14" descr="Bệnh đậu mùa là bệnh nhiễm vi rút toàn thân với đặc điểm phát ban ở da. Bệnh  bắt đầu đột ngột với sốt cao 400C, khó chịu, đau đầu, mệt lử,"/>
          <p:cNvPicPr>
            <a:picLocks noChangeAspect="1"/>
          </p:cNvPicPr>
          <p:nvPr/>
        </p:nvPicPr>
        <p:blipFill>
          <a:blip r:embed="rId3"/>
          <a:stretch>
            <a:fillRect/>
          </a:stretch>
        </p:blipFill>
        <p:spPr>
          <a:xfrm>
            <a:off x="5808663" y="1368425"/>
            <a:ext cx="6119812" cy="5084763"/>
          </a:xfrm>
          <a:prstGeom prst="rect">
            <a:avLst/>
          </a:prstGeom>
          <a:noFill/>
          <a:ln w="9525">
            <a:noFill/>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21"/>
          <p:cNvSpPr txBox="1">
            <a:spLocks noChangeArrowheads="1"/>
          </p:cNvSpPr>
          <p:nvPr/>
        </p:nvSpPr>
        <p:spPr bwMode="auto">
          <a:xfrm>
            <a:off x="263525" y="1588"/>
            <a:ext cx="2227263" cy="660400"/>
          </a:xfrm>
          <a:prstGeom prst="rect">
            <a:avLst/>
          </a:prstGeom>
          <a:noFill/>
          <a:ln>
            <a:noFill/>
          </a:ln>
        </p:spPr>
        <p:txBody>
          <a:bodyPr>
            <a:spAutoFit/>
          </a:bodyPr>
          <a:lstStyle>
            <a:lvl1pPr marL="263525" indent="-263525" algn="l" rtl="0" eaLnBrk="0" fontAlgn="base" hangingPunct="0">
              <a:spcBef>
                <a:spcPct val="20000"/>
              </a:spcBef>
              <a:spcAft>
                <a:spcPct val="0"/>
              </a:spcAft>
              <a:buChar char="•"/>
              <a:defRPr sz="2400">
                <a:solidFill>
                  <a:schemeClr val="tx1"/>
                </a:solidFill>
                <a:latin typeface="+mn-lt"/>
                <a:ea typeface="+mn-ea"/>
                <a:cs typeface="+mn-cs"/>
              </a:defRPr>
            </a:lvl1pPr>
            <a:lvl2pPr marL="570230" indent="-219075" algn="l" rtl="0" eaLnBrk="0" fontAlgn="base" hangingPunct="0">
              <a:spcBef>
                <a:spcPct val="20000"/>
              </a:spcBef>
              <a:spcAft>
                <a:spcPct val="0"/>
              </a:spcAft>
              <a:buChar char="–"/>
              <a:defRPr sz="2100">
                <a:solidFill>
                  <a:schemeClr val="tx1"/>
                </a:solidFill>
                <a:latin typeface="+mn-lt"/>
              </a:defRPr>
            </a:lvl2pPr>
            <a:lvl3pPr marL="878205" indent="-174625" algn="l" rtl="0" eaLnBrk="0" fontAlgn="base" hangingPunct="0">
              <a:spcBef>
                <a:spcPct val="20000"/>
              </a:spcBef>
              <a:spcAft>
                <a:spcPct val="0"/>
              </a:spcAft>
              <a:buChar char="•"/>
              <a:defRPr>
                <a:solidFill>
                  <a:schemeClr val="tx1"/>
                </a:solidFill>
                <a:latin typeface="+mn-lt"/>
              </a:defRPr>
            </a:lvl3pPr>
            <a:lvl4pPr marL="1230630" indent="-174625" algn="l" rtl="0" eaLnBrk="0" fontAlgn="base" hangingPunct="0">
              <a:spcBef>
                <a:spcPct val="20000"/>
              </a:spcBef>
              <a:spcAft>
                <a:spcPct val="0"/>
              </a:spcAft>
              <a:buChar char="–"/>
              <a:defRPr sz="1500">
                <a:solidFill>
                  <a:schemeClr val="tx1"/>
                </a:solidFill>
                <a:latin typeface="+mn-lt"/>
              </a:defRPr>
            </a:lvl4pPr>
            <a:lvl5pPr marL="1581150" indent="-174625" algn="l" rtl="0" eaLnBrk="0" fontAlgn="base" hangingPunct="0">
              <a:spcBef>
                <a:spcPct val="20000"/>
              </a:spcBef>
              <a:spcAft>
                <a:spcPct val="0"/>
              </a:spcAft>
              <a:buChar char="»"/>
              <a:defRPr sz="1500">
                <a:solidFill>
                  <a:schemeClr val="tx1"/>
                </a:solidFill>
                <a:latin typeface="+mn-lt"/>
              </a:defRPr>
            </a:lvl5pPr>
          </a:lstStyle>
          <a:p>
            <a:pPr marL="233680" lvl="0" indent="-233680" defTabSz="703580" eaLnBrk="1" hangingPunct="1">
              <a:spcBef>
                <a:spcPct val="0"/>
              </a:spcBef>
              <a:buNone/>
            </a:pPr>
            <a:r>
              <a:rPr sz="3600" b="1" dirty="0">
                <a:solidFill>
                  <a:srgbClr val="0000FF"/>
                </a:solidFill>
                <a:cs typeface="Arial" panose="020B0604020202020204" pitchFamily="34" charset="0"/>
              </a:rPr>
              <a:t>Chú giải:</a:t>
            </a:r>
            <a:endParaRPr sz="3600" b="1" dirty="0">
              <a:solidFill>
                <a:srgbClr val="0000FF"/>
              </a:solidFill>
              <a:ea typeface="Arial" panose="020B0604020202020204" pitchFamily="34" charset="0"/>
            </a:endParaRPr>
          </a:p>
        </p:txBody>
      </p:sp>
      <p:sp>
        <p:nvSpPr>
          <p:cNvPr id="3" name="Rectangle: Rounded Corners 2"/>
          <p:cNvSpPr/>
          <p:nvPr/>
        </p:nvSpPr>
        <p:spPr>
          <a:xfrm>
            <a:off x="1714500" y="609600"/>
            <a:ext cx="9998075" cy="1306513"/>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703580" rtl="0" eaLnBrk="1" fontAlgn="base" latinLnBrk="0" hangingPunct="1">
              <a:lnSpc>
                <a:spcPct val="100000"/>
              </a:lnSpc>
              <a:spcBef>
                <a:spcPct val="0"/>
              </a:spcBef>
              <a:spcAft>
                <a:spcPct val="0"/>
              </a:spcAft>
              <a:buClrTx/>
              <a:buSzTx/>
              <a:buFontTx/>
              <a:buNone/>
              <a:defRPr/>
            </a:pPr>
            <a:r>
              <a:rPr kumimoji="0" lang="en-US" sz="3000" b="1" i="0" u="none" strike="noStrike" kern="1200" cap="none" spc="0" normalizeH="0" baseline="0" noProof="0" dirty="0" err="1">
                <a:ln>
                  <a:noFill/>
                </a:ln>
                <a:solidFill>
                  <a:srgbClr val="FF0000"/>
                </a:solidFill>
                <a:effectLst/>
                <a:uLnTx/>
                <a:uFillTx/>
                <a:latin typeface="+mn-lt"/>
                <a:ea typeface="+mn-ea"/>
                <a:cs typeface="+mn-cs"/>
              </a:rPr>
              <a:t>Hải</a:t>
            </a:r>
            <a:r>
              <a:rPr kumimoji="0" lang="en-US" sz="3000" b="1" i="0" u="none" strike="noStrike" kern="1200" cap="none" spc="0" normalizeH="0" baseline="0" noProof="0" dirty="0">
                <a:ln>
                  <a:noFill/>
                </a:ln>
                <a:solidFill>
                  <a:srgbClr val="FF0000"/>
                </a:solidFill>
                <a:effectLst/>
                <a:uLnTx/>
                <a:uFillTx/>
                <a:latin typeface="+mn-lt"/>
                <a:ea typeface="+mn-ea"/>
                <a:cs typeface="+mn-cs"/>
              </a:rPr>
              <a:t> </a:t>
            </a:r>
            <a:r>
              <a:rPr kumimoji="0" lang="en-US" sz="3000" b="1" i="0" u="none" strike="noStrike" kern="1200" cap="none" spc="0" normalizeH="0" baseline="0" noProof="0" dirty="0" err="1">
                <a:ln>
                  <a:noFill/>
                </a:ln>
                <a:solidFill>
                  <a:srgbClr val="FF0000"/>
                </a:solidFill>
                <a:effectLst/>
                <a:uLnTx/>
                <a:uFillTx/>
                <a:latin typeface="+mn-lt"/>
                <a:ea typeface="+mn-ea"/>
                <a:cs typeface="+mn-cs"/>
              </a:rPr>
              <a:t>Thượng</a:t>
            </a:r>
            <a:r>
              <a:rPr kumimoji="0" lang="en-US" sz="3000" b="1" i="0" u="none" strike="noStrike" kern="1200" cap="none" spc="0" normalizeH="0" baseline="0" noProof="0" dirty="0">
                <a:ln>
                  <a:noFill/>
                </a:ln>
                <a:solidFill>
                  <a:srgbClr val="FF0000"/>
                </a:solidFill>
                <a:effectLst/>
                <a:uLnTx/>
                <a:uFillTx/>
                <a:latin typeface="+mn-lt"/>
                <a:ea typeface="+mn-ea"/>
                <a:cs typeface="+mn-cs"/>
              </a:rPr>
              <a:t> </a:t>
            </a:r>
            <a:r>
              <a:rPr kumimoji="0" lang="en-US" sz="3000" b="1" i="0" u="none" strike="noStrike" kern="1200" cap="none" spc="0" normalizeH="0" baseline="0" noProof="0" dirty="0" err="1">
                <a:ln>
                  <a:noFill/>
                </a:ln>
                <a:solidFill>
                  <a:srgbClr val="FF0000"/>
                </a:solidFill>
                <a:effectLst/>
                <a:uLnTx/>
                <a:uFillTx/>
                <a:latin typeface="+mn-lt"/>
                <a:ea typeface="+mn-ea"/>
                <a:cs typeface="+mn-cs"/>
              </a:rPr>
              <a:t>Lãn</a:t>
            </a:r>
            <a:r>
              <a:rPr kumimoji="0" lang="en-US" sz="3000" b="1" i="0" u="none" strike="noStrike" kern="1200" cap="none" spc="0" normalizeH="0" baseline="0" noProof="0" dirty="0">
                <a:ln>
                  <a:noFill/>
                </a:ln>
                <a:solidFill>
                  <a:srgbClr val="FF0000"/>
                </a:solidFill>
                <a:effectLst/>
                <a:uLnTx/>
                <a:uFillTx/>
                <a:latin typeface="+mn-lt"/>
                <a:ea typeface="+mn-ea"/>
                <a:cs typeface="+mn-cs"/>
              </a:rPr>
              <a:t> </a:t>
            </a:r>
            <a:r>
              <a:rPr kumimoji="0" lang="en-US" sz="3000" b="1" i="0" u="none" strike="noStrike" kern="1200" cap="none" spc="0" normalizeH="0" baseline="0" noProof="0" dirty="0" err="1">
                <a:ln>
                  <a:noFill/>
                </a:ln>
                <a:solidFill>
                  <a:srgbClr val="FF0000"/>
                </a:solidFill>
                <a:effectLst/>
                <a:uLnTx/>
                <a:uFillTx/>
                <a:latin typeface="+mn-lt"/>
                <a:ea typeface="+mn-ea"/>
                <a:cs typeface="+mn-cs"/>
              </a:rPr>
              <a:t>Ông</a:t>
            </a:r>
            <a:r>
              <a:rPr kumimoji="0" lang="en-US" sz="3000" b="1" i="0" u="none" strike="noStrike" kern="1200" cap="none" spc="0" normalizeH="0" baseline="0" noProof="0" dirty="0">
                <a:ln>
                  <a:noFill/>
                </a:ln>
                <a:solidFill>
                  <a:srgbClr val="FF0000"/>
                </a:solidFill>
                <a:effectLst/>
                <a:uLnTx/>
                <a:uFillTx/>
                <a:latin typeface="+mn-lt"/>
                <a:ea typeface="+mn-ea"/>
                <a:cs typeface="+mn-cs"/>
              </a:rPr>
              <a:t> (1720-1791): </a:t>
            </a:r>
            <a:r>
              <a:rPr kumimoji="0" lang="en-US" sz="3000" b="1" i="0" u="none" strike="noStrike" kern="1200" cap="none" spc="0" normalizeH="0" baseline="0" noProof="0" dirty="0" err="1">
                <a:ln>
                  <a:noFill/>
                </a:ln>
                <a:solidFill>
                  <a:srgbClr val="7030A0"/>
                </a:solidFill>
                <a:effectLst/>
                <a:uLnTx/>
                <a:uFillTx/>
                <a:latin typeface="+mn-lt"/>
                <a:ea typeface="+mn-ea"/>
                <a:cs typeface="+mn-cs"/>
              </a:rPr>
              <a:t>tên</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thật</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là</a:t>
            </a:r>
            <a:r>
              <a:rPr kumimoji="0" lang="en-US" sz="3000" b="1" i="0" u="none" strike="noStrike" kern="1200" cap="none" spc="0" normalizeH="0" baseline="0" noProof="0" dirty="0">
                <a:ln>
                  <a:noFill/>
                </a:ln>
                <a:solidFill>
                  <a:srgbClr val="7030A0"/>
                </a:solidFill>
                <a:effectLst/>
                <a:uLnTx/>
                <a:uFillTx/>
                <a:latin typeface="+mn-lt"/>
                <a:ea typeface="+mn-ea"/>
                <a:cs typeface="+mn-cs"/>
              </a:rPr>
              <a:t> Lê </a:t>
            </a:r>
            <a:r>
              <a:rPr kumimoji="0" lang="en-US" sz="3000" b="1" i="0" u="none" strike="noStrike" kern="1200" cap="none" spc="0" normalizeH="0" baseline="0" noProof="0" dirty="0" err="1">
                <a:ln>
                  <a:noFill/>
                </a:ln>
                <a:solidFill>
                  <a:srgbClr val="7030A0"/>
                </a:solidFill>
                <a:effectLst/>
                <a:uLnTx/>
                <a:uFillTx/>
                <a:latin typeface="+mn-lt"/>
                <a:ea typeface="+mn-ea"/>
                <a:cs typeface="+mn-cs"/>
              </a:rPr>
              <a:t>Hữu</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Trác</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thầy</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thuốc</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nổi</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tiếng</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của</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nước</a:t>
            </a:r>
            <a:r>
              <a:rPr kumimoji="0" lang="en-US" sz="3000" b="1" i="0" u="none" strike="noStrike" kern="1200" cap="none" spc="0" normalizeH="0" baseline="0" noProof="0" dirty="0">
                <a:ln>
                  <a:noFill/>
                </a:ln>
                <a:solidFill>
                  <a:srgbClr val="7030A0"/>
                </a:solidFill>
                <a:effectLst/>
                <a:uLnTx/>
                <a:uFillTx/>
                <a:latin typeface="+mn-lt"/>
                <a:ea typeface="+mn-ea"/>
                <a:cs typeface="+mn-cs"/>
              </a:rPr>
              <a:t> ta </a:t>
            </a:r>
            <a:r>
              <a:rPr kumimoji="0" lang="en-US" sz="3000" b="1" i="0" u="none" strike="noStrike" kern="1200" cap="none" spc="0" normalizeH="0" baseline="0" noProof="0" dirty="0" err="1">
                <a:ln>
                  <a:noFill/>
                </a:ln>
                <a:solidFill>
                  <a:srgbClr val="7030A0"/>
                </a:solidFill>
                <a:effectLst/>
                <a:uLnTx/>
                <a:uFillTx/>
                <a:latin typeface="+mn-lt"/>
                <a:ea typeface="+mn-ea"/>
                <a:cs typeface="+mn-cs"/>
              </a:rPr>
              <a:t>thời</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xưa</a:t>
            </a:r>
            <a:r>
              <a:rPr kumimoji="0" lang="en-US" sz="3000" b="1" i="0" u="none" strike="noStrike" kern="1200" cap="none" spc="0" normalizeH="0" baseline="0" noProof="0" dirty="0">
                <a:ln>
                  <a:noFill/>
                </a:ln>
                <a:solidFill>
                  <a:srgbClr val="7030A0"/>
                </a:solidFill>
                <a:effectLst/>
                <a:uLnTx/>
                <a:uFillTx/>
                <a:latin typeface="+mn-lt"/>
                <a:ea typeface="+mn-ea"/>
                <a:cs typeface="+mn-cs"/>
              </a:rPr>
              <a:t>.</a:t>
            </a:r>
          </a:p>
        </p:txBody>
      </p:sp>
      <p:sp>
        <p:nvSpPr>
          <p:cNvPr id="4" name="Rectangle: Rounded Corners 3"/>
          <p:cNvSpPr/>
          <p:nvPr/>
        </p:nvSpPr>
        <p:spPr>
          <a:xfrm>
            <a:off x="1714500" y="2043113"/>
            <a:ext cx="9998075" cy="636588"/>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703580" rtl="0" eaLnBrk="1" fontAlgn="base" latinLnBrk="0" hangingPunct="1">
              <a:lnSpc>
                <a:spcPct val="100000"/>
              </a:lnSpc>
              <a:spcBef>
                <a:spcPct val="0"/>
              </a:spcBef>
              <a:spcAft>
                <a:spcPct val="0"/>
              </a:spcAft>
              <a:buClrTx/>
              <a:buSzTx/>
              <a:buFontTx/>
              <a:buNone/>
              <a:defRPr/>
            </a:pPr>
            <a:r>
              <a:rPr kumimoji="0" lang="en-US" sz="3000" b="1" i="0" u="none" strike="noStrike" kern="1200" cap="none" spc="0" normalizeH="0" baseline="0" noProof="0" dirty="0" err="1">
                <a:ln>
                  <a:noFill/>
                </a:ln>
                <a:solidFill>
                  <a:srgbClr val="FF0000"/>
                </a:solidFill>
                <a:effectLst/>
                <a:uLnTx/>
                <a:uFillTx/>
                <a:latin typeface="+mn-lt"/>
                <a:ea typeface="+mn-ea"/>
                <a:cs typeface="+mn-cs"/>
              </a:rPr>
              <a:t>Danh</a:t>
            </a:r>
            <a:r>
              <a:rPr kumimoji="0" lang="en-US" sz="3000" b="1" i="0" u="none" strike="noStrike" kern="1200" cap="none" spc="0" normalizeH="0" baseline="0" noProof="0" dirty="0">
                <a:ln>
                  <a:noFill/>
                </a:ln>
                <a:solidFill>
                  <a:srgbClr val="FF0000"/>
                </a:solidFill>
                <a:effectLst/>
                <a:uLnTx/>
                <a:uFillTx/>
                <a:latin typeface="+mn-lt"/>
                <a:ea typeface="+mn-ea"/>
                <a:cs typeface="+mn-cs"/>
              </a:rPr>
              <a:t> </a:t>
            </a:r>
            <a:r>
              <a:rPr kumimoji="0" lang="en-US" sz="3000" b="1" i="0" u="none" strike="noStrike" kern="1200" cap="none" spc="0" normalizeH="0" baseline="0" noProof="0" dirty="0" err="1">
                <a:ln>
                  <a:noFill/>
                </a:ln>
                <a:solidFill>
                  <a:srgbClr val="FF0000"/>
                </a:solidFill>
                <a:effectLst/>
                <a:uLnTx/>
                <a:uFillTx/>
                <a:latin typeface="+mn-lt"/>
                <a:ea typeface="+mn-ea"/>
                <a:cs typeface="+mn-cs"/>
              </a:rPr>
              <a:t>lợi</a:t>
            </a:r>
            <a:r>
              <a:rPr kumimoji="0" lang="en-US" sz="3000" b="1" i="0" u="none" strike="noStrike" kern="1200" cap="none" spc="0" normalizeH="0" baseline="0" noProof="0" dirty="0">
                <a:ln>
                  <a:noFill/>
                </a:ln>
                <a:solidFill>
                  <a:srgbClr val="FF000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Địa</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vị</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và</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quyền</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lợi</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cá</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nhân</a:t>
            </a:r>
            <a:r>
              <a:rPr kumimoji="0" lang="en-US" sz="3000" b="1" i="0" u="none" strike="noStrike" kern="1200" cap="none" spc="0" normalizeH="0" baseline="0" noProof="0" dirty="0">
                <a:ln>
                  <a:noFill/>
                </a:ln>
                <a:solidFill>
                  <a:srgbClr val="7030A0"/>
                </a:solidFill>
                <a:effectLst/>
                <a:uLnTx/>
                <a:uFillTx/>
                <a:latin typeface="+mn-lt"/>
                <a:ea typeface="+mn-ea"/>
                <a:cs typeface="+mn-cs"/>
              </a:rPr>
              <a:t>.</a:t>
            </a:r>
          </a:p>
        </p:txBody>
      </p:sp>
      <p:sp>
        <p:nvSpPr>
          <p:cNvPr id="5" name="Rectangle: Rounded Corners 4"/>
          <p:cNvSpPr/>
          <p:nvPr/>
        </p:nvSpPr>
        <p:spPr>
          <a:xfrm>
            <a:off x="1714500" y="2814638"/>
            <a:ext cx="8793163" cy="1377950"/>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703580" rtl="0" eaLnBrk="1" fontAlgn="base" latinLnBrk="0" hangingPunct="1">
              <a:lnSpc>
                <a:spcPct val="100000"/>
              </a:lnSpc>
              <a:spcBef>
                <a:spcPct val="0"/>
              </a:spcBef>
              <a:spcAft>
                <a:spcPct val="0"/>
              </a:spcAft>
              <a:buClrTx/>
              <a:buSzTx/>
              <a:buFontTx/>
              <a:buNone/>
              <a:defRPr/>
            </a:pPr>
            <a:r>
              <a:rPr kumimoji="0" lang="en-US" sz="3000" b="1" i="0" u="none" strike="noStrike" kern="1200" cap="none" spc="0" normalizeH="0" baseline="0" noProof="0" dirty="0" err="1">
                <a:ln>
                  <a:noFill/>
                </a:ln>
                <a:solidFill>
                  <a:srgbClr val="FF0000"/>
                </a:solidFill>
                <a:effectLst/>
                <a:uLnTx/>
                <a:uFillTx/>
                <a:latin typeface="+mn-lt"/>
                <a:ea typeface="+mn-ea"/>
                <a:cs typeface="+mn-cs"/>
              </a:rPr>
              <a:t>Bệnh</a:t>
            </a:r>
            <a:r>
              <a:rPr kumimoji="0" lang="en-US" sz="3000" b="1" i="0" u="none" strike="noStrike" kern="1200" cap="none" spc="0" normalizeH="0" baseline="0" noProof="0" dirty="0">
                <a:ln>
                  <a:noFill/>
                </a:ln>
                <a:solidFill>
                  <a:srgbClr val="FF0000"/>
                </a:solidFill>
                <a:effectLst/>
                <a:uLnTx/>
                <a:uFillTx/>
                <a:latin typeface="+mn-lt"/>
                <a:ea typeface="+mn-ea"/>
                <a:cs typeface="+mn-cs"/>
              </a:rPr>
              <a:t> </a:t>
            </a:r>
            <a:r>
              <a:rPr kumimoji="0" lang="en-US" sz="3000" b="1" i="0" u="none" strike="noStrike" kern="1200" cap="none" spc="0" normalizeH="0" baseline="0" noProof="0" dirty="0" err="1">
                <a:ln>
                  <a:noFill/>
                </a:ln>
                <a:solidFill>
                  <a:srgbClr val="FF0000"/>
                </a:solidFill>
                <a:effectLst/>
                <a:uLnTx/>
                <a:uFillTx/>
                <a:latin typeface="+mn-lt"/>
                <a:ea typeface="+mn-ea"/>
                <a:cs typeface="+mn-cs"/>
              </a:rPr>
              <a:t>đậu</a:t>
            </a:r>
            <a:r>
              <a:rPr kumimoji="0" lang="en-US" sz="3000" b="1" i="0" u="none" strike="noStrike" kern="1200" cap="none" spc="0" normalizeH="0" baseline="0" noProof="0" dirty="0">
                <a:ln>
                  <a:noFill/>
                </a:ln>
                <a:solidFill>
                  <a:srgbClr val="FF0000"/>
                </a:solidFill>
                <a:effectLst/>
                <a:uLnTx/>
                <a:uFillTx/>
                <a:latin typeface="+mn-lt"/>
                <a:ea typeface="+mn-ea"/>
                <a:cs typeface="+mn-cs"/>
              </a:rPr>
              <a:t> ( </a:t>
            </a:r>
            <a:r>
              <a:rPr kumimoji="0" lang="en-US" sz="3000" b="1" i="0" u="none" strike="noStrike" kern="1200" cap="none" spc="0" normalizeH="0" baseline="0" noProof="0" dirty="0" err="1">
                <a:ln>
                  <a:noFill/>
                </a:ln>
                <a:solidFill>
                  <a:srgbClr val="FF0000"/>
                </a:solidFill>
                <a:effectLst/>
                <a:uLnTx/>
                <a:uFillTx/>
                <a:latin typeface="+mn-lt"/>
                <a:ea typeface="+mn-ea"/>
                <a:cs typeface="+mn-cs"/>
              </a:rPr>
              <a:t>đậu</a:t>
            </a:r>
            <a:r>
              <a:rPr kumimoji="0" lang="en-US" sz="3000" b="1" i="0" u="none" strike="noStrike" kern="1200" cap="none" spc="0" normalizeH="0" baseline="0" noProof="0" dirty="0">
                <a:ln>
                  <a:noFill/>
                </a:ln>
                <a:solidFill>
                  <a:srgbClr val="FF0000"/>
                </a:solidFill>
                <a:effectLst/>
                <a:uLnTx/>
                <a:uFillTx/>
                <a:latin typeface="+mn-lt"/>
                <a:ea typeface="+mn-ea"/>
                <a:cs typeface="+mn-cs"/>
              </a:rPr>
              <a:t> </a:t>
            </a:r>
            <a:r>
              <a:rPr kumimoji="0" lang="en-US" sz="3000" b="1" i="0" u="none" strike="noStrike" kern="1200" cap="none" spc="0" normalizeH="0" baseline="0" noProof="0" dirty="0" err="1">
                <a:ln>
                  <a:noFill/>
                </a:ln>
                <a:solidFill>
                  <a:srgbClr val="FF0000"/>
                </a:solidFill>
                <a:effectLst/>
                <a:uLnTx/>
                <a:uFillTx/>
                <a:latin typeface="+mn-lt"/>
                <a:ea typeface="+mn-ea"/>
                <a:cs typeface="+mn-cs"/>
              </a:rPr>
              <a:t>mùa</a:t>
            </a:r>
            <a:r>
              <a:rPr kumimoji="0" lang="en-US" sz="3000" b="1" i="0" u="none" strike="noStrike" kern="1200" cap="none" spc="0" normalizeH="0" baseline="0" noProof="0" dirty="0">
                <a:ln>
                  <a:noFill/>
                </a:ln>
                <a:solidFill>
                  <a:srgbClr val="FF000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Bệnh</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gây</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sốt</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cao</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với</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những</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mụn</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chấm</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đỏ</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có</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thể</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gây</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tử</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vong</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hoặc</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để</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lại</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những</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nốt</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rỗ</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trên</a:t>
            </a:r>
            <a:r>
              <a:rPr kumimoji="0" lang="en-US" sz="3000" b="1" i="0" u="none" strike="noStrike" kern="1200" cap="none" spc="0" normalizeH="0" baseline="0" noProof="0" dirty="0">
                <a:ln>
                  <a:noFill/>
                </a:ln>
                <a:solidFill>
                  <a:srgbClr val="7030A0"/>
                </a:solidFill>
                <a:effectLst/>
                <a:uLnTx/>
                <a:uFillTx/>
                <a:latin typeface="+mn-lt"/>
                <a:ea typeface="+mn-ea"/>
                <a:cs typeface="+mn-cs"/>
              </a:rPr>
              <a:t> da </a:t>
            </a:r>
            <a:r>
              <a:rPr kumimoji="0" lang="en-US" sz="3000" b="1" i="0" u="none" strike="noStrike" kern="1200" cap="none" spc="0" normalizeH="0" baseline="0" noProof="0" dirty="0" err="1">
                <a:ln>
                  <a:noFill/>
                </a:ln>
                <a:solidFill>
                  <a:srgbClr val="7030A0"/>
                </a:solidFill>
                <a:effectLst/>
                <a:uLnTx/>
                <a:uFillTx/>
                <a:latin typeface="+mn-lt"/>
                <a:ea typeface="+mn-ea"/>
                <a:cs typeface="+mn-cs"/>
              </a:rPr>
              <a:t>mặt</a:t>
            </a:r>
            <a:endParaRPr kumimoji="0" lang="en-US" sz="3000" b="1" i="0" u="none" strike="noStrike" kern="1200" cap="none" spc="0" normalizeH="0" baseline="0" noProof="0" dirty="0">
              <a:ln>
                <a:noFill/>
              </a:ln>
              <a:solidFill>
                <a:srgbClr val="7030A0"/>
              </a:solidFill>
              <a:effectLst/>
              <a:uLnTx/>
              <a:uFillTx/>
              <a:latin typeface="+mn-lt"/>
              <a:ea typeface="+mn-ea"/>
              <a:cs typeface="+mn-cs"/>
            </a:endParaRPr>
          </a:p>
        </p:txBody>
      </p:sp>
      <p:sp>
        <p:nvSpPr>
          <p:cNvPr id="6" name="Rectangle: Rounded Corners 5"/>
          <p:cNvSpPr/>
          <p:nvPr/>
        </p:nvSpPr>
        <p:spPr>
          <a:xfrm>
            <a:off x="1714500" y="4333875"/>
            <a:ext cx="9998075" cy="1074738"/>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703580" rtl="0" eaLnBrk="1" fontAlgn="base" latinLnBrk="0" hangingPunct="1">
              <a:lnSpc>
                <a:spcPct val="100000"/>
              </a:lnSpc>
              <a:spcBef>
                <a:spcPct val="0"/>
              </a:spcBef>
              <a:spcAft>
                <a:spcPct val="0"/>
              </a:spcAft>
              <a:buClrTx/>
              <a:buSzTx/>
              <a:buFontTx/>
              <a:buNone/>
              <a:defRPr/>
            </a:pPr>
            <a:r>
              <a:rPr kumimoji="0" lang="en-US" sz="3000" b="1" i="0" u="none" strike="noStrike" kern="1200" cap="none" spc="0" normalizeH="0" baseline="0" noProof="0" dirty="0" err="1">
                <a:ln>
                  <a:noFill/>
                </a:ln>
                <a:solidFill>
                  <a:srgbClr val="FF0000"/>
                </a:solidFill>
                <a:effectLst/>
                <a:uLnTx/>
                <a:uFillTx/>
                <a:latin typeface="+mn-lt"/>
                <a:ea typeface="+mn-ea"/>
                <a:cs typeface="+mn-cs"/>
              </a:rPr>
              <a:t>Tái</a:t>
            </a:r>
            <a:r>
              <a:rPr kumimoji="0" lang="en-US" sz="3000" b="1" i="0" u="none" strike="noStrike" kern="1200" cap="none" spc="0" normalizeH="0" baseline="0" noProof="0" dirty="0">
                <a:ln>
                  <a:noFill/>
                </a:ln>
                <a:solidFill>
                  <a:srgbClr val="FF0000"/>
                </a:solidFill>
                <a:effectLst/>
                <a:uLnTx/>
                <a:uFillTx/>
                <a:latin typeface="+mn-lt"/>
                <a:ea typeface="+mn-ea"/>
                <a:cs typeface="+mn-cs"/>
              </a:rPr>
              <a:t> </a:t>
            </a:r>
            <a:r>
              <a:rPr kumimoji="0" lang="en-US" sz="3000" b="1" i="0" u="none" strike="noStrike" kern="1200" cap="none" spc="0" normalizeH="0" baseline="0" noProof="0" dirty="0" err="1">
                <a:ln>
                  <a:noFill/>
                </a:ln>
                <a:solidFill>
                  <a:srgbClr val="FF0000"/>
                </a:solidFill>
                <a:effectLst/>
                <a:uLnTx/>
                <a:uFillTx/>
                <a:latin typeface="+mn-lt"/>
                <a:ea typeface="+mn-ea"/>
                <a:cs typeface="+mn-cs"/>
              </a:rPr>
              <a:t>phát</a:t>
            </a:r>
            <a:r>
              <a:rPr kumimoji="0" lang="en-US" sz="3000" b="1" i="0" u="none" strike="noStrike" kern="1200" cap="none" spc="0" normalizeH="0" baseline="0" noProof="0" dirty="0">
                <a:ln>
                  <a:noFill/>
                </a:ln>
                <a:solidFill>
                  <a:srgbClr val="FF0000"/>
                </a:solidFill>
                <a:effectLst/>
                <a:uLnTx/>
                <a:uFillTx/>
                <a:latin typeface="+mn-lt"/>
                <a:ea typeface="+mn-ea"/>
                <a:cs typeface="+mn-cs"/>
              </a:rPr>
              <a:t>: </a:t>
            </a:r>
            <a:r>
              <a:rPr kumimoji="0" lang="en-US" sz="3000" b="1" i="0" u="none" strike="noStrike" kern="1200" cap="none" spc="0" normalizeH="0" baseline="0" noProof="0" dirty="0">
                <a:ln>
                  <a:noFill/>
                </a:ln>
                <a:solidFill>
                  <a:srgbClr val="7030A0"/>
                </a:solidFill>
                <a:effectLst/>
                <a:uLnTx/>
                <a:uFillTx/>
                <a:latin typeface="+mn-lt"/>
                <a:ea typeface="+mn-ea"/>
                <a:cs typeface="+mn-cs"/>
              </a:rPr>
              <a:t>(</a:t>
            </a:r>
            <a:r>
              <a:rPr kumimoji="0" lang="en-US" sz="3000" b="1" i="0" u="none" strike="noStrike" kern="1200" cap="none" spc="0" normalizeH="0" baseline="0" noProof="0" dirty="0" err="1">
                <a:ln>
                  <a:noFill/>
                </a:ln>
                <a:solidFill>
                  <a:srgbClr val="7030A0"/>
                </a:solidFill>
                <a:effectLst/>
                <a:uLnTx/>
                <a:uFillTx/>
                <a:latin typeface="+mn-lt"/>
                <a:ea typeface="+mn-ea"/>
                <a:cs typeface="+mn-cs"/>
              </a:rPr>
              <a:t>bệnh</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cũ</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lại</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phát</a:t>
            </a:r>
            <a:r>
              <a:rPr kumimoji="0" lang="en-US" sz="3000" b="1" i="0" u="none" strike="noStrike" kern="1200" cap="none" spc="0" normalizeH="0" baseline="0" noProof="0" dirty="0">
                <a:ln>
                  <a:noFill/>
                </a:ln>
                <a:solidFill>
                  <a:srgbClr val="7030A0"/>
                </a:solidFill>
                <a:effectLst/>
                <a:uLnTx/>
                <a:uFillTx/>
                <a:latin typeface="+mn-lt"/>
                <a:ea typeface="+mn-ea"/>
                <a:cs typeface="+mn-cs"/>
              </a:rPr>
              <a:t> ra </a:t>
            </a:r>
            <a:r>
              <a:rPr kumimoji="0" lang="en-US" sz="3000" b="1" i="0" u="none" strike="noStrike" kern="1200" cap="none" spc="0" normalizeH="0" baseline="0" noProof="0" dirty="0" err="1">
                <a:ln>
                  <a:noFill/>
                </a:ln>
                <a:solidFill>
                  <a:srgbClr val="7030A0"/>
                </a:solidFill>
                <a:effectLst/>
                <a:uLnTx/>
                <a:uFillTx/>
                <a:latin typeface="+mn-lt"/>
                <a:ea typeface="+mn-ea"/>
                <a:cs typeface="+mn-cs"/>
              </a:rPr>
              <a:t>sau</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một</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thời</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gian</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đã</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khỏi</a:t>
            </a:r>
            <a:endParaRPr kumimoji="0" lang="en-US" sz="3000" b="1" i="0" u="none" strike="noStrike" kern="1200" cap="none" spc="0" normalizeH="0" baseline="0" noProof="0" dirty="0">
              <a:ln>
                <a:noFill/>
              </a:ln>
              <a:solidFill>
                <a:srgbClr val="7030A0"/>
              </a:solidFill>
              <a:effectLst/>
              <a:uLnTx/>
              <a:uFillTx/>
              <a:latin typeface="+mn-lt"/>
              <a:ea typeface="+mn-ea"/>
              <a:cs typeface="+mn-cs"/>
            </a:endParaRPr>
          </a:p>
        </p:txBody>
      </p:sp>
      <p:sp>
        <p:nvSpPr>
          <p:cNvPr id="7" name="Rectangle: Rounded Corners 6"/>
          <p:cNvSpPr/>
          <p:nvPr/>
        </p:nvSpPr>
        <p:spPr>
          <a:xfrm>
            <a:off x="1714500" y="5535613"/>
            <a:ext cx="9998075" cy="1158875"/>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703580" rtl="0" eaLnBrk="1" fontAlgn="base" latinLnBrk="0" hangingPunct="1">
              <a:lnSpc>
                <a:spcPct val="100000"/>
              </a:lnSpc>
              <a:spcBef>
                <a:spcPct val="0"/>
              </a:spcBef>
              <a:spcAft>
                <a:spcPct val="0"/>
              </a:spcAft>
              <a:buClrTx/>
              <a:buSzTx/>
              <a:buFontTx/>
              <a:buNone/>
              <a:defRPr/>
            </a:pPr>
            <a:r>
              <a:rPr kumimoji="0" lang="en-US" sz="3000" b="1" i="0" u="none" strike="noStrike" kern="1200" cap="none" spc="0" normalizeH="0" baseline="0" noProof="0" dirty="0" err="1">
                <a:ln>
                  <a:noFill/>
                </a:ln>
                <a:solidFill>
                  <a:srgbClr val="FF0000"/>
                </a:solidFill>
                <a:effectLst/>
                <a:uLnTx/>
                <a:uFillTx/>
                <a:latin typeface="+mn-lt"/>
                <a:ea typeface="+mn-ea"/>
                <a:cs typeface="+mn-cs"/>
              </a:rPr>
              <a:t>Ngự</a:t>
            </a:r>
            <a:r>
              <a:rPr kumimoji="0" lang="en-US" sz="3000" b="1" i="0" u="none" strike="noStrike" kern="1200" cap="none" spc="0" normalizeH="0" baseline="0" noProof="0" dirty="0">
                <a:ln>
                  <a:noFill/>
                </a:ln>
                <a:solidFill>
                  <a:srgbClr val="FF0000"/>
                </a:solidFill>
                <a:effectLst/>
                <a:uLnTx/>
                <a:uFillTx/>
                <a:latin typeface="+mn-lt"/>
                <a:ea typeface="+mn-ea"/>
                <a:cs typeface="+mn-cs"/>
              </a:rPr>
              <a:t> y: </a:t>
            </a:r>
            <a:r>
              <a:rPr kumimoji="0" lang="en-US" sz="3000" b="1" i="0" u="none" strike="noStrike" kern="1200" cap="none" spc="0" normalizeH="0" baseline="0" noProof="0" dirty="0" err="1">
                <a:ln>
                  <a:noFill/>
                </a:ln>
                <a:solidFill>
                  <a:srgbClr val="7030A0"/>
                </a:solidFill>
                <a:effectLst/>
                <a:uLnTx/>
                <a:uFillTx/>
                <a:latin typeface="+mn-lt"/>
                <a:ea typeface="+mn-ea"/>
                <a:cs typeface="+mn-cs"/>
              </a:rPr>
              <a:t>chức</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quan</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trông</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coi</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việc</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chữa</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bệnh</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trong</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cung</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vua</a:t>
            </a:r>
            <a:r>
              <a:rPr kumimoji="0" lang="en-US" sz="3000" b="1" i="0" u="none" strike="noStrike" kern="1200" cap="none" spc="0" normalizeH="0" baseline="0" noProof="0" dirty="0">
                <a:ln>
                  <a:noFill/>
                </a:ln>
                <a:solidFill>
                  <a:srgbClr val="7030A0"/>
                </a:solidFill>
                <a:effectLst/>
                <a:uLnTx/>
                <a:uFillTx/>
                <a:latin typeface="+mn-lt"/>
                <a:ea typeface="+mn-ea"/>
                <a:cs typeface="+mn-cs"/>
              </a:rPr>
              <a:t>.</a:t>
            </a:r>
          </a:p>
        </p:txBody>
      </p:sp>
      <p:sp>
        <p:nvSpPr>
          <p:cNvPr id="8" name="Rectangle: Rounded Corners 7"/>
          <p:cNvSpPr/>
          <p:nvPr/>
        </p:nvSpPr>
        <p:spPr>
          <a:xfrm>
            <a:off x="1714500" y="2811463"/>
            <a:ext cx="9998075" cy="1377950"/>
          </a:xfrm>
          <a:prstGeom prst="round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703580" rtl="0" eaLnBrk="1" fontAlgn="base" latinLnBrk="0" hangingPunct="1">
              <a:lnSpc>
                <a:spcPct val="100000"/>
              </a:lnSpc>
              <a:spcBef>
                <a:spcPct val="0"/>
              </a:spcBef>
              <a:spcAft>
                <a:spcPct val="0"/>
              </a:spcAft>
              <a:buClrTx/>
              <a:buSzTx/>
              <a:buFontTx/>
              <a:buNone/>
              <a:defRPr/>
            </a:pPr>
            <a:r>
              <a:rPr kumimoji="0" lang="en-US" sz="3000" b="1" i="0" u="none" strike="noStrike" kern="1200" cap="none" spc="0" normalizeH="0" baseline="0" noProof="0" dirty="0" err="1">
                <a:ln>
                  <a:noFill/>
                </a:ln>
                <a:solidFill>
                  <a:srgbClr val="FF0000"/>
                </a:solidFill>
                <a:effectLst/>
                <a:uLnTx/>
                <a:uFillTx/>
                <a:latin typeface="+mn-lt"/>
                <a:ea typeface="+mn-ea"/>
                <a:cs typeface="+mn-cs"/>
              </a:rPr>
              <a:t>Bệnh</a:t>
            </a:r>
            <a:r>
              <a:rPr kumimoji="0" lang="en-US" sz="3000" b="1" i="0" u="none" strike="noStrike" kern="1200" cap="none" spc="0" normalizeH="0" baseline="0" noProof="0" dirty="0">
                <a:ln>
                  <a:noFill/>
                </a:ln>
                <a:solidFill>
                  <a:srgbClr val="FF0000"/>
                </a:solidFill>
                <a:effectLst/>
                <a:uLnTx/>
                <a:uFillTx/>
                <a:latin typeface="+mn-lt"/>
                <a:ea typeface="+mn-ea"/>
                <a:cs typeface="+mn-cs"/>
              </a:rPr>
              <a:t> </a:t>
            </a:r>
            <a:r>
              <a:rPr kumimoji="0" lang="en-US" sz="3000" b="1" i="0" u="none" strike="noStrike" kern="1200" cap="none" spc="0" normalizeH="0" baseline="0" noProof="0" dirty="0" err="1">
                <a:ln>
                  <a:noFill/>
                </a:ln>
                <a:solidFill>
                  <a:srgbClr val="FF0000"/>
                </a:solidFill>
                <a:effectLst/>
                <a:uLnTx/>
                <a:uFillTx/>
                <a:latin typeface="+mn-lt"/>
                <a:ea typeface="+mn-ea"/>
                <a:cs typeface="+mn-cs"/>
              </a:rPr>
              <a:t>đậu</a:t>
            </a:r>
            <a:r>
              <a:rPr kumimoji="0" lang="en-US" sz="3000" b="1" i="0" u="none" strike="noStrike" kern="1200" cap="none" spc="0" normalizeH="0" baseline="0" noProof="0" dirty="0">
                <a:ln>
                  <a:noFill/>
                </a:ln>
                <a:solidFill>
                  <a:srgbClr val="FF0000"/>
                </a:solidFill>
                <a:effectLst/>
                <a:uLnTx/>
                <a:uFillTx/>
                <a:latin typeface="+mn-lt"/>
                <a:ea typeface="+mn-ea"/>
                <a:cs typeface="+mn-cs"/>
              </a:rPr>
              <a:t> ( </a:t>
            </a:r>
            <a:r>
              <a:rPr kumimoji="0" lang="en-US" sz="3000" b="1" i="0" u="none" strike="noStrike" kern="1200" cap="none" spc="0" normalizeH="0" baseline="0" noProof="0" dirty="0" err="1">
                <a:ln>
                  <a:noFill/>
                </a:ln>
                <a:solidFill>
                  <a:srgbClr val="FF0000"/>
                </a:solidFill>
                <a:effectLst/>
                <a:uLnTx/>
                <a:uFillTx/>
                <a:latin typeface="+mn-lt"/>
                <a:ea typeface="+mn-ea"/>
                <a:cs typeface="+mn-cs"/>
              </a:rPr>
              <a:t>đậu</a:t>
            </a:r>
            <a:r>
              <a:rPr kumimoji="0" lang="en-US" sz="3000" b="1" i="0" u="none" strike="noStrike" kern="1200" cap="none" spc="0" normalizeH="0" baseline="0" noProof="0" dirty="0">
                <a:ln>
                  <a:noFill/>
                </a:ln>
                <a:solidFill>
                  <a:srgbClr val="FF0000"/>
                </a:solidFill>
                <a:effectLst/>
                <a:uLnTx/>
                <a:uFillTx/>
                <a:latin typeface="+mn-lt"/>
                <a:ea typeface="+mn-ea"/>
                <a:cs typeface="+mn-cs"/>
              </a:rPr>
              <a:t> </a:t>
            </a:r>
            <a:r>
              <a:rPr kumimoji="0" lang="en-US" sz="3000" b="1" i="0" u="none" strike="noStrike" kern="1200" cap="none" spc="0" normalizeH="0" baseline="0" noProof="0" dirty="0" err="1">
                <a:ln>
                  <a:noFill/>
                </a:ln>
                <a:solidFill>
                  <a:srgbClr val="FF0000"/>
                </a:solidFill>
                <a:effectLst/>
                <a:uLnTx/>
                <a:uFillTx/>
                <a:latin typeface="+mn-lt"/>
                <a:ea typeface="+mn-ea"/>
                <a:cs typeface="+mn-cs"/>
              </a:rPr>
              <a:t>mùa</a:t>
            </a:r>
            <a:r>
              <a:rPr kumimoji="0" lang="en-US" sz="3000" b="1" i="0" u="none" strike="noStrike" kern="1200" cap="none" spc="0" normalizeH="0" baseline="0" noProof="0" dirty="0">
                <a:ln>
                  <a:noFill/>
                </a:ln>
                <a:solidFill>
                  <a:srgbClr val="FF000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Bệnh</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gây</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sốt</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cao</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với</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những</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mụn</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chấm</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đỏ</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có</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thể</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gây</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tử</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vong</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hoặc</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để</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lại</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những</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nốt</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rỗ</a:t>
            </a:r>
            <a:r>
              <a:rPr kumimoji="0" lang="en-US" sz="3000" b="1" i="0" u="none" strike="noStrike" kern="1200" cap="none" spc="0" normalizeH="0" baseline="0" noProof="0" dirty="0">
                <a:ln>
                  <a:noFill/>
                </a:ln>
                <a:solidFill>
                  <a:srgbClr val="7030A0"/>
                </a:solidFill>
                <a:effectLst/>
                <a:uLnTx/>
                <a:uFillTx/>
                <a:latin typeface="+mn-lt"/>
                <a:ea typeface="+mn-ea"/>
                <a:cs typeface="+mn-cs"/>
              </a:rPr>
              <a:t> </a:t>
            </a:r>
            <a:r>
              <a:rPr kumimoji="0" lang="en-US" sz="3000" b="1" i="0" u="none" strike="noStrike" kern="1200" cap="none" spc="0" normalizeH="0" baseline="0" noProof="0" dirty="0" err="1">
                <a:ln>
                  <a:noFill/>
                </a:ln>
                <a:solidFill>
                  <a:srgbClr val="7030A0"/>
                </a:solidFill>
                <a:effectLst/>
                <a:uLnTx/>
                <a:uFillTx/>
                <a:latin typeface="+mn-lt"/>
                <a:ea typeface="+mn-ea"/>
                <a:cs typeface="+mn-cs"/>
              </a:rPr>
              <a:t>trên</a:t>
            </a:r>
            <a:r>
              <a:rPr kumimoji="0" lang="en-US" sz="3000" b="1" i="0" u="none" strike="noStrike" kern="1200" cap="none" spc="0" normalizeH="0" baseline="0" noProof="0" dirty="0">
                <a:ln>
                  <a:noFill/>
                </a:ln>
                <a:solidFill>
                  <a:srgbClr val="7030A0"/>
                </a:solidFill>
                <a:effectLst/>
                <a:uLnTx/>
                <a:uFillTx/>
                <a:latin typeface="+mn-lt"/>
                <a:ea typeface="+mn-ea"/>
                <a:cs typeface="+mn-cs"/>
              </a:rPr>
              <a:t> da </a:t>
            </a:r>
            <a:r>
              <a:rPr kumimoji="0" lang="en-US" sz="3000" b="1" i="0" u="none" strike="noStrike" kern="1200" cap="none" spc="0" normalizeH="0" baseline="0" noProof="0" dirty="0" err="1">
                <a:ln>
                  <a:noFill/>
                </a:ln>
                <a:solidFill>
                  <a:srgbClr val="7030A0"/>
                </a:solidFill>
                <a:effectLst/>
                <a:uLnTx/>
                <a:uFillTx/>
                <a:latin typeface="+mn-lt"/>
                <a:ea typeface="+mn-ea"/>
                <a:cs typeface="+mn-cs"/>
              </a:rPr>
              <a:t>mặt</a:t>
            </a:r>
            <a:r>
              <a:rPr kumimoji="0" lang="en-US" sz="3000" b="1" i="0" u="none" strike="noStrike" kern="1200" cap="none" spc="0" normalizeH="0" baseline="0" noProof="0" dirty="0">
                <a:ln>
                  <a:noFill/>
                </a:ln>
                <a:solidFill>
                  <a:srgbClr val="7030A0"/>
                </a:solidFill>
                <a:effectLst/>
                <a:uLnTx/>
                <a:uFillTx/>
                <a:latin typeface="+mn-lt"/>
                <a:ea typeface="+mn-ea"/>
                <a:cs typeface="+mn-cs"/>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gtbrd013a"/>
          <p:cNvPicPr>
            <a:picLocks noChangeAspect="1"/>
          </p:cNvPicPr>
          <p:nvPr/>
        </p:nvPicPr>
        <p:blipFill>
          <a:blip r:embed="rId2"/>
          <a:stretch>
            <a:fillRect/>
          </a:stretch>
        </p:blipFill>
        <p:spPr>
          <a:xfrm>
            <a:off x="1524000" y="849313"/>
            <a:ext cx="9144000" cy="5218112"/>
          </a:xfrm>
          <a:prstGeom prst="rect">
            <a:avLst/>
          </a:prstGeom>
          <a:noFill/>
          <a:ln w="9525">
            <a:noFill/>
          </a:ln>
        </p:spPr>
      </p:pic>
      <p:sp>
        <p:nvSpPr>
          <p:cNvPr id="13315" name="Subtitle 2"/>
          <p:cNvSpPr txBox="1"/>
          <p:nvPr/>
        </p:nvSpPr>
        <p:spPr bwMode="auto">
          <a:xfrm>
            <a:off x="3749675" y="2763838"/>
            <a:ext cx="4692650" cy="776288"/>
          </a:xfrm>
          <a:prstGeom prst="rect">
            <a:avLst/>
          </a:prstGeom>
          <a:noFill/>
          <a:ln>
            <a:noFill/>
          </a:ln>
        </p:spPr>
        <p:txBody>
          <a:bodyPr/>
          <a:lstStyle/>
          <a:p>
            <a:pPr algn="ctr" defTabSz="703580" eaLnBrk="1" hangingPunct="1">
              <a:spcBef>
                <a:spcPct val="20000"/>
              </a:spcBef>
              <a:buNone/>
            </a:pPr>
            <a:r>
              <a:rPr lang="en-US" altLang="en-US" sz="4600" b="1" dirty="0">
                <a:solidFill>
                  <a:srgbClr val="0000CC"/>
                </a:solidFill>
                <a:latin typeface="Times New Roman" panose="02020603050405020304" pitchFamily="18" charset="0"/>
                <a:cs typeface="Times New Roman" panose="02020603050405020304" pitchFamily="18" charset="0"/>
              </a:rPr>
              <a:t>Tìm hiểu b</a:t>
            </a:r>
            <a:r>
              <a:rPr lang="en-US" altLang="en-US" sz="4600" b="1" dirty="0">
                <a:solidFill>
                  <a:srgbClr val="0000CC"/>
                </a:solidFill>
                <a:latin typeface="Times New Roman" panose="02020603050405020304" pitchFamily="18" charset="0"/>
                <a:ea typeface="Times New Roman" panose="02020603050405020304" pitchFamily="18" charset="0"/>
              </a:rPr>
              <a:t>à</a:t>
            </a:r>
            <a:r>
              <a:rPr lang="en-US" altLang="en-US" sz="4600" b="1" dirty="0">
                <a:solidFill>
                  <a:srgbClr val="0000CC"/>
                </a:solidFill>
                <a:latin typeface="Times New Roman" panose="02020603050405020304" pitchFamily="18" charset="0"/>
                <a:cs typeface="Times New Roman" panose="02020603050405020304" pitchFamily="18" charset="0"/>
              </a:rPr>
              <a:t>i</a:t>
            </a:r>
            <a:endParaRPr lang="en-US" altLang="en-US" sz="4600" b="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TotalTime>
  <Words>531</Words>
  <Application>Microsoft Office PowerPoint</Application>
  <PresentationFormat>Widescreen</PresentationFormat>
  <Paragraphs>60</Paragraphs>
  <Slides>25</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vt:lpstr>
      <vt:lpstr>Calibri</vt:lpstr>
      <vt:lpstr>Century Gothic</vt:lpstr>
      <vt:lpstr>Courier New</vt:lpstr>
      <vt:lpstr>Palatino Linotype</vt:lpstr>
      <vt:lpstr>Tahoma</vt:lpstr>
      <vt:lpstr>Times New Roman</vt:lpstr>
      <vt:lpstr>Executive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Binh Duong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Anh</dc:creator>
  <cp:lastModifiedBy>Admin</cp:lastModifiedBy>
  <cp:revision>157</cp:revision>
  <dcterms:created xsi:type="dcterms:W3CDTF">2008-11-21T15:14:20Z</dcterms:created>
  <dcterms:modified xsi:type="dcterms:W3CDTF">2021-12-06T03:02:30Z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5A46DADD1EA1462D8B712EAF99015921</vt:lpwstr>
  </property>
  <property fmtid="{D5CDD505-2E9C-101B-9397-08002B2CF9AE}" pid="3" name="KSOProductBuildVer">
    <vt:lpwstr>1033-11.2.0.10382</vt:lpwstr>
  </property>
</Properties>
</file>