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  <p:sldMasterId id="2147483953" r:id="rId2"/>
    <p:sldMasterId id="2147483966" r:id="rId3"/>
    <p:sldMasterId id="2147483979" r:id="rId4"/>
  </p:sldMasterIdLst>
  <p:notesMasterIdLst>
    <p:notesMasterId r:id="rId22"/>
  </p:notesMasterIdLst>
  <p:sldIdLst>
    <p:sldId id="296" r:id="rId5"/>
    <p:sldId id="297" r:id="rId6"/>
    <p:sldId id="292" r:id="rId7"/>
    <p:sldId id="276" r:id="rId8"/>
    <p:sldId id="277" r:id="rId9"/>
    <p:sldId id="278" r:id="rId10"/>
    <p:sldId id="295" r:id="rId11"/>
    <p:sldId id="298" r:id="rId12"/>
    <p:sldId id="258" r:id="rId13"/>
    <p:sldId id="290" r:id="rId14"/>
    <p:sldId id="280" r:id="rId15"/>
    <p:sldId id="281" r:id="rId16"/>
    <p:sldId id="282" r:id="rId17"/>
    <p:sldId id="264" r:id="rId18"/>
    <p:sldId id="283" r:id="rId19"/>
    <p:sldId id="299" r:id="rId20"/>
    <p:sldId id="300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12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25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38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51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5640" algn="l" defTabSz="914256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2768" algn="l" defTabSz="914256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199896" algn="l" defTabSz="914256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024" algn="l" defTabSz="914256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FFFF00"/>
    <a:srgbClr val="003300"/>
    <a:srgbClr val="660066"/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2" autoAdjust="0"/>
    <p:restoredTop sz="94660"/>
  </p:normalViewPr>
  <p:slideViewPr>
    <p:cSldViewPr>
      <p:cViewPr varScale="1">
        <p:scale>
          <a:sx n="92" d="100"/>
          <a:sy n="92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9B91A8-F087-403F-ADFB-B7BC34522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98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0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8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6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4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17538" y="685800"/>
            <a:ext cx="5622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cs typeface="等线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034BE717-7E07-4370-A73F-85225D22A308}" type="slidenum">
              <a:rPr lang="zh-CN" altLang="en-US" sz="1200">
                <a:solidFill>
                  <a:srgbClr val="000000"/>
                </a:solidFill>
                <a:cs typeface="等线"/>
              </a:rPr>
              <a:pPr/>
              <a:t>16</a:t>
            </a:fld>
            <a:endParaRPr lang="zh-CN" altLang="en-US" sz="1200">
              <a:solidFill>
                <a:srgbClr val="000000"/>
              </a:solidFill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17538" y="685800"/>
            <a:ext cx="5622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cs typeface="等线"/>
              </a:rPr>
              <a:t>更多精彩模板请关注</a:t>
            </a:r>
            <a:r>
              <a:rPr lang="en-US" altLang="zh-CN" smtClean="0">
                <a:cs typeface="等线"/>
              </a:rPr>
              <a:t>【</a:t>
            </a:r>
            <a:r>
              <a:rPr lang="zh-CN" altLang="en-US" smtClean="0">
                <a:cs typeface="等线"/>
              </a:rPr>
              <a:t>沐沐槿</a:t>
            </a:r>
            <a:r>
              <a:rPr lang="en-US" altLang="zh-CN" smtClean="0">
                <a:cs typeface="等线"/>
              </a:rPr>
              <a:t>PPT】https://mumjin.taobao.com/</a:t>
            </a:r>
            <a:endParaRPr lang="zh-CN" altLang="en-US" smtClean="0">
              <a:cs typeface="等线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0B9200F6-36CC-46DC-A657-65764700232D}" type="slidenum">
              <a:rPr lang="zh-CN" altLang="en-US" sz="1200">
                <a:solidFill>
                  <a:srgbClr val="000000"/>
                </a:solidFill>
                <a:cs typeface="等线"/>
              </a:rPr>
              <a:pPr/>
              <a:t>17</a:t>
            </a:fld>
            <a:endParaRPr lang="zh-CN" altLang="en-US" sz="1200">
              <a:solidFill>
                <a:srgbClr val="000000"/>
              </a:solidFill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6" indent="0" algn="ctr">
              <a:buNone/>
              <a:defRPr sz="1500"/>
            </a:lvl2pPr>
            <a:lvl3pPr marL="685692" indent="0" algn="ctr">
              <a:buNone/>
              <a:defRPr sz="1300"/>
            </a:lvl3pPr>
            <a:lvl4pPr marL="1028538" indent="0" algn="ctr">
              <a:buNone/>
              <a:defRPr sz="1200"/>
            </a:lvl4pPr>
            <a:lvl5pPr marL="1371384" indent="0" algn="ctr">
              <a:buNone/>
              <a:defRPr sz="1200"/>
            </a:lvl5pPr>
            <a:lvl6pPr marL="1714230" indent="0" algn="ctr">
              <a:buNone/>
              <a:defRPr sz="1200"/>
            </a:lvl6pPr>
            <a:lvl7pPr marL="2057076" indent="0" algn="ctr">
              <a:buNone/>
              <a:defRPr sz="1200"/>
            </a:lvl7pPr>
            <a:lvl8pPr marL="2399922" indent="0" algn="ctr">
              <a:buNone/>
              <a:defRPr sz="1200"/>
            </a:lvl8pPr>
            <a:lvl9pPr marL="274276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243A-A28C-4B82-B29C-D0867A249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60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F3B2-3E50-4BEB-B8C1-3A8A025C0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75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273847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7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6053-69D2-4958-92F6-E384EDF4A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73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0720" indent="0" algn="ctr">
              <a:buNone/>
              <a:defRPr/>
            </a:lvl2pPr>
            <a:lvl3pPr marL="721439" indent="0" algn="ctr">
              <a:buNone/>
              <a:defRPr/>
            </a:lvl3pPr>
            <a:lvl4pPr marL="1082161" indent="0" algn="ctr">
              <a:buNone/>
              <a:defRPr/>
            </a:lvl4pPr>
            <a:lvl5pPr marL="1442880" indent="0" algn="ctr">
              <a:buNone/>
              <a:defRPr/>
            </a:lvl5pPr>
            <a:lvl6pPr marL="1803599" indent="0" algn="ctr">
              <a:buNone/>
              <a:defRPr/>
            </a:lvl6pPr>
            <a:lvl7pPr marL="2164317" indent="0" algn="ctr">
              <a:buNone/>
              <a:defRPr/>
            </a:lvl7pPr>
            <a:lvl8pPr marL="2525039" indent="0" algn="ctr">
              <a:buNone/>
              <a:defRPr/>
            </a:lvl8pPr>
            <a:lvl9pPr marL="288575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2310-293E-42CC-8311-B8B09632B1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87714"/>
      </p:ext>
    </p:extLst>
  </p:cSld>
  <p:clrMapOvr>
    <a:masterClrMapping/>
  </p:clrMapOvr>
  <p:transition spd="slow" advTm="138226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3D93-6F19-484E-AC65-BB041E84D8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71959"/>
      </p:ext>
    </p:extLst>
  </p:cSld>
  <p:clrMapOvr>
    <a:masterClrMapping/>
  </p:clrMapOvr>
  <p:transition spd="slow" advTm="138226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0720" indent="0">
              <a:buNone/>
              <a:defRPr sz="1400"/>
            </a:lvl2pPr>
            <a:lvl3pPr marL="721439" indent="0">
              <a:buNone/>
              <a:defRPr sz="1300"/>
            </a:lvl3pPr>
            <a:lvl4pPr marL="1082161" indent="0">
              <a:buNone/>
              <a:defRPr sz="1100"/>
            </a:lvl4pPr>
            <a:lvl5pPr marL="1442880" indent="0">
              <a:buNone/>
              <a:defRPr sz="1100"/>
            </a:lvl5pPr>
            <a:lvl6pPr marL="1803599" indent="0">
              <a:buNone/>
              <a:defRPr sz="1100"/>
            </a:lvl6pPr>
            <a:lvl7pPr marL="2164317" indent="0">
              <a:buNone/>
              <a:defRPr sz="1100"/>
            </a:lvl7pPr>
            <a:lvl8pPr marL="2525039" indent="0">
              <a:buNone/>
              <a:defRPr sz="1100"/>
            </a:lvl8pPr>
            <a:lvl9pPr marL="288575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6307-CA8F-48AA-8282-30FC09C599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81753"/>
      </p:ext>
    </p:extLst>
  </p:cSld>
  <p:clrMapOvr>
    <a:masterClrMapping/>
  </p:clrMapOvr>
  <p:transition spd="slow" advTm="138226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826-C54F-4312-BDFF-847F097206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9020"/>
      </p:ext>
    </p:extLst>
  </p:cSld>
  <p:clrMapOvr>
    <a:masterClrMapping/>
  </p:clrMapOvr>
  <p:transition spd="slow" advTm="138226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720" indent="0">
              <a:buNone/>
              <a:defRPr sz="1600" b="1"/>
            </a:lvl2pPr>
            <a:lvl3pPr marL="721439" indent="0">
              <a:buNone/>
              <a:defRPr sz="1400" b="1"/>
            </a:lvl3pPr>
            <a:lvl4pPr marL="1082161" indent="0">
              <a:buNone/>
              <a:defRPr sz="1300" b="1"/>
            </a:lvl4pPr>
            <a:lvl5pPr marL="1442880" indent="0">
              <a:buNone/>
              <a:defRPr sz="1300" b="1"/>
            </a:lvl5pPr>
            <a:lvl6pPr marL="1803599" indent="0">
              <a:buNone/>
              <a:defRPr sz="1300" b="1"/>
            </a:lvl6pPr>
            <a:lvl7pPr marL="2164317" indent="0">
              <a:buNone/>
              <a:defRPr sz="1300" b="1"/>
            </a:lvl7pPr>
            <a:lvl8pPr marL="2525039" indent="0">
              <a:buNone/>
              <a:defRPr sz="1300" b="1"/>
            </a:lvl8pPr>
            <a:lvl9pPr marL="28857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720" indent="0">
              <a:buNone/>
              <a:defRPr sz="1600" b="1"/>
            </a:lvl2pPr>
            <a:lvl3pPr marL="721439" indent="0">
              <a:buNone/>
              <a:defRPr sz="1400" b="1"/>
            </a:lvl3pPr>
            <a:lvl4pPr marL="1082161" indent="0">
              <a:buNone/>
              <a:defRPr sz="1300" b="1"/>
            </a:lvl4pPr>
            <a:lvl5pPr marL="1442880" indent="0">
              <a:buNone/>
              <a:defRPr sz="1300" b="1"/>
            </a:lvl5pPr>
            <a:lvl6pPr marL="1803599" indent="0">
              <a:buNone/>
              <a:defRPr sz="1300" b="1"/>
            </a:lvl6pPr>
            <a:lvl7pPr marL="2164317" indent="0">
              <a:buNone/>
              <a:defRPr sz="1300" b="1"/>
            </a:lvl7pPr>
            <a:lvl8pPr marL="2525039" indent="0">
              <a:buNone/>
              <a:defRPr sz="1300" b="1"/>
            </a:lvl8pPr>
            <a:lvl9pPr marL="28857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0494A-DFAC-4AD1-B5AE-6BCFF542FE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6995"/>
      </p:ext>
    </p:extLst>
  </p:cSld>
  <p:clrMapOvr>
    <a:masterClrMapping/>
  </p:clrMapOvr>
  <p:transition spd="slow" advTm="138226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A616-BCC5-4461-AE99-21F4EEDC73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4560"/>
      </p:ext>
    </p:extLst>
  </p:cSld>
  <p:clrMapOvr>
    <a:masterClrMapping/>
  </p:clrMapOvr>
  <p:transition spd="slow" advTm="138226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5699-9B07-4D1B-B7A5-E81439D326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20134"/>
      </p:ext>
    </p:extLst>
  </p:cSld>
  <p:clrMapOvr>
    <a:masterClrMapping/>
  </p:clrMapOvr>
  <p:transition spd="slow" advTm="138226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0720" indent="0">
              <a:buNone/>
              <a:defRPr sz="900"/>
            </a:lvl2pPr>
            <a:lvl3pPr marL="721439" indent="0">
              <a:buNone/>
              <a:defRPr sz="800"/>
            </a:lvl3pPr>
            <a:lvl4pPr marL="1082161" indent="0">
              <a:buNone/>
              <a:defRPr sz="700"/>
            </a:lvl4pPr>
            <a:lvl5pPr marL="1442880" indent="0">
              <a:buNone/>
              <a:defRPr sz="700"/>
            </a:lvl5pPr>
            <a:lvl6pPr marL="1803599" indent="0">
              <a:buNone/>
              <a:defRPr sz="700"/>
            </a:lvl6pPr>
            <a:lvl7pPr marL="2164317" indent="0">
              <a:buNone/>
              <a:defRPr sz="700"/>
            </a:lvl7pPr>
            <a:lvl8pPr marL="2525039" indent="0">
              <a:buNone/>
              <a:defRPr sz="700"/>
            </a:lvl8pPr>
            <a:lvl9pPr marL="28857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866E-1967-45CF-B67C-F396C89D8B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40228"/>
      </p:ext>
    </p:extLst>
  </p:cSld>
  <p:clrMapOvr>
    <a:masterClrMapping/>
  </p:clrMapOvr>
  <p:transition spd="slow" advTm="138226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BDB7-02CE-4733-92C2-5AC3CD85D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82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60720" indent="0">
              <a:buNone/>
              <a:defRPr sz="2200"/>
            </a:lvl2pPr>
            <a:lvl3pPr marL="721439" indent="0">
              <a:buNone/>
              <a:defRPr sz="1900"/>
            </a:lvl3pPr>
            <a:lvl4pPr marL="1082161" indent="0">
              <a:buNone/>
              <a:defRPr sz="1600"/>
            </a:lvl4pPr>
            <a:lvl5pPr marL="1442880" indent="0">
              <a:buNone/>
              <a:defRPr sz="1600"/>
            </a:lvl5pPr>
            <a:lvl6pPr marL="1803599" indent="0">
              <a:buNone/>
              <a:defRPr sz="1600"/>
            </a:lvl6pPr>
            <a:lvl7pPr marL="2164317" indent="0">
              <a:buNone/>
              <a:defRPr sz="1600"/>
            </a:lvl7pPr>
            <a:lvl8pPr marL="2525039" indent="0">
              <a:buNone/>
              <a:defRPr sz="1600"/>
            </a:lvl8pPr>
            <a:lvl9pPr marL="2885758" indent="0">
              <a:buNone/>
              <a:defRPr sz="16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0720" indent="0">
              <a:buNone/>
              <a:defRPr sz="900"/>
            </a:lvl2pPr>
            <a:lvl3pPr marL="721439" indent="0">
              <a:buNone/>
              <a:defRPr sz="800"/>
            </a:lvl3pPr>
            <a:lvl4pPr marL="1082161" indent="0">
              <a:buNone/>
              <a:defRPr sz="700"/>
            </a:lvl4pPr>
            <a:lvl5pPr marL="1442880" indent="0">
              <a:buNone/>
              <a:defRPr sz="700"/>
            </a:lvl5pPr>
            <a:lvl6pPr marL="1803599" indent="0">
              <a:buNone/>
              <a:defRPr sz="700"/>
            </a:lvl6pPr>
            <a:lvl7pPr marL="2164317" indent="0">
              <a:buNone/>
              <a:defRPr sz="700"/>
            </a:lvl7pPr>
            <a:lvl8pPr marL="2525039" indent="0">
              <a:buNone/>
              <a:defRPr sz="700"/>
            </a:lvl8pPr>
            <a:lvl9pPr marL="28857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37CA-AA22-4A4C-A8BE-0818B63304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99067"/>
      </p:ext>
    </p:extLst>
  </p:cSld>
  <p:clrMapOvr>
    <a:masterClrMapping/>
  </p:clrMapOvr>
  <p:transition spd="slow" advTm="138226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8C2B-881B-43B0-82C0-BC65C88840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533"/>
      </p:ext>
    </p:extLst>
  </p:cSld>
  <p:clrMapOvr>
    <a:masterClrMapping/>
  </p:clrMapOvr>
  <p:transition spd="slow" advTm="138226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B772-AA87-47E6-9A42-6B7D60A5AE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20727"/>
      </p:ext>
    </p:extLst>
  </p:cSld>
  <p:clrMapOvr>
    <a:masterClrMapping/>
  </p:clrMapOvr>
  <p:transition spd="slow" advTm="138226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6849-111E-4637-B73F-9CCFC8AE28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58607"/>
      </p:ext>
    </p:extLst>
  </p:cSld>
  <p:clrMapOvr>
    <a:masterClrMapping/>
  </p:clrMapOvr>
  <p:transition spd="slow" advTm="138226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0739" indent="0" algn="ctr">
              <a:buNone/>
              <a:defRPr/>
            </a:lvl2pPr>
            <a:lvl3pPr marL="721477" indent="0" algn="ctr">
              <a:buNone/>
              <a:defRPr/>
            </a:lvl3pPr>
            <a:lvl4pPr marL="1082218" indent="0" algn="ctr">
              <a:buNone/>
              <a:defRPr/>
            </a:lvl4pPr>
            <a:lvl5pPr marL="1442955" indent="0" algn="ctr">
              <a:buNone/>
              <a:defRPr/>
            </a:lvl5pPr>
            <a:lvl6pPr marL="1803694" indent="0" algn="ctr">
              <a:buNone/>
              <a:defRPr/>
            </a:lvl6pPr>
            <a:lvl7pPr marL="2164431" indent="0" algn="ctr">
              <a:buNone/>
              <a:defRPr/>
            </a:lvl7pPr>
            <a:lvl8pPr marL="2525171" indent="0" algn="ctr">
              <a:buNone/>
              <a:defRPr/>
            </a:lvl8pPr>
            <a:lvl9pPr marL="28859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2310-293E-42CC-8311-B8B09632B1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51209"/>
      </p:ext>
    </p:extLst>
  </p:cSld>
  <p:clrMapOvr>
    <a:masterClrMapping/>
  </p:clrMapOvr>
  <p:transition spd="slow" advTm="138226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3D93-6F19-484E-AC65-BB041E84D8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54830"/>
      </p:ext>
    </p:extLst>
  </p:cSld>
  <p:clrMapOvr>
    <a:masterClrMapping/>
  </p:clrMapOvr>
  <p:transition spd="slow" advTm="138226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0739" indent="0">
              <a:buNone/>
              <a:defRPr sz="1400"/>
            </a:lvl2pPr>
            <a:lvl3pPr marL="721477" indent="0">
              <a:buNone/>
              <a:defRPr sz="1300"/>
            </a:lvl3pPr>
            <a:lvl4pPr marL="1082218" indent="0">
              <a:buNone/>
              <a:defRPr sz="1100"/>
            </a:lvl4pPr>
            <a:lvl5pPr marL="1442955" indent="0">
              <a:buNone/>
              <a:defRPr sz="1100"/>
            </a:lvl5pPr>
            <a:lvl6pPr marL="1803694" indent="0">
              <a:buNone/>
              <a:defRPr sz="1100"/>
            </a:lvl6pPr>
            <a:lvl7pPr marL="2164431" indent="0">
              <a:buNone/>
              <a:defRPr sz="1100"/>
            </a:lvl7pPr>
            <a:lvl8pPr marL="2525171" indent="0">
              <a:buNone/>
              <a:defRPr sz="1100"/>
            </a:lvl8pPr>
            <a:lvl9pPr marL="288590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6307-CA8F-48AA-8282-30FC09C599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8195"/>
      </p:ext>
    </p:extLst>
  </p:cSld>
  <p:clrMapOvr>
    <a:masterClrMapping/>
  </p:clrMapOvr>
  <p:transition spd="slow" advTm="138226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826-C54F-4312-BDFF-847F097206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43245"/>
      </p:ext>
    </p:extLst>
  </p:cSld>
  <p:clrMapOvr>
    <a:masterClrMapping/>
  </p:clrMapOvr>
  <p:transition spd="slow" advTm="138226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739" indent="0">
              <a:buNone/>
              <a:defRPr sz="1600" b="1"/>
            </a:lvl2pPr>
            <a:lvl3pPr marL="721477" indent="0">
              <a:buNone/>
              <a:defRPr sz="1400" b="1"/>
            </a:lvl3pPr>
            <a:lvl4pPr marL="1082218" indent="0">
              <a:buNone/>
              <a:defRPr sz="1300" b="1"/>
            </a:lvl4pPr>
            <a:lvl5pPr marL="1442955" indent="0">
              <a:buNone/>
              <a:defRPr sz="1300" b="1"/>
            </a:lvl5pPr>
            <a:lvl6pPr marL="1803694" indent="0">
              <a:buNone/>
              <a:defRPr sz="1300" b="1"/>
            </a:lvl6pPr>
            <a:lvl7pPr marL="2164431" indent="0">
              <a:buNone/>
              <a:defRPr sz="1300" b="1"/>
            </a:lvl7pPr>
            <a:lvl8pPr marL="2525171" indent="0">
              <a:buNone/>
              <a:defRPr sz="1300" b="1"/>
            </a:lvl8pPr>
            <a:lvl9pPr marL="2885909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739" indent="0">
              <a:buNone/>
              <a:defRPr sz="1600" b="1"/>
            </a:lvl2pPr>
            <a:lvl3pPr marL="721477" indent="0">
              <a:buNone/>
              <a:defRPr sz="1400" b="1"/>
            </a:lvl3pPr>
            <a:lvl4pPr marL="1082218" indent="0">
              <a:buNone/>
              <a:defRPr sz="1300" b="1"/>
            </a:lvl4pPr>
            <a:lvl5pPr marL="1442955" indent="0">
              <a:buNone/>
              <a:defRPr sz="1300" b="1"/>
            </a:lvl5pPr>
            <a:lvl6pPr marL="1803694" indent="0">
              <a:buNone/>
              <a:defRPr sz="1300" b="1"/>
            </a:lvl6pPr>
            <a:lvl7pPr marL="2164431" indent="0">
              <a:buNone/>
              <a:defRPr sz="1300" b="1"/>
            </a:lvl7pPr>
            <a:lvl8pPr marL="2525171" indent="0">
              <a:buNone/>
              <a:defRPr sz="1300" b="1"/>
            </a:lvl8pPr>
            <a:lvl9pPr marL="2885909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0494A-DFAC-4AD1-B5AE-6BCFF542FE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67952"/>
      </p:ext>
    </p:extLst>
  </p:cSld>
  <p:clrMapOvr>
    <a:masterClrMapping/>
  </p:clrMapOvr>
  <p:transition spd="slow" advTm="138226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A616-BCC5-4461-AE99-21F4EEDC73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064"/>
      </p:ext>
    </p:extLst>
  </p:cSld>
  <p:clrMapOvr>
    <a:masterClrMapping/>
  </p:clrMapOvr>
  <p:transition spd="slow" advTm="138226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EAC0-5046-405B-A9CE-FE857EAA7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876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5699-9B07-4D1B-B7A5-E81439D326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31887"/>
      </p:ext>
    </p:extLst>
  </p:cSld>
  <p:clrMapOvr>
    <a:masterClrMapping/>
  </p:clrMapOvr>
  <p:transition spd="slow" advTm="138226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0739" indent="0">
              <a:buNone/>
              <a:defRPr sz="900"/>
            </a:lvl2pPr>
            <a:lvl3pPr marL="721477" indent="0">
              <a:buNone/>
              <a:defRPr sz="800"/>
            </a:lvl3pPr>
            <a:lvl4pPr marL="1082218" indent="0">
              <a:buNone/>
              <a:defRPr sz="700"/>
            </a:lvl4pPr>
            <a:lvl5pPr marL="1442955" indent="0">
              <a:buNone/>
              <a:defRPr sz="700"/>
            </a:lvl5pPr>
            <a:lvl6pPr marL="1803694" indent="0">
              <a:buNone/>
              <a:defRPr sz="700"/>
            </a:lvl6pPr>
            <a:lvl7pPr marL="2164431" indent="0">
              <a:buNone/>
              <a:defRPr sz="700"/>
            </a:lvl7pPr>
            <a:lvl8pPr marL="2525171" indent="0">
              <a:buNone/>
              <a:defRPr sz="700"/>
            </a:lvl8pPr>
            <a:lvl9pPr marL="288590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866E-1967-45CF-B67C-F396C89D8B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283"/>
      </p:ext>
    </p:extLst>
  </p:cSld>
  <p:clrMapOvr>
    <a:masterClrMapping/>
  </p:clrMapOvr>
  <p:transition spd="slow" advTm="138226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60739" indent="0">
              <a:buNone/>
              <a:defRPr sz="2200"/>
            </a:lvl2pPr>
            <a:lvl3pPr marL="721477" indent="0">
              <a:buNone/>
              <a:defRPr sz="1900"/>
            </a:lvl3pPr>
            <a:lvl4pPr marL="1082218" indent="0">
              <a:buNone/>
              <a:defRPr sz="1600"/>
            </a:lvl4pPr>
            <a:lvl5pPr marL="1442955" indent="0">
              <a:buNone/>
              <a:defRPr sz="1600"/>
            </a:lvl5pPr>
            <a:lvl6pPr marL="1803694" indent="0">
              <a:buNone/>
              <a:defRPr sz="1600"/>
            </a:lvl6pPr>
            <a:lvl7pPr marL="2164431" indent="0">
              <a:buNone/>
              <a:defRPr sz="1600"/>
            </a:lvl7pPr>
            <a:lvl8pPr marL="2525171" indent="0">
              <a:buNone/>
              <a:defRPr sz="1600"/>
            </a:lvl8pPr>
            <a:lvl9pPr marL="2885909" indent="0">
              <a:buNone/>
              <a:defRPr sz="16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0739" indent="0">
              <a:buNone/>
              <a:defRPr sz="900"/>
            </a:lvl2pPr>
            <a:lvl3pPr marL="721477" indent="0">
              <a:buNone/>
              <a:defRPr sz="800"/>
            </a:lvl3pPr>
            <a:lvl4pPr marL="1082218" indent="0">
              <a:buNone/>
              <a:defRPr sz="700"/>
            </a:lvl4pPr>
            <a:lvl5pPr marL="1442955" indent="0">
              <a:buNone/>
              <a:defRPr sz="700"/>
            </a:lvl5pPr>
            <a:lvl6pPr marL="1803694" indent="0">
              <a:buNone/>
              <a:defRPr sz="700"/>
            </a:lvl6pPr>
            <a:lvl7pPr marL="2164431" indent="0">
              <a:buNone/>
              <a:defRPr sz="700"/>
            </a:lvl7pPr>
            <a:lvl8pPr marL="2525171" indent="0">
              <a:buNone/>
              <a:defRPr sz="700"/>
            </a:lvl8pPr>
            <a:lvl9pPr marL="288590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37CA-AA22-4A4C-A8BE-0818B63304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52062"/>
      </p:ext>
    </p:extLst>
  </p:cSld>
  <p:clrMapOvr>
    <a:masterClrMapping/>
  </p:clrMapOvr>
  <p:transition spd="slow" advTm="138226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8C2B-881B-43B0-82C0-BC65C88840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9280"/>
      </p:ext>
    </p:extLst>
  </p:cSld>
  <p:clrMapOvr>
    <a:masterClrMapping/>
  </p:clrMapOvr>
  <p:transition spd="slow" advTm="138226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B772-AA87-47E6-9A42-6B7D60A5AE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94553"/>
      </p:ext>
    </p:extLst>
  </p:cSld>
  <p:clrMapOvr>
    <a:masterClrMapping/>
  </p:clrMapOvr>
  <p:transition spd="slow" advTm="138226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6849-111E-4637-B73F-9CCFC8AE28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30721"/>
      </p:ext>
    </p:extLst>
  </p:cSld>
  <p:clrMapOvr>
    <a:masterClrMapping/>
  </p:clrMapOvr>
  <p:transition spd="slow" advTm="138226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0777" indent="0" algn="ctr">
              <a:buNone/>
              <a:defRPr/>
            </a:lvl2pPr>
            <a:lvl3pPr marL="721553" indent="0" algn="ctr">
              <a:buNone/>
              <a:defRPr/>
            </a:lvl3pPr>
            <a:lvl4pPr marL="1082330" indent="0" algn="ctr">
              <a:buNone/>
              <a:defRPr/>
            </a:lvl4pPr>
            <a:lvl5pPr marL="1443106" indent="0" algn="ctr">
              <a:buNone/>
              <a:defRPr/>
            </a:lvl5pPr>
            <a:lvl6pPr marL="1803883" indent="0" algn="ctr">
              <a:buNone/>
              <a:defRPr/>
            </a:lvl6pPr>
            <a:lvl7pPr marL="2164659" indent="0" algn="ctr">
              <a:buNone/>
              <a:defRPr/>
            </a:lvl7pPr>
            <a:lvl8pPr marL="2525436" indent="0" algn="ctr">
              <a:buNone/>
              <a:defRPr/>
            </a:lvl8pPr>
            <a:lvl9pPr marL="28862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248E7-7E83-4ADB-B156-D721E6244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6735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AEDD-A5AE-4877-A139-AC2A6815C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2956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0777" indent="0">
              <a:buNone/>
              <a:defRPr sz="1400"/>
            </a:lvl2pPr>
            <a:lvl3pPr marL="721553" indent="0">
              <a:buNone/>
              <a:defRPr sz="1300"/>
            </a:lvl3pPr>
            <a:lvl4pPr marL="1082330" indent="0">
              <a:buNone/>
              <a:defRPr sz="1100"/>
            </a:lvl4pPr>
            <a:lvl5pPr marL="1443106" indent="0">
              <a:buNone/>
              <a:defRPr sz="1100"/>
            </a:lvl5pPr>
            <a:lvl6pPr marL="1803883" indent="0">
              <a:buNone/>
              <a:defRPr sz="1100"/>
            </a:lvl6pPr>
            <a:lvl7pPr marL="2164659" indent="0">
              <a:buNone/>
              <a:defRPr sz="1100"/>
            </a:lvl7pPr>
            <a:lvl8pPr marL="2525436" indent="0">
              <a:buNone/>
              <a:defRPr sz="1100"/>
            </a:lvl8pPr>
            <a:lvl9pPr marL="288621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C18E-9454-41FF-A535-C5B2E40A9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23911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4F6-0FFE-44C3-B6A7-3DBA5E002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3863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B9EF-6986-4EFE-A157-4331F1475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589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777" indent="0">
              <a:buNone/>
              <a:defRPr sz="1600" b="1"/>
            </a:lvl2pPr>
            <a:lvl3pPr marL="721553" indent="0">
              <a:buNone/>
              <a:defRPr sz="1400" b="1"/>
            </a:lvl3pPr>
            <a:lvl4pPr marL="1082330" indent="0">
              <a:buNone/>
              <a:defRPr sz="1300" b="1"/>
            </a:lvl4pPr>
            <a:lvl5pPr marL="1443106" indent="0">
              <a:buNone/>
              <a:defRPr sz="1300" b="1"/>
            </a:lvl5pPr>
            <a:lvl6pPr marL="1803883" indent="0">
              <a:buNone/>
              <a:defRPr sz="1300" b="1"/>
            </a:lvl6pPr>
            <a:lvl7pPr marL="2164659" indent="0">
              <a:buNone/>
              <a:defRPr sz="1300" b="1"/>
            </a:lvl7pPr>
            <a:lvl8pPr marL="2525436" indent="0">
              <a:buNone/>
              <a:defRPr sz="1300" b="1"/>
            </a:lvl8pPr>
            <a:lvl9pPr marL="28862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777" indent="0">
              <a:buNone/>
              <a:defRPr sz="1600" b="1"/>
            </a:lvl2pPr>
            <a:lvl3pPr marL="721553" indent="0">
              <a:buNone/>
              <a:defRPr sz="1400" b="1"/>
            </a:lvl3pPr>
            <a:lvl4pPr marL="1082330" indent="0">
              <a:buNone/>
              <a:defRPr sz="1300" b="1"/>
            </a:lvl4pPr>
            <a:lvl5pPr marL="1443106" indent="0">
              <a:buNone/>
              <a:defRPr sz="1300" b="1"/>
            </a:lvl5pPr>
            <a:lvl6pPr marL="1803883" indent="0">
              <a:buNone/>
              <a:defRPr sz="1300" b="1"/>
            </a:lvl6pPr>
            <a:lvl7pPr marL="2164659" indent="0">
              <a:buNone/>
              <a:defRPr sz="1300" b="1"/>
            </a:lvl7pPr>
            <a:lvl8pPr marL="2525436" indent="0">
              <a:buNone/>
              <a:defRPr sz="1300" b="1"/>
            </a:lvl8pPr>
            <a:lvl9pPr marL="28862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444F-629B-48EE-AFEA-DA08D938E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0010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58EB-B40B-42ED-8B16-273E6A886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778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A47D-71A0-44D8-ADA3-A752BEEAC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9942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0777" indent="0">
              <a:buNone/>
              <a:defRPr sz="900"/>
            </a:lvl2pPr>
            <a:lvl3pPr marL="721553" indent="0">
              <a:buNone/>
              <a:defRPr sz="800"/>
            </a:lvl3pPr>
            <a:lvl4pPr marL="1082330" indent="0">
              <a:buNone/>
              <a:defRPr sz="700"/>
            </a:lvl4pPr>
            <a:lvl5pPr marL="1443106" indent="0">
              <a:buNone/>
              <a:defRPr sz="700"/>
            </a:lvl5pPr>
            <a:lvl6pPr marL="1803883" indent="0">
              <a:buNone/>
              <a:defRPr sz="700"/>
            </a:lvl6pPr>
            <a:lvl7pPr marL="2164659" indent="0">
              <a:buNone/>
              <a:defRPr sz="700"/>
            </a:lvl7pPr>
            <a:lvl8pPr marL="2525436" indent="0">
              <a:buNone/>
              <a:defRPr sz="700"/>
            </a:lvl8pPr>
            <a:lvl9pPr marL="28862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93BD-6989-4885-A196-1555B2DE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64682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60777" indent="0">
              <a:buNone/>
              <a:defRPr sz="2200"/>
            </a:lvl2pPr>
            <a:lvl3pPr marL="721553" indent="0">
              <a:buNone/>
              <a:defRPr sz="1900"/>
            </a:lvl3pPr>
            <a:lvl4pPr marL="1082330" indent="0">
              <a:buNone/>
              <a:defRPr sz="1600"/>
            </a:lvl4pPr>
            <a:lvl5pPr marL="1443106" indent="0">
              <a:buNone/>
              <a:defRPr sz="1600"/>
            </a:lvl5pPr>
            <a:lvl6pPr marL="1803883" indent="0">
              <a:buNone/>
              <a:defRPr sz="1600"/>
            </a:lvl6pPr>
            <a:lvl7pPr marL="2164659" indent="0">
              <a:buNone/>
              <a:defRPr sz="1600"/>
            </a:lvl7pPr>
            <a:lvl8pPr marL="2525436" indent="0">
              <a:buNone/>
              <a:defRPr sz="1600"/>
            </a:lvl8pPr>
            <a:lvl9pPr marL="2886212" indent="0">
              <a:buNone/>
              <a:defRPr sz="16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0777" indent="0">
              <a:buNone/>
              <a:defRPr sz="900"/>
            </a:lvl2pPr>
            <a:lvl3pPr marL="721553" indent="0">
              <a:buNone/>
              <a:defRPr sz="800"/>
            </a:lvl3pPr>
            <a:lvl4pPr marL="1082330" indent="0">
              <a:buNone/>
              <a:defRPr sz="700"/>
            </a:lvl4pPr>
            <a:lvl5pPr marL="1443106" indent="0">
              <a:buNone/>
              <a:defRPr sz="700"/>
            </a:lvl5pPr>
            <a:lvl6pPr marL="1803883" indent="0">
              <a:buNone/>
              <a:defRPr sz="700"/>
            </a:lvl6pPr>
            <a:lvl7pPr marL="2164659" indent="0">
              <a:buNone/>
              <a:defRPr sz="700"/>
            </a:lvl7pPr>
            <a:lvl8pPr marL="2525436" indent="0">
              <a:buNone/>
              <a:defRPr sz="700"/>
            </a:lvl8pPr>
            <a:lvl9pPr marL="28862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5010-959F-45A8-B86C-07AAD0461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86472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F309-1CE0-4D95-9034-CF11C0118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40394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312F-94D9-45F4-AAD0-6351D682C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12728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B43F-B6A2-4010-B331-0FA0C2B4B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3486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4068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6" indent="0">
              <a:buNone/>
              <a:defRPr sz="1500" b="1"/>
            </a:lvl2pPr>
            <a:lvl3pPr marL="685692" indent="0">
              <a:buNone/>
              <a:defRPr sz="1300" b="1"/>
            </a:lvl3pPr>
            <a:lvl4pPr marL="1028538" indent="0">
              <a:buNone/>
              <a:defRPr sz="1200" b="1"/>
            </a:lvl4pPr>
            <a:lvl5pPr marL="1371384" indent="0">
              <a:buNone/>
              <a:defRPr sz="1200" b="1"/>
            </a:lvl5pPr>
            <a:lvl6pPr marL="1714230" indent="0">
              <a:buNone/>
              <a:defRPr sz="1200" b="1"/>
            </a:lvl6pPr>
            <a:lvl7pPr marL="2057076" indent="0">
              <a:buNone/>
              <a:defRPr sz="1200" b="1"/>
            </a:lvl7pPr>
            <a:lvl8pPr marL="2399922" indent="0">
              <a:buNone/>
              <a:defRPr sz="1200" b="1"/>
            </a:lvl8pPr>
            <a:lvl9pPr marL="2742768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6" indent="0">
              <a:buNone/>
              <a:defRPr sz="1500" b="1"/>
            </a:lvl2pPr>
            <a:lvl3pPr marL="685692" indent="0">
              <a:buNone/>
              <a:defRPr sz="1300" b="1"/>
            </a:lvl3pPr>
            <a:lvl4pPr marL="1028538" indent="0">
              <a:buNone/>
              <a:defRPr sz="1200" b="1"/>
            </a:lvl4pPr>
            <a:lvl5pPr marL="1371384" indent="0">
              <a:buNone/>
              <a:defRPr sz="1200" b="1"/>
            </a:lvl5pPr>
            <a:lvl6pPr marL="1714230" indent="0">
              <a:buNone/>
              <a:defRPr sz="1200" b="1"/>
            </a:lvl6pPr>
            <a:lvl7pPr marL="2057076" indent="0">
              <a:buNone/>
              <a:defRPr sz="1200" b="1"/>
            </a:lvl7pPr>
            <a:lvl8pPr marL="2399922" indent="0">
              <a:buNone/>
              <a:defRPr sz="1200" b="1"/>
            </a:lvl8pPr>
            <a:lvl9pPr marL="2742768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AA4E-A24B-493B-9628-2A3279557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4175-8659-4D63-9AD7-C826341B3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96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84DA-017F-4520-97C4-60D8F6952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38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6" indent="0">
              <a:buNone/>
              <a:defRPr sz="1000"/>
            </a:lvl2pPr>
            <a:lvl3pPr marL="685692" indent="0">
              <a:buNone/>
              <a:defRPr sz="900"/>
            </a:lvl3pPr>
            <a:lvl4pPr marL="1028538" indent="0">
              <a:buNone/>
              <a:defRPr sz="800"/>
            </a:lvl4pPr>
            <a:lvl5pPr marL="1371384" indent="0">
              <a:buNone/>
              <a:defRPr sz="800"/>
            </a:lvl5pPr>
            <a:lvl6pPr marL="1714230" indent="0">
              <a:buNone/>
              <a:defRPr sz="800"/>
            </a:lvl6pPr>
            <a:lvl7pPr marL="2057076" indent="0">
              <a:buNone/>
              <a:defRPr sz="800"/>
            </a:lvl7pPr>
            <a:lvl8pPr marL="2399922" indent="0">
              <a:buNone/>
              <a:defRPr sz="800"/>
            </a:lvl8pPr>
            <a:lvl9pPr marL="2742768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B73C-0083-4A50-A342-B0602C9E7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87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46" indent="0">
              <a:buNone/>
              <a:defRPr sz="2100"/>
            </a:lvl2pPr>
            <a:lvl3pPr marL="685692" indent="0">
              <a:buNone/>
              <a:defRPr sz="1800"/>
            </a:lvl3pPr>
            <a:lvl4pPr marL="1028538" indent="0">
              <a:buNone/>
              <a:defRPr sz="1500"/>
            </a:lvl4pPr>
            <a:lvl5pPr marL="1371384" indent="0">
              <a:buNone/>
              <a:defRPr sz="1500"/>
            </a:lvl5pPr>
            <a:lvl6pPr marL="1714230" indent="0">
              <a:buNone/>
              <a:defRPr sz="1500"/>
            </a:lvl6pPr>
            <a:lvl7pPr marL="2057076" indent="0">
              <a:buNone/>
              <a:defRPr sz="1500"/>
            </a:lvl7pPr>
            <a:lvl8pPr marL="2399922" indent="0">
              <a:buNone/>
              <a:defRPr sz="1500"/>
            </a:lvl8pPr>
            <a:lvl9pPr marL="2742768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6" indent="0">
              <a:buNone/>
              <a:defRPr sz="1000"/>
            </a:lvl2pPr>
            <a:lvl3pPr marL="685692" indent="0">
              <a:buNone/>
              <a:defRPr sz="900"/>
            </a:lvl3pPr>
            <a:lvl4pPr marL="1028538" indent="0">
              <a:buNone/>
              <a:defRPr sz="800"/>
            </a:lvl4pPr>
            <a:lvl5pPr marL="1371384" indent="0">
              <a:buNone/>
              <a:defRPr sz="800"/>
            </a:lvl5pPr>
            <a:lvl6pPr marL="1714230" indent="0">
              <a:buNone/>
              <a:defRPr sz="800"/>
            </a:lvl6pPr>
            <a:lvl7pPr marL="2057076" indent="0">
              <a:buNone/>
              <a:defRPr sz="800"/>
            </a:lvl7pPr>
            <a:lvl8pPr marL="2399922" indent="0">
              <a:buNone/>
              <a:defRPr sz="800"/>
            </a:lvl8pPr>
            <a:lvl9pPr marL="2742768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9EEE-9AD9-4780-B729-E5708D971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2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2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B7EDFB-AB0F-4CB8-9B2A-CF13BD697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6856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6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6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6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6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28" algn="l" defTabSz="68569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256" algn="l" defTabSz="68569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384" algn="l" defTabSz="68569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512" algn="l" defTabSz="68569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23" indent="-171423" algn="l" defTabSz="685692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9" indent="-171423" algn="l" defTabSz="685692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115" indent="-171423" algn="l" defTabSz="685692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1" indent="-171423" algn="l" defTabSz="685692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07" indent="-171423" algn="l" defTabSz="685692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53" indent="-171423" algn="l" defTabSz="685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99" indent="-171423" algn="l" defTabSz="685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45" indent="-171423" algn="l" defTabSz="685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91" indent="-171423" algn="l" defTabSz="685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6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2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8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4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0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6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22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8" algn="l" defTabSz="6856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169" y="205979"/>
            <a:ext cx="8227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143" tIns="36072" rIns="72143" bIns="36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69" y="1200151"/>
            <a:ext cx="822766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143" tIns="36072" rIns="72143" bIns="3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168" y="4683919"/>
            <a:ext cx="2132094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43" tIns="36072" rIns="72143" bIns="360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77" y="4683919"/>
            <a:ext cx="289484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43" tIns="36072" rIns="72143" bIns="3607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38" y="4683919"/>
            <a:ext cx="2132094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43" tIns="36072" rIns="72143" bIns="360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31BE5FD-AEAA-4AFC-933B-224926BB3C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ransition spd="slow" advTm="138226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5pPr>
      <a:lvl6pPr marL="360720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6pPr>
      <a:lvl7pPr marL="721439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7pPr>
      <a:lvl8pPr marL="1082161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8pPr>
      <a:lvl9pPr marL="1442880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9pPr>
    </p:titleStyle>
    <p:bodyStyle>
      <a:lvl1pPr marL="270540" indent="-27054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6170" indent="-225449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1800" indent="-18036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62520" indent="-18036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23239" indent="-18036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83959" indent="-18036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44678" indent="-18036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05398" indent="-18036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66117" indent="-18036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720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1439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161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2880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3599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4317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039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5758" algn="l" defTabSz="7214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169" y="205979"/>
            <a:ext cx="8227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147" tIns="36074" rIns="72147" bIns="360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69" y="1200151"/>
            <a:ext cx="822766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147" tIns="36074" rIns="72147" bIns="36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168" y="4683919"/>
            <a:ext cx="2132094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47" tIns="36074" rIns="72147" bIns="360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77" y="4683919"/>
            <a:ext cx="289484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47" tIns="36074" rIns="72147" bIns="3607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38" y="4683919"/>
            <a:ext cx="2132094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47" tIns="36074" rIns="72147" bIns="360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31BE5FD-AEAA-4AFC-933B-224926BB3C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ransition spd="slow" advTm="138226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5pPr>
      <a:lvl6pPr marL="360739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6pPr>
      <a:lvl7pPr marL="721477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7pPr>
      <a:lvl8pPr marL="1082218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8pPr>
      <a:lvl9pPr marL="144295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9pPr>
    </p:titleStyle>
    <p:bodyStyle>
      <a:lvl1pPr marL="270554" indent="-27055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6200" indent="-225461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1847" indent="-180369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62586" indent="-180369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23324" indent="-18036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84063" indent="-18036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44801" indent="-18036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05540" indent="-18036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66278" indent="-18036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739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1477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218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2955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3694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4431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171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5909" algn="l" defTabSz="721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169" y="205979"/>
            <a:ext cx="8227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155" tIns="36078" rIns="72155" bIns="36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69" y="1200151"/>
            <a:ext cx="822766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155" tIns="36078" rIns="72155" bIns="36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168" y="4683919"/>
            <a:ext cx="2132094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55" tIns="36078" rIns="72155" bIns="360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77" y="4683919"/>
            <a:ext cx="2894847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55" tIns="36078" rIns="72155" bIns="3607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38" y="4683919"/>
            <a:ext cx="2132094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155" tIns="36078" rIns="72155" bIns="360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8E2D9DE-9C84-4E25-99F0-335B4E889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3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5pPr>
      <a:lvl6pPr marL="360777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6pPr>
      <a:lvl7pPr marL="721553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7pPr>
      <a:lvl8pPr marL="1082330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8pPr>
      <a:lvl9pPr marL="1443106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</a:defRPr>
      </a:lvl9pPr>
    </p:titleStyle>
    <p:bodyStyle>
      <a:lvl1pPr marL="270582" indent="-270582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6262" indent="-22548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1941" indent="-180388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62718" indent="-1803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23494" indent="-1803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84271" indent="-18038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45047" indent="-18038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05824" indent="-18038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66600" indent="-18038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777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1553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330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3106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3883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4659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436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212" algn="l" defTabSz="721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"/>
          <a:stretch>
            <a:fillRect/>
          </a:stretch>
        </p:blipFill>
        <p:spPr bwMode="auto">
          <a:xfrm>
            <a:off x="0" y="-272653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78220" b="47977"/>
          <a:stretch>
            <a:fillRect/>
          </a:stretch>
        </p:blipFill>
        <p:spPr bwMode="auto">
          <a:xfrm>
            <a:off x="7745" y="2512223"/>
            <a:ext cx="1078953" cy="23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6624" r="62625" b="50519"/>
          <a:stretch>
            <a:fillRect/>
          </a:stretch>
        </p:blipFill>
        <p:spPr bwMode="auto">
          <a:xfrm>
            <a:off x="884073" y="2869411"/>
            <a:ext cx="1078953" cy="19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5" t="7753" r="20000" b="60580"/>
          <a:stretch>
            <a:fillRect/>
          </a:stretch>
        </p:blipFill>
        <p:spPr bwMode="auto">
          <a:xfrm>
            <a:off x="591106" y="3277791"/>
            <a:ext cx="88536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r="63937" b="74181"/>
          <a:stretch>
            <a:fillRect/>
          </a:stretch>
        </p:blipFill>
        <p:spPr bwMode="auto">
          <a:xfrm>
            <a:off x="2366987" y="-86916"/>
            <a:ext cx="220566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9" t="-1904" r="36906" b="76085"/>
          <a:stretch>
            <a:fillRect/>
          </a:stretch>
        </p:blipFill>
        <p:spPr bwMode="auto">
          <a:xfrm>
            <a:off x="1627464" y="1037039"/>
            <a:ext cx="1129287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r="63937" b="74181"/>
          <a:stretch>
            <a:fillRect/>
          </a:stretch>
        </p:blipFill>
        <p:spPr bwMode="auto">
          <a:xfrm>
            <a:off x="6059437" y="610795"/>
            <a:ext cx="204175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9" t="-1904" r="36906" b="76085"/>
          <a:stretch>
            <a:fillRect/>
          </a:stretch>
        </p:blipFill>
        <p:spPr bwMode="auto">
          <a:xfrm>
            <a:off x="7490728" y="164310"/>
            <a:ext cx="1144775" cy="49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组合 40"/>
          <p:cNvGrpSpPr>
            <a:grpSpLocks/>
          </p:cNvGrpSpPr>
          <p:nvPr/>
        </p:nvGrpSpPr>
        <p:grpSpPr bwMode="auto">
          <a:xfrm>
            <a:off x="40009" y="-114300"/>
            <a:ext cx="1187365" cy="1119188"/>
            <a:chOff x="2573534" y="-1821132"/>
            <a:chExt cx="1035154" cy="1035154"/>
          </a:xfrm>
        </p:grpSpPr>
        <p:sp>
          <p:nvSpPr>
            <p:cNvPr id="14" name="七角星 41"/>
            <p:cNvSpPr/>
            <p:nvPr/>
          </p:nvSpPr>
          <p:spPr>
            <a:xfrm>
              <a:off x="2573534" y="-1821132"/>
              <a:ext cx="1035154" cy="1035154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椭圆 42"/>
            <p:cNvSpPr/>
            <p:nvPr/>
          </p:nvSpPr>
          <p:spPr>
            <a:xfrm>
              <a:off x="2780565" y="-1553533"/>
              <a:ext cx="577211" cy="57704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pic>
        <p:nvPicPr>
          <p:cNvPr id="16395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639">
            <a:off x="5627077" y="3180160"/>
            <a:ext cx="29129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图片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15" y="1139432"/>
            <a:ext cx="76404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0671" r="72340" b="6471"/>
          <a:stretch>
            <a:fillRect/>
          </a:stretch>
        </p:blipFill>
        <p:spPr bwMode="auto">
          <a:xfrm>
            <a:off x="6586003" y="2468166"/>
            <a:ext cx="1703610" cy="195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" y="1120669"/>
            <a:ext cx="944729" cy="7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图片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9144000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6126" y="1483216"/>
            <a:ext cx="7717225" cy="2058003"/>
          </a:xfrm>
          <a:prstGeom prst="rect">
            <a:avLst/>
          </a:prstGeom>
          <a:noFill/>
          <a:effectLst>
            <a:glow rad="101600">
              <a:schemeClr val="accent2">
                <a:lumMod val="20000"/>
                <a:lumOff val="80000"/>
                <a:alpha val="63000"/>
              </a:schemeClr>
            </a:glow>
          </a:effectLst>
        </p:spPr>
        <p:txBody>
          <a:bodyPr wrap="square" lIns="72140" tIns="36070" rIns="72140" bIns="36070">
            <a:spAutoFit/>
          </a:bodyPr>
          <a:lstStyle/>
          <a:p>
            <a:pPr algn="ctr" eaLnBrk="1" hangingPunct="1">
              <a:defRPr/>
            </a:pPr>
            <a:r>
              <a:rPr lang="vi-VN" altLang="zh-CN" sz="5200" b="1" spc="-118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zh-CN" sz="5200" b="1" spc="-118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TRAO ĐỔI Ý KIẾN VỚI NGƯỜI THÂN</a:t>
            </a:r>
          </a:p>
          <a:p>
            <a:pPr algn="ctr" eaLnBrk="1" hangingPunct="1">
              <a:defRPr/>
            </a:pPr>
            <a:endParaRPr lang="en-US" altLang="zh-CN" sz="2500" b="1" spc="-118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4141" y="711360"/>
            <a:ext cx="6537012" cy="749953"/>
          </a:xfrm>
          <a:prstGeom prst="rect">
            <a:avLst/>
          </a:prstGeom>
          <a:noFill/>
          <a:effectLst>
            <a:glow rad="101600">
              <a:schemeClr val="accent2">
                <a:lumMod val="20000"/>
                <a:lumOff val="80000"/>
                <a:alpha val="63000"/>
              </a:schemeClr>
            </a:glow>
          </a:effectLst>
        </p:spPr>
        <p:txBody>
          <a:bodyPr wrap="square" lIns="72140" tIns="36070" rIns="72140" bIns="36070">
            <a:spAutoFit/>
          </a:bodyPr>
          <a:lstStyle/>
          <a:p>
            <a:pPr algn="ctr" eaLnBrk="1" hangingPunct="1">
              <a:defRPr/>
            </a:pPr>
            <a:r>
              <a:rPr lang="vi-VN" altLang="zh-CN" sz="4400" b="1" dirty="0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CN" sz="4400" b="1" dirty="0" err="1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zh-CN" sz="4400" b="1" dirty="0">
                <a:ln w="12700">
                  <a:noFill/>
                  <a:prstDash val="solid"/>
                </a:ln>
                <a:solidFill>
                  <a:srgbClr val="0B1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zh-CN" altLang="en-US" sz="4400" b="1" dirty="0">
              <a:ln w="12700">
                <a:noFill/>
                <a:prstDash val="solid"/>
              </a:ln>
              <a:solidFill>
                <a:srgbClr val="0B13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6981" y="164311"/>
            <a:ext cx="7433936" cy="457565"/>
          </a:xfrm>
          <a:prstGeom prst="rect">
            <a:avLst/>
          </a:prstGeom>
          <a:noFill/>
          <a:effectLst>
            <a:glow rad="101600">
              <a:schemeClr val="accent2">
                <a:lumMod val="20000"/>
                <a:lumOff val="80000"/>
                <a:alpha val="63000"/>
              </a:schemeClr>
            </a:glow>
          </a:effectLst>
        </p:spPr>
        <p:txBody>
          <a:bodyPr lIns="72140" tIns="36070" rIns="72140" bIns="36070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zh-CN" sz="25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PHÒNG GIÁO DỤC ĐÀO TẠO </a:t>
            </a:r>
            <a:r>
              <a:rPr lang="vi-VN" altLang="zh-CN" sz="25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QUẬN GÒ VẤP</a:t>
            </a:r>
            <a:endParaRPr lang="zh-CN" altLang="en-US" sz="25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61421"/>
      </p:ext>
    </p:extLst>
  </p:cSld>
  <p:clrMapOvr>
    <a:masterClrMapping/>
  </p:clrMapOvr>
  <p:transition spd="slow" advTm="319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7463" y="361950"/>
            <a:ext cx="9144000" cy="461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thắc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endParaRPr lang="en-US" altLang="en-US" b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gầy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g. Con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chê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30"/>
    </mc:Choice>
    <mc:Fallback xmlns="">
      <p:transition spd="slow" advTm="636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90527" y="438153"/>
            <a:ext cx="8370888" cy="36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r>
              <a:rPr lang="vi-V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672" y="0"/>
            <a:chExt cx="5760" cy="4320"/>
          </a:xfrm>
        </p:grpSpPr>
        <p:pic>
          <p:nvPicPr>
            <p:cNvPr id="11268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2"/>
    </mc:Choice>
    <mc:Fallback xmlns="">
      <p:transition spd="slow" advTm="2859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52397" y="23516"/>
            <a:ext cx="8915400" cy="7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lưu ý khi trao đổi (làm bài).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-150813" y="731542"/>
            <a:ext cx="9218613" cy="7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Em muốn học thêm môn năng khiếu nào?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-77789" y="1790404"/>
            <a:ext cx="9072563" cy="126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Em muốn trao đổi với ai để mong nhận được sự ủng hộ?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-3" y="3381079"/>
            <a:ext cx="9074150" cy="126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Em muốn anh(chị) ủng hộ và góp ý gì với em?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51"/>
    </mc:Choice>
    <mc:Fallback xmlns="">
      <p:transition spd="slow" advTm="35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76200" y="3"/>
            <a:ext cx="9018588" cy="815975"/>
          </a:xfrm>
        </p:spPr>
        <p:txBody>
          <a:bodyPr/>
          <a:lstStyle/>
          <a:p>
            <a:pPr algn="ctr" eaLnBrk="1" hangingPunct="1"/>
            <a:r>
              <a:rPr lang="vi-VN" altLang="en-US" sz="2000" b="1" dirty="0">
                <a:solidFill>
                  <a:srgbClr val="0000FF"/>
                </a:solidFill>
              </a:rPr>
              <a:t>Các em hãy mở vở bài tập Tiếng Việt (trang 63) ghi lại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</a:rPr>
              <a:t>các câu trao đổi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nhé</a:t>
            </a:r>
            <a:r>
              <a:rPr lang="en-US" altLang="en-US" sz="2000" b="1" dirty="0">
                <a:solidFill>
                  <a:srgbClr val="0000FF"/>
                </a:solidFill>
              </a:rPr>
              <a:t>!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"/>
            <a:ext cx="91440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6402" y="1211264"/>
            <a:ext cx="966901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C00000"/>
                </a:solidFill>
              </a:rPr>
              <a:t>Em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gái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4798" y="2019790"/>
            <a:ext cx="1107965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C00000"/>
                </a:solidFill>
              </a:rPr>
              <a:t>Anh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trai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78000" y="1211266"/>
            <a:ext cx="6375400" cy="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>
                <a:solidFill>
                  <a:srgbClr val="002060"/>
                </a:solidFill>
              </a:rPr>
              <a:t>-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Anh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ơi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sắp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tới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trường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mở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lớp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dạy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võ</a:t>
            </a:r>
            <a:r>
              <a:rPr lang="en-US" altLang="en-US" b="1" dirty="0">
                <a:solidFill>
                  <a:srgbClr val="002060"/>
                </a:solidFill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muốn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xin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ba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mẹ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học</a:t>
            </a:r>
            <a:r>
              <a:rPr lang="en-US" altLang="en-US" b="1" dirty="0">
                <a:solidFill>
                  <a:srgbClr val="002060"/>
                </a:solidFill>
              </a:rPr>
              <a:t>.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Anh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ủng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hộ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nha</a:t>
            </a:r>
            <a:r>
              <a:rPr lang="en-US" altLang="en-US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2128" y="2035177"/>
            <a:ext cx="6543673" cy="7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2060"/>
                </a:solidFill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</a:rPr>
              <a:t>Trời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ơi</a:t>
            </a:r>
            <a:r>
              <a:rPr lang="en-US" altLang="en-US" sz="2000" b="1" dirty="0">
                <a:solidFill>
                  <a:srgbClr val="002060"/>
                </a:solidFill>
              </a:rPr>
              <a:t>, con </a:t>
            </a:r>
            <a:r>
              <a:rPr lang="en-US" altLang="en-US" sz="2000" b="1" dirty="0" err="1">
                <a:solidFill>
                  <a:srgbClr val="002060"/>
                </a:solidFill>
              </a:rPr>
              <a:t>gái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phải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múa</a:t>
            </a:r>
            <a:r>
              <a:rPr lang="en-US" altLang="en-US" sz="2000" b="1" dirty="0">
                <a:solidFill>
                  <a:srgbClr val="002060"/>
                </a:solidFill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đàn</a:t>
            </a:r>
            <a:r>
              <a:rPr lang="en-US" altLang="en-US" sz="2000" b="1" dirty="0">
                <a:solidFill>
                  <a:srgbClr val="002060"/>
                </a:solidFill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</a:rPr>
              <a:t>chỉ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</a:rPr>
              <a:t>trai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mới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võ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thôi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em</a:t>
            </a:r>
            <a:r>
              <a:rPr lang="en-US" altLang="en-US" sz="2000" b="1" dirty="0">
                <a:solidFill>
                  <a:srgbClr val="002060"/>
                </a:solidFill>
              </a:rPr>
              <a:t> à.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89126" y="2887666"/>
            <a:ext cx="6416675" cy="147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>
                <a:solidFill>
                  <a:srgbClr val="002060"/>
                </a:solidFill>
              </a:rPr>
              <a:t>- </a:t>
            </a:r>
            <a:r>
              <a:rPr lang="en-US" altLang="en-US" b="1" dirty="0" err="1">
                <a:solidFill>
                  <a:srgbClr val="002060"/>
                </a:solidFill>
              </a:rPr>
              <a:t>Anh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biết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là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không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có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năng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khiếu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múa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hát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mà</a:t>
            </a:r>
            <a:r>
              <a:rPr lang="en-US" altLang="en-US" b="1" dirty="0">
                <a:solidFill>
                  <a:srgbClr val="002060"/>
                </a:solidFill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</a:rPr>
              <a:t>Anh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lúc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nào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cũng</a:t>
            </a:r>
            <a:r>
              <a:rPr lang="en-US" altLang="en-US" b="1" dirty="0">
                <a:solidFill>
                  <a:srgbClr val="002060"/>
                </a:solidFill>
              </a:rPr>
              <a:t> lo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bị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bắt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nạt</a:t>
            </a:r>
            <a:r>
              <a:rPr lang="en-US" altLang="en-US" b="1" dirty="0">
                <a:solidFill>
                  <a:srgbClr val="002060"/>
                </a:solidFill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</a:rPr>
              <a:t>Nếu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như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học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võ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sẽ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tự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bảo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vệ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được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mình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anh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sẽ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không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phải</a:t>
            </a:r>
            <a:r>
              <a:rPr lang="en-US" altLang="en-US" b="1" dirty="0">
                <a:solidFill>
                  <a:srgbClr val="002060"/>
                </a:solidFill>
              </a:rPr>
              <a:t> lo </a:t>
            </a:r>
            <a:r>
              <a:rPr lang="en-US" altLang="en-US" b="1" dirty="0" err="1">
                <a:solidFill>
                  <a:srgbClr val="002060"/>
                </a:solidFill>
              </a:rPr>
              <a:t>cho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nữa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đâu</a:t>
            </a:r>
            <a:r>
              <a:rPr lang="en-US" altLang="en-US" b="1" dirty="0">
                <a:solidFill>
                  <a:srgbClr val="002060"/>
                </a:solidFill>
              </a:rPr>
              <a:t>.</a:t>
            </a:r>
            <a:br>
              <a:rPr lang="en-US" altLang="en-US" b="1" dirty="0">
                <a:solidFill>
                  <a:srgbClr val="002060"/>
                </a:solidFill>
              </a:rPr>
            </a:b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2277" y="2863850"/>
            <a:ext cx="966901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</a:rPr>
              <a:t>Em gái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966" y="4225926"/>
            <a:ext cx="1107965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C00000"/>
                </a:solidFill>
              </a:rPr>
              <a:t>Anh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trai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85951" y="4230051"/>
            <a:ext cx="6419848" cy="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>
                <a:solidFill>
                  <a:srgbClr val="002060"/>
                </a:solidFill>
              </a:rPr>
              <a:t>-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khéo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miệng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lắm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nhé</a:t>
            </a:r>
            <a:r>
              <a:rPr lang="en-US" altLang="en-US" b="1" dirty="0">
                <a:solidFill>
                  <a:srgbClr val="002060"/>
                </a:solidFill>
              </a:rPr>
              <a:t>! </a:t>
            </a:r>
            <a:r>
              <a:rPr lang="en-US" altLang="en-US" b="1" dirty="0" err="1">
                <a:solidFill>
                  <a:srgbClr val="002060"/>
                </a:solidFill>
              </a:rPr>
              <a:t>Nhưng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mà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nếu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học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võ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ai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sẽ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phụ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giúp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mẹ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việc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nhà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đây</a:t>
            </a:r>
            <a:r>
              <a:rPr lang="en-US" altLang="en-US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5014" y="4770439"/>
            <a:ext cx="415468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0400" y="4805363"/>
            <a:ext cx="415468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87"/>
    </mc:Choice>
    <mc:Fallback xmlns="">
      <p:transition spd="slow" advTm="11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8" grpId="0"/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1" y="819150"/>
            <a:ext cx="9067800" cy="3143250"/>
          </a:xfrm>
        </p:spPr>
        <p:txBody>
          <a:bodyPr rtlCol="0">
            <a:noAutofit/>
          </a:bodyPr>
          <a:lstStyle/>
          <a:p>
            <a:pPr marL="68570" indent="-6857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trao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cầu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68570" indent="-68570" eaLnBrk="1" fontAlgn="auto" hangingPunct="1"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Cuộc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trao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đạt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mục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đích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mong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chưa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Viết câu rõ nghĩa chưa?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8570" indent="-6857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lẽ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cử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phù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chưa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 marL="68570" indent="-68570" algn="just" eaLnBrk="1" fontAlgn="auto" hangingPunct="1"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Cách trao đổi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tự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nhiên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mạnh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dạn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143001" y="0"/>
            <a:ext cx="6477000" cy="7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bài viết </a:t>
            </a:r>
            <a:endParaRPr lang="en-US" altLang="en-US" sz="40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67"/>
    </mc:Choice>
    <mc:Fallback xmlns="">
      <p:transition spd="slow" advTm="29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743075"/>
            <a:ext cx="8382000" cy="2286000"/>
          </a:xfrm>
        </p:spPr>
        <p:txBody>
          <a:bodyPr rtlCol="0">
            <a:noAutofit/>
          </a:bodyPr>
          <a:lstStyle/>
          <a:p>
            <a:pPr marL="150852" lvl="1" indent="0" eaLnBrk="1" fontAlgn="auto" hangingPunct="1">
              <a:spcAft>
                <a:spcPts val="0"/>
              </a:spcAft>
              <a:buNone/>
              <a:defRPr/>
            </a:pPr>
            <a:r>
              <a:rPr lang="vi-VN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Sau khi hoàn thành bài tập các em chụp và gởi lại thầy (cô) nhận xét các em nhé!</a:t>
            </a:r>
            <a:endParaRPr lang="en-US" sz="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71950"/>
            <a:ext cx="8305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loud Callout 2"/>
          <p:cNvSpPr>
            <a:spLocks noChangeArrowheads="1"/>
          </p:cNvSpPr>
          <p:nvPr/>
        </p:nvSpPr>
        <p:spPr bwMode="auto">
          <a:xfrm>
            <a:off x="2362203" y="168276"/>
            <a:ext cx="4132263" cy="1430338"/>
          </a:xfrm>
          <a:prstGeom prst="cloudCallout">
            <a:avLst>
              <a:gd name="adj1" fmla="val 24991"/>
              <a:gd name="adj2" fmla="val 16597"/>
            </a:avLst>
          </a:prstGeom>
          <a:solidFill>
            <a:srgbClr val="FFFF00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lIns="91425" tIns="45713" rIns="91425" bIns="45713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Dặn dò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2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0"/>
    </mc:Choice>
    <mc:Fallback xmlns="">
      <p:transition spd="slow" advTm="22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0" descr="E:\素材\卡通\23bdac4a5f0bbb681fefd9c74d946b0f.png23bdac4a5f0bbb681fefd9c74d946b0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1" y="226220"/>
            <a:ext cx="1555189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" y="769144"/>
            <a:ext cx="914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46" y="1101330"/>
            <a:ext cx="2070145" cy="29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396480"/>
            <a:ext cx="5574161" cy="37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A_图片 12" descr="图片包含 玩具, 玩偶, 室内&#10;&#10;已生成极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88" y="4199336"/>
            <a:ext cx="2647049" cy="7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4397" y="1428750"/>
            <a:ext cx="4593295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51" tIns="36076" rIns="72151" bIns="36076" anchor="ctr"/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 </a:t>
            </a:r>
          </a:p>
          <a:p>
            <a:pPr algn="just">
              <a:defRPr/>
            </a:pPr>
            <a:r>
              <a:rPr lang="vi-VN" sz="2500" b="1" dirty="0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500" b="1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500" b="1" dirty="0" err="1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sz="2500" b="1" dirty="0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b="1" dirty="0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500" b="1" dirty="0">
              <a:solidFill>
                <a:srgbClr val="0B13C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sz="2500" b="1" dirty="0">
                <a:solidFill>
                  <a:srgbClr val="0B13C8"/>
                </a:solidFill>
                <a:latin typeface="Times New Roman" pitchFamily="18" charset="0"/>
                <a:cs typeface="Times New Roman" pitchFamily="18" charset="0"/>
              </a:rPr>
              <a:t>- Chuẩn bị bài: Luyện tập chung, trang 31</a:t>
            </a:r>
            <a:endParaRPr lang="en-US" sz="2500" b="1" dirty="0">
              <a:solidFill>
                <a:srgbClr val="0B13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58660"/>
      </p:ext>
    </p:extLst>
  </p:cSld>
  <p:clrMapOvr>
    <a:masterClrMapping/>
  </p:clrMapOvr>
  <p:transition spd="slow" advTm="11282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图片 3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3" name="组合 342"/>
          <p:cNvGrpSpPr/>
          <p:nvPr/>
        </p:nvGrpSpPr>
        <p:grpSpPr>
          <a:xfrm rot="1294943" flipH="1">
            <a:off x="7280477" y="165266"/>
            <a:ext cx="410092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4" name="心形 34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45" name="心形 34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46" name="心形 34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47" name="心形 34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48" name="心形 34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55" name="组合 354"/>
          <p:cNvGrpSpPr/>
          <p:nvPr/>
        </p:nvGrpSpPr>
        <p:grpSpPr>
          <a:xfrm rot="616736" flipH="1">
            <a:off x="7850976" y="225759"/>
            <a:ext cx="313599" cy="276388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56" name="心形 355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57" name="心形 356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58" name="心形 357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59" name="心形 358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60" name="心形 359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61" name="组合 360"/>
          <p:cNvGrpSpPr/>
          <p:nvPr/>
        </p:nvGrpSpPr>
        <p:grpSpPr>
          <a:xfrm rot="616736" flipH="1">
            <a:off x="7909582" y="913572"/>
            <a:ext cx="313599" cy="276388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2" name="心形 36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63" name="心形 36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64" name="心形 36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65" name="心形 36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66" name="心形 36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 rot="616736" flipH="1">
            <a:off x="7549235" y="1330020"/>
            <a:ext cx="313599" cy="276388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0" name="心形 3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81" name="心形 3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82" name="心形 3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83" name="心形 3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84" name="心形 3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</p:grpSp>
      <p:pic>
        <p:nvPicPr>
          <p:cNvPr id="385" name="图片 3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3" y="-202407"/>
            <a:ext cx="3562094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0" name="组合 389"/>
          <p:cNvGrpSpPr/>
          <p:nvPr/>
        </p:nvGrpSpPr>
        <p:grpSpPr>
          <a:xfrm rot="20591276" flipH="1">
            <a:off x="909062" y="218388"/>
            <a:ext cx="486763" cy="429004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91" name="心形 39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92" name="心形 39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93" name="心形 39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94" name="心形 39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95" name="心形 39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96" name="组合 395"/>
          <p:cNvGrpSpPr/>
          <p:nvPr/>
        </p:nvGrpSpPr>
        <p:grpSpPr>
          <a:xfrm rot="616736" flipH="1">
            <a:off x="2298557" y="140226"/>
            <a:ext cx="313599" cy="276388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7" name="心形 39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98" name="心形 39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399" name="心形 39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400" name="心形 39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401" name="心形 40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</p:grpSp>
      <p:pic>
        <p:nvPicPr>
          <p:cNvPr id="402" name="图片 4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92" y="2582467"/>
            <a:ext cx="4070596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3" name="组合 402"/>
          <p:cNvGrpSpPr/>
          <p:nvPr/>
        </p:nvGrpSpPr>
        <p:grpSpPr>
          <a:xfrm rot="616736" flipH="1">
            <a:off x="1781053" y="723451"/>
            <a:ext cx="446008" cy="393085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04" name="心形 4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405" name="心形 4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406" name="心形 4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407" name="心形 4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408" name="心形 4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409" name="椭圆 408"/>
          <p:cNvSpPr/>
          <p:nvPr/>
        </p:nvSpPr>
        <p:spPr>
          <a:xfrm>
            <a:off x="6503868" y="893331"/>
            <a:ext cx="1310746" cy="1192366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51" tIns="36076" rIns="72151" bIns="36076"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           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410" name="椭圆 409"/>
          <p:cNvSpPr/>
          <p:nvPr/>
        </p:nvSpPr>
        <p:spPr>
          <a:xfrm>
            <a:off x="6949391" y="1318684"/>
            <a:ext cx="422481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51" tIns="36076" rIns="72151" bIns="36076"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           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411" name="椭圆 410"/>
          <p:cNvSpPr/>
          <p:nvPr/>
        </p:nvSpPr>
        <p:spPr>
          <a:xfrm>
            <a:off x="1105365" y="1446793"/>
            <a:ext cx="422481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51" tIns="36076" rIns="72151" bIns="36076"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           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822398" y="1308522"/>
            <a:ext cx="7499204" cy="73457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lIns="72151" tIns="36076" rIns="72151" bIns="3607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300" b="1" dirty="0">
                <a:ln w="11430"/>
                <a:solidFill>
                  <a:srgbClr val="0B13C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itchFamily="82" charset="-122"/>
                <a:cs typeface="Times New Roman" panose="02020603050405020304" pitchFamily="18" charset="0"/>
              </a:rPr>
              <a:t>C</a:t>
            </a:r>
            <a:r>
              <a:rPr lang="vi-VN" altLang="zh-CN" sz="4300" b="1" dirty="0">
                <a:ln w="11430"/>
                <a:solidFill>
                  <a:srgbClr val="0B13C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itchFamily="82" charset="-122"/>
                <a:cs typeface="Times New Roman" panose="02020603050405020304" pitchFamily="18" charset="0"/>
              </a:rPr>
              <a:t>ô chào tạm biệt các em nhé!</a:t>
            </a:r>
            <a:endParaRPr lang="zh-CN" altLang="en-US" sz="4300" b="1" dirty="0">
              <a:ln w="11430"/>
              <a:solidFill>
                <a:srgbClr val="0B13C8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79506"/>
      </p:ext>
    </p:extLst>
  </p:cSld>
  <p:clrMapOvr>
    <a:masterClrMapping/>
  </p:clrMapOvr>
  <p:transition spd="slow" advTm="108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6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6500" fill="hold"/>
                                        <p:tgtEl>
                                          <p:spTgt spid="40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6500" fill="hold"/>
                                        <p:tgtEl>
                                          <p:spTgt spid="41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6500" fill="hold"/>
                                        <p:tgtEl>
                                          <p:spTgt spid="41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6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42" y="3829050"/>
            <a:ext cx="2870325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04800" y="209551"/>
            <a:ext cx="4192464" cy="64631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9143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kern="0" dirty="0" err="1">
                <a:solidFill>
                  <a:srgbClr val="FF0000"/>
                </a:solidFill>
              </a:rPr>
              <a:t>Yêu</a:t>
            </a:r>
            <a:r>
              <a:rPr lang="en-US" altLang="en-US" sz="3600" b="1" kern="0" dirty="0">
                <a:solidFill>
                  <a:srgbClr val="FF000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</a:rPr>
              <a:t>cầu</a:t>
            </a:r>
            <a:r>
              <a:rPr lang="en-US" altLang="en-US" sz="3600" b="1" kern="0" dirty="0">
                <a:solidFill>
                  <a:srgbClr val="FF000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</a:rPr>
              <a:t>cần</a:t>
            </a:r>
            <a:r>
              <a:rPr lang="en-US" altLang="en-US" sz="3600" b="1" kern="0" dirty="0">
                <a:solidFill>
                  <a:srgbClr val="FF000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</a:rPr>
              <a:t>đạt</a:t>
            </a:r>
            <a:r>
              <a:rPr lang="en-US" altLang="en-US" sz="3600" b="1" kern="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94158" y="842378"/>
            <a:ext cx="7788575" cy="8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9143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kern="0" dirty="0">
                <a:solidFill>
                  <a:sysClr val="windowText" lastClr="000000"/>
                </a:solidFill>
              </a:rPr>
              <a:t> -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Xác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định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được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mục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đích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trao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đổi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,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vai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trong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trao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</a:p>
          <a:p>
            <a:pPr algn="just" defTabSz="9143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đổi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94159" y="1746320"/>
            <a:ext cx="8295409" cy="8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9143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kern="0" dirty="0">
                <a:solidFill>
                  <a:sysClr val="windowText" lastClr="000000"/>
                </a:solidFill>
              </a:rPr>
              <a:t> -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Lập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được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dàn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ý (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nội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dung)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của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bài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trao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đổi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đạt</a:t>
            </a:r>
            <a:endParaRPr lang="en-US" altLang="en-US" sz="2400" b="1" kern="0" dirty="0">
              <a:solidFill>
                <a:sysClr val="windowText" lastClr="000000"/>
              </a:solidFill>
            </a:endParaRPr>
          </a:p>
          <a:p>
            <a:pPr algn="just" defTabSz="9143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mục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đích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4159" y="2641669"/>
            <a:ext cx="7609609" cy="12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9143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kern="0" dirty="0">
                <a:solidFill>
                  <a:sysClr val="windowText" lastClr="000000"/>
                </a:solidFill>
              </a:rPr>
              <a:t> -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Biết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đóng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vai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trao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đổi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tự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nhiên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,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tự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tin,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thân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ái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,</a:t>
            </a:r>
          </a:p>
          <a:p>
            <a:pPr algn="just" defTabSz="9143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cử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chỉ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thích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hợp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,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lời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lẽ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có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sức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thuyết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phục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,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đạt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            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mục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đích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đặt</a:t>
            </a:r>
            <a:r>
              <a:rPr lang="en-US" altLang="en-US" sz="2400" b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</a:rPr>
              <a:t>ra.</a:t>
            </a:r>
            <a:endParaRPr lang="en-US" altLang="en-US" sz="2400" b="1" kern="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575849"/>
      </p:ext>
    </p:extLst>
  </p:cSld>
  <p:clrMapOvr>
    <a:masterClrMapping/>
  </p:clrMapOvr>
  <p:transition spd="slow" advTm="64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Các loại lớp 4B\BÀI GIẢNG POI\Tuần 9\Tiếng Việt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0"/>
            <a:ext cx="346195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dmin\Downloads\Các loại lớp 4B\BÀI GIẢNG POI\Tuần 9\Tiếng Việt\images1538811_t5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3" y="1825596"/>
            <a:ext cx="35651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0186"/>
            <a:ext cx="3810000" cy="17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ownloads\Các loại lớp 4B\BÀI GIẢNG POI\Tuần 9\Tiếng Việt\cau-lac-bo-nhay-hien-dai-hinh-anh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6" y="3595774"/>
            <a:ext cx="3650673" cy="154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ọc sinh vào lớp 6 không cần biết bơ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3" y="3517842"/>
            <a:ext cx="3565139" cy="16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5"/>
    </mc:Choice>
    <mc:Fallback xmlns="">
      <p:transition spd="slow" advTm="1672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\Downloads\Các loại lớp 4B\BÀI GIẢNG POI\Tuần 9\Tiếng Việt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42877"/>
            <a:ext cx="46863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7"/>
            <a:ext cx="42291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3" y="4497171"/>
            <a:ext cx="1941527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032" y="4497171"/>
            <a:ext cx="1223382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5"/>
    </mc:Choice>
    <mc:Fallback xmlns="">
      <p:transition spd="slow" advTm="12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\Downloads\Các loại lớp 4B\BÀI GIẢNG POI\Tuần 9\Tiếng Việt\images1538811_t5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9527"/>
            <a:ext cx="415766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6038"/>
            <a:ext cx="45720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497171"/>
            <a:ext cx="160650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8564" y="4455789"/>
            <a:ext cx="1556806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4"/>
    </mc:Choice>
    <mc:Fallback xmlns="">
      <p:transition spd="slow" advTm="12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Các loại lớp 4B\BÀI GIẢNG POI\Tuần 9\Tiếng Việt\cau-lac-bo-nhay-hien-dai-hinh-an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ọc sinh vào lớp 6 không cần biết b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09550"/>
            <a:ext cx="434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1" y="4580661"/>
            <a:ext cx="1351622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1" y="4580661"/>
            <a:ext cx="173474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8"/>
    </mc:Choice>
    <mc:Fallback xmlns="">
      <p:transition spd="slow" advTm="12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Các loại lớp 4B\BÀI GIẢNG POI\Tuần 9\Tiếng Việt\cau-lac-bo-nhay-hien-dai-hinh-an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ọc sinh vào lớp 6 không cần biết b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09550"/>
            <a:ext cx="434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1" y="4580661"/>
            <a:ext cx="1351622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2" y="4580661"/>
            <a:ext cx="173474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2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8"/>
    </mc:Choice>
    <mc:Fallback xmlns="">
      <p:transition spd="slow" advTm="401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42" y="3829050"/>
            <a:ext cx="2870325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19066"/>
            <a:ext cx="8001000" cy="286231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r>
              <a:rPr lang="vi-V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733800" y="971550"/>
            <a:ext cx="350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95401" y="150495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572000" y="211455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790700" y="264795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81000" y="3235872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893499"/>
      </p:ext>
    </p:extLst>
  </p:cSld>
  <p:clrMapOvr>
    <a:masterClrMapping/>
  </p:clrMapOvr>
  <p:transition spd="slow" advTm="64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1428" y="239640"/>
            <a:ext cx="8458200" cy="7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ý</a:t>
            </a:r>
            <a:r>
              <a:rPr lang="vi-VN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1: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1579" y="971550"/>
            <a:ext cx="8915400" cy="28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thắc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Khi anh chị ủng hộ thì anh chị sẽ nói giúp với bố/mẹ cho em tham gia.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17"/>
    </mc:Choice>
    <mc:Fallback xmlns="">
      <p:transition spd="slow" advTm="68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3.3|10.5|0.2|4.5|1.8|13|2.3|11.9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2.4|5.9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9|4.1|4.2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4|3.7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2.7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5|2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8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9|4.1|4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.1|5.9|1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763</Words>
  <Application>Microsoft Office PowerPoint</Application>
  <PresentationFormat>On-screen Show (16:9)</PresentationFormat>
  <Paragraphs>62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hãy mở vở bài tập Tiếng Việt (trang 63) ghi lại các câu trao đổi nhé!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KhanhAnNhien</cp:lastModifiedBy>
  <cp:revision>250</cp:revision>
  <cp:lastPrinted>1601-01-01T00:00:00Z</cp:lastPrinted>
  <dcterms:created xsi:type="dcterms:W3CDTF">1601-01-01T00:00:00Z</dcterms:created>
  <dcterms:modified xsi:type="dcterms:W3CDTF">2021-10-16T05:46:34Z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