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5" r:id="rId2"/>
    <p:sldId id="266" r:id="rId3"/>
    <p:sldId id="328" r:id="rId4"/>
    <p:sldId id="333" r:id="rId5"/>
    <p:sldId id="274" r:id="rId6"/>
    <p:sldId id="334" r:id="rId7"/>
    <p:sldId id="335" r:id="rId8"/>
    <p:sldId id="337" r:id="rId9"/>
    <p:sldId id="336" r:id="rId10"/>
    <p:sldId id="338" r:id="rId11"/>
    <p:sldId id="341" r:id="rId12"/>
    <p:sldId id="340" r:id="rId13"/>
    <p:sldId id="342" r:id="rId14"/>
    <p:sldId id="344" r:id="rId15"/>
    <p:sldId id="270" r:id="rId16"/>
    <p:sldId id="346" r:id="rId17"/>
    <p:sldId id="267" r:id="rId18"/>
    <p:sldId id="268" r:id="rId19"/>
    <p:sldId id="347" r:id="rId20"/>
    <p:sldId id="269" r:id="rId21"/>
    <p:sldId id="348" r:id="rId22"/>
    <p:sldId id="349" r:id="rId23"/>
    <p:sldId id="339" r:id="rId24"/>
    <p:sldId id="350" r:id="rId25"/>
    <p:sldId id="351" r:id="rId26"/>
    <p:sldId id="353" r:id="rId27"/>
    <p:sldId id="34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352D4-6BB0-46E9-AD8D-66D56C24103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80262-6799-4F14-8561-8786EFDCA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0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3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1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5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472" y="1400853"/>
            <a:ext cx="8322527" cy="1877606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Where’s the ball?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6701" y="51010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8" y="36987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F2F048A-09D5-40BD-AB09-154B188AF13D}"/>
              </a:ext>
            </a:extLst>
          </p:cNvPr>
          <p:cNvSpPr txBox="1">
            <a:spLocks/>
          </p:cNvSpPr>
          <p:nvPr/>
        </p:nvSpPr>
        <p:spPr>
          <a:xfrm>
            <a:off x="3835730" y="5434797"/>
            <a:ext cx="55140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ackadder ITC" panose="04020505051007020D02" pitchFamily="82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8EB3A01D-1FE4-4E46-8EC0-BD65E07A5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45" y="2637312"/>
            <a:ext cx="3983182" cy="39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B0F64-5C84-4725-83FD-121B579A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nt 77">
            <a:hlinkClick r:id="" action="ppaction://media"/>
            <a:extLst>
              <a:ext uri="{FF2B5EF4-FFF2-40B4-BE49-F238E27FC236}">
                <a16:creationId xmlns:a16="http://schemas.microsoft.com/office/drawing/2014/main" id="{BCA10600-94D8-4203-98D9-48A3AB5FAF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1878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205104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43A86-ADEE-45BC-98C1-E6341CE1C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979" y="2101931"/>
            <a:ext cx="11737322" cy="273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78">
            <a:hlinkClick r:id="" action="ppaction://media"/>
            <a:extLst>
              <a:ext uri="{FF2B5EF4-FFF2-40B4-BE49-F238E27FC236}">
                <a16:creationId xmlns:a16="http://schemas.microsoft.com/office/drawing/2014/main" id="{A308CCD8-8A0F-4E8B-983D-A0EF824BA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579" y="832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7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4CAD83-4C04-4E7C-BCEF-771E153A6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860" y="665018"/>
            <a:ext cx="10513824" cy="555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5D5976-D488-42E5-8451-A9B3C3014232}"/>
              </a:ext>
            </a:extLst>
          </p:cNvPr>
          <p:cNvSpPr/>
          <p:nvPr/>
        </p:nvSpPr>
        <p:spPr>
          <a:xfrm>
            <a:off x="4144488" y="2790701"/>
            <a:ext cx="332509" cy="570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B7CA06-5285-4A0F-A4EF-D5A0EB675EE5}"/>
              </a:ext>
            </a:extLst>
          </p:cNvPr>
          <p:cNvSpPr/>
          <p:nvPr/>
        </p:nvSpPr>
        <p:spPr>
          <a:xfrm>
            <a:off x="7184571" y="2731325"/>
            <a:ext cx="332509" cy="570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B2713B-9339-4008-BEDA-770282214DF1}"/>
              </a:ext>
            </a:extLst>
          </p:cNvPr>
          <p:cNvSpPr/>
          <p:nvPr/>
        </p:nvSpPr>
        <p:spPr>
          <a:xfrm>
            <a:off x="4180115" y="3467595"/>
            <a:ext cx="332509" cy="570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656198-24AF-4FB1-8812-15E60BD9AC92}"/>
              </a:ext>
            </a:extLst>
          </p:cNvPr>
          <p:cNvSpPr/>
          <p:nvPr/>
        </p:nvSpPr>
        <p:spPr>
          <a:xfrm>
            <a:off x="6614556" y="3503221"/>
            <a:ext cx="332509" cy="570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BA5723-E335-4DB6-899D-28C4FB3A2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361" y="235827"/>
            <a:ext cx="5047013" cy="630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266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472" y="1400853"/>
            <a:ext cx="8322527" cy="1877606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Where’s the ball?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6701" y="51010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8" y="36987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F2F048A-09D5-40BD-AB09-154B188AF13D}"/>
              </a:ext>
            </a:extLst>
          </p:cNvPr>
          <p:cNvSpPr txBox="1">
            <a:spLocks/>
          </p:cNvSpPr>
          <p:nvPr/>
        </p:nvSpPr>
        <p:spPr>
          <a:xfrm>
            <a:off x="3835730" y="5434797"/>
            <a:ext cx="55140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6</a:t>
            </a:r>
          </a:p>
        </p:txBody>
      </p:sp>
      <p:pic>
        <p:nvPicPr>
          <p:cNvPr id="7" name="Picture 6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8EB3A01D-1FE4-4E46-8EC0-BD65E07A5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45" y="2637312"/>
            <a:ext cx="3983182" cy="39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7EAB-7BE5-48B0-BA56-6AE879CB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07" y="2253302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Watch a film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BF68795-B3FE-46A3-8D79-FDA4EB6FF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2"/>
          <a:stretch/>
        </p:blipFill>
        <p:spPr>
          <a:xfrm>
            <a:off x="5795010" y="713411"/>
            <a:ext cx="5406390" cy="484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8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C63E-27A6-45E8-93D6-5F897271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AFSE2eAN_NAT2_05_Is it under the seesaw">
            <a:hlinkClick r:id="" action="ppaction://media"/>
            <a:extLst>
              <a:ext uri="{FF2B5EF4-FFF2-40B4-BE49-F238E27FC236}">
                <a16:creationId xmlns:a16="http://schemas.microsoft.com/office/drawing/2014/main" id="{2F2080EB-4714-4087-823D-C643DF029D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13224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417709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64C45-1F7A-4D21-86DB-E90371DC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30"/>
          <a:stretch/>
        </p:blipFill>
        <p:spPr>
          <a:xfrm>
            <a:off x="3301340" y="190004"/>
            <a:ext cx="6472052" cy="656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79">
            <a:hlinkClick r:id="" action="ppaction://media"/>
            <a:extLst>
              <a:ext uri="{FF2B5EF4-FFF2-40B4-BE49-F238E27FC236}">
                <a16:creationId xmlns:a16="http://schemas.microsoft.com/office/drawing/2014/main" id="{DA789A4A-965C-4205-816D-CD4ADB59F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44" y="57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BE07-B269-43AE-B800-69E2D191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80" y="1203325"/>
            <a:ext cx="542544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Read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635A87F-2646-446C-A842-D16232407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00"/>
            <a:ext cx="5759690" cy="6903000"/>
          </a:xfrm>
        </p:spPr>
      </p:pic>
    </p:spTree>
    <p:extLst>
      <p:ext uri="{BB962C8B-B14F-4D97-AF65-F5344CB8AC3E}">
        <p14:creationId xmlns:p14="http://schemas.microsoft.com/office/powerpoint/2010/main" val="29078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D20E-ABA2-47B4-94DC-55CF43FB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554696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Where’ ……………..?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FF998-EC6C-4246-91B2-19B4C8457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24" r="50804"/>
          <a:stretch/>
        </p:blipFill>
        <p:spPr>
          <a:xfrm>
            <a:off x="285860" y="1891176"/>
            <a:ext cx="4353047" cy="4452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8A59A-CF8A-41C2-B379-C26F5DFC7499}"/>
              </a:ext>
            </a:extLst>
          </p:cNvPr>
          <p:cNvSpPr txBox="1"/>
          <p:nvPr/>
        </p:nvSpPr>
        <p:spPr>
          <a:xfrm>
            <a:off x="3735658" y="178419"/>
            <a:ext cx="28993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 the ball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8B34E6-7C61-4622-9187-770D4AC06C52}"/>
              </a:ext>
            </a:extLst>
          </p:cNvPr>
          <p:cNvCxnSpPr>
            <a:cxnSpLocks/>
          </p:cNvCxnSpPr>
          <p:nvPr/>
        </p:nvCxnSpPr>
        <p:spPr>
          <a:xfrm>
            <a:off x="133815" y="4315522"/>
            <a:ext cx="2542478" cy="390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C071AA-3A7C-4D21-AFF9-7DABE5651141}"/>
              </a:ext>
            </a:extLst>
          </p:cNvPr>
          <p:cNvSpPr txBox="1"/>
          <p:nvPr/>
        </p:nvSpPr>
        <p:spPr>
          <a:xfrm>
            <a:off x="4728117" y="2159619"/>
            <a:ext cx="730404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ball is on the slide.</a:t>
            </a:r>
          </a:p>
        </p:txBody>
      </p:sp>
    </p:spTree>
    <p:extLst>
      <p:ext uri="{BB962C8B-B14F-4D97-AF65-F5344CB8AC3E}">
        <p14:creationId xmlns:p14="http://schemas.microsoft.com/office/powerpoint/2010/main" val="97956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D20E-ABA2-47B4-94DC-55CF43FB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554696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Where’ ……………..?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8A59A-CF8A-41C2-B379-C26F5DFC7499}"/>
              </a:ext>
            </a:extLst>
          </p:cNvPr>
          <p:cNvSpPr txBox="1"/>
          <p:nvPr/>
        </p:nvSpPr>
        <p:spPr>
          <a:xfrm>
            <a:off x="3735658" y="178419"/>
            <a:ext cx="28993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071AA-3A7C-4D21-AFF9-7DABE5651141}"/>
              </a:ext>
            </a:extLst>
          </p:cNvPr>
          <p:cNvSpPr txBox="1"/>
          <p:nvPr/>
        </p:nvSpPr>
        <p:spPr>
          <a:xfrm>
            <a:off x="4728117" y="2159619"/>
            <a:ext cx="730404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ball is in the goal.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8B16E-0A5A-4E53-8652-85090A612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29" y="2264637"/>
            <a:ext cx="4005419" cy="40237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8B34E6-7C61-4622-9187-770D4AC06C52}"/>
              </a:ext>
            </a:extLst>
          </p:cNvPr>
          <p:cNvCxnSpPr>
            <a:cxnSpLocks/>
          </p:cNvCxnSpPr>
          <p:nvPr/>
        </p:nvCxnSpPr>
        <p:spPr>
          <a:xfrm flipV="1">
            <a:off x="323385" y="4605453"/>
            <a:ext cx="2219093" cy="11039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4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2581239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64C45-1F7A-4D21-86DB-E90371DC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30"/>
          <a:stretch/>
        </p:blipFill>
        <p:spPr>
          <a:xfrm>
            <a:off x="3301340" y="190004"/>
            <a:ext cx="6472052" cy="656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79">
            <a:hlinkClick r:id="" action="ppaction://media"/>
            <a:extLst>
              <a:ext uri="{FF2B5EF4-FFF2-40B4-BE49-F238E27FC236}">
                <a16:creationId xmlns:a16="http://schemas.microsoft.com/office/drawing/2014/main" id="{DA789A4A-965C-4205-816D-CD4ADB59F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44" y="57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2C26-AC32-4700-953E-8FC9C13D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5_vocab">
            <a:hlinkClick r:id="" action="ppaction://media"/>
            <a:extLst>
              <a:ext uri="{FF2B5EF4-FFF2-40B4-BE49-F238E27FC236}">
                <a16:creationId xmlns:a16="http://schemas.microsoft.com/office/drawing/2014/main" id="{3EC98C09-B884-4C9E-97D4-99DF0A1CD5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030"/>
          </a:xfrm>
        </p:spPr>
      </p:pic>
    </p:spTree>
    <p:extLst>
      <p:ext uri="{BB962C8B-B14F-4D97-AF65-F5344CB8AC3E}">
        <p14:creationId xmlns:p14="http://schemas.microsoft.com/office/powerpoint/2010/main" val="1046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2C26-AC32-4700-953E-8FC9C13D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5_vocab">
            <a:hlinkClick r:id="" action="ppaction://media"/>
            <a:extLst>
              <a:ext uri="{FF2B5EF4-FFF2-40B4-BE49-F238E27FC236}">
                <a16:creationId xmlns:a16="http://schemas.microsoft.com/office/drawing/2014/main" id="{3EC98C09-B884-4C9E-97D4-99DF0A1CD5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030"/>
          </a:xfrm>
        </p:spPr>
      </p:pic>
    </p:spTree>
    <p:extLst>
      <p:ext uri="{BB962C8B-B14F-4D97-AF65-F5344CB8AC3E}">
        <p14:creationId xmlns:p14="http://schemas.microsoft.com/office/powerpoint/2010/main" val="13174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291700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B0F64-5C84-4725-83FD-121B579A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nt 77">
            <a:hlinkClick r:id="" action="ppaction://media"/>
            <a:extLst>
              <a:ext uri="{FF2B5EF4-FFF2-40B4-BE49-F238E27FC236}">
                <a16:creationId xmlns:a16="http://schemas.microsoft.com/office/drawing/2014/main" id="{BCA10600-94D8-4203-98D9-48A3AB5FAF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5401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07D9A56-49EE-4696-84FD-642FA482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DE8D6-DEE3-4DD7-9599-393022A3826C}"/>
              </a:ext>
            </a:extLst>
          </p:cNvPr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4977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73</Words>
  <Application>Microsoft Office PowerPoint</Application>
  <PresentationFormat>Widescreen</PresentationFormat>
  <Paragraphs>23</Paragraphs>
  <Slides>27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Blackadder ITC</vt:lpstr>
      <vt:lpstr>Calibri</vt:lpstr>
      <vt:lpstr>Calibri Light</vt:lpstr>
      <vt:lpstr>Curlz MT</vt:lpstr>
      <vt:lpstr>1_Office Theme</vt:lpstr>
      <vt:lpstr>Where’s the ball?</vt:lpstr>
      <vt:lpstr>PowerPoint Presentation</vt:lpstr>
      <vt:lpstr>Listen and point</vt:lpstr>
      <vt:lpstr>PowerPoint Presentation</vt:lpstr>
      <vt:lpstr>Listen and repeat</vt:lpstr>
      <vt:lpstr>PowerPoint Presentation</vt:lpstr>
      <vt:lpstr>Listen and point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Workbook time!!!</vt:lpstr>
      <vt:lpstr>Where’s the ball?</vt:lpstr>
      <vt:lpstr>Watch a film</vt:lpstr>
      <vt:lpstr>PowerPoint Presentation</vt:lpstr>
      <vt:lpstr>Listen and point</vt:lpstr>
      <vt:lpstr>PowerPoint Presentation</vt:lpstr>
      <vt:lpstr>Read</vt:lpstr>
      <vt:lpstr>Where’ ……………..?</vt:lpstr>
      <vt:lpstr>Where’ ……………..?</vt:lpstr>
      <vt:lpstr>Listen and repeat</vt:lpstr>
      <vt:lpstr>PowerPoint Presentation</vt:lpstr>
      <vt:lpstr>Workbook time!!!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Bích Hoàn</cp:lastModifiedBy>
  <cp:revision>23</cp:revision>
  <dcterms:created xsi:type="dcterms:W3CDTF">2021-06-03T08:56:43Z</dcterms:created>
  <dcterms:modified xsi:type="dcterms:W3CDTF">2022-03-26T07:07:26Z</dcterms:modified>
</cp:coreProperties>
</file>