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6" r:id="rId4"/>
    <p:sldId id="273" r:id="rId5"/>
    <p:sldId id="277" r:id="rId6"/>
    <p:sldId id="326" r:id="rId7"/>
    <p:sldId id="278" r:id="rId8"/>
    <p:sldId id="274" r:id="rId9"/>
    <p:sldId id="261" r:id="rId10"/>
    <p:sldId id="320" r:id="rId11"/>
    <p:sldId id="317" r:id="rId12"/>
    <p:sldId id="275" r:id="rId13"/>
    <p:sldId id="279" r:id="rId14"/>
    <p:sldId id="319" r:id="rId15"/>
    <p:sldId id="270" r:id="rId16"/>
    <p:sldId id="318" r:id="rId17"/>
    <p:sldId id="263" r:id="rId18"/>
    <p:sldId id="327" r:id="rId19"/>
    <p:sldId id="328" r:id="rId20"/>
    <p:sldId id="329" r:id="rId21"/>
    <p:sldId id="321" r:id="rId22"/>
    <p:sldId id="322" r:id="rId23"/>
    <p:sldId id="330" r:id="rId24"/>
    <p:sldId id="281" r:id="rId25"/>
    <p:sldId id="283" r:id="rId26"/>
    <p:sldId id="331" r:id="rId27"/>
    <p:sldId id="268" r:id="rId28"/>
    <p:sldId id="280" r:id="rId29"/>
    <p:sldId id="323" r:id="rId30"/>
    <p:sldId id="332" r:id="rId31"/>
    <p:sldId id="333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A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0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1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9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9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5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8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0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9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yfigurecollection.net/encyclopedia/2683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9029" y="386092"/>
            <a:ext cx="9144000" cy="1721488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Unit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623" y="4253828"/>
            <a:ext cx="5330331" cy="1226634"/>
          </a:xfrm>
        </p:spPr>
        <p:txBody>
          <a:bodyPr>
            <a:normAutofit/>
          </a:bodyPr>
          <a:lstStyle/>
          <a:p>
            <a:r>
              <a:rPr lang="en-US" sz="6600" b="1">
                <a:latin typeface="Blackadder ITC" panose="04020505051007020D02" pitchFamily="82" charset="0"/>
              </a:rPr>
              <a:t>Lesson 1</a:t>
            </a:r>
            <a:endParaRPr lang="en-US" sz="6600" b="1" dirty="0">
              <a:latin typeface="Blackadder ITC" panose="04020505051007020D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45908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75DA28-A3FA-4BA6-B706-EA70586D744D}"/>
              </a:ext>
            </a:extLst>
          </p:cNvPr>
          <p:cNvSpPr txBox="1">
            <a:spLocks/>
          </p:cNvSpPr>
          <p:nvPr/>
        </p:nvSpPr>
        <p:spPr>
          <a:xfrm>
            <a:off x="3212083" y="1910091"/>
            <a:ext cx="8979917" cy="1403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FF00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Where’s grandma?</a:t>
            </a:r>
          </a:p>
        </p:txBody>
      </p:sp>
      <p:pic>
        <p:nvPicPr>
          <p:cNvPr id="8" name="Picture 7" descr="A picture containing indoor, stuffed, doll, toy&#10;&#10;Description automatically generated">
            <a:extLst>
              <a:ext uri="{FF2B5EF4-FFF2-40B4-BE49-F238E27FC236}">
                <a16:creationId xmlns:a16="http://schemas.microsoft.com/office/drawing/2014/main" id="{B422D742-E944-4220-9108-D15E5215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3260704"/>
            <a:ext cx="2628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76C2-3317-4C48-AD9C-F6F5704A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81">
            <a:hlinkClick r:id="" action="ppaction://media"/>
            <a:extLst>
              <a:ext uri="{FF2B5EF4-FFF2-40B4-BE49-F238E27FC236}">
                <a16:creationId xmlns:a16="http://schemas.microsoft.com/office/drawing/2014/main" id="{CB79ADE1-FF27-4FDC-A8B6-89679FD110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128"/>
            <a:ext cx="12431062" cy="6992314"/>
          </a:xfrm>
        </p:spPr>
      </p:pic>
    </p:spTree>
    <p:extLst>
      <p:ext uri="{BB962C8B-B14F-4D97-AF65-F5344CB8AC3E}">
        <p14:creationId xmlns:p14="http://schemas.microsoft.com/office/powerpoint/2010/main" val="189162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9A8B-86A3-4C44-9713-DD477A7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65ED51-536B-4691-AE6D-54A60492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/>
        </p:blipFill>
        <p:spPr>
          <a:xfrm>
            <a:off x="4156364" y="1892607"/>
            <a:ext cx="5890161" cy="461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347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B040B-B53F-4938-9708-4D3F45944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8" t="40564" r="6743" b="7157"/>
          <a:stretch/>
        </p:blipFill>
        <p:spPr>
          <a:xfrm>
            <a:off x="3055434" y="109266"/>
            <a:ext cx="8552985" cy="6634251"/>
          </a:xfrm>
        </p:spPr>
      </p:pic>
    </p:spTree>
    <p:extLst>
      <p:ext uri="{BB962C8B-B14F-4D97-AF65-F5344CB8AC3E}">
        <p14:creationId xmlns:p14="http://schemas.microsoft.com/office/powerpoint/2010/main" val="384385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D9CD-0669-43B1-8D0F-7B632C3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Let’s stick!</a:t>
            </a:r>
            <a:endParaRPr lang="en-US" dirty="0"/>
          </a:p>
        </p:txBody>
      </p:sp>
      <p:pic>
        <p:nvPicPr>
          <p:cNvPr id="5" name="Content Placeholder 4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D60558EA-56EF-43C3-85E3-E382FE3D5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6217" y="585159"/>
            <a:ext cx="4372811" cy="4372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62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B040B-B53F-4938-9708-4D3F45944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8" t="40564" r="6743" b="7157"/>
          <a:stretch/>
        </p:blipFill>
        <p:spPr>
          <a:xfrm>
            <a:off x="3021980" y="0"/>
            <a:ext cx="8552985" cy="663425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7583F-9DB3-4463-B3A1-25E9539E87C3}"/>
              </a:ext>
            </a:extLst>
          </p:cNvPr>
          <p:cNvSpPr/>
          <p:nvPr/>
        </p:nvSpPr>
        <p:spPr>
          <a:xfrm>
            <a:off x="468351" y="1694985"/>
            <a:ext cx="1784195" cy="7917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bedroom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CD928-1B9C-44FD-BA4A-B1D5EAD6560D}"/>
              </a:ext>
            </a:extLst>
          </p:cNvPr>
          <p:cNvSpPr/>
          <p:nvPr/>
        </p:nvSpPr>
        <p:spPr>
          <a:xfrm>
            <a:off x="475785" y="2806390"/>
            <a:ext cx="2289717" cy="7917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living 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E7589-D32F-4A05-A16A-D19624911898}"/>
              </a:ext>
            </a:extLst>
          </p:cNvPr>
          <p:cNvSpPr/>
          <p:nvPr/>
        </p:nvSpPr>
        <p:spPr>
          <a:xfrm>
            <a:off x="498087" y="3832302"/>
            <a:ext cx="2133601" cy="7917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bathroom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47C68-BE50-4C1A-BD77-E1C061900C3D}"/>
              </a:ext>
            </a:extLst>
          </p:cNvPr>
          <p:cNvSpPr/>
          <p:nvPr/>
        </p:nvSpPr>
        <p:spPr>
          <a:xfrm>
            <a:off x="494370" y="4843346"/>
            <a:ext cx="2289717" cy="7917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dining room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2D89A-9266-4D79-BB1C-721BAED253E9}"/>
              </a:ext>
            </a:extLst>
          </p:cNvPr>
          <p:cNvSpPr/>
          <p:nvPr/>
        </p:nvSpPr>
        <p:spPr>
          <a:xfrm>
            <a:off x="702527" y="617033"/>
            <a:ext cx="1813931" cy="79173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4525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3388 -1.11111E-6 C 0.49062 -1.11111E-6 0.67773 0.16482 0.67773 0.29884 L 0.67773 0.5976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80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2056 4.81481E-6 C 0.29766 4.81481E-6 0.4112 0.20092 0.4112 0.36435 L 0.4112 0.728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1459 1.85185E-6 C 0.16589 1.85185E-6 0.2293 0.09213 0.2293 0.16736 L 0.2293 0.3347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6458 4.81481E-6 C 0.52786 4.81481E-6 0.72916 0.04166 0.72916 0.07546 L 0.72916 0.1511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8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9753 1.11111E-6 C 0.28607 1.11111E-6 0.39519 -0.08519 0.39519 -0.1544 L 0.39519 -0.30857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A5E1FE-4BF9-4ADF-AC86-618C74E88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4" t="1314" r="2532" b="10549"/>
          <a:stretch/>
        </p:blipFill>
        <p:spPr>
          <a:xfrm>
            <a:off x="4334494" y="91545"/>
            <a:ext cx="5118264" cy="6649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E170E-217E-44CD-99A2-3E19B5FA8130}"/>
              </a:ext>
            </a:extLst>
          </p:cNvPr>
          <p:cNvCxnSpPr/>
          <p:nvPr/>
        </p:nvCxnSpPr>
        <p:spPr>
          <a:xfrm flipV="1">
            <a:off x="2731325" y="1983179"/>
            <a:ext cx="2481943" cy="6768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E08D97-FA2B-466F-993D-34ED6160C2D4}"/>
              </a:ext>
            </a:extLst>
          </p:cNvPr>
          <p:cNvSpPr txBox="1"/>
          <p:nvPr/>
        </p:nvSpPr>
        <p:spPr>
          <a:xfrm>
            <a:off x="5260933" y="1527718"/>
            <a:ext cx="39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9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9029" y="386092"/>
            <a:ext cx="9144000" cy="1721488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Unit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623" y="4253828"/>
            <a:ext cx="5330331" cy="1226634"/>
          </a:xfrm>
        </p:spPr>
        <p:txBody>
          <a:bodyPr>
            <a:normAutofit/>
          </a:bodyPr>
          <a:lstStyle/>
          <a:p>
            <a:r>
              <a:rPr lang="en-US" sz="6600" b="1">
                <a:latin typeface="Blackadder ITC" panose="04020505051007020D02" pitchFamily="82" charset="0"/>
              </a:rPr>
              <a:t>Lesson 2</a:t>
            </a:r>
            <a:endParaRPr lang="en-US" sz="6600" b="1" dirty="0">
              <a:latin typeface="Blackadder ITC" panose="04020505051007020D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45908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75DA28-A3FA-4BA6-B706-EA70586D744D}"/>
              </a:ext>
            </a:extLst>
          </p:cNvPr>
          <p:cNvSpPr txBox="1">
            <a:spLocks/>
          </p:cNvSpPr>
          <p:nvPr/>
        </p:nvSpPr>
        <p:spPr>
          <a:xfrm>
            <a:off x="3212083" y="1910091"/>
            <a:ext cx="8979917" cy="1403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Lao UI" panose="020B0604020202020204" pitchFamily="34" charset="0"/>
              </a:rPr>
              <a:t>Where’s grandma?</a:t>
            </a:r>
          </a:p>
        </p:txBody>
      </p:sp>
      <p:pic>
        <p:nvPicPr>
          <p:cNvPr id="8" name="Picture 7" descr="A picture containing indoor, stuffed, doll, toy&#10;&#10;Description automatically generated">
            <a:extLst>
              <a:ext uri="{FF2B5EF4-FFF2-40B4-BE49-F238E27FC236}">
                <a16:creationId xmlns:a16="http://schemas.microsoft.com/office/drawing/2014/main" id="{B422D742-E944-4220-9108-D15E5215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3260704"/>
            <a:ext cx="2628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119228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480D34-5D52-4DE9-B5DF-892AE2575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672" t="12118" r="5397" b="55080"/>
          <a:stretch/>
        </p:blipFill>
        <p:spPr>
          <a:xfrm>
            <a:off x="602166" y="602165"/>
            <a:ext cx="11232463" cy="580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rack 082">
            <a:hlinkClick r:id="" action="ppaction://media"/>
            <a:extLst>
              <a:ext uri="{FF2B5EF4-FFF2-40B4-BE49-F238E27FC236}">
                <a16:creationId xmlns:a16="http://schemas.microsoft.com/office/drawing/2014/main" id="{8FBA9742-0366-46C7-BBAC-646638B60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0751" y="247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9A8B-86A3-4C44-9713-DD477A7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65ED51-536B-4691-AE6D-54A60492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/>
        </p:blipFill>
        <p:spPr>
          <a:xfrm>
            <a:off x="4156364" y="1892607"/>
            <a:ext cx="5890161" cy="461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49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2C81BF-2717-4551-835F-A16DE777B256}"/>
              </a:ext>
            </a:extLst>
          </p:cNvPr>
          <p:cNvSpPr txBox="1"/>
          <p:nvPr/>
        </p:nvSpPr>
        <p:spPr>
          <a:xfrm>
            <a:off x="557562" y="691376"/>
            <a:ext cx="711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Where </a:t>
            </a:r>
            <a:r>
              <a:rPr lang="en-US" sz="5400" b="1" dirty="0">
                <a:solidFill>
                  <a:srgbClr val="92D050"/>
                </a:solidFill>
              </a:rPr>
              <a:t>is</a:t>
            </a:r>
            <a:r>
              <a:rPr lang="en-US" sz="5400" b="1" dirty="0">
                <a:solidFill>
                  <a:schemeClr val="bg1"/>
                </a:solidFill>
              </a:rPr>
              <a:t>……………….….?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5BA32-1B24-4E82-AD59-7799BEAA8D90}"/>
              </a:ext>
            </a:extLst>
          </p:cNvPr>
          <p:cNvSpPr txBox="1"/>
          <p:nvPr/>
        </p:nvSpPr>
        <p:spPr>
          <a:xfrm>
            <a:off x="4125950" y="345687"/>
            <a:ext cx="2531327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grandma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49C21-7489-40AD-BFB1-4393EF2E1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3" t="23069" r="68647" b="13771"/>
          <a:stretch/>
        </p:blipFill>
        <p:spPr>
          <a:xfrm>
            <a:off x="8051470" y="1092530"/>
            <a:ext cx="2850078" cy="3669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1E7F8-D059-4BD2-84DA-4163A2231B8E}"/>
              </a:ext>
            </a:extLst>
          </p:cNvPr>
          <p:cNvSpPr txBox="1"/>
          <p:nvPr/>
        </p:nvSpPr>
        <p:spPr>
          <a:xfrm>
            <a:off x="546410" y="2375209"/>
            <a:ext cx="7493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She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92D050"/>
                </a:solidFill>
              </a:rPr>
              <a:t>is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chemeClr val="bg1"/>
                </a:solidFill>
              </a:rPr>
              <a:t>in the living room.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274FA-2953-4191-9C66-513ED9657C9C}"/>
              </a:ext>
            </a:extLst>
          </p:cNvPr>
          <p:cNvSpPr/>
          <p:nvPr/>
        </p:nvSpPr>
        <p:spPr>
          <a:xfrm>
            <a:off x="379141" y="613317"/>
            <a:ext cx="2297152" cy="1103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D7BCDB-FEB3-4B72-A6B9-F7620B1EBD01}"/>
              </a:ext>
            </a:extLst>
          </p:cNvPr>
          <p:cNvSpPr/>
          <p:nvPr/>
        </p:nvSpPr>
        <p:spPr>
          <a:xfrm>
            <a:off x="2304586" y="2148468"/>
            <a:ext cx="5356302" cy="1341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E80DC-8D57-4520-BD9F-8D7ECC6B7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950" y="1175774"/>
            <a:ext cx="3164098" cy="3987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D03E6-159E-418D-9870-A9A383674CBC}"/>
              </a:ext>
            </a:extLst>
          </p:cNvPr>
          <p:cNvSpPr txBox="1"/>
          <p:nvPr/>
        </p:nvSpPr>
        <p:spPr>
          <a:xfrm>
            <a:off x="4447919" y="1040510"/>
            <a:ext cx="711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92D050"/>
                </a:solidFill>
              </a:rPr>
              <a:t>Is</a:t>
            </a:r>
            <a:r>
              <a:rPr lang="en-US" sz="5400" b="1" dirty="0">
                <a:solidFill>
                  <a:schemeClr val="bg1"/>
                </a:solidFill>
              </a:rPr>
              <a:t> she in the kitchen?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E6907-59C5-4023-A9A3-37755EAC0D66}"/>
              </a:ext>
            </a:extLst>
          </p:cNvPr>
          <p:cNvSpPr txBox="1"/>
          <p:nvPr/>
        </p:nvSpPr>
        <p:spPr>
          <a:xfrm>
            <a:off x="4544562" y="2441847"/>
            <a:ext cx="711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No, she </a:t>
            </a:r>
            <a:r>
              <a:rPr lang="en-US" sz="5400" b="1" dirty="0">
                <a:solidFill>
                  <a:srgbClr val="92D050"/>
                </a:solidFill>
              </a:rPr>
              <a:t>is</a:t>
            </a:r>
            <a:r>
              <a:rPr lang="en-US" sz="5400" b="1" dirty="0">
                <a:solidFill>
                  <a:schemeClr val="bg1"/>
                </a:solidFill>
              </a:rPr>
              <a:t>n’t.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7532B8-3125-4560-AB17-874D00956A2F}"/>
              </a:ext>
            </a:extLst>
          </p:cNvPr>
          <p:cNvSpPr/>
          <p:nvPr/>
        </p:nvSpPr>
        <p:spPr>
          <a:xfrm>
            <a:off x="4215161" y="981307"/>
            <a:ext cx="947854" cy="1103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EED30E-6487-4B2C-8F60-0AB79D4DBEEA}"/>
              </a:ext>
            </a:extLst>
          </p:cNvPr>
          <p:cNvSpPr/>
          <p:nvPr/>
        </p:nvSpPr>
        <p:spPr>
          <a:xfrm>
            <a:off x="6824545" y="2341756"/>
            <a:ext cx="1416206" cy="1103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222871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83">
            <a:hlinkClick r:id="" action="ppaction://media"/>
            <a:extLst>
              <a:ext uri="{FF2B5EF4-FFF2-40B4-BE49-F238E27FC236}">
                <a16:creationId xmlns:a16="http://schemas.microsoft.com/office/drawing/2014/main" id="{94073988-D2E4-4CE6-BA1D-616475151C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775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83">
            <a:hlinkClick r:id="" action="ppaction://media"/>
            <a:extLst>
              <a:ext uri="{FF2B5EF4-FFF2-40B4-BE49-F238E27FC236}">
                <a16:creationId xmlns:a16="http://schemas.microsoft.com/office/drawing/2014/main" id="{94073988-D2E4-4CE6-BA1D-616475151C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04946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50D4-84E7-4BAF-935D-AB55F02F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380365"/>
            <a:ext cx="448056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Write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768AF-DF05-4998-AEAD-79A89AD0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50" y="628491"/>
            <a:ext cx="6229509" cy="6229509"/>
          </a:xfrm>
        </p:spPr>
      </p:pic>
    </p:spTree>
    <p:extLst>
      <p:ext uri="{BB962C8B-B14F-4D97-AF65-F5344CB8AC3E}">
        <p14:creationId xmlns:p14="http://schemas.microsoft.com/office/powerpoint/2010/main" val="5195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480D34-5D52-4DE9-B5DF-892AE2575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26" t="47956" r="35469" b="21545"/>
          <a:stretch/>
        </p:blipFill>
        <p:spPr>
          <a:xfrm>
            <a:off x="4695533" y="2557739"/>
            <a:ext cx="6389648" cy="430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05ECCC0F-AD4E-4658-A715-9B9E73E54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3" t="77427" r="35912" b="6062"/>
          <a:stretch/>
        </p:blipFill>
        <p:spPr>
          <a:xfrm>
            <a:off x="400479" y="148011"/>
            <a:ext cx="6389648" cy="232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159EF9-09B6-4F80-8A6F-6F9342F1618D}"/>
              </a:ext>
            </a:extLst>
          </p:cNvPr>
          <p:cNvSpPr txBox="1"/>
          <p:nvPr/>
        </p:nvSpPr>
        <p:spPr>
          <a:xfrm>
            <a:off x="1253716" y="635909"/>
            <a:ext cx="153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Where 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567E8-8A7E-4B7A-8D85-B2716ED2D592}"/>
              </a:ext>
            </a:extLst>
          </p:cNvPr>
          <p:cNvSpPr txBox="1"/>
          <p:nvPr/>
        </p:nvSpPr>
        <p:spPr>
          <a:xfrm>
            <a:off x="5398253" y="609889"/>
            <a:ext cx="51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040ED-D1E5-4973-9AD4-2BCD74ECE070}"/>
              </a:ext>
            </a:extLst>
          </p:cNvPr>
          <p:cNvSpPr txBox="1"/>
          <p:nvPr/>
        </p:nvSpPr>
        <p:spPr>
          <a:xfrm>
            <a:off x="4796087" y="1457383"/>
            <a:ext cx="891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6DFCE-FF9F-4DE7-8837-32C45B643295}"/>
              </a:ext>
            </a:extLst>
          </p:cNvPr>
          <p:cNvSpPr txBox="1"/>
          <p:nvPr/>
        </p:nvSpPr>
        <p:spPr>
          <a:xfrm>
            <a:off x="1417268" y="1858826"/>
            <a:ext cx="56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38266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480D34-5D52-4DE9-B5DF-892AE2575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300" t="53760" r="5666" b="6915"/>
          <a:stretch/>
        </p:blipFill>
        <p:spPr>
          <a:xfrm>
            <a:off x="4204009" y="185855"/>
            <a:ext cx="3947531" cy="657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41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54C44E-8C30-4A68-8F2E-0CE645C1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" t="2603" r="1749" b="7642"/>
          <a:stretch/>
        </p:blipFill>
        <p:spPr>
          <a:xfrm>
            <a:off x="3523786" y="111512"/>
            <a:ext cx="5040351" cy="656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6372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BB82-2D1F-4788-8DE7-297079C2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6DB23136-D4AD-4AA6-9C5D-5CC440B661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2" cy="6858000"/>
          </a:xfrm>
        </p:spPr>
      </p:pic>
    </p:spTree>
    <p:extLst>
      <p:ext uri="{BB962C8B-B14F-4D97-AF65-F5344CB8AC3E}">
        <p14:creationId xmlns:p14="http://schemas.microsoft.com/office/powerpoint/2010/main" val="28246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BB82-2D1F-4788-8DE7-297079C2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6DB23136-D4AD-4AA6-9C5D-5CC440B661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2" cy="6858000"/>
          </a:xfrm>
        </p:spPr>
      </p:pic>
    </p:spTree>
    <p:extLst>
      <p:ext uri="{BB962C8B-B14F-4D97-AF65-F5344CB8AC3E}">
        <p14:creationId xmlns:p14="http://schemas.microsoft.com/office/powerpoint/2010/main" val="42836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383438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76C2-3317-4C48-AD9C-F6F5704A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81">
            <a:hlinkClick r:id="" action="ppaction://media"/>
            <a:extLst>
              <a:ext uri="{FF2B5EF4-FFF2-40B4-BE49-F238E27FC236}">
                <a16:creationId xmlns:a16="http://schemas.microsoft.com/office/drawing/2014/main" id="{CB79ADE1-FF27-4FDC-A8B6-89679FD110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128"/>
            <a:ext cx="12431062" cy="6992314"/>
          </a:xfrm>
        </p:spPr>
      </p:pic>
    </p:spTree>
    <p:extLst>
      <p:ext uri="{BB962C8B-B14F-4D97-AF65-F5344CB8AC3E}">
        <p14:creationId xmlns:p14="http://schemas.microsoft.com/office/powerpoint/2010/main" val="226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ADC2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88</Words>
  <Application>Microsoft Office PowerPoint</Application>
  <PresentationFormat>Widescreen</PresentationFormat>
  <Paragraphs>34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Aharoni</vt:lpstr>
      <vt:lpstr>Arial</vt:lpstr>
      <vt:lpstr>Blackadder ITC</vt:lpstr>
      <vt:lpstr>Calibri</vt:lpstr>
      <vt:lpstr>Calibri Light</vt:lpstr>
      <vt:lpstr>Curlz MT</vt:lpstr>
      <vt:lpstr>1_Office Theme</vt:lpstr>
      <vt:lpstr>Unit 6</vt:lpstr>
      <vt:lpstr>PowerPoint Presentation</vt:lpstr>
      <vt:lpstr>Listen and point</vt:lpstr>
      <vt:lpstr>PowerPoint Presentation</vt:lpstr>
      <vt:lpstr>Listen and repeat</vt:lpstr>
      <vt:lpstr>PowerPoint Presentation</vt:lpstr>
      <vt:lpstr>Listen and point</vt:lpstr>
      <vt:lpstr>PowerPoint Presentation</vt:lpstr>
      <vt:lpstr>PowerPoint Presentation</vt:lpstr>
      <vt:lpstr>PowerPoint Presentation</vt:lpstr>
      <vt:lpstr>Point and say!</vt:lpstr>
      <vt:lpstr>PowerPoint Presentation</vt:lpstr>
      <vt:lpstr>Let’s stick!</vt:lpstr>
      <vt:lpstr>PowerPoint Presentation</vt:lpstr>
      <vt:lpstr>Workbook time!!!</vt:lpstr>
      <vt:lpstr>PowerPoint Presentation</vt:lpstr>
      <vt:lpstr>Unit 6</vt:lpstr>
      <vt:lpstr>Listen and repeat</vt:lpstr>
      <vt:lpstr>PowerPoint Presentation</vt:lpstr>
      <vt:lpstr>Point and say!</vt:lpstr>
      <vt:lpstr>PowerPoint Presentation</vt:lpstr>
      <vt:lpstr>PowerPoint Presentation</vt:lpstr>
      <vt:lpstr>Listen and point</vt:lpstr>
      <vt:lpstr>PowerPoint Presentation</vt:lpstr>
      <vt:lpstr>Listen and sing</vt:lpstr>
      <vt:lpstr>PowerPoint Presentation</vt:lpstr>
      <vt:lpstr>Write</vt:lpstr>
      <vt:lpstr>PowerPoint Presentation</vt:lpstr>
      <vt:lpstr>PowerPoint Presentation</vt:lpstr>
      <vt:lpstr>Workbook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dc:creator>CHAU HO</dc:creator>
  <cp:lastModifiedBy>Phạm Bích Hoàn</cp:lastModifiedBy>
  <cp:revision>12</cp:revision>
  <dcterms:created xsi:type="dcterms:W3CDTF">2021-06-20T03:42:59Z</dcterms:created>
  <dcterms:modified xsi:type="dcterms:W3CDTF">2022-03-26T07:49:03Z</dcterms:modified>
</cp:coreProperties>
</file>