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7" r:id="rId6"/>
    <p:sldId id="270" r:id="rId7"/>
    <p:sldId id="271" r:id="rId8"/>
    <p:sldId id="272" r:id="rId9"/>
    <p:sldId id="273" r:id="rId10"/>
    <p:sldId id="262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64"/>
            <p14:sldId id="265"/>
            <p14:sldId id="266"/>
            <p14:sldId id="267"/>
            <p14:sldId id="270"/>
            <p14:sldId id="271"/>
            <p14:sldId id="272"/>
            <p14:sldId id="273"/>
            <p14:sldId id="262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3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9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6377"/>
            <a:ext cx="6375680" cy="14005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5570649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82" y="3034152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0" y="1"/>
            <a:ext cx="6459940" cy="9391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476102"/>
            <a:ext cx="11403875" cy="5159829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BaiTho.txt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BaiTho.txt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Van.doc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0665" y="939168"/>
            <a:ext cx="417133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278" y="0"/>
            <a:ext cx="5654722" cy="820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6434"/>
            <a:ext cx="8826101" cy="3495303"/>
          </a:xfrm>
        </p:spPr>
        <p:txBody>
          <a:bodyPr anchor="t">
            <a:noAutofit/>
          </a:bodyPr>
          <a:lstStyle/>
          <a:p>
            <a:pPr marL="457200" lvl="1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alt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alt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phải lên tập tin hoặc thư mục cần đổi tên</a:t>
            </a:r>
          </a:p>
          <a:p>
            <a:pPr marL="0" indent="0"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Rename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tên lại cho tập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0665" y="814744"/>
            <a:ext cx="417133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66" y="2705868"/>
            <a:ext cx="3280955" cy="301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1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2101495"/>
            <a:ext cx="7258594" cy="34953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lên tập tin hoặc thư mục cần sao chép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Chọn lệnh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</a:p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lên thư mục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tập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cần sao chép vào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6685" y="710009"/>
            <a:ext cx="3513909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8" t="36821" r="3232"/>
          <a:stretch/>
        </p:blipFill>
        <p:spPr bwMode="auto">
          <a:xfrm>
            <a:off x="7707085" y="1782091"/>
            <a:ext cx="3526971" cy="497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8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4" y="1005862"/>
            <a:ext cx="11566412" cy="901012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Cats.docx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67" y="2043701"/>
            <a:ext cx="6921439" cy="468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44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87" y="1331585"/>
            <a:ext cx="11566412" cy="680095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health.docx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68" y="2043701"/>
            <a:ext cx="71956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23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87" y="1331585"/>
            <a:ext cx="11566412" cy="680095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Cats.docx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Cats.docx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86" y="2191751"/>
            <a:ext cx="6740403" cy="429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72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54" y="1"/>
            <a:ext cx="5518245" cy="86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88" y="998911"/>
            <a:ext cx="11566412" cy="1566360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(field trip)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006" y="17820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16" y="2375651"/>
            <a:ext cx="6563775" cy="438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62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71911" y="1212850"/>
            <a:ext cx="1752600" cy="174625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685079" y="799872"/>
            <a:ext cx="9477858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7526" y="5370473"/>
            <a:ext cx="3265715" cy="105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nimated-mickey-mouse-and-minnie-mouse-image-01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" y="2570122"/>
            <a:ext cx="1981200" cy="28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ed-question-mark-sign-image-0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6" y="1685084"/>
            <a:ext cx="867616" cy="8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5088" y="1743356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5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 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7770" y="4571006"/>
            <a:ext cx="4357144" cy="2193832"/>
            <a:chOff x="0" y="0"/>
            <a:chExt cx="3364230" cy="1475740"/>
          </a:xfrm>
        </p:grpSpPr>
        <p:pic>
          <p:nvPicPr>
            <p:cNvPr id="20" name="Picture 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826" y="4826"/>
              <a:ext cx="3354705" cy="1466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Shape 9042"/>
            <p:cNvSpPr/>
            <p:nvPr/>
          </p:nvSpPr>
          <p:spPr>
            <a:xfrm>
              <a:off x="0" y="0"/>
              <a:ext cx="3364230" cy="1475740"/>
            </a:xfrm>
            <a:custGeom>
              <a:avLst/>
              <a:gdLst/>
              <a:ahLst/>
              <a:cxnLst/>
              <a:rect l="0" t="0" r="0" b="0"/>
              <a:pathLst>
                <a:path w="3364230" h="1475740">
                  <a:moveTo>
                    <a:pt x="0" y="1475740"/>
                  </a:moveTo>
                  <a:lnTo>
                    <a:pt x="3364230" y="1475740"/>
                  </a:lnTo>
                  <a:lnTo>
                    <a:pt x="336423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Shape 9043"/>
            <p:cNvSpPr/>
            <p:nvPr/>
          </p:nvSpPr>
          <p:spPr>
            <a:xfrm>
              <a:off x="1185291" y="246761"/>
              <a:ext cx="453771" cy="165100"/>
            </a:xfrm>
            <a:custGeom>
              <a:avLst/>
              <a:gdLst/>
              <a:ahLst/>
              <a:cxnLst/>
              <a:rect l="0" t="0" r="0" b="0"/>
              <a:pathLst>
                <a:path w="453771" h="165100">
                  <a:moveTo>
                    <a:pt x="0" y="82550"/>
                  </a:moveTo>
                  <a:cubicBezTo>
                    <a:pt x="0" y="36957"/>
                    <a:pt x="101600" y="0"/>
                    <a:pt x="226949" y="0"/>
                  </a:cubicBezTo>
                  <a:cubicBezTo>
                    <a:pt x="352171" y="0"/>
                    <a:pt x="453771" y="36957"/>
                    <a:pt x="453771" y="82550"/>
                  </a:cubicBezTo>
                  <a:cubicBezTo>
                    <a:pt x="453771" y="128143"/>
                    <a:pt x="352171" y="165100"/>
                    <a:pt x="226949" y="165100"/>
                  </a:cubicBezTo>
                  <a:cubicBezTo>
                    <a:pt x="101600" y="165100"/>
                    <a:pt x="0" y="128143"/>
                    <a:pt x="0" y="82550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796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052066" y="132944"/>
              <a:ext cx="366103" cy="5195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Shape 9045"/>
            <p:cNvSpPr/>
            <p:nvPr/>
          </p:nvSpPr>
          <p:spPr>
            <a:xfrm>
              <a:off x="1551432" y="242348"/>
              <a:ext cx="569214" cy="109569"/>
            </a:xfrm>
            <a:custGeom>
              <a:avLst/>
              <a:gdLst/>
              <a:ahLst/>
              <a:cxnLst/>
              <a:rect l="0" t="0" r="0" b="0"/>
              <a:pathLst>
                <a:path w="569214" h="109569">
                  <a:moveTo>
                    <a:pt x="97441" y="619"/>
                  </a:moveTo>
                  <a:cubicBezTo>
                    <a:pt x="99790" y="1238"/>
                    <a:pt x="101917" y="2762"/>
                    <a:pt x="103251" y="5048"/>
                  </a:cubicBezTo>
                  <a:cubicBezTo>
                    <a:pt x="105918" y="9493"/>
                    <a:pt x="104394" y="15335"/>
                    <a:pt x="99822" y="18002"/>
                  </a:cubicBezTo>
                  <a:lnTo>
                    <a:pt x="54102" y="44672"/>
                  </a:lnTo>
                  <a:lnTo>
                    <a:pt x="569214" y="44672"/>
                  </a:lnTo>
                  <a:lnTo>
                    <a:pt x="569214" y="63722"/>
                  </a:lnTo>
                  <a:lnTo>
                    <a:pt x="53884" y="63722"/>
                  </a:lnTo>
                  <a:lnTo>
                    <a:pt x="99822" y="90519"/>
                  </a:lnTo>
                  <a:cubicBezTo>
                    <a:pt x="104394" y="93186"/>
                    <a:pt x="105918" y="98901"/>
                    <a:pt x="103251" y="103473"/>
                  </a:cubicBezTo>
                  <a:cubicBezTo>
                    <a:pt x="100584" y="108045"/>
                    <a:pt x="94742" y="109569"/>
                    <a:pt x="90297" y="106902"/>
                  </a:cubicBezTo>
                  <a:lnTo>
                    <a:pt x="0" y="54197"/>
                  </a:lnTo>
                  <a:lnTo>
                    <a:pt x="90297" y="1619"/>
                  </a:lnTo>
                  <a:cubicBezTo>
                    <a:pt x="92519" y="286"/>
                    <a:pt x="95091" y="0"/>
                    <a:pt x="97441" y="619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135088" y="1736370"/>
            <a:ext cx="9056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5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5088" y="1743010"/>
            <a:ext cx="9056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5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+ Shift + N.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8" action="ppaction://hlinksldjump" tooltip="Nhấp chuột vào hình này. Kết thúc Slide khi &quot;Cách 3&quot; xuất hiện."/>
          </p:cNvPr>
          <p:cNvSpPr txBox="1"/>
          <p:nvPr/>
        </p:nvSpPr>
        <p:spPr>
          <a:xfrm>
            <a:off x="-117526" y="4359457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8"/>
          <p:cNvSpPr txBox="1">
            <a:spLocks/>
          </p:cNvSpPr>
          <p:nvPr/>
        </p:nvSpPr>
        <p:spPr>
          <a:xfrm>
            <a:off x="4391696" y="127064"/>
            <a:ext cx="7771241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3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144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45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50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25" grpId="0" uiExpand="1" build="allAtOnce"/>
      <p:bldP spid="25" grpId="1" uiExpand="1" build="allAtOnce"/>
      <p:bldP spid="2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67661" y="799872"/>
            <a:ext cx="1752600" cy="174625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52" y="5197842"/>
            <a:ext cx="3203041" cy="127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5088" y="1743356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5088" y="1742995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5088" y="1742995"/>
            <a:ext cx="9056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" y="2611956"/>
            <a:ext cx="2089056" cy="23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11" y="1297344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/>
          <p:nvPr/>
        </p:nvPicPr>
        <p:blipFill>
          <a:blip r:embed="rId6"/>
          <a:stretch>
            <a:fillRect/>
          </a:stretch>
        </p:blipFill>
        <p:spPr>
          <a:xfrm>
            <a:off x="7091213" y="4460731"/>
            <a:ext cx="1743297" cy="220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hlinkClick r:id="rId7" action="ppaction://hlinksldjump" tooltip="Nhấp chuột vào hình này. Kết thúc Slide khi &quot;Cách 3&quot; xuất hiện."/>
          </p:cNvPr>
          <p:cNvSpPr txBox="1"/>
          <p:nvPr/>
        </p:nvSpPr>
        <p:spPr>
          <a:xfrm>
            <a:off x="306925" y="3450702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8"/>
          <p:cNvSpPr txBox="1">
            <a:spLocks/>
          </p:cNvSpPr>
          <p:nvPr/>
        </p:nvSpPr>
        <p:spPr>
          <a:xfrm>
            <a:off x="4369051" y="0"/>
            <a:ext cx="7822949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3357293" y="725896"/>
            <a:ext cx="8805644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2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6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2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7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0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2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uiExpand="1" build="allAtOnce"/>
      <p:bldP spid="25" grpId="0" build="allAtOnce"/>
      <p:bldP spid="25" grpId="1" build="allAtOnce"/>
      <p:bldP spid="2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16794" y="425545"/>
            <a:ext cx="1752600" cy="174625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52" y="4917664"/>
            <a:ext cx="3025588" cy="1587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5088" y="1743356"/>
            <a:ext cx="9056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4795" y="1734607"/>
            <a:ext cx="9056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Organize,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5088" y="1743356"/>
            <a:ext cx="9056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here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420545" y="4795909"/>
            <a:ext cx="2608358" cy="1831096"/>
          </a:xfrm>
          <a:prstGeom prst="rect">
            <a:avLst/>
          </a:prstGeom>
        </p:spPr>
      </p:pic>
      <p:pic>
        <p:nvPicPr>
          <p:cNvPr id="2054" name="Picture 6" descr="animated-snow-white-image-01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7" y="2408327"/>
            <a:ext cx="2160150" cy="26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35088" y="1743355"/>
            <a:ext cx="9056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Ctrl+X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Ctrl+V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animated-question-mark-sign-image-0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86" y="864862"/>
            <a:ext cx="867616" cy="8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7" action="ppaction://hlinksldjump" tooltip="Nhấp chuột vào hình này. Kết thúc Slide khi &quot;Cách 4&quot; xuất hiện."/>
          </p:cNvPr>
          <p:cNvSpPr txBox="1"/>
          <p:nvPr/>
        </p:nvSpPr>
        <p:spPr>
          <a:xfrm>
            <a:off x="315257" y="3534087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8"/>
          <p:cNvSpPr txBox="1">
            <a:spLocks/>
          </p:cNvSpPr>
          <p:nvPr/>
        </p:nvSpPr>
        <p:spPr>
          <a:xfrm>
            <a:off x="4996848" y="0"/>
            <a:ext cx="7195152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6" name="Title 18"/>
          <p:cNvSpPr>
            <a:spLocks noGrp="1"/>
          </p:cNvSpPr>
          <p:nvPr>
            <p:ph type="title"/>
          </p:nvPr>
        </p:nvSpPr>
        <p:spPr>
          <a:xfrm>
            <a:off x="3356063" y="742587"/>
            <a:ext cx="8805644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0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1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2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5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7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0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1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2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5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7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8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1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4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8000"/>
                            </p:stCondLst>
                            <p:childTnLst>
                              <p:par>
                                <p:cTn id="2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2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5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7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0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5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7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71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74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000"/>
                            </p:stCondLst>
                            <p:childTnLst>
                              <p:par>
                                <p:cTn id="3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7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08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9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2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13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4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7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18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9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2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23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4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25" grpId="0" uiExpand="1" build="allAtOnce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736" y="4213721"/>
            <a:ext cx="3070415" cy="1445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220" y="1653879"/>
            <a:ext cx="9056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3740" y="1653879"/>
            <a:ext cx="9056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Organize,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13740" y="1681952"/>
            <a:ext cx="9056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Ctrl+V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119042" y="5059065"/>
            <a:ext cx="2295618" cy="152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199220" y="1653879"/>
            <a:ext cx="9056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 here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6" y="2566522"/>
            <a:ext cx="3263776" cy="1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ed-computer-image-01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6" y="1065085"/>
            <a:ext cx="233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7" action="ppaction://hlinksldjump" tooltip="Nhấp chuột vào hình này. Kết thúc Slide khi &quot;Cách 4&quot; xuất hiện."/>
          </p:cNvPr>
          <p:cNvSpPr txBox="1"/>
          <p:nvPr/>
        </p:nvSpPr>
        <p:spPr>
          <a:xfrm>
            <a:off x="-84518" y="2976455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8"/>
          <p:cNvSpPr txBox="1">
            <a:spLocks/>
          </p:cNvSpPr>
          <p:nvPr/>
        </p:nvSpPr>
        <p:spPr>
          <a:xfrm>
            <a:off x="4749421" y="91454"/>
            <a:ext cx="7413516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3339374" y="752331"/>
            <a:ext cx="8805644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9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9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autoRev="1" fill="remov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autoRev="1" fill="remov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autoRev="1" fill="remov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3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1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5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autoRev="1" fill="remove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autoRev="1" fill="remove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1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autoRev="1" fill="remov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6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autoRev="1" fill="remov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6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9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72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75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4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8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0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2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autoRev="1" fill="remov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5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7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autoRev="1" fill="remov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2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autoRev="1" fill="remov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5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16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7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autoRev="1" fill="remov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25" grpId="0" build="allAtOnce"/>
      <p:bldP spid="2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15794" y="525780"/>
            <a:ext cx="1752600" cy="174625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6754" y="4737802"/>
            <a:ext cx="2825148" cy="137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9948" y="2067564"/>
            <a:ext cx="97320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70000"/>
            </a:pP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170000"/>
            </a:pPr>
            <a:endParaRPr lang="en-US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3" indent="-633413">
              <a:lnSpc>
                <a:spcPct val="150000"/>
              </a:lnSpc>
              <a:buSzPct val="170000"/>
              <a:buBlip>
                <a:blip r:embed="rId3"/>
              </a:buBlip>
            </a:pP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413" indent="-633413">
              <a:lnSpc>
                <a:spcPct val="150000"/>
              </a:lnSpc>
              <a:buSzPct val="170000"/>
              <a:buBlip>
                <a:blip r:embed="rId3"/>
              </a:buBlip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413" indent="-633413">
              <a:lnSpc>
                <a:spcPct val="150000"/>
              </a:lnSpc>
              <a:buSzPct val="170000"/>
              <a:buBlip>
                <a:blip r:embed="rId3"/>
              </a:buBlip>
            </a:pP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donald-duck-image-026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" y="2337864"/>
            <a:ext cx="2089056" cy="23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-question-mark-sign-image-00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04" y="1001199"/>
            <a:ext cx="571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6" action="ppaction://hlinksldjump" tooltip="Nhấp chuột vào hình này. Kết thúc Slide khi &quot;Cách 3&quot; xuất hiện."/>
          </p:cNvPr>
          <p:cNvSpPr txBox="1"/>
          <p:nvPr/>
        </p:nvSpPr>
        <p:spPr>
          <a:xfrm>
            <a:off x="174766" y="3176610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8"/>
          <p:cNvSpPr txBox="1">
            <a:spLocks/>
          </p:cNvSpPr>
          <p:nvPr/>
        </p:nvSpPr>
        <p:spPr>
          <a:xfrm>
            <a:off x="4735773" y="28308"/>
            <a:ext cx="7427164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1" name="Title 18"/>
          <p:cNvSpPr>
            <a:spLocks noGrp="1"/>
          </p:cNvSpPr>
          <p:nvPr>
            <p:ph type="title"/>
          </p:nvPr>
        </p:nvSpPr>
        <p:spPr>
          <a:xfrm>
            <a:off x="3357293" y="879283"/>
            <a:ext cx="8805644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100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8" grpId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34721"/>
            <a:ext cx="3011584" cy="143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2762" y="2590195"/>
            <a:ext cx="1012722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>
              <a:lnSpc>
                <a:spcPct val="150000"/>
              </a:lnSpc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</a:t>
            </a:r>
            <a:r>
              <a:rPr lang="en-US" sz="40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nimated-mouse-image-03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6" y="1380704"/>
            <a:ext cx="3231957" cy="27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82762" y="2590195"/>
            <a:ext cx="1012722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>
              <a:lnSpc>
                <a:spcPct val="150000"/>
              </a:lnSpc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0613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5" action="ppaction://hlinksldjump" tooltip="Nhấp chuột vào hình này. Kết thúc Slide khi không còn hiệu ứng."/>
          </p:cNvPr>
          <p:cNvSpPr txBox="1"/>
          <p:nvPr/>
        </p:nvSpPr>
        <p:spPr>
          <a:xfrm>
            <a:off x="337916" y="2955602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8"/>
          <p:cNvSpPr txBox="1">
            <a:spLocks/>
          </p:cNvSpPr>
          <p:nvPr/>
        </p:nvSpPr>
        <p:spPr>
          <a:xfrm>
            <a:off x="4503761" y="23827"/>
            <a:ext cx="7659176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11" name="Title 18"/>
          <p:cNvSpPr>
            <a:spLocks noGrp="1"/>
          </p:cNvSpPr>
          <p:nvPr>
            <p:ph type="title"/>
          </p:nvPr>
        </p:nvSpPr>
        <p:spPr>
          <a:xfrm>
            <a:off x="3357293" y="879283"/>
            <a:ext cx="8805644" cy="99494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and Folder)</a:t>
            </a:r>
            <a:endParaRPr lang="en-US" sz="3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10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1000" autoRev="1" fill="remov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autoRev="1" fill="remov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1" dur="1000" autoRev="1" fill="remov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autoRev="1" fill="remov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100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uiExpand="1" build="allAtOnce"/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4" y="0"/>
            <a:ext cx="6183085" cy="777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1118" y="700180"/>
            <a:ext cx="421461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(Folder)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5132" y="378823"/>
            <a:ext cx="6871062" cy="3167626"/>
            <a:chOff x="2625635" y="1384662"/>
            <a:chExt cx="7916088" cy="3363616"/>
          </a:xfrm>
        </p:grpSpPr>
        <p:sp>
          <p:nvSpPr>
            <p:cNvPr id="8" name="Rectangle 7"/>
            <p:cNvSpPr/>
            <p:nvPr/>
          </p:nvSpPr>
          <p:spPr>
            <a:xfrm>
              <a:off x="4794069" y="1384662"/>
              <a:ext cx="1698171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D:\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94068" y="2243544"/>
              <a:ext cx="1698171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IC3 Spark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5635" y="3272201"/>
              <a:ext cx="2168433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92239" y="3257528"/>
              <a:ext cx="2481943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8571" y="4186575"/>
              <a:ext cx="1776548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44936" y="4186575"/>
              <a:ext cx="1776548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Excel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65175" y="4186575"/>
              <a:ext cx="1776548" cy="561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PowerPoint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>
              <a:stCxn id="8" idx="2"/>
              <a:endCxn id="9" idx="0"/>
            </p:cNvCxnSpPr>
            <p:nvPr/>
          </p:nvCxnSpPr>
          <p:spPr>
            <a:xfrm flipH="1">
              <a:off x="5643154" y="1946365"/>
              <a:ext cx="1" cy="2971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9" idx="2"/>
              <a:endCxn id="10" idx="0"/>
            </p:cNvCxnSpPr>
            <p:nvPr/>
          </p:nvCxnSpPr>
          <p:spPr>
            <a:xfrm rot="5400000">
              <a:off x="4443026" y="2072073"/>
              <a:ext cx="466954" cy="1933302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9" idx="2"/>
              <a:endCxn id="11" idx="0"/>
            </p:cNvCxnSpPr>
            <p:nvPr/>
          </p:nvCxnSpPr>
          <p:spPr>
            <a:xfrm rot="16200000" flipH="1">
              <a:off x="6462042" y="1986358"/>
              <a:ext cx="452281" cy="2090057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2"/>
              <a:endCxn id="12" idx="0"/>
            </p:cNvCxnSpPr>
            <p:nvPr/>
          </p:nvCxnSpPr>
          <p:spPr>
            <a:xfrm rot="5400000">
              <a:off x="6576356" y="3029720"/>
              <a:ext cx="367344" cy="1946366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1" idx="2"/>
              <a:endCxn id="14" idx="0"/>
            </p:cNvCxnSpPr>
            <p:nvPr/>
          </p:nvCxnSpPr>
          <p:spPr>
            <a:xfrm rot="16200000" flipH="1">
              <a:off x="8509658" y="3042784"/>
              <a:ext cx="367344" cy="1920238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2"/>
              <a:endCxn id="13" idx="0"/>
            </p:cNvCxnSpPr>
            <p:nvPr/>
          </p:nvCxnSpPr>
          <p:spPr>
            <a:xfrm flipH="1">
              <a:off x="7733210" y="3819231"/>
              <a:ext cx="1" cy="3673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39634" y="3765178"/>
            <a:ext cx="11338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explore: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 My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Coputer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Desktop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Widow explore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Folders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(Address bar)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435008" y="1725538"/>
            <a:ext cx="4690725" cy="2583874"/>
            <a:chOff x="7435008" y="1725538"/>
            <a:chExt cx="4690725" cy="258387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008" y="1725538"/>
              <a:ext cx="4690725" cy="2583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8882743" y="1929596"/>
              <a:ext cx="653143" cy="4254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833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04" y="0"/>
            <a:ext cx="5818495" cy="777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0148" y="564608"/>
            <a:ext cx="4214615" cy="6155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(Folder)</a:t>
            </a:r>
            <a:endParaRPr lang="en-US" sz="3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79" y="993272"/>
            <a:ext cx="11338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Folder.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Folder.</a:t>
            </a:r>
          </a:p>
          <a:p>
            <a:pPr marL="514350" lvl="1" indent="-514350">
              <a:buFont typeface="+mj-lt"/>
              <a:buAutoNum type="arabicPeriod" startAt="3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Enter.</a:t>
            </a:r>
          </a:p>
          <a:p>
            <a:pPr marL="514350" lvl="1" indent="-514350">
              <a:buFont typeface="+mj-lt"/>
              <a:buAutoNum type="arabicPeriod" startAt="3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5" y="4168789"/>
            <a:ext cx="2770136" cy="254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60" y="4101815"/>
            <a:ext cx="4316668" cy="268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4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12837</TotalTime>
  <Words>1353</Words>
  <Application>Microsoft Office PowerPoint</Application>
  <PresentationFormat>Widescreen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Quản lý Tập tin và Thư mục (File and Folder)</vt:lpstr>
      <vt:lpstr>Quản lý Tập tin và Thư mục (File and Folder)</vt:lpstr>
      <vt:lpstr>Quản lý Tập tin và Thư mục (File and Folder)</vt:lpstr>
      <vt:lpstr>Quản lý Tập tin và Thư mục (File and Folder)</vt:lpstr>
      <vt:lpstr>Quản lý Tập tin và Thư mục (File and Folder)</vt:lpstr>
      <vt:lpstr>Quản lý Tập tin và Thư mục (File and Folder)</vt:lpstr>
      <vt:lpstr>Hoạt động: Thực hành</vt:lpstr>
      <vt:lpstr>Hoạt động: Thực hành</vt:lpstr>
      <vt:lpstr>Hoạt động: Thực hành</vt:lpstr>
      <vt:lpstr>Hoạt động: Thực hành</vt:lpstr>
      <vt:lpstr>Hoạt động: Thực hành</vt:lpstr>
      <vt:lpstr>Câu hỏi ôn luyện</vt:lpstr>
      <vt:lpstr>Câu hỏi ôn luyện</vt:lpstr>
      <vt:lpstr>Câu hỏi ôn luyện</vt:lpstr>
      <vt:lpstr>Câu hỏi ôn luyện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296</cp:revision>
  <dcterms:created xsi:type="dcterms:W3CDTF">2017-11-01T03:28:55Z</dcterms:created>
  <dcterms:modified xsi:type="dcterms:W3CDTF">2018-08-06T08:31:05Z</dcterms:modified>
</cp:coreProperties>
</file>