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308" r:id="rId4"/>
    <p:sldId id="309" r:id="rId5"/>
    <p:sldId id="294" r:id="rId6"/>
    <p:sldId id="290" r:id="rId7"/>
    <p:sldId id="271" r:id="rId8"/>
    <p:sldId id="261" r:id="rId9"/>
    <p:sldId id="273" r:id="rId10"/>
    <p:sldId id="291" r:id="rId11"/>
    <p:sldId id="311" r:id="rId12"/>
    <p:sldId id="313"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2F247-3426-44B9-B556-A0CD6ECD74E2}">
          <p14:sldIdLst>
            <p14:sldId id="256"/>
            <p14:sldId id="283"/>
            <p14:sldId id="308"/>
            <p14:sldId id="309"/>
            <p14:sldId id="294"/>
            <p14:sldId id="290"/>
            <p14:sldId id="271"/>
            <p14:sldId id="261"/>
            <p14:sldId id="273"/>
            <p14:sldId id="291"/>
            <p14:sldId id="311"/>
            <p14:sldId id="313"/>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3033" autoAdjust="0"/>
  </p:normalViewPr>
  <p:slideViewPr>
    <p:cSldViewPr snapToGrid="0">
      <p:cViewPr varScale="1">
        <p:scale>
          <a:sx n="82" d="100"/>
          <a:sy n="82" d="100"/>
        </p:scale>
        <p:origin x="6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image" Target="../media/image4.jpg"/><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gif"/><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microsoft.com/office/2007/relationships/hdphoto" Target="../media/hdphoto7.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UTM Duepuntozero" panose="0204060305050602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UTM Duepuntozer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1CA74-CAC5-4020-8697-079ED1D92C55}" type="datetimeFigureOut">
              <a:rPr lang="en-US" smtClean="0"/>
              <a:t>20/10/2018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20/10/2018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20/10/2018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20/10/2018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20/10/2018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20/10/2018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20/10/2018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20/10/2018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1CA74-CAC5-4020-8697-079ED1D92C55}" type="datetimeFigureOut">
              <a:rPr lang="en-US" smtClean="0"/>
              <a:t>20/10/2018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89C3-C83B-4AD5-A21E-522DA13CFE41}" type="slidenum">
              <a:rPr lang="en-US" smtClean="0"/>
              <a:t>‹#›</a:t>
            </a:fld>
            <a:endParaRPr lang="en-US"/>
          </a:p>
        </p:txBody>
      </p:sp>
      <p:pic>
        <p:nvPicPr>
          <p:cNvPr id="7" name="Picture 6"/>
          <p:cNvPicPr>
            <a:picLocks noChangeAspect="1"/>
          </p:cNvPicPr>
          <p:nvPr userDrawn="1"/>
        </p:nvPicPr>
        <p:blipFill>
          <a:blip r:embed="rId14" cstate="print">
            <a:extLst>
              <a:ext uri="{BEBA8EAE-BF5A-486C-A8C5-ECC9F3942E4B}">
                <a14:imgProps xmlns:a14="http://schemas.microsoft.com/office/drawing/2010/main">
                  <a14:imgLayer r:embed="rId15">
                    <a14:imgEffect>
                      <a14:backgroundRemoval t="0" b="100000" l="0" r="100000">
                        <a14:foregroundMark x1="28821" y1="28571" x2="28821" y2="28571"/>
                        <a14:foregroundMark x1="30568" y1="19255" x2="20961" y2="67081"/>
                        <a14:foregroundMark x1="24891" y1="19255" x2="39738" y2="18634"/>
                        <a14:foregroundMark x1="47162" y1="19876" x2="47598" y2="67702"/>
                        <a14:foregroundMark x1="62445" y1="16770" x2="33624" y2="68323"/>
                        <a14:foregroundMark x1="12227" y1="80124" x2="12227" y2="80124"/>
                        <a14:foregroundMark x1="16594" y1="84472" x2="16594" y2="84472"/>
                        <a14:foregroundMark x1="21834" y1="78261" x2="21834" y2="78261"/>
                        <a14:foregroundMark x1="38428" y1="82609" x2="38428" y2="82609"/>
                        <a14:foregroundMark x1="42795" y1="81988" x2="42795" y2="81988"/>
                        <a14:foregroundMark x1="47598" y1="78261" x2="47598" y2="78261"/>
                        <a14:foregroundMark x1="58079" y1="78261" x2="58079" y2="78261"/>
                        <a14:foregroundMark x1="70742" y1="83851" x2="70742" y2="83851"/>
                        <a14:foregroundMark x1="78166" y1="81366" x2="78166" y2="81366"/>
                        <a14:foregroundMark x1="87773" y1="78882" x2="87773" y2="78882"/>
                        <a14:backgroundMark x1="80349" y1="83230" x2="80349" y2="83230"/>
                      </a14:backgroundRemoval>
                    </a14:imgEffect>
                  </a14:imgLayer>
                </a14:imgProps>
              </a:ext>
              <a:ext uri="{28A0092B-C50C-407E-A947-70E740481C1C}">
                <a14:useLocalDpi xmlns:a14="http://schemas.microsoft.com/office/drawing/2010/main" val="0"/>
              </a:ext>
            </a:extLst>
          </a:blip>
          <a:stretch>
            <a:fillRect/>
          </a:stretch>
        </p:blipFill>
        <p:spPr>
          <a:xfrm>
            <a:off x="0" y="0"/>
            <a:ext cx="1632857" cy="1146140"/>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73906"/>
            <a:ext cx="1371600" cy="484094"/>
          </a:xfrm>
          <a:prstGeom prst="rect">
            <a:avLst/>
          </a:prstGeom>
        </p:spPr>
      </p:pic>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UTM Duepuntozer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UTM Duepuntozer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UTM Duepuntozer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7.gi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slide" Target="slide3.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image" Target="../media/image30.gif"/></Relationships>
</file>

<file path=ppt/slides/_rels/slide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6.gif"/></Relationships>
</file>

<file path=ppt/slides/_rels/slide8.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5.png"/><Relationship Id="rId7" Type="http://schemas.openxmlformats.org/officeDocument/2006/relationships/image" Target="../media/image41.gi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104633" y="3343701"/>
            <a:ext cx="9144000" cy="1667516"/>
          </a:xfrm>
        </p:spPr>
        <p:txBody>
          <a:bodyPr vert="horz" lIns="91440" tIns="45720" rIns="91440" bIns="45720" rtlCol="0" anchor="ctr">
            <a:normAutofit/>
          </a:bodyPr>
          <a:lstStyle/>
          <a:p>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tin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a:t>
            </a:r>
            <a:endPar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4" name="Subtitle 2"/>
          <p:cNvSpPr>
            <a:spLocks noGrp="1"/>
          </p:cNvSpPr>
          <p:nvPr>
            <p:ph type="subTitle" idx="1"/>
          </p:nvPr>
        </p:nvSpPr>
        <p:spPr>
          <a:xfrm>
            <a:off x="104633" y="5119007"/>
            <a:ext cx="9144000" cy="1237343"/>
          </a:xfrm>
        </p:spPr>
        <p:txBody>
          <a:bodyPr vert="horz" lIns="91440" tIns="45720" rIns="91440" bIns="45720" rtlCol="0">
            <a:normAutofit/>
          </a:bodyPr>
          <a:lstStyle/>
          <a:p>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30:</a:t>
            </a:r>
            <a:endPar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60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 dạng văn bản</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5" name="Picture 2" descr="Image result for Computer Mouse anim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012" y="3087940"/>
            <a:ext cx="2895600" cy="3524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40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731310" cy="4021614"/>
          </a:xfrm>
          <a:prstGeom prst="rect">
            <a:avLst/>
          </a:prstGeom>
          <a:noFill/>
        </p:spPr>
        <p:txBody>
          <a:bodyPr wrap="square" rtlCol="0">
            <a:spAutoFit/>
          </a:bodyPr>
          <a:lstStyle/>
          <a:p>
            <a:pPr marL="403225" marR="8890" lvl="0" indent="-403225" algn="just" fontAlgn="base">
              <a:lnSpc>
                <a:spcPct val="150000"/>
              </a:lnSpc>
              <a:spcBef>
                <a:spcPts val="0"/>
              </a:spcBef>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Tùy chọn nào dưới đây mô tả cách lưu tài liệu Word với một tên tập tin khác</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Đóng tài liệu Word và chấp nhận để lưu thay đổi</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Chuyển đến menu </a:t>
            </a:r>
            <a:r>
              <a:rPr lang="en-US" sz="2800" b="1">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File</a:t>
            </a: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và nhấp vào </a:t>
            </a:r>
            <a:r>
              <a:rPr lang="en-US" sz="2800" b="1">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Save As</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Đóng tài liệu Word và không chấp nhận lưu các thay đổi</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Chuyển đến menu </a:t>
            </a:r>
            <a:r>
              <a:rPr lang="en-US" sz="2800" b="1">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File</a:t>
            </a: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và nhấp vào </a:t>
            </a:r>
            <a:r>
              <a:rPr lang="en-US" sz="2800" b="1">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Save</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3614875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2" end="2"/>
                                            </p:txEl>
                                          </p:spTgt>
                                        </p:tgtEl>
                                        <p:attrNameLst>
                                          <p:attrName>style.color</p:attrName>
                                        </p:attrNameLst>
                                      </p:cBhvr>
                                      <p:to>
                                        <p:clrVal>
                                          <a:schemeClr val="accent2"/>
                                        </p:clrVal>
                                      </p:to>
                                    </p:set>
                                    <p:set>
                                      <p:cBhvr>
                                        <p:cTn id="7" dur="500" fill="hold"/>
                                        <p:tgtEl>
                                          <p:spTgt spid="7">
                                            <p:txEl>
                                              <p:pRg st="2" end="2"/>
                                            </p:txEl>
                                          </p:spTgt>
                                        </p:tgtEl>
                                        <p:attrNameLst>
                                          <p:attrName>fillcolor</p:attrName>
                                        </p:attrNameLst>
                                      </p:cBhvr>
                                      <p:to>
                                        <p:clrVal>
                                          <a:schemeClr val="accent2"/>
                                        </p:clrVal>
                                      </p:to>
                                    </p:set>
                                    <p:set>
                                      <p:cBhvr>
                                        <p:cTn id="8" dur="500" fill="hold"/>
                                        <p:tgtEl>
                                          <p:spTgt spid="7">
                                            <p:txEl>
                                              <p:pRg st="2" end="2"/>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3" end="3"/>
                                            </p:txEl>
                                          </p:spTgt>
                                        </p:tgtEl>
                                        <p:attrNameLst>
                                          <p:attrName>ppt_w</p:attrName>
                                        </p:attrNameLst>
                                      </p:cBhvr>
                                      <p:tavLst>
                                        <p:tav tm="0">
                                          <p:val>
                                            <p:strVal val="ppt_w"/>
                                          </p:val>
                                        </p:tav>
                                        <p:tav tm="100000">
                                          <p:val>
                                            <p:fltVal val="0"/>
                                          </p:val>
                                        </p:tav>
                                      </p:tavLst>
                                    </p:anim>
                                    <p:anim calcmode="lin" valueType="num">
                                      <p:cBhvr>
                                        <p:cTn id="16"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7" dur="500"/>
                                        <p:tgtEl>
                                          <p:spTgt spid="7">
                                            <p:txEl>
                                              <p:pRg st="3" end="3"/>
                                            </p:txEl>
                                          </p:spTgt>
                                        </p:tgtEl>
                                      </p:cBhvr>
                                    </p:animEffect>
                                    <p:set>
                                      <p:cBhvr>
                                        <p:cTn id="18" dur="1" fill="hold">
                                          <p:stCondLst>
                                            <p:cond delay="499"/>
                                          </p:stCondLst>
                                        </p:cTn>
                                        <p:tgtEl>
                                          <p:spTgt spid="7">
                                            <p:txEl>
                                              <p:pRg st="3" end="3"/>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731310" cy="4021614"/>
          </a:xfrm>
          <a:prstGeom prst="rect">
            <a:avLst/>
          </a:prstGeom>
          <a:noFill/>
        </p:spPr>
        <p:txBody>
          <a:bodyPr wrap="square" rtlCol="0">
            <a:spAutoFit/>
          </a:bodyPr>
          <a:lstStyle/>
          <a:p>
            <a:pPr marL="403225" marR="8890" lvl="0" indent="-403225" algn="just" fontAlgn="base">
              <a:lnSpc>
                <a:spcPct val="150000"/>
              </a:lnSpc>
              <a:spcBef>
                <a:spcPts val="0"/>
              </a:spcBef>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3</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Em hãy cho biết phím nào được sử dụng để chọn các phần văn bản không nằm liên tiếp nhau trong tài liệu</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Ctrl</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Shift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Fn</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Alt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23206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1" end="1"/>
                                            </p:txEl>
                                          </p:spTgt>
                                        </p:tgtEl>
                                        <p:attrNameLst>
                                          <p:attrName>style.color</p:attrName>
                                        </p:attrNameLst>
                                      </p:cBhvr>
                                      <p:to>
                                        <p:clrVal>
                                          <a:schemeClr val="accent2"/>
                                        </p:clrVal>
                                      </p:to>
                                    </p:set>
                                    <p:set>
                                      <p:cBhvr>
                                        <p:cTn id="7" dur="500" fill="hold"/>
                                        <p:tgtEl>
                                          <p:spTgt spid="7">
                                            <p:txEl>
                                              <p:pRg st="1" end="1"/>
                                            </p:txEl>
                                          </p:spTgt>
                                        </p:tgtEl>
                                        <p:attrNameLst>
                                          <p:attrName>fillcolor</p:attrName>
                                        </p:attrNameLst>
                                      </p:cBhvr>
                                      <p:to>
                                        <p:clrVal>
                                          <a:schemeClr val="accent2"/>
                                        </p:clrVal>
                                      </p:to>
                                    </p:set>
                                    <p:set>
                                      <p:cBhvr>
                                        <p:cTn id="8" dur="500" fill="hold"/>
                                        <p:tgtEl>
                                          <p:spTgt spid="7">
                                            <p:txEl>
                                              <p:pRg st="1" end="1"/>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2" end="2"/>
                                            </p:txEl>
                                          </p:spTgt>
                                        </p:tgtEl>
                                        <p:attrNameLst>
                                          <p:attrName>ppt_w</p:attrName>
                                        </p:attrNameLst>
                                      </p:cBhvr>
                                      <p:tavLst>
                                        <p:tav tm="0">
                                          <p:val>
                                            <p:strVal val="ppt_w"/>
                                          </p:val>
                                        </p:tav>
                                        <p:tav tm="100000">
                                          <p:val>
                                            <p:fltVal val="0"/>
                                          </p:val>
                                        </p:tav>
                                      </p:tavLst>
                                    </p:anim>
                                    <p:anim calcmode="lin" valueType="num">
                                      <p:cBhvr>
                                        <p:cTn id="11"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2" dur="500"/>
                                        <p:tgtEl>
                                          <p:spTgt spid="7">
                                            <p:txEl>
                                              <p:pRg st="2" end="2"/>
                                            </p:txEl>
                                          </p:spTgt>
                                        </p:tgtEl>
                                      </p:cBhvr>
                                    </p:animEffect>
                                    <p:set>
                                      <p:cBhvr>
                                        <p:cTn id="13" dur="1" fill="hold">
                                          <p:stCondLst>
                                            <p:cond delay="499"/>
                                          </p:stCondLst>
                                        </p:cTn>
                                        <p:tgtEl>
                                          <p:spTgt spid="7">
                                            <p:txEl>
                                              <p:pRg st="2" end="2"/>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3" end="3"/>
                                            </p:txEl>
                                          </p:spTgt>
                                        </p:tgtEl>
                                        <p:attrNameLst>
                                          <p:attrName>ppt_w</p:attrName>
                                        </p:attrNameLst>
                                      </p:cBhvr>
                                      <p:tavLst>
                                        <p:tav tm="0">
                                          <p:val>
                                            <p:strVal val="ppt_w"/>
                                          </p:val>
                                        </p:tav>
                                        <p:tav tm="100000">
                                          <p:val>
                                            <p:fltVal val="0"/>
                                          </p:val>
                                        </p:tav>
                                      </p:tavLst>
                                    </p:anim>
                                    <p:anim calcmode="lin" valueType="num">
                                      <p:cBhvr>
                                        <p:cTn id="16"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7" dur="500"/>
                                        <p:tgtEl>
                                          <p:spTgt spid="7">
                                            <p:txEl>
                                              <p:pRg st="3" end="3"/>
                                            </p:txEl>
                                          </p:spTgt>
                                        </p:tgtEl>
                                      </p:cBhvr>
                                    </p:animEffect>
                                    <p:set>
                                      <p:cBhvr>
                                        <p:cTn id="18" dur="1" fill="hold">
                                          <p:stCondLst>
                                            <p:cond delay="499"/>
                                          </p:stCondLst>
                                        </p:cTn>
                                        <p:tgtEl>
                                          <p:spTgt spid="7">
                                            <p:txEl>
                                              <p:pRg st="3" end="3"/>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45745" y="1071062"/>
            <a:ext cx="5584563" cy="5314275"/>
          </a:xfrm>
          <a:prstGeom prst="rect">
            <a:avLst/>
          </a:prstGeom>
          <a:noFill/>
        </p:spPr>
        <p:txBody>
          <a:bodyPr wrap="square" rtlCol="0">
            <a:spAutoFit/>
          </a:bodyPr>
          <a:lstStyle/>
          <a:p>
            <a:pPr marL="403225" marR="8890" lvl="0" indent="-403225" algn="just" fontAlgn="base">
              <a:lnSpc>
                <a:spcPct val="150000"/>
              </a:lnSpc>
              <a:spcBef>
                <a:spcPts val="0"/>
              </a:spcBef>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4</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Em hãy cho biết một từ trong tài liệu Word có đường lượng sóng màu xanh lá cây ở bên dưới có nghĩa là </a:t>
            </a:r>
            <a:r>
              <a:rPr lang="en-US" sz="2800" smtClean="0">
                <a:latin typeface="Times New Roman" panose="02020603050405020304" pitchFamily="18" charset="0"/>
                <a:cs typeface="Times New Roman" panose="02020603050405020304" pitchFamily="18" charset="0"/>
              </a:rPr>
              <a:t>gì</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Lỗi định dạng</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Lỗi chính tả</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Lỗi phong cách phông chữ</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Lỗi ngữ pháp</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3"/>
          <a:stretch>
            <a:fillRect/>
          </a:stretch>
        </p:blipFill>
        <p:spPr>
          <a:xfrm>
            <a:off x="8294038" y="1347845"/>
            <a:ext cx="3672013" cy="3142093"/>
          </a:xfrm>
          <a:prstGeom prst="rect">
            <a:avLst/>
          </a:prstGeom>
        </p:spPr>
      </p:pic>
    </p:spTree>
    <p:extLst>
      <p:ext uri="{BB962C8B-B14F-4D97-AF65-F5344CB8AC3E}">
        <p14:creationId xmlns:p14="http://schemas.microsoft.com/office/powerpoint/2010/main" val="41757699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10">
                                            <p:txEl>
                                              <p:pRg st="4" end="4"/>
                                            </p:txEl>
                                          </p:spTgt>
                                        </p:tgtEl>
                                        <p:attrNameLst>
                                          <p:attrName>style.color</p:attrName>
                                        </p:attrNameLst>
                                      </p:cBhvr>
                                      <p:to>
                                        <p:clrVal>
                                          <a:schemeClr val="accent2"/>
                                        </p:clrVal>
                                      </p:to>
                                    </p:set>
                                    <p:set>
                                      <p:cBhvr>
                                        <p:cTn id="7" dur="500" fill="hold"/>
                                        <p:tgtEl>
                                          <p:spTgt spid="10">
                                            <p:txEl>
                                              <p:pRg st="4" end="4"/>
                                            </p:txEl>
                                          </p:spTgt>
                                        </p:tgtEl>
                                        <p:attrNameLst>
                                          <p:attrName>fillcolor</p:attrName>
                                        </p:attrNameLst>
                                      </p:cBhvr>
                                      <p:to>
                                        <p:clrVal>
                                          <a:schemeClr val="accent2"/>
                                        </p:clrVal>
                                      </p:to>
                                    </p:set>
                                    <p:set>
                                      <p:cBhvr>
                                        <p:cTn id="8" dur="500" fill="hold"/>
                                        <p:tgtEl>
                                          <p:spTgt spid="10">
                                            <p:txEl>
                                              <p:pRg st="4" end="4"/>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10">
                                            <p:txEl>
                                              <p:pRg st="1" end="1"/>
                                            </p:txEl>
                                          </p:spTgt>
                                        </p:tgtEl>
                                        <p:attrNameLst>
                                          <p:attrName>ppt_w</p:attrName>
                                        </p:attrNameLst>
                                      </p:cBhvr>
                                      <p:tavLst>
                                        <p:tav tm="0">
                                          <p:val>
                                            <p:strVal val="ppt_w"/>
                                          </p:val>
                                        </p:tav>
                                        <p:tav tm="100000">
                                          <p:val>
                                            <p:fltVal val="0"/>
                                          </p:val>
                                        </p:tav>
                                      </p:tavLst>
                                    </p:anim>
                                    <p:anim calcmode="lin" valueType="num">
                                      <p:cBhvr>
                                        <p:cTn id="11" dur="500"/>
                                        <p:tgtEl>
                                          <p:spTgt spid="10">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10">
                                            <p:txEl>
                                              <p:pRg st="1" end="1"/>
                                            </p:txEl>
                                          </p:spTgt>
                                        </p:tgtEl>
                                      </p:cBhvr>
                                    </p:animEffect>
                                    <p:set>
                                      <p:cBhvr>
                                        <p:cTn id="13" dur="1" fill="hold">
                                          <p:stCondLst>
                                            <p:cond delay="499"/>
                                          </p:stCondLst>
                                        </p:cTn>
                                        <p:tgtEl>
                                          <p:spTgt spid="10">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10">
                                            <p:txEl>
                                              <p:pRg st="2" end="2"/>
                                            </p:txEl>
                                          </p:spTgt>
                                        </p:tgtEl>
                                        <p:attrNameLst>
                                          <p:attrName>ppt_w</p:attrName>
                                        </p:attrNameLst>
                                      </p:cBhvr>
                                      <p:tavLst>
                                        <p:tav tm="0">
                                          <p:val>
                                            <p:strVal val="ppt_w"/>
                                          </p:val>
                                        </p:tav>
                                        <p:tav tm="100000">
                                          <p:val>
                                            <p:fltVal val="0"/>
                                          </p:val>
                                        </p:tav>
                                      </p:tavLst>
                                    </p:anim>
                                    <p:anim calcmode="lin" valueType="num">
                                      <p:cBhvr>
                                        <p:cTn id="16" dur="500"/>
                                        <p:tgtEl>
                                          <p:spTgt spid="10">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10">
                                            <p:txEl>
                                              <p:pRg st="2" end="2"/>
                                            </p:txEl>
                                          </p:spTgt>
                                        </p:tgtEl>
                                      </p:cBhvr>
                                    </p:animEffect>
                                    <p:set>
                                      <p:cBhvr>
                                        <p:cTn id="18" dur="1" fill="hold">
                                          <p:stCondLst>
                                            <p:cond delay="499"/>
                                          </p:stCondLst>
                                        </p:cTn>
                                        <p:tgtEl>
                                          <p:spTgt spid="10">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10">
                                            <p:txEl>
                                              <p:pRg st="3" end="3"/>
                                            </p:txEl>
                                          </p:spTgt>
                                        </p:tgtEl>
                                        <p:attrNameLst>
                                          <p:attrName>ppt_w</p:attrName>
                                        </p:attrNameLst>
                                      </p:cBhvr>
                                      <p:tavLst>
                                        <p:tav tm="0">
                                          <p:val>
                                            <p:strVal val="ppt_w"/>
                                          </p:val>
                                        </p:tav>
                                        <p:tav tm="100000">
                                          <p:val>
                                            <p:fltVal val="0"/>
                                          </p:val>
                                        </p:tav>
                                      </p:tavLst>
                                    </p:anim>
                                    <p:anim calcmode="lin" valueType="num">
                                      <p:cBhvr>
                                        <p:cTn id="21" dur="500"/>
                                        <p:tgtEl>
                                          <p:spTgt spid="10">
                                            <p:txEl>
                                              <p:pRg st="3" end="3"/>
                                            </p:txEl>
                                          </p:spTgt>
                                        </p:tgtEl>
                                        <p:attrNameLst>
                                          <p:attrName>ppt_h</p:attrName>
                                        </p:attrNameLst>
                                      </p:cBhvr>
                                      <p:tavLst>
                                        <p:tav tm="0">
                                          <p:val>
                                            <p:strVal val="ppt_h"/>
                                          </p:val>
                                        </p:tav>
                                        <p:tav tm="100000">
                                          <p:val>
                                            <p:fltVal val="0"/>
                                          </p:val>
                                        </p:tav>
                                      </p:tavLst>
                                    </p:anim>
                                    <p:animEffect transition="out" filter="fade">
                                      <p:cBhvr>
                                        <p:cTn id="22" dur="500"/>
                                        <p:tgtEl>
                                          <p:spTgt spid="10">
                                            <p:txEl>
                                              <p:pRg st="3" end="3"/>
                                            </p:txEl>
                                          </p:spTgt>
                                        </p:tgtEl>
                                      </p:cBhvr>
                                    </p:animEffect>
                                    <p:set>
                                      <p:cBhvr>
                                        <p:cTn id="23" dur="1" fill="hold">
                                          <p:stCondLst>
                                            <p:cond delay="4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158" y="984699"/>
            <a:ext cx="9587614" cy="2492990"/>
          </a:xfrm>
          <a:prstGeom prst="rect">
            <a:avLst/>
          </a:prstGeom>
        </p:spPr>
        <p:txBody>
          <a:bodyPr wrap="square">
            <a:spAutoFit/>
          </a:bodyPr>
          <a:lstStyle/>
          <a:p>
            <a:pPr marR="0" indent="457200">
              <a:spcBef>
                <a:spcPts val="600"/>
              </a:spcBef>
              <a:spcAft>
                <a:spcPts val="600"/>
              </a:spcAft>
            </a:pPr>
            <a:r>
              <a:rPr lang="en-US" sz="2800" b="1" dirty="0" err="1">
                <a:latin typeface="Times New Roman" panose="02020603050405020304" pitchFamily="18" charset="0"/>
                <a:ea typeface="Calibri" panose="020F0502020204030204" pitchFamily="34" charset="0"/>
              </a:rPr>
              <a:t>Hôm</a:t>
            </a:r>
            <a:r>
              <a:rPr lang="en-US" sz="2800" b="1" dirty="0">
                <a:latin typeface="Times New Roman" panose="02020603050405020304" pitchFamily="18" charset="0"/>
                <a:ea typeface="Calibri" panose="020F0502020204030204" pitchFamily="34" charset="0"/>
              </a:rPr>
              <a:t> nay </a:t>
            </a:r>
            <a:r>
              <a:rPr lang="en-US" sz="2800" b="1" dirty="0" err="1">
                <a:latin typeface="Times New Roman" panose="02020603050405020304" pitchFamily="18" charset="0"/>
                <a:ea typeface="Calibri" panose="020F0502020204030204" pitchFamily="34" charset="0"/>
              </a:rPr>
              <a:t>em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đã</a:t>
            </a:r>
            <a:r>
              <a:rPr lang="en-US" sz="2800" b="1" dirty="0">
                <a:latin typeface="Times New Roman" panose="02020603050405020304" pitchFamily="18" charset="0"/>
                <a:ea typeface="Calibri" panose="020F0502020204030204" pitchFamily="34" charset="0"/>
              </a:rPr>
              <a:t>: </a:t>
            </a:r>
            <a:endParaRPr lang="en-US" sz="2800" b="1" dirty="0" smtClean="0">
              <a:latin typeface="Times New Roman" panose="02020603050405020304" pitchFamily="18" charset="0"/>
              <a:ea typeface="Calibri" panose="020F0502020204030204" pitchFamily="34" charset="0"/>
            </a:endParaRPr>
          </a:p>
          <a:p>
            <a:pPr marR="0" indent="457200">
              <a:spcBef>
                <a:spcPts val="600"/>
              </a:spcBef>
              <a:spcAft>
                <a:spcPts val="600"/>
              </a:spcAft>
            </a:pPr>
            <a:r>
              <a:rPr lang="en-US" sz="2800" dirty="0" err="1" smtClean="0">
                <a:latin typeface="Times New Roman" panose="02020603050405020304" pitchFamily="18" charset="0"/>
                <a:ea typeface="Calibri" panose="020F0502020204030204" pitchFamily="34" charset="0"/>
              </a:rPr>
              <a:t>Hiểu</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được</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bài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học</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Hoàn</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thành</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các</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bài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tập</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r>
              <a:rPr lang="en-US" sz="2800" dirty="0" smtClean="0">
                <a:latin typeface="Times New Roman" panose="02020603050405020304" pitchFamily="18" charset="0"/>
                <a:ea typeface="Calibri" panose="020F0502020204030204" pitchFamily="34" charset="0"/>
              </a:rPr>
              <a:t> </a:t>
            </a:r>
          </a:p>
          <a:p>
            <a:pPr marR="0" indent="457200">
              <a:spcBef>
                <a:spcPts val="600"/>
              </a:spcBef>
              <a:spcAft>
                <a:spcPts val="600"/>
              </a:spcAft>
            </a:pPr>
            <a:r>
              <a:rPr lang="en-US" sz="2800" dirty="0" err="1" smtClean="0">
                <a:latin typeface="Times New Roman" panose="02020603050405020304" pitchFamily="18" charset="0"/>
                <a:ea typeface="Calibri" panose="020F0502020204030204" pitchFamily="34" charset="0"/>
              </a:rPr>
              <a:t>Tham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nhóm</a:t>
            </a:r>
            <a:r>
              <a:rPr lang="en-US"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sym typeface="Wingdings" panose="05000000000000000000" pitchFamily="2" charset="2"/>
              </a:rPr>
              <a:t></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Tham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lớp</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endParaRPr lang="en-US" sz="2800" dirty="0">
              <a:latin typeface="Times New Roman" panose="02020603050405020304" pitchFamily="18" charset="0"/>
              <a:ea typeface="Calibri" panose="020F0502020204030204" pitchFamily="34" charset="0"/>
            </a:endParaRPr>
          </a:p>
          <a:p>
            <a:pPr indent="457200">
              <a:lnSpc>
                <a:spcPct val="150000"/>
              </a:lnSpc>
              <a:spcBef>
                <a:spcPts val="600"/>
              </a:spcBef>
              <a:spcAft>
                <a:spcPts val="600"/>
              </a:spcAft>
            </a:pP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______________________________________________</a:t>
            </a:r>
            <a:endParaRPr lang="en-US" sz="2800" dirty="0">
              <a:effectLst/>
              <a:latin typeface="Times New Roman" panose="02020603050405020304" pitchFamily="18" charset="0"/>
              <a:ea typeface="Calibri" panose="020F0502020204030204" pitchFamily="34"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428727" y="1200694"/>
            <a:ext cx="1129036" cy="1183775"/>
          </a:xfrm>
          <a:prstGeom prst="rect">
            <a:avLst/>
          </a:prstGeom>
          <a:noFill/>
          <a:ln>
            <a:noFill/>
          </a:ln>
        </p:spPr>
      </p:pic>
      <p:sp>
        <p:nvSpPr>
          <p:cNvPr id="5"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xét</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784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445745" y="957252"/>
            <a:ext cx="9227229" cy="5693866"/>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Em hãy khởi động </a:t>
            </a:r>
            <a:r>
              <a:rPr lang="en-US" sz="2800" b="1">
                <a:latin typeface="Times New Roman" panose="02020603050405020304" pitchFamily="18" charset="0"/>
                <a:cs typeface="Times New Roman" panose="02020603050405020304" pitchFamily="18" charset="0"/>
              </a:rPr>
              <a:t>Microsoft Word</a:t>
            </a:r>
            <a:r>
              <a:rPr lang="en-US" sz="2800">
                <a:latin typeface="Times New Roman" panose="02020603050405020304" pitchFamily="18" charset="0"/>
                <a:cs typeface="Times New Roman" panose="02020603050405020304" pitchFamily="18" charset="0"/>
              </a:rPr>
              <a:t>, sau đó nhập đoạn thơ sau và lưu lại với tên </a:t>
            </a:r>
            <a:r>
              <a:rPr lang="en-US" sz="2800" b="1">
                <a:latin typeface="Times New Roman" panose="02020603050405020304" pitchFamily="18" charset="0"/>
                <a:cs typeface="Times New Roman" panose="02020603050405020304" pitchFamily="18" charset="0"/>
              </a:rPr>
              <a:t>buoisang.docx</a:t>
            </a:r>
            <a:r>
              <a:rPr lang="en-US" sz="2800" smtClean="0">
                <a:latin typeface="Times New Roman" panose="02020603050405020304" pitchFamily="18" charset="0"/>
                <a:cs typeface="Times New Roman" panose="02020603050405020304" pitchFamily="18" charset="0"/>
              </a:rPr>
              <a:t>:</a:t>
            </a:r>
          </a:p>
          <a:p>
            <a:pPr indent="914400"/>
            <a:r>
              <a:rPr lang="en-US" sz="2800">
                <a:latin typeface="Times New Roman" panose="02020603050405020304" pitchFamily="18" charset="0"/>
                <a:cs typeface="Times New Roman" panose="02020603050405020304" pitchFamily="18" charset="0"/>
              </a:rPr>
              <a:t>Buổi sáng</a:t>
            </a:r>
          </a:p>
          <a:p>
            <a:pPr indent="914400"/>
            <a:r>
              <a:rPr lang="en-US" sz="2800">
                <a:latin typeface="Times New Roman" panose="02020603050405020304" pitchFamily="18" charset="0"/>
                <a:cs typeface="Times New Roman" panose="02020603050405020304" pitchFamily="18" charset="0"/>
              </a:rPr>
              <a:t>Sáng nay em dậy sớm</a:t>
            </a:r>
          </a:p>
          <a:p>
            <a:pPr indent="914400"/>
            <a:r>
              <a:rPr lang="en-US" sz="2800">
                <a:latin typeface="Times New Roman" panose="02020603050405020304" pitchFamily="18" charset="0"/>
                <a:cs typeface="Times New Roman" panose="02020603050405020304" pitchFamily="18" charset="0"/>
              </a:rPr>
              <a:t>Vườn hoa ngào ngạt thơm</a:t>
            </a:r>
          </a:p>
          <a:p>
            <a:pPr indent="914400"/>
            <a:r>
              <a:rPr lang="en-US" sz="2800">
                <a:latin typeface="Times New Roman" panose="02020603050405020304" pitchFamily="18" charset="0"/>
                <a:cs typeface="Times New Roman" panose="02020603050405020304" pitchFamily="18" charset="0"/>
              </a:rPr>
              <a:t>Chim líu lo ríu rít</a:t>
            </a:r>
          </a:p>
          <a:p>
            <a:pPr indent="914400"/>
            <a:r>
              <a:rPr lang="en-US" sz="2800">
                <a:latin typeface="Times New Roman" panose="02020603050405020304" pitchFamily="18" charset="0"/>
                <a:cs typeface="Times New Roman" panose="02020603050405020304" pitchFamily="18" charset="0"/>
              </a:rPr>
              <a:t>Chào em dậy đến </a:t>
            </a:r>
            <a:r>
              <a:rPr lang="en-US" sz="2800" smtClean="0">
                <a:latin typeface="Times New Roman" panose="02020603050405020304" pitchFamily="18" charset="0"/>
                <a:cs typeface="Times New Roman" panose="02020603050405020304" pitchFamily="18" charset="0"/>
              </a:rPr>
              <a:t>trường</a:t>
            </a:r>
          </a:p>
          <a:p>
            <a:pPr indent="914400"/>
            <a:endParaRPr lang="en-US" sz="2800">
              <a:latin typeface="Times New Roman" panose="02020603050405020304" pitchFamily="18" charset="0"/>
              <a:cs typeface="Times New Roman" panose="02020603050405020304" pitchFamily="18" charset="0"/>
            </a:endParaRPr>
          </a:p>
          <a:p>
            <a:pPr indent="914400"/>
            <a:r>
              <a:rPr lang="en-US" sz="2800">
                <a:latin typeface="Times New Roman" panose="02020603050405020304" pitchFamily="18" charset="0"/>
                <a:cs typeface="Times New Roman" panose="02020603050405020304" pitchFamily="18" charset="0"/>
              </a:rPr>
              <a:t>Mặt trời tung hoa nắng</a:t>
            </a:r>
          </a:p>
          <a:p>
            <a:pPr indent="914400"/>
            <a:r>
              <a:rPr lang="en-US" sz="2800">
                <a:latin typeface="Times New Roman" panose="02020603050405020304" pitchFamily="18" charset="0"/>
                <a:cs typeface="Times New Roman" panose="02020603050405020304" pitchFamily="18" charset="0"/>
              </a:rPr>
              <a:t>Lấp lánh đường xe qua</a:t>
            </a:r>
          </a:p>
          <a:p>
            <a:pPr indent="914400"/>
            <a:r>
              <a:rPr lang="en-US" sz="2800">
                <a:latin typeface="Times New Roman" panose="02020603050405020304" pitchFamily="18" charset="0"/>
                <a:cs typeface="Times New Roman" panose="02020603050405020304" pitchFamily="18" charset="0"/>
              </a:rPr>
              <a:t>Em ôm mẹ thì thầm</a:t>
            </a:r>
          </a:p>
          <a:p>
            <a:pPr indent="914400"/>
            <a:r>
              <a:rPr lang="en-US" sz="2800">
                <a:latin typeface="Times New Roman" panose="02020603050405020304" pitchFamily="18" charset="0"/>
                <a:cs typeface="Times New Roman" panose="02020603050405020304" pitchFamily="18" charset="0"/>
              </a:rPr>
              <a:t>Buổi sáng ôi đẹp quá</a:t>
            </a:r>
            <a:r>
              <a:rPr lang="en-US" sz="2800" smtClean="0">
                <a:latin typeface="Times New Roman" panose="02020603050405020304" pitchFamily="18" charset="0"/>
                <a:cs typeface="Times New Roman" panose="02020603050405020304" pitchFamily="18" charset="0"/>
              </a:rPr>
              <a:t>.</a:t>
            </a:r>
          </a:p>
          <a:p>
            <a:pPr indent="914400"/>
            <a:r>
              <a:rPr lang="en-US" sz="2800" smtClean="0">
                <a:latin typeface="Times New Roman" panose="02020603050405020304" pitchFamily="18" charset="0"/>
                <a:cs typeface="Times New Roman" panose="02020603050405020304" pitchFamily="18" charset="0"/>
              </a:rPr>
              <a:t>Hoàng Nguyễn</a:t>
            </a:r>
            <a:endParaRPr lang="en-US" sz="2800">
              <a:latin typeface="Times New Roman" panose="02020603050405020304" pitchFamily="18" charset="0"/>
              <a:cs typeface="Times New Roman" panose="02020603050405020304" pitchFamily="18" charset="0"/>
            </a:endParaRPr>
          </a:p>
        </p:txBody>
      </p:sp>
      <p:sp>
        <p:nvSpPr>
          <p:cNvPr id="18"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2">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pic>
        <p:nvPicPr>
          <p:cNvPr id="5" name="Picture 2" descr="HÃ¬nh áº£nh cÃ³ liÃªn qua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728" y="3167782"/>
            <a:ext cx="1611054" cy="2013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tooltip="Nhấp chuột vào hình này. Kết thúc slide khi &quot;Hoàng Nguyễn&quot; xuất hiện."/>
          </p:cNvPr>
          <p:cNvSpPr txBox="1"/>
          <p:nvPr/>
        </p:nvSpPr>
        <p:spPr>
          <a:xfrm>
            <a:off x="449294" y="3804185"/>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580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1000"/>
                                        <p:tgtEl>
                                          <p:spTgt spid="19">
                                            <p:txEl>
                                              <p:pRg st="2" end="2"/>
                                            </p:txEl>
                                          </p:spTgt>
                                        </p:tgtEl>
                                      </p:cBhvr>
                                    </p:animEffect>
                                    <p:anim calcmode="lin" valueType="num">
                                      <p:cBhvr>
                                        <p:cTn id="2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1000"/>
                                        <p:tgtEl>
                                          <p:spTgt spid="19">
                                            <p:txEl>
                                              <p:pRg st="3" end="3"/>
                                            </p:txEl>
                                          </p:spTgt>
                                        </p:tgtEl>
                                      </p:cBhvr>
                                    </p:animEffect>
                                    <p:anim calcmode="lin" valueType="num">
                                      <p:cBhvr>
                                        <p:cTn id="27"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Effect transition="in" filter="fade">
                                      <p:cBhvr>
                                        <p:cTn id="32" dur="1000"/>
                                        <p:tgtEl>
                                          <p:spTgt spid="19">
                                            <p:txEl>
                                              <p:pRg st="4" end="4"/>
                                            </p:txEl>
                                          </p:spTgt>
                                        </p:tgtEl>
                                      </p:cBhvr>
                                    </p:animEffect>
                                    <p:anim calcmode="lin" valueType="num">
                                      <p:cBhvr>
                                        <p:cTn id="3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9">
                                            <p:txEl>
                                              <p:pRg st="5" end="5"/>
                                            </p:txEl>
                                          </p:spTgt>
                                        </p:tgtEl>
                                        <p:attrNameLst>
                                          <p:attrName>style.visibility</p:attrName>
                                        </p:attrNameLst>
                                      </p:cBhvr>
                                      <p:to>
                                        <p:strVal val="visible"/>
                                      </p:to>
                                    </p:set>
                                    <p:animEffect transition="in" filter="fade">
                                      <p:cBhvr>
                                        <p:cTn id="38" dur="1000"/>
                                        <p:tgtEl>
                                          <p:spTgt spid="19">
                                            <p:txEl>
                                              <p:pRg st="5" end="5"/>
                                            </p:txEl>
                                          </p:spTgt>
                                        </p:tgtEl>
                                      </p:cBhvr>
                                    </p:animEffect>
                                    <p:anim calcmode="lin" valueType="num">
                                      <p:cBhvr>
                                        <p:cTn id="39"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19">
                                            <p:txEl>
                                              <p:pRg st="7" end="7"/>
                                            </p:txEl>
                                          </p:spTgt>
                                        </p:tgtEl>
                                        <p:attrNameLst>
                                          <p:attrName>style.visibility</p:attrName>
                                        </p:attrNameLst>
                                      </p:cBhvr>
                                      <p:to>
                                        <p:strVal val="visible"/>
                                      </p:to>
                                    </p:set>
                                    <p:animEffect transition="in" filter="fade">
                                      <p:cBhvr>
                                        <p:cTn id="44" dur="1000"/>
                                        <p:tgtEl>
                                          <p:spTgt spid="19">
                                            <p:txEl>
                                              <p:pRg st="7" end="7"/>
                                            </p:txEl>
                                          </p:spTgt>
                                        </p:tgtEl>
                                      </p:cBhvr>
                                    </p:animEffect>
                                    <p:anim calcmode="lin" valueType="num">
                                      <p:cBhvr>
                                        <p:cTn id="45"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nodeType="afterEffect">
                                  <p:stCondLst>
                                    <p:cond delay="0"/>
                                  </p:stCondLst>
                                  <p:childTnLst>
                                    <p:set>
                                      <p:cBhvr>
                                        <p:cTn id="49" dur="1" fill="hold">
                                          <p:stCondLst>
                                            <p:cond delay="0"/>
                                          </p:stCondLst>
                                        </p:cTn>
                                        <p:tgtEl>
                                          <p:spTgt spid="19">
                                            <p:txEl>
                                              <p:pRg st="8" end="8"/>
                                            </p:txEl>
                                          </p:spTgt>
                                        </p:tgtEl>
                                        <p:attrNameLst>
                                          <p:attrName>style.visibility</p:attrName>
                                        </p:attrNameLst>
                                      </p:cBhvr>
                                      <p:to>
                                        <p:strVal val="visible"/>
                                      </p:to>
                                    </p:set>
                                    <p:animEffect transition="in" filter="fade">
                                      <p:cBhvr>
                                        <p:cTn id="50" dur="1000"/>
                                        <p:tgtEl>
                                          <p:spTgt spid="19">
                                            <p:txEl>
                                              <p:pRg st="8" end="8"/>
                                            </p:txEl>
                                          </p:spTgt>
                                        </p:tgtEl>
                                      </p:cBhvr>
                                    </p:animEffect>
                                    <p:anim calcmode="lin" valueType="num">
                                      <p:cBhvr>
                                        <p:cTn id="51" dur="1000" fill="hold"/>
                                        <p:tgtEl>
                                          <p:spTgt spid="19">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8" end="8"/>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9">
                                            <p:txEl>
                                              <p:pRg st="9" end="9"/>
                                            </p:txEl>
                                          </p:spTgt>
                                        </p:tgtEl>
                                        <p:attrNameLst>
                                          <p:attrName>style.visibility</p:attrName>
                                        </p:attrNameLst>
                                      </p:cBhvr>
                                      <p:to>
                                        <p:strVal val="visible"/>
                                      </p:to>
                                    </p:set>
                                    <p:animEffect transition="in" filter="fade">
                                      <p:cBhvr>
                                        <p:cTn id="56" dur="1000"/>
                                        <p:tgtEl>
                                          <p:spTgt spid="19">
                                            <p:txEl>
                                              <p:pRg st="9" end="9"/>
                                            </p:txEl>
                                          </p:spTgt>
                                        </p:tgtEl>
                                      </p:cBhvr>
                                    </p:animEffect>
                                    <p:anim calcmode="lin" valueType="num">
                                      <p:cBhvr>
                                        <p:cTn id="57" dur="10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nodeType="afterEffect">
                                  <p:stCondLst>
                                    <p:cond delay="0"/>
                                  </p:stCondLst>
                                  <p:childTnLst>
                                    <p:set>
                                      <p:cBhvr>
                                        <p:cTn id="61" dur="1" fill="hold">
                                          <p:stCondLst>
                                            <p:cond delay="0"/>
                                          </p:stCondLst>
                                        </p:cTn>
                                        <p:tgtEl>
                                          <p:spTgt spid="19">
                                            <p:txEl>
                                              <p:pRg st="10" end="10"/>
                                            </p:txEl>
                                          </p:spTgt>
                                        </p:tgtEl>
                                        <p:attrNameLst>
                                          <p:attrName>style.visibility</p:attrName>
                                        </p:attrNameLst>
                                      </p:cBhvr>
                                      <p:to>
                                        <p:strVal val="visible"/>
                                      </p:to>
                                    </p:set>
                                    <p:animEffect transition="in" filter="fade">
                                      <p:cBhvr>
                                        <p:cTn id="62" dur="1000"/>
                                        <p:tgtEl>
                                          <p:spTgt spid="19">
                                            <p:txEl>
                                              <p:pRg st="10" end="10"/>
                                            </p:txEl>
                                          </p:spTgt>
                                        </p:tgtEl>
                                      </p:cBhvr>
                                    </p:animEffect>
                                    <p:anim calcmode="lin" valueType="num">
                                      <p:cBhvr>
                                        <p:cTn id="63" dur="1000" fill="hold"/>
                                        <p:tgtEl>
                                          <p:spTgt spid="19">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9">
                                            <p:txEl>
                                              <p:pRg st="10" end="10"/>
                                            </p:txEl>
                                          </p:spTgt>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nodeType="afterEffect">
                                  <p:stCondLst>
                                    <p:cond delay="0"/>
                                  </p:stCondLst>
                                  <p:childTnLst>
                                    <p:set>
                                      <p:cBhvr>
                                        <p:cTn id="67" dur="1" fill="hold">
                                          <p:stCondLst>
                                            <p:cond delay="0"/>
                                          </p:stCondLst>
                                        </p:cTn>
                                        <p:tgtEl>
                                          <p:spTgt spid="19">
                                            <p:txEl>
                                              <p:pRg st="11" end="11"/>
                                            </p:txEl>
                                          </p:spTgt>
                                        </p:tgtEl>
                                        <p:attrNameLst>
                                          <p:attrName>style.visibility</p:attrName>
                                        </p:attrNameLst>
                                      </p:cBhvr>
                                      <p:to>
                                        <p:strVal val="visible"/>
                                      </p:to>
                                    </p:set>
                                    <p:animEffect transition="in" filter="fade">
                                      <p:cBhvr>
                                        <p:cTn id="68" dur="1000"/>
                                        <p:tgtEl>
                                          <p:spTgt spid="19">
                                            <p:txEl>
                                              <p:pRg st="11" end="11"/>
                                            </p:txEl>
                                          </p:spTgt>
                                        </p:tgtEl>
                                      </p:cBhvr>
                                    </p:animEffect>
                                    <p:anim calcmode="lin" valueType="num">
                                      <p:cBhvr>
                                        <p:cTn id="69" dur="10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26893" y="1549844"/>
            <a:ext cx="7516046" cy="5191168"/>
          </a:xfrm>
          <a:prstGeom prst="rect">
            <a:avLst/>
          </a:prstGeom>
        </p:spPr>
      </p:pic>
      <p:pic>
        <p:nvPicPr>
          <p:cNvPr id="2" name="Picture 1"/>
          <p:cNvPicPr>
            <a:picLocks noChangeAspect="1"/>
          </p:cNvPicPr>
          <p:nvPr/>
        </p:nvPicPr>
        <p:blipFill>
          <a:blip r:embed="rId3"/>
          <a:stretch>
            <a:fillRect/>
          </a:stretch>
        </p:blipFill>
        <p:spPr>
          <a:xfrm>
            <a:off x="4326893" y="1549844"/>
            <a:ext cx="7500123" cy="5191168"/>
          </a:xfrm>
          <a:prstGeom prst="rect">
            <a:avLst/>
          </a:prstGeom>
        </p:spPr>
      </p:pic>
      <p:sp>
        <p:nvSpPr>
          <p:cNvPr id="18"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4">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
        <p:nvSpPr>
          <p:cNvPr id="19" name="TextBox 18"/>
          <p:cNvSpPr txBox="1"/>
          <p:nvPr/>
        </p:nvSpPr>
        <p:spPr>
          <a:xfrm>
            <a:off x="237012" y="2464244"/>
            <a:ext cx="3725388" cy="1815882"/>
          </a:xfrm>
          <a:prstGeom prst="rect">
            <a:avLst/>
          </a:prstGeom>
          <a:noFill/>
        </p:spPr>
        <p:txBody>
          <a:bodyPr wrap="square" rtlCol="0">
            <a:spAutoFit/>
          </a:bodyPr>
          <a:lstStyle/>
          <a:p>
            <a:pPr marL="457200" indent="-457200" algn="just">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Nhấp </a:t>
            </a:r>
            <a:r>
              <a:rPr lang="en-US" sz="2800">
                <a:latin typeface="Times New Roman" panose="02020603050405020304" pitchFamily="18" charset="0"/>
                <a:cs typeface="Times New Roman" panose="02020603050405020304" pitchFamily="18" charset="0"/>
              </a:rPr>
              <a:t>chuột tại đầu đoạn văn </a:t>
            </a:r>
            <a:r>
              <a:rPr lang="en-US" sz="2800" smtClean="0">
                <a:latin typeface="Times New Roman" panose="02020603050405020304" pitchFamily="18" charset="0"/>
                <a:cs typeface="Times New Roman" panose="02020603050405020304" pitchFamily="18" charset="0"/>
              </a:rPr>
              <a:t>bản.</a:t>
            </a:r>
          </a:p>
          <a:p>
            <a:pPr marL="457200" indent="-457200" algn="just">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Kéo </a:t>
            </a:r>
            <a:r>
              <a:rPr lang="en-US" sz="2800">
                <a:latin typeface="Times New Roman" panose="02020603050405020304" pitchFamily="18" charset="0"/>
                <a:cs typeface="Times New Roman" panose="02020603050405020304" pitchFamily="18" charset="0"/>
              </a:rPr>
              <a:t>thả chuột đến hết đoạn </a:t>
            </a:r>
            <a:r>
              <a:rPr lang="en-US" sz="2800" smtClean="0">
                <a:latin typeface="Times New Roman" panose="02020603050405020304" pitchFamily="18" charset="0"/>
                <a:cs typeface="Times New Roman" panose="02020603050405020304" pitchFamily="18" charset="0"/>
              </a:rPr>
              <a:t>văn.</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4476523" y="957252"/>
            <a:ext cx="7196451"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Đánh </a:t>
            </a:r>
            <a:r>
              <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dấu khối văn bản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8" name="Picture 2" descr="Hình ảnh có liên qua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69909" y="4317292"/>
            <a:ext cx="1405755" cy="23445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6" action="ppaction://hlinksldjump" tooltip="Nhấp chuột vào hình này. Kết thúc slide khi &quot;hết đoạn văn&quot; xuất hiện."/>
          </p:cNvPr>
          <p:cNvSpPr txBox="1"/>
          <p:nvPr/>
        </p:nvSpPr>
        <p:spPr>
          <a:xfrm>
            <a:off x="751142" y="4991526"/>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961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1000"/>
                                        <p:tgtEl>
                                          <p:spTgt spid="19">
                                            <p:txEl>
                                              <p:pRg st="1" end="1"/>
                                            </p:txEl>
                                          </p:spTgt>
                                        </p:tgtEl>
                                      </p:cBhvr>
                                    </p:animEffect>
                                    <p:anim calcmode="lin" valueType="num">
                                      <p:cBhvr>
                                        <p:cTn id="1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ickey" descr="Image result for Computer mous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55772" y="-34525"/>
            <a:ext cx="1849271" cy="21111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3"/>
          <a:stretch>
            <a:fillRect/>
          </a:stretch>
        </p:blipFill>
        <p:spPr>
          <a:xfrm>
            <a:off x="4326893" y="1542099"/>
            <a:ext cx="7527259" cy="5198912"/>
          </a:xfrm>
          <a:prstGeom prst="rect">
            <a:avLst/>
          </a:prstGeom>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 động bổ sung:</a:t>
            </a:r>
            <a:r>
              <a:rPr lang="en-US" sz="3600">
                <a:ln w="0"/>
                <a:solidFill>
                  <a:srgbClr val="FFC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Kiến thức IC3 Spark</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4476523" y="957252"/>
            <a:ext cx="7196451" cy="523220"/>
          </a:xfrm>
          <a:prstGeom prst="rect">
            <a:avLst/>
          </a:prstGeom>
          <a:noFill/>
        </p:spPr>
        <p:txBody>
          <a:bodyPr wrap="square" rtlCol="0">
            <a:spAutoFit/>
          </a:bodyPr>
          <a:lstStyle/>
          <a:p>
            <a:pPr algn="r"/>
            <a:r>
              <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Đánh dấu </a:t>
            </a: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khối văn bản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1" name="TextBox 20">
            <a:hlinkClick r:id="rId4" action="ppaction://hlinksldjump" tooltip="Nhấp chuột vào hình này. Kết thúc slide khi &quot;Ctrl+A&quot;  xuất hiện."/>
          </p:cNvPr>
          <p:cNvSpPr txBox="1"/>
          <p:nvPr/>
        </p:nvSpPr>
        <p:spPr>
          <a:xfrm>
            <a:off x="1633922" y="895442"/>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4789714" y="1765874"/>
            <a:ext cx="452642" cy="2045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1252990" y="2310588"/>
            <a:ext cx="561164" cy="2040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4326893" y="1542099"/>
            <a:ext cx="7518903" cy="5193141"/>
            <a:chOff x="4326892" y="1547869"/>
            <a:chExt cx="7518903" cy="5193141"/>
          </a:xfrm>
        </p:grpSpPr>
        <p:pic>
          <p:nvPicPr>
            <p:cNvPr id="38" name="Picture 37"/>
            <p:cNvPicPr>
              <a:picLocks noChangeAspect="1"/>
            </p:cNvPicPr>
            <p:nvPr/>
          </p:nvPicPr>
          <p:blipFill>
            <a:blip r:embed="rId5"/>
            <a:stretch>
              <a:fillRect/>
            </a:stretch>
          </p:blipFill>
          <p:spPr>
            <a:xfrm>
              <a:off x="4326892" y="1547869"/>
              <a:ext cx="7518903" cy="5193141"/>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432921" y="2514599"/>
              <a:ext cx="2359461" cy="701284"/>
            </a:xfrm>
            <a:prstGeom prst="rect">
              <a:avLst/>
            </a:prstGeom>
          </p:spPr>
        </p:pic>
      </p:grpSp>
      <p:sp>
        <p:nvSpPr>
          <p:cNvPr id="41" name="Rounded Rectangle 40"/>
          <p:cNvSpPr/>
          <p:nvPr/>
        </p:nvSpPr>
        <p:spPr>
          <a:xfrm>
            <a:off x="9653106" y="2508985"/>
            <a:ext cx="2128389" cy="1828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7"/>
          <a:stretch>
            <a:fillRect/>
          </a:stretch>
        </p:blipFill>
        <p:spPr>
          <a:xfrm>
            <a:off x="4326893" y="1542099"/>
            <a:ext cx="7511619" cy="5188110"/>
          </a:xfrm>
          <a:prstGeom prst="rect">
            <a:avLst/>
          </a:prstGeom>
        </p:spPr>
      </p:pic>
      <p:sp>
        <p:nvSpPr>
          <p:cNvPr id="22" name="TextBox 21"/>
          <p:cNvSpPr txBox="1"/>
          <p:nvPr/>
        </p:nvSpPr>
        <p:spPr>
          <a:xfrm>
            <a:off x="168935" y="2349647"/>
            <a:ext cx="3776892" cy="492443"/>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 </a:t>
            </a:r>
            <a:r>
              <a:rPr lang="en-US" sz="2600" smtClean="0">
                <a:solidFill>
                  <a:srgbClr val="0000FF"/>
                </a:solidFill>
                <a:latin typeface="Times New Roman" panose="02020603050405020304" pitchFamily="18" charset="0"/>
                <a:cs typeface="Times New Roman" panose="02020603050405020304" pitchFamily="18" charset="0"/>
              </a:rPr>
              <a:t>Đánh dấu khối liên tục:</a:t>
            </a:r>
            <a:endParaRPr lang="en-US" sz="2600" dirty="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4342786" y="1552899"/>
            <a:ext cx="7495981" cy="5177309"/>
          </a:xfrm>
          <a:prstGeom prst="rect">
            <a:avLst/>
          </a:prstGeom>
        </p:spPr>
      </p:pic>
      <p:sp>
        <p:nvSpPr>
          <p:cNvPr id="30" name="Oval 29"/>
          <p:cNvSpPr/>
          <p:nvPr/>
        </p:nvSpPr>
        <p:spPr>
          <a:xfrm>
            <a:off x="5158492" y="3313513"/>
            <a:ext cx="284957" cy="284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9"/>
          <a:stretch>
            <a:fillRect/>
          </a:stretch>
        </p:blipFill>
        <p:spPr>
          <a:xfrm>
            <a:off x="4342786" y="1552899"/>
            <a:ext cx="7511620" cy="5188110"/>
          </a:xfrm>
          <a:prstGeom prst="rect">
            <a:avLst/>
          </a:prstGeom>
        </p:spPr>
      </p:pic>
      <p:sp>
        <p:nvSpPr>
          <p:cNvPr id="31" name="Oval 30"/>
          <p:cNvSpPr/>
          <p:nvPr/>
        </p:nvSpPr>
        <p:spPr>
          <a:xfrm>
            <a:off x="6148710" y="4337159"/>
            <a:ext cx="284957" cy="284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a:stretch>
            <a:fillRect/>
          </a:stretch>
        </p:blipFill>
        <p:spPr>
          <a:xfrm>
            <a:off x="4338908" y="1536328"/>
            <a:ext cx="7519973" cy="5193880"/>
          </a:xfrm>
          <a:prstGeom prst="rect">
            <a:avLst/>
          </a:prstGeom>
        </p:spPr>
      </p:pic>
      <p:pic>
        <p:nvPicPr>
          <p:cNvPr id="15" name="Picture 14"/>
          <p:cNvPicPr>
            <a:picLocks noChangeAspect="1"/>
          </p:cNvPicPr>
          <p:nvPr/>
        </p:nvPicPr>
        <p:blipFill>
          <a:blip r:embed="rId11"/>
          <a:stretch>
            <a:fillRect/>
          </a:stretch>
        </p:blipFill>
        <p:spPr>
          <a:xfrm>
            <a:off x="4330424" y="1538182"/>
            <a:ext cx="7517288" cy="5192025"/>
          </a:xfrm>
          <a:prstGeom prst="rect">
            <a:avLst/>
          </a:prstGeom>
        </p:spPr>
      </p:pic>
      <p:pic>
        <p:nvPicPr>
          <p:cNvPr id="12" name="Picture 11"/>
          <p:cNvPicPr>
            <a:picLocks noChangeAspect="1"/>
          </p:cNvPicPr>
          <p:nvPr/>
        </p:nvPicPr>
        <p:blipFill>
          <a:blip r:embed="rId12"/>
          <a:stretch>
            <a:fillRect/>
          </a:stretch>
        </p:blipFill>
        <p:spPr>
          <a:xfrm>
            <a:off x="4341984" y="1553689"/>
            <a:ext cx="7494836" cy="5176518"/>
          </a:xfrm>
          <a:prstGeom prst="rect">
            <a:avLst/>
          </a:prstGeom>
        </p:spPr>
      </p:pic>
      <p:sp>
        <p:nvSpPr>
          <p:cNvPr id="32" name="TextBox 31"/>
          <p:cNvSpPr txBox="1"/>
          <p:nvPr/>
        </p:nvSpPr>
        <p:spPr>
          <a:xfrm>
            <a:off x="164206" y="2350769"/>
            <a:ext cx="3776892" cy="892552"/>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 </a:t>
            </a:r>
            <a:r>
              <a:rPr lang="en-US" sz="2600" smtClean="0">
                <a:solidFill>
                  <a:srgbClr val="0000FF"/>
                </a:solidFill>
                <a:latin typeface="Times New Roman" panose="02020603050405020304" pitchFamily="18" charset="0"/>
                <a:cs typeface="Times New Roman" panose="02020603050405020304" pitchFamily="18" charset="0"/>
              </a:rPr>
              <a:t>Đánh dấu khối không liên tục:</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9097" y="3313513"/>
            <a:ext cx="3776892" cy="892552"/>
          </a:xfrm>
          <a:prstGeom prst="rect">
            <a:avLst/>
          </a:prstGeom>
          <a:noFill/>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1</a:t>
            </a:r>
            <a:r>
              <a:rPr lang="en-US" sz="2600" smtClean="0">
                <a:latin typeface="Times New Roman" panose="02020603050405020304" pitchFamily="18" charset="0"/>
                <a:cs typeface="Times New Roman" panose="02020603050405020304" pitchFamily="18" charset="0"/>
              </a:rPr>
              <a:t>. Nhấp chuột chọn phần văn bản cần đánh dấu.</a:t>
            </a:r>
            <a:endParaRPr lang="en-US" sz="26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64206" y="4197966"/>
            <a:ext cx="3776892" cy="492443"/>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 Nhấn giữ phím </a:t>
            </a:r>
            <a:r>
              <a:rPr lang="en-US" sz="2600" b="1" smtClean="0">
                <a:latin typeface="Times New Roman" panose="02020603050405020304" pitchFamily="18" charset="0"/>
                <a:cs typeface="Times New Roman" panose="02020603050405020304" pitchFamily="18" charset="0"/>
              </a:rPr>
              <a:t>Ctrl</a:t>
            </a:r>
            <a:r>
              <a:rPr lang="en-US" sz="260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80741" y="4690409"/>
            <a:ext cx="3776892" cy="1292662"/>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3</a:t>
            </a:r>
            <a:r>
              <a:rPr lang="en-US" sz="2600">
                <a:latin typeface="Times New Roman" panose="02020603050405020304" pitchFamily="18" charset="0"/>
                <a:cs typeface="Times New Roman" panose="02020603050405020304" pitchFamily="18" charset="0"/>
              </a:rPr>
              <a:t>. Nhấp chuột chọn phần văn bản cần đánh </a:t>
            </a:r>
            <a:r>
              <a:rPr lang="en-US" sz="2600" smtClean="0">
                <a:latin typeface="Times New Roman" panose="02020603050405020304" pitchFamily="18" charset="0"/>
                <a:cs typeface="Times New Roman" panose="02020603050405020304" pitchFamily="18" charset="0"/>
              </a:rPr>
              <a:t>dấu tiếp theo…</a:t>
            </a:r>
            <a:endParaRPr lang="en-US" sz="26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92716" y="2798891"/>
            <a:ext cx="3776892" cy="892552"/>
          </a:xfrm>
          <a:prstGeom prst="rect">
            <a:avLst/>
          </a:prstGeom>
          <a:noFill/>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1</a:t>
            </a:r>
            <a:r>
              <a:rPr lang="en-US" sz="2600" smtClean="0">
                <a:latin typeface="Times New Roman" panose="02020603050405020304" pitchFamily="18" charset="0"/>
                <a:cs typeface="Times New Roman" panose="02020603050405020304" pitchFamily="18" charset="0"/>
              </a:rPr>
              <a:t>. Nhấp chuột ở đầu đoạn văn bản cần đánh dấu.</a:t>
            </a:r>
            <a:endParaRPr lang="en-US" sz="26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67825" y="3683344"/>
            <a:ext cx="3776892" cy="492443"/>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 Nhấn giữ phím </a:t>
            </a:r>
            <a:r>
              <a:rPr lang="en-US" sz="2600" b="1" smtClean="0">
                <a:latin typeface="Times New Roman" panose="02020603050405020304" pitchFamily="18" charset="0"/>
                <a:cs typeface="Times New Roman" panose="02020603050405020304" pitchFamily="18" charset="0"/>
              </a:rPr>
              <a:t>Shift</a:t>
            </a:r>
            <a:r>
              <a:rPr lang="en-US" sz="260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84360" y="4175787"/>
            <a:ext cx="3776892" cy="892552"/>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3</a:t>
            </a:r>
            <a:r>
              <a:rPr lang="en-US" sz="2600" smtClean="0">
                <a:latin typeface="Times New Roman" panose="02020603050405020304" pitchFamily="18" charset="0"/>
                <a:cs typeface="Times New Roman" panose="02020603050405020304" pitchFamily="18" charset="0"/>
              </a:rPr>
              <a:t>. Nhấp chuột ở cuối đoạn văn bản cần đánh dấu.</a:t>
            </a:r>
            <a:endParaRPr lang="en-US" sz="26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77419" y="2348231"/>
            <a:ext cx="3776892" cy="892552"/>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 </a:t>
            </a:r>
            <a:r>
              <a:rPr lang="en-US" sz="2600" smtClean="0">
                <a:solidFill>
                  <a:srgbClr val="0000FF"/>
                </a:solidFill>
                <a:latin typeface="Times New Roman" panose="02020603050405020304" pitchFamily="18" charset="0"/>
                <a:cs typeface="Times New Roman" panose="02020603050405020304" pitchFamily="18" charset="0"/>
              </a:rPr>
              <a:t>Đánh dấu khối toàn bộ văn bản.</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8935" y="3214698"/>
            <a:ext cx="3776892" cy="492443"/>
          </a:xfrm>
          <a:prstGeom prst="rect">
            <a:avLst/>
          </a:prstGeom>
          <a:noFill/>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1</a:t>
            </a:r>
            <a:r>
              <a:rPr lang="en-US" sz="2600" smtClean="0">
                <a:latin typeface="Times New Roman" panose="02020603050405020304" pitchFamily="18" charset="0"/>
                <a:cs typeface="Times New Roman" panose="02020603050405020304" pitchFamily="18" charset="0"/>
              </a:rPr>
              <a:t>. Chọn thẻ </a:t>
            </a:r>
            <a:r>
              <a:rPr lang="en-US" sz="2600" b="1" smtClean="0">
                <a:latin typeface="Times New Roman" panose="02020603050405020304" pitchFamily="18" charset="0"/>
                <a:cs typeface="Times New Roman" panose="02020603050405020304" pitchFamily="18" charset="0"/>
              </a:rPr>
              <a:t>Home</a:t>
            </a:r>
            <a:r>
              <a:rPr lang="en-US" sz="260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52400" y="3769764"/>
            <a:ext cx="3776892" cy="892552"/>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 Trong nhóm </a:t>
            </a:r>
            <a:r>
              <a:rPr lang="en-US" sz="2600" b="1" smtClean="0">
                <a:latin typeface="Times New Roman" panose="02020603050405020304" pitchFamily="18" charset="0"/>
                <a:cs typeface="Times New Roman" panose="02020603050405020304" pitchFamily="18" charset="0"/>
              </a:rPr>
              <a:t>Editing</a:t>
            </a:r>
            <a:r>
              <a:rPr lang="en-US" sz="2600" smtClean="0">
                <a:latin typeface="Times New Roman" panose="02020603050405020304" pitchFamily="18" charset="0"/>
                <a:cs typeface="Times New Roman" panose="02020603050405020304" pitchFamily="18" charset="0"/>
              </a:rPr>
              <a:t>, chọn </a:t>
            </a:r>
            <a:r>
              <a:rPr lang="en-US" sz="2600" b="1" smtClean="0">
                <a:latin typeface="Times New Roman" panose="02020603050405020304" pitchFamily="18" charset="0"/>
                <a:cs typeface="Times New Roman" panose="02020603050405020304" pitchFamily="18" charset="0"/>
              </a:rPr>
              <a:t>Select</a:t>
            </a:r>
            <a:r>
              <a:rPr lang="en-US" sz="260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68935" y="5146660"/>
            <a:ext cx="3968678" cy="861774"/>
          </a:xfrm>
          <a:prstGeom prst="rect">
            <a:avLst/>
          </a:prstGeom>
          <a:noFill/>
        </p:spPr>
        <p:txBody>
          <a:bodyPr wrap="square" rtlCol="0">
            <a:spAutoFit/>
          </a:bodyPr>
          <a:lstStyle/>
          <a:p>
            <a:pPr algn="just"/>
            <a:r>
              <a:rPr lang="en-US" sz="2600" i="1" smtClean="0">
                <a:latin typeface="Times New Roman" panose="02020603050405020304" pitchFamily="18" charset="0"/>
                <a:cs typeface="Times New Roman" panose="02020603050405020304" pitchFamily="18" charset="0"/>
              </a:rPr>
              <a:t>Hoặc</a:t>
            </a:r>
            <a:r>
              <a:rPr lang="en-US" sz="260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400" smtClean="0">
                <a:latin typeface="Times New Roman" panose="02020603050405020304" pitchFamily="18" charset="0"/>
                <a:cs typeface="Times New Roman" panose="02020603050405020304" pitchFamily="18" charset="0"/>
              </a:rPr>
              <a:t>Nhấn tổ hợp phím </a:t>
            </a:r>
            <a:r>
              <a:rPr lang="en-US" sz="2400" b="1" smtClean="0">
                <a:latin typeface="Times New Roman" panose="02020603050405020304" pitchFamily="18" charset="0"/>
                <a:cs typeface="Times New Roman" panose="02020603050405020304" pitchFamily="18" charset="0"/>
              </a:rPr>
              <a:t>Ctrl+A.</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68935" y="4654217"/>
            <a:ext cx="3776892" cy="492443"/>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3</a:t>
            </a:r>
            <a:r>
              <a:rPr lang="en-US" sz="2600" smtClean="0">
                <a:latin typeface="Times New Roman" panose="02020603050405020304" pitchFamily="18" charset="0"/>
                <a:cs typeface="Times New Roman" panose="02020603050405020304" pitchFamily="18" charset="0"/>
              </a:rPr>
              <a:t>. Chọn </a:t>
            </a:r>
            <a:r>
              <a:rPr lang="en-US" sz="2600" b="1" smtClean="0">
                <a:latin typeface="Times New Roman" panose="02020603050405020304" pitchFamily="18" charset="0"/>
                <a:cs typeface="Times New Roman" panose="02020603050405020304" pitchFamily="18" charset="0"/>
              </a:rPr>
              <a:t>Select All</a:t>
            </a:r>
            <a:r>
              <a:rPr lang="en-US" sz="260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pic>
        <p:nvPicPr>
          <p:cNvPr id="40" name="Picture 39"/>
          <p:cNvPicPr/>
          <p:nvPr/>
        </p:nvPicPr>
        <p:blipFill>
          <a:blip r:embed="rId13">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Tree>
    <p:extLst>
      <p:ext uri="{BB962C8B-B14F-4D97-AF65-F5344CB8AC3E}">
        <p14:creationId xmlns:p14="http://schemas.microsoft.com/office/powerpoint/2010/main" val="2696172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1000"/>
                            </p:stCondLst>
                            <p:childTnLst>
                              <p:par>
                                <p:cTn id="20" presetID="6" presetClass="emph" presetSubtype="0" repeatCount="indefinite" fill="hold" grpId="0" nodeType="afterEffect">
                                  <p:stCondLst>
                                    <p:cond delay="0"/>
                                  </p:stCondLst>
                                  <p:childTnLst>
                                    <p:animScale>
                                      <p:cBhvr>
                                        <p:cTn id="21" dur="2000" fill="hold"/>
                                        <p:tgtEl>
                                          <p:spTgt spid="30"/>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1" nodeType="after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par>
                          <p:cTn id="41" fill="hold">
                            <p:stCondLst>
                              <p:cond delay="1000"/>
                            </p:stCondLst>
                            <p:childTnLst>
                              <p:par>
                                <p:cTn id="42" presetID="6" presetClass="emph" presetSubtype="0" repeatCount="indefinite" fill="hold" grpId="0" nodeType="afterEffect">
                                  <p:stCondLst>
                                    <p:cond delay="0"/>
                                  </p:stCondLst>
                                  <p:childTnLst>
                                    <p:animScale>
                                      <p:cBhvr>
                                        <p:cTn id="43" dur="2000" fill="hold"/>
                                        <p:tgtEl>
                                          <p:spTgt spid="31"/>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3"/>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30"/>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4"/>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6"/>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1" presetClass="entr" presetSubtype="0"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1" presetClass="entr" presetSubtype="0" fill="hold" nodeType="afterEffect">
                                  <p:stCondLst>
                                    <p:cond delay="0"/>
                                  </p:stCondLst>
                                  <p:childTnLst>
                                    <p:set>
                                      <p:cBhvr>
                                        <p:cTn id="96" dur="1" fill="hold">
                                          <p:stCondLst>
                                            <p:cond delay="0"/>
                                          </p:stCondLst>
                                        </p:cTn>
                                        <p:tgtEl>
                                          <p:spTgt spid="1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32"/>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5"/>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6"/>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1000"/>
                                        <p:tgtEl>
                                          <p:spTgt spid="9"/>
                                        </p:tgtEl>
                                      </p:cBhvr>
                                    </p:animEffect>
                                    <p:anim calcmode="lin" valueType="num">
                                      <p:cBhvr>
                                        <p:cTn id="118" dur="1000" fill="hold"/>
                                        <p:tgtEl>
                                          <p:spTgt spid="9"/>
                                        </p:tgtEl>
                                        <p:attrNameLst>
                                          <p:attrName>ppt_x</p:attrName>
                                        </p:attrNameLst>
                                      </p:cBhvr>
                                      <p:tavLst>
                                        <p:tav tm="0">
                                          <p:val>
                                            <p:strVal val="#ppt_x"/>
                                          </p:val>
                                        </p:tav>
                                        <p:tav tm="100000">
                                          <p:val>
                                            <p:strVal val="#ppt_x"/>
                                          </p:val>
                                        </p:tav>
                                      </p:tavLst>
                                    </p:anim>
                                    <p:anim calcmode="lin" valueType="num">
                                      <p:cBhvr>
                                        <p:cTn id="119" dur="1000" fill="hold"/>
                                        <p:tgtEl>
                                          <p:spTgt spid="9"/>
                                        </p:tgtEl>
                                        <p:attrNameLst>
                                          <p:attrName>ppt_y</p:attrName>
                                        </p:attrNameLst>
                                      </p:cBhvr>
                                      <p:tavLst>
                                        <p:tav tm="0">
                                          <p:val>
                                            <p:strVal val="#ppt_y+.1"/>
                                          </p:val>
                                        </p:tav>
                                        <p:tav tm="100000">
                                          <p:val>
                                            <p:strVal val="#ppt_y"/>
                                          </p:val>
                                        </p:tav>
                                      </p:tavLst>
                                    </p:anim>
                                  </p:childTnLst>
                                </p:cTn>
                              </p:par>
                            </p:childTnLst>
                          </p:cTn>
                        </p:par>
                        <p:par>
                          <p:cTn id="120" fill="hold">
                            <p:stCondLst>
                              <p:cond delay="1000"/>
                            </p:stCondLst>
                            <p:childTnLst>
                              <p:par>
                                <p:cTn id="121" presetID="6" presetClass="entr" presetSubtype="16" fill="hold" nodeType="after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circle(in)">
                                      <p:cBhvr>
                                        <p:cTn id="123" dur="2000"/>
                                        <p:tgtEl>
                                          <p:spTgt spid="3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500" fill="hold"/>
                                        <p:tgtEl>
                                          <p:spTgt spid="25"/>
                                        </p:tgtEl>
                                        <p:attrNameLst>
                                          <p:attrName>ppt_w</p:attrName>
                                        </p:attrNameLst>
                                      </p:cBhvr>
                                      <p:tavLst>
                                        <p:tav tm="0">
                                          <p:val>
                                            <p:fltVal val="0"/>
                                          </p:val>
                                        </p:tav>
                                        <p:tav tm="100000">
                                          <p:val>
                                            <p:strVal val="#ppt_w"/>
                                          </p:val>
                                        </p:tav>
                                      </p:tavLst>
                                    </p:anim>
                                    <p:anim calcmode="lin" valueType="num">
                                      <p:cBhvr>
                                        <p:cTn id="127" dur="500" fill="hold"/>
                                        <p:tgtEl>
                                          <p:spTgt spid="25"/>
                                        </p:tgtEl>
                                        <p:attrNameLst>
                                          <p:attrName>ppt_h</p:attrName>
                                        </p:attrNameLst>
                                      </p:cBhvr>
                                      <p:tavLst>
                                        <p:tav tm="0">
                                          <p:val>
                                            <p:fltVal val="0"/>
                                          </p:val>
                                        </p:tav>
                                        <p:tav tm="100000">
                                          <p:val>
                                            <p:strVal val="#ppt_h"/>
                                          </p:val>
                                        </p:tav>
                                      </p:tavLst>
                                    </p:anim>
                                    <p:animEffect transition="in" filter="fade">
                                      <p:cBhvr>
                                        <p:cTn id="128" dur="500"/>
                                        <p:tgtEl>
                                          <p:spTgt spid="25"/>
                                        </p:tgtEl>
                                      </p:cBhvr>
                                    </p:animEffect>
                                  </p:childTnLst>
                                </p:cTn>
                              </p:par>
                            </p:childTnLst>
                          </p:cTn>
                        </p:par>
                        <p:par>
                          <p:cTn id="129" fill="hold">
                            <p:stCondLst>
                              <p:cond delay="3000"/>
                            </p:stCondLst>
                            <p:childTnLst>
                              <p:par>
                                <p:cTn id="130" presetID="6" presetClass="emph" presetSubtype="0" repeatCount="indefinite" autoRev="1" fill="hold" grpId="1" nodeType="afterEffect">
                                  <p:stCondLst>
                                    <p:cond delay="0"/>
                                  </p:stCondLst>
                                  <p:childTnLst>
                                    <p:animScale>
                                      <p:cBhvr>
                                        <p:cTn id="131" dur="2000" fill="hold"/>
                                        <p:tgtEl>
                                          <p:spTgt spid="25"/>
                                        </p:tgtEl>
                                      </p:cBhvr>
                                      <p:by x="120000" y="120000"/>
                                    </p:animScale>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13"/>
                                        </p:tgtEl>
                                        <p:attrNameLst>
                                          <p:attrName>style.visibility</p:attrName>
                                        </p:attrNameLst>
                                      </p:cBhvr>
                                      <p:to>
                                        <p:strVal val="visible"/>
                                      </p:to>
                                    </p:set>
                                    <p:animEffect transition="in" filter="fade">
                                      <p:cBhvr>
                                        <p:cTn id="136" dur="1000"/>
                                        <p:tgtEl>
                                          <p:spTgt spid="13"/>
                                        </p:tgtEl>
                                      </p:cBhvr>
                                    </p:animEffect>
                                    <p:anim calcmode="lin" valueType="num">
                                      <p:cBhvr>
                                        <p:cTn id="137" dur="1000" fill="hold"/>
                                        <p:tgtEl>
                                          <p:spTgt spid="13"/>
                                        </p:tgtEl>
                                        <p:attrNameLst>
                                          <p:attrName>ppt_x</p:attrName>
                                        </p:attrNameLst>
                                      </p:cBhvr>
                                      <p:tavLst>
                                        <p:tav tm="0">
                                          <p:val>
                                            <p:strVal val="#ppt_x"/>
                                          </p:val>
                                        </p:tav>
                                        <p:tav tm="100000">
                                          <p:val>
                                            <p:strVal val="#ppt_x"/>
                                          </p:val>
                                        </p:tav>
                                      </p:tavLst>
                                    </p:anim>
                                    <p:anim calcmode="lin" valueType="num">
                                      <p:cBhvr>
                                        <p:cTn id="138" dur="1000" fill="hold"/>
                                        <p:tgtEl>
                                          <p:spTgt spid="13"/>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500" fill="hold"/>
                                        <p:tgtEl>
                                          <p:spTgt spid="29"/>
                                        </p:tgtEl>
                                        <p:attrNameLst>
                                          <p:attrName>ppt_w</p:attrName>
                                        </p:attrNameLst>
                                      </p:cBhvr>
                                      <p:tavLst>
                                        <p:tav tm="0">
                                          <p:val>
                                            <p:fltVal val="0"/>
                                          </p:val>
                                        </p:tav>
                                        <p:tav tm="100000">
                                          <p:val>
                                            <p:strVal val="#ppt_w"/>
                                          </p:val>
                                        </p:tav>
                                      </p:tavLst>
                                    </p:anim>
                                    <p:anim calcmode="lin" valueType="num">
                                      <p:cBhvr>
                                        <p:cTn id="142" dur="500" fill="hold"/>
                                        <p:tgtEl>
                                          <p:spTgt spid="29"/>
                                        </p:tgtEl>
                                        <p:attrNameLst>
                                          <p:attrName>ppt_h</p:attrName>
                                        </p:attrNameLst>
                                      </p:cBhvr>
                                      <p:tavLst>
                                        <p:tav tm="0">
                                          <p:val>
                                            <p:fltVal val="0"/>
                                          </p:val>
                                        </p:tav>
                                        <p:tav tm="100000">
                                          <p:val>
                                            <p:strVal val="#ppt_h"/>
                                          </p:val>
                                        </p:tav>
                                      </p:tavLst>
                                    </p:anim>
                                    <p:animEffect transition="in" filter="fade">
                                      <p:cBhvr>
                                        <p:cTn id="143" dur="500"/>
                                        <p:tgtEl>
                                          <p:spTgt spid="29"/>
                                        </p:tgtEl>
                                      </p:cBhvr>
                                    </p:animEffect>
                                  </p:childTnLst>
                                </p:cTn>
                              </p:par>
                            </p:childTnLst>
                          </p:cTn>
                        </p:par>
                        <p:par>
                          <p:cTn id="144" fill="hold">
                            <p:stCondLst>
                              <p:cond delay="1000"/>
                            </p:stCondLst>
                            <p:childTnLst>
                              <p:par>
                                <p:cTn id="145" presetID="6" presetClass="emph" presetSubtype="0" repeatCount="indefinite" autoRev="1" fill="hold" grpId="1" nodeType="afterEffect">
                                  <p:stCondLst>
                                    <p:cond delay="0"/>
                                  </p:stCondLst>
                                  <p:childTnLst>
                                    <p:animScale>
                                      <p:cBhvr>
                                        <p:cTn id="146" dur="2000" fill="hold"/>
                                        <p:tgtEl>
                                          <p:spTgt spid="29"/>
                                        </p:tgtEl>
                                      </p:cBhvr>
                                      <p:by x="120000" y="120000"/>
                                    </p:animScale>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3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fade">
                                      <p:cBhvr>
                                        <p:cTn id="155" dur="1000"/>
                                        <p:tgtEl>
                                          <p:spTgt spid="28"/>
                                        </p:tgtEl>
                                      </p:cBhvr>
                                    </p:animEffect>
                                    <p:anim calcmode="lin" valueType="num">
                                      <p:cBhvr>
                                        <p:cTn id="156" dur="1000" fill="hold"/>
                                        <p:tgtEl>
                                          <p:spTgt spid="28"/>
                                        </p:tgtEl>
                                        <p:attrNameLst>
                                          <p:attrName>ppt_x</p:attrName>
                                        </p:attrNameLst>
                                      </p:cBhvr>
                                      <p:tavLst>
                                        <p:tav tm="0">
                                          <p:val>
                                            <p:strVal val="#ppt_x"/>
                                          </p:val>
                                        </p:tav>
                                        <p:tav tm="100000">
                                          <p:val>
                                            <p:strVal val="#ppt_x"/>
                                          </p:val>
                                        </p:tav>
                                      </p:tavLst>
                                    </p:anim>
                                    <p:anim calcmode="lin" valueType="num">
                                      <p:cBhvr>
                                        <p:cTn id="157" dur="1000" fill="hold"/>
                                        <p:tgtEl>
                                          <p:spTgt spid="28"/>
                                        </p:tgtEl>
                                        <p:attrNameLst>
                                          <p:attrName>ppt_y</p:attrName>
                                        </p:attrNameLst>
                                      </p:cBhvr>
                                      <p:tavLst>
                                        <p:tav tm="0">
                                          <p:val>
                                            <p:strVal val="#ppt_y+.1"/>
                                          </p:val>
                                        </p:tav>
                                        <p:tav tm="100000">
                                          <p:val>
                                            <p:strVal val="#ppt_y"/>
                                          </p:val>
                                        </p:tav>
                                      </p:tavLst>
                                    </p:anim>
                                  </p:childTnLst>
                                </p:cTn>
                              </p:par>
                              <p:par>
                                <p:cTn id="158" presetID="53" presetClass="entr" presetSubtype="16" fill="hold" grpId="0" nodeType="withEffect">
                                  <p:stCondLst>
                                    <p:cond delay="0"/>
                                  </p:stCondLst>
                                  <p:childTnLst>
                                    <p:set>
                                      <p:cBhvr>
                                        <p:cTn id="159" dur="1" fill="hold">
                                          <p:stCondLst>
                                            <p:cond delay="0"/>
                                          </p:stCondLst>
                                        </p:cTn>
                                        <p:tgtEl>
                                          <p:spTgt spid="41"/>
                                        </p:tgtEl>
                                        <p:attrNameLst>
                                          <p:attrName>style.visibility</p:attrName>
                                        </p:attrNameLst>
                                      </p:cBhvr>
                                      <p:to>
                                        <p:strVal val="visible"/>
                                      </p:to>
                                    </p:set>
                                    <p:anim calcmode="lin" valueType="num">
                                      <p:cBhvr>
                                        <p:cTn id="160" dur="500" fill="hold"/>
                                        <p:tgtEl>
                                          <p:spTgt spid="41"/>
                                        </p:tgtEl>
                                        <p:attrNameLst>
                                          <p:attrName>ppt_w</p:attrName>
                                        </p:attrNameLst>
                                      </p:cBhvr>
                                      <p:tavLst>
                                        <p:tav tm="0">
                                          <p:val>
                                            <p:fltVal val="0"/>
                                          </p:val>
                                        </p:tav>
                                        <p:tav tm="100000">
                                          <p:val>
                                            <p:strVal val="#ppt_w"/>
                                          </p:val>
                                        </p:tav>
                                      </p:tavLst>
                                    </p:anim>
                                    <p:anim calcmode="lin" valueType="num">
                                      <p:cBhvr>
                                        <p:cTn id="161" dur="500" fill="hold"/>
                                        <p:tgtEl>
                                          <p:spTgt spid="41"/>
                                        </p:tgtEl>
                                        <p:attrNameLst>
                                          <p:attrName>ppt_h</p:attrName>
                                        </p:attrNameLst>
                                      </p:cBhvr>
                                      <p:tavLst>
                                        <p:tav tm="0">
                                          <p:val>
                                            <p:fltVal val="0"/>
                                          </p:val>
                                        </p:tav>
                                        <p:tav tm="100000">
                                          <p:val>
                                            <p:strVal val="#ppt_h"/>
                                          </p:val>
                                        </p:tav>
                                      </p:tavLst>
                                    </p:anim>
                                    <p:animEffect transition="in" filter="fade">
                                      <p:cBhvr>
                                        <p:cTn id="162" dur="500"/>
                                        <p:tgtEl>
                                          <p:spTgt spid="41"/>
                                        </p:tgtEl>
                                      </p:cBhvr>
                                    </p:animEffect>
                                  </p:childTnLst>
                                </p:cTn>
                              </p:par>
                            </p:childTnLst>
                          </p:cTn>
                        </p:par>
                        <p:par>
                          <p:cTn id="163" fill="hold">
                            <p:stCondLst>
                              <p:cond delay="1000"/>
                            </p:stCondLst>
                            <p:childTnLst>
                              <p:par>
                                <p:cTn id="164" presetID="6" presetClass="emph" presetSubtype="0" repeatCount="indefinite" autoRev="1" fill="hold" grpId="1" nodeType="afterEffect">
                                  <p:stCondLst>
                                    <p:cond delay="0"/>
                                  </p:stCondLst>
                                  <p:childTnLst>
                                    <p:animScale>
                                      <p:cBhvr>
                                        <p:cTn id="165" dur="2000" fill="hold"/>
                                        <p:tgtEl>
                                          <p:spTgt spid="41"/>
                                        </p:tgtEl>
                                      </p:cBhvr>
                                      <p:by x="120000" y="120000"/>
                                    </p:animScale>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14"/>
                                        </p:tgtEl>
                                        <p:attrNameLst>
                                          <p:attrName>style.visibility</p:attrName>
                                        </p:attrNameLst>
                                      </p:cBhvr>
                                      <p:to>
                                        <p:strVal val="visible"/>
                                      </p:to>
                                    </p:set>
                                    <p:animEffect transition="in" filter="fade">
                                      <p:cBhvr>
                                        <p:cTn id="170" dur="1000"/>
                                        <p:tgtEl>
                                          <p:spTgt spid="14"/>
                                        </p:tgtEl>
                                      </p:cBhvr>
                                    </p:animEffect>
                                    <p:anim calcmode="lin" valueType="num">
                                      <p:cBhvr>
                                        <p:cTn id="171" dur="1000" fill="hold"/>
                                        <p:tgtEl>
                                          <p:spTgt spid="14"/>
                                        </p:tgtEl>
                                        <p:attrNameLst>
                                          <p:attrName>ppt_x</p:attrName>
                                        </p:attrNameLst>
                                      </p:cBhvr>
                                      <p:tavLst>
                                        <p:tav tm="0">
                                          <p:val>
                                            <p:strVal val="#ppt_x"/>
                                          </p:val>
                                        </p:tav>
                                        <p:tav tm="100000">
                                          <p:val>
                                            <p:strVal val="#ppt_x"/>
                                          </p:val>
                                        </p:tav>
                                      </p:tavLst>
                                    </p:anim>
                                    <p:anim calcmode="lin" valueType="num">
                                      <p:cBhvr>
                                        <p:cTn id="172" dur="1000" fill="hold"/>
                                        <p:tgtEl>
                                          <p:spTgt spid="14"/>
                                        </p:tgtEl>
                                        <p:attrNameLst>
                                          <p:attrName>ppt_y</p:attrName>
                                        </p:attrNameLst>
                                      </p:cBhvr>
                                      <p:tavLst>
                                        <p:tav tm="0">
                                          <p:val>
                                            <p:strVal val="#ppt_y+.1"/>
                                          </p:val>
                                        </p:tav>
                                        <p:tav tm="100000">
                                          <p:val>
                                            <p:strVal val="#ppt_y"/>
                                          </p:val>
                                        </p:tav>
                                      </p:tavLst>
                                    </p:anim>
                                  </p:childTnLst>
                                </p:cTn>
                              </p:par>
                            </p:childTnLst>
                          </p:cTn>
                        </p:par>
                        <p:par>
                          <p:cTn id="173" fill="hold">
                            <p:stCondLst>
                              <p:cond delay="1000"/>
                            </p:stCondLst>
                            <p:childTnLst>
                              <p:par>
                                <p:cTn id="174" presetID="1" presetClass="entr" presetSubtype="0" fill="hold" nodeType="afterEffect">
                                  <p:stCondLst>
                                    <p:cond delay="0"/>
                                  </p:stCondLst>
                                  <p:childTnLst>
                                    <p:set>
                                      <p:cBhvr>
                                        <p:cTn id="175"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25" grpId="0" animBg="1"/>
      <p:bldP spid="25" grpId="1" animBg="1"/>
      <p:bldP spid="29" grpId="0" animBg="1"/>
      <p:bldP spid="29" grpId="1" animBg="1"/>
      <p:bldP spid="41" grpId="0" animBg="1"/>
      <p:bldP spid="41" grpId="1" animBg="1"/>
      <p:bldP spid="22" grpId="0"/>
      <p:bldP spid="22" grpId="1"/>
      <p:bldP spid="30" grpId="0" animBg="1"/>
      <p:bldP spid="30" grpId="1" animBg="1"/>
      <p:bldP spid="30" grpId="2" animBg="1"/>
      <p:bldP spid="31" grpId="0" animBg="1"/>
      <p:bldP spid="31" grpId="1" animBg="1"/>
      <p:bldP spid="31" grpId="2" animBg="1"/>
      <p:bldP spid="32" grpId="0"/>
      <p:bldP spid="32" grpId="1"/>
      <p:bldP spid="33" grpId="0"/>
      <p:bldP spid="33" grpId="1"/>
      <p:bldP spid="35" grpId="0"/>
      <p:bldP spid="35" grpId="1"/>
      <p:bldP spid="36" grpId="0"/>
      <p:bldP spid="36" grpId="1"/>
      <p:bldP spid="23" grpId="0"/>
      <p:bldP spid="23" grpId="1"/>
      <p:bldP spid="24" grpId="0"/>
      <p:bldP spid="24" grpId="1"/>
      <p:bldP spid="26" grpId="0"/>
      <p:bldP spid="26" grpId="1"/>
      <p:bldP spid="43" grpId="0"/>
      <p:bldP spid="9" grpId="0"/>
      <p:bldP spid="13" grpId="0"/>
      <p:bldP spid="14"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644"/>
          <a:stretch/>
        </p:blipFill>
        <p:spPr>
          <a:xfrm>
            <a:off x="4653733" y="2602133"/>
            <a:ext cx="5114737" cy="1630883"/>
          </a:xfrm>
          <a:prstGeom prst="rect">
            <a:avLst/>
          </a:prstGeom>
          <a:ln w="19050">
            <a:solidFill>
              <a:schemeClr val="bg2">
                <a:lumMod val="75000"/>
              </a:schemeClr>
            </a:solidFill>
          </a:ln>
        </p:spPr>
      </p:pic>
      <p:sp>
        <p:nvSpPr>
          <p:cNvPr id="43" name="TextBox 42"/>
          <p:cNvSpPr txBox="1"/>
          <p:nvPr/>
        </p:nvSpPr>
        <p:spPr>
          <a:xfrm>
            <a:off x="2445744" y="957252"/>
            <a:ext cx="9227229" cy="1384995"/>
          </a:xfrm>
          <a:prstGeom prst="rect">
            <a:avLst/>
          </a:prstGeom>
          <a:noFill/>
        </p:spPr>
        <p:txBody>
          <a:bodyPr wrap="square" rtlCol="0">
            <a:spAutoFit/>
          </a:bodyPr>
          <a:lstStyle/>
          <a:p>
            <a:pPr marL="342900" indent="-342900" algn="just">
              <a:buFont typeface="+mj-lt"/>
              <a:buAutoNum type="arabicPeriod"/>
            </a:pPr>
            <a:r>
              <a:rPr lang="en-US" sz="2800">
                <a:solidFill>
                  <a:prstClr val="black"/>
                </a:solidFill>
                <a:latin typeface="Times New Roman" panose="02020603050405020304" pitchFamily="18" charset="0"/>
                <a:cs typeface="Times New Roman" panose="02020603050405020304" pitchFamily="18" charset="0"/>
              </a:rPr>
              <a:t>Em hãy đánh dấu khối đoạn văn bản mà em vừa nhập, sau đó nhấp chọn lần lượt các nút lệnh sau để tìm hiểu công dụng của chúng:</a:t>
            </a:r>
          </a:p>
        </p:txBody>
      </p:sp>
      <p:sp>
        <p:nvSpPr>
          <p:cNvPr id="31"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sz="360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Trải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pic>
        <p:nvPicPr>
          <p:cNvPr id="13" name="Picture 12" descr="HÃ¬nh áº£nh cÃ³ liÃªn quan"/>
          <p:cNvPicPr/>
          <p:nvPr/>
        </p:nvPicPr>
        <p:blipFill>
          <a:blip r:embed="rId4">
            <a:extLst>
              <a:ext uri="{28A0092B-C50C-407E-A947-70E740481C1C}">
                <a14:useLocalDpi xmlns:a14="http://schemas.microsoft.com/office/drawing/2010/main" val="0"/>
              </a:ext>
            </a:extLst>
          </a:blip>
          <a:srcRect/>
          <a:stretch>
            <a:fillRect/>
          </a:stretch>
        </p:blipFill>
        <p:spPr bwMode="auto">
          <a:xfrm>
            <a:off x="835338" y="3176826"/>
            <a:ext cx="1943229" cy="1671177"/>
          </a:xfrm>
          <a:prstGeom prst="rect">
            <a:avLst/>
          </a:prstGeom>
          <a:noFill/>
          <a:ln>
            <a:noFill/>
          </a:ln>
        </p:spPr>
      </p:pic>
      <p:sp>
        <p:nvSpPr>
          <p:cNvPr id="14" name="TextBox 13">
            <a:hlinkClick r:id="rId5" action="ppaction://hlinksldjump" tooltip="Nhấp chuột vào hình này. Kết thúc slide khi xong nội dung 2."/>
          </p:cNvPr>
          <p:cNvSpPr txBox="1"/>
          <p:nvPr/>
        </p:nvSpPr>
        <p:spPr>
          <a:xfrm>
            <a:off x="170565" y="3543533"/>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10" name="Oval 9"/>
          <p:cNvSpPr/>
          <p:nvPr/>
        </p:nvSpPr>
        <p:spPr>
          <a:xfrm>
            <a:off x="4788942"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1</a:t>
            </a:r>
            <a:endParaRPr lang="en-US">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4964300" y="3642812"/>
            <a:ext cx="0" cy="798069"/>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208595"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cxnSp>
        <p:nvCxnSpPr>
          <p:cNvPr id="16" name="Straight Connector 15"/>
          <p:cNvCxnSpPr/>
          <p:nvPr/>
        </p:nvCxnSpPr>
        <p:spPr>
          <a:xfrm>
            <a:off x="5383953" y="3642812"/>
            <a:ext cx="0" cy="798069"/>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691341"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cxnSp>
        <p:nvCxnSpPr>
          <p:cNvPr id="18" name="Straight Connector 17"/>
          <p:cNvCxnSpPr/>
          <p:nvPr/>
        </p:nvCxnSpPr>
        <p:spPr>
          <a:xfrm>
            <a:off x="5866699" y="3642812"/>
            <a:ext cx="0" cy="798069"/>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99501"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4</a:t>
            </a:r>
          </a:p>
        </p:txBody>
      </p:sp>
      <p:cxnSp>
        <p:nvCxnSpPr>
          <p:cNvPr id="22" name="Straight Connector 21"/>
          <p:cNvCxnSpPr/>
          <p:nvPr/>
        </p:nvCxnSpPr>
        <p:spPr>
          <a:xfrm>
            <a:off x="6474859" y="3066585"/>
            <a:ext cx="0" cy="1374296"/>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116234"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5</a:t>
            </a:r>
          </a:p>
        </p:txBody>
      </p:sp>
      <p:cxnSp>
        <p:nvCxnSpPr>
          <p:cNvPr id="25" name="Straight Connector 24"/>
          <p:cNvCxnSpPr/>
          <p:nvPr/>
        </p:nvCxnSpPr>
        <p:spPr>
          <a:xfrm>
            <a:off x="7297785" y="3066585"/>
            <a:ext cx="0" cy="1374296"/>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908561"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6</a:t>
            </a:r>
          </a:p>
        </p:txBody>
      </p:sp>
      <p:cxnSp>
        <p:nvCxnSpPr>
          <p:cNvPr id="27" name="Straight Connector 26"/>
          <p:cNvCxnSpPr/>
          <p:nvPr/>
        </p:nvCxnSpPr>
        <p:spPr>
          <a:xfrm>
            <a:off x="8034644" y="3642812"/>
            <a:ext cx="0" cy="798069"/>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413235"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7</a:t>
            </a:r>
          </a:p>
        </p:txBody>
      </p:sp>
      <p:cxnSp>
        <p:nvCxnSpPr>
          <p:cNvPr id="29" name="Straight Connector 28"/>
          <p:cNvCxnSpPr/>
          <p:nvPr/>
        </p:nvCxnSpPr>
        <p:spPr>
          <a:xfrm>
            <a:off x="8583684" y="3642812"/>
            <a:ext cx="0" cy="798069"/>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9405270" y="4507667"/>
            <a:ext cx="363200" cy="363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8</a:t>
            </a:r>
            <a:endParaRPr lang="en-US">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9580628" y="3642812"/>
            <a:ext cx="0" cy="798069"/>
          </a:xfrm>
          <a:prstGeom prst="line">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Chữ in đậm</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5" name="TextBox 34"/>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Chữ in nghiêng</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6" name="TextBox 35"/>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Chữ gạch chân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7" name="TextBox 36"/>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Phông chữ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8" name="TextBox 37"/>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Cỡ chữ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9" name="TextBox 38"/>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Hiệu ứng chữ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0" name="TextBox 39"/>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Làm nổi bật chữ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1" name="TextBox 40"/>
          <p:cNvSpPr txBox="1"/>
          <p:nvPr/>
        </p:nvSpPr>
        <p:spPr>
          <a:xfrm>
            <a:off x="4548704" y="5144296"/>
            <a:ext cx="3254828" cy="523220"/>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Màu chữ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3" name="TextBox 32">
            <a:hlinkClick r:id="rId5" action="ppaction://hlinksldjump" tooltip="Nhấp chuột vào từng số để xem tính năng của nút lệnh tương ứng"/>
          </p:cNvPr>
          <p:cNvSpPr txBox="1"/>
          <p:nvPr/>
        </p:nvSpPr>
        <p:spPr>
          <a:xfrm>
            <a:off x="4039172" y="4436410"/>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42"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b="1">
                <a:effectLst/>
                <a:latin typeface="Times New Roman"/>
                <a:ea typeface="Calibri"/>
                <a:cs typeface="Times New Roman"/>
              </a:rPr>
              <a:t>Sáng nay em dậy sớm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44"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i="1">
                <a:effectLst/>
                <a:latin typeface="Times New Roman"/>
                <a:ea typeface="Calibri"/>
                <a:cs typeface="Times New Roman"/>
              </a:rPr>
              <a:t>Sáng nay em dậy sớm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45"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u="sng">
                <a:effectLst/>
                <a:latin typeface="Times New Roman"/>
                <a:ea typeface="Calibri"/>
                <a:cs typeface="Times New Roman"/>
              </a:rPr>
              <a:t>Sáng nay em dậy sớm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46"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a:effectLst/>
                <a:latin typeface="Arial"/>
                <a:ea typeface="Calibri"/>
                <a:cs typeface="Times New Roman"/>
              </a:rPr>
              <a:t>Sáng nay em dậy sớm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47"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sz="2400">
                <a:effectLst/>
                <a:latin typeface="Times New Roman"/>
                <a:ea typeface="Calibri"/>
                <a:cs typeface="Times New Roman"/>
              </a:rPr>
              <a:t>Sáng nay em dậy sớm</a:t>
            </a:r>
            <a:endParaRPr lang="en-US" sz="2400">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48"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b="1">
                <a:ln w="12256" cap="flat" cmpd="dbl" algn="ctr">
                  <a:solidFill>
                    <a:srgbClr val="FF6B00"/>
                  </a:solidFill>
                  <a:prstDash val="solid"/>
                  <a:miter lim="0"/>
                </a:ln>
                <a:gradFill>
                  <a:gsLst>
                    <a:gs pos="10000">
                      <a:srgbClr val="FFF4F1"/>
                    </a:gs>
                    <a:gs pos="60000">
                      <a:srgbClr val="FFDED3"/>
                    </a:gs>
                    <a:gs pos="100000">
                      <a:srgbClr val="FFA279"/>
                    </a:gs>
                  </a:gsLst>
                  <a:lin ang="5400000" scaled="0"/>
                </a:gradFill>
                <a:effectLst>
                  <a:outerShdw blurRad="38100" dist="38100" dir="7020000" algn="tl">
                    <a:srgbClr val="000000">
                      <a:alpha val="35000"/>
                    </a:srgbClr>
                  </a:outerShdw>
                </a:effectLst>
                <a:latin typeface="Times New Roman"/>
                <a:ea typeface="Calibri"/>
                <a:cs typeface="Times New Roman"/>
              </a:rPr>
              <a:t>Sáng nay em dậy sớm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49"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a:effectLst/>
                <a:highlight>
                  <a:srgbClr val="FFFF00"/>
                </a:highlight>
                <a:latin typeface="Times New Roman"/>
                <a:ea typeface="Calibri"/>
                <a:cs typeface="Times New Roman"/>
              </a:rPr>
              <a:t>Sáng nay em dậy sớm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50" name="Text Box 1"/>
          <p:cNvSpPr txBox="1"/>
          <p:nvPr/>
        </p:nvSpPr>
        <p:spPr>
          <a:xfrm>
            <a:off x="7750206" y="5037564"/>
            <a:ext cx="3310128" cy="15819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a:effectLst/>
                <a:latin typeface="Times New Roman"/>
                <a:ea typeface="Calibri"/>
                <a:cs typeface="Times New Roman"/>
              </a:rPr>
              <a:t>Buổi sáng</a:t>
            </a:r>
            <a:endParaRPr lang="en-US">
              <a:effectLst/>
              <a:ea typeface="Calibri"/>
              <a:cs typeface="Times New Roman"/>
            </a:endParaRPr>
          </a:p>
          <a:p>
            <a:pPr marL="0" marR="0">
              <a:lnSpc>
                <a:spcPct val="107000"/>
              </a:lnSpc>
              <a:spcBef>
                <a:spcPts val="0"/>
              </a:spcBef>
              <a:spcAft>
                <a:spcPts val="0"/>
              </a:spcAft>
            </a:pPr>
            <a:r>
              <a:rPr lang="en-US">
                <a:solidFill>
                  <a:srgbClr val="0000FF"/>
                </a:solidFill>
                <a:effectLst/>
                <a:latin typeface="Times New Roman"/>
                <a:ea typeface="Calibri"/>
                <a:cs typeface="Times New Roman"/>
              </a:rPr>
              <a:t>Sáng nay em dậy sớm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Vườn hoa ngào ngạt thơm</a:t>
            </a:r>
            <a:endParaRPr lang="en-US">
              <a:effectLst/>
              <a:ea typeface="Calibri"/>
              <a:cs typeface="Times New Roman"/>
            </a:endParaRPr>
          </a:p>
          <a:p>
            <a:pPr marL="0" marR="0">
              <a:lnSpc>
                <a:spcPct val="107000"/>
              </a:lnSpc>
              <a:spcBef>
                <a:spcPts val="0"/>
              </a:spcBef>
              <a:spcAft>
                <a:spcPts val="0"/>
              </a:spcAft>
            </a:pPr>
            <a:r>
              <a:rPr lang="en-US">
                <a:effectLst/>
                <a:latin typeface="Times New Roman"/>
                <a:ea typeface="Calibri"/>
                <a:cs typeface="Times New Roman"/>
              </a:rPr>
              <a:t>Chim líu lo ríu rít</a:t>
            </a:r>
            <a:endParaRPr lang="en-US">
              <a:effectLst/>
              <a:ea typeface="Calibri"/>
              <a:cs typeface="Times New Roman"/>
            </a:endParaRPr>
          </a:p>
          <a:p>
            <a:pPr marL="0" marR="0">
              <a:lnSpc>
                <a:spcPct val="107000"/>
              </a:lnSpc>
              <a:spcBef>
                <a:spcPts val="0"/>
              </a:spcBef>
              <a:spcAft>
                <a:spcPts val="800"/>
              </a:spcAft>
            </a:pPr>
            <a:r>
              <a:rPr lang="en-US">
                <a:effectLst/>
                <a:latin typeface="Times New Roman"/>
                <a:ea typeface="Calibri"/>
                <a:cs typeface="Times New Roman"/>
              </a:rPr>
              <a:t>Chào em dậy đến trường</a:t>
            </a:r>
            <a:endParaRPr lang="en-US">
              <a:effectLst/>
              <a:ea typeface="Calibri"/>
              <a:cs typeface="Times New Roman"/>
            </a:endParaRPr>
          </a:p>
        </p:txBody>
      </p:sp>
      <p:sp>
        <p:nvSpPr>
          <p:cNvPr id="51" name="TextBox 50"/>
          <p:cNvSpPr txBox="1"/>
          <p:nvPr/>
        </p:nvSpPr>
        <p:spPr>
          <a:xfrm>
            <a:off x="2445744" y="957252"/>
            <a:ext cx="9227229" cy="954107"/>
          </a:xfrm>
          <a:prstGeom prst="rect">
            <a:avLst/>
          </a:prstGeom>
          <a:noFill/>
        </p:spPr>
        <p:txBody>
          <a:bodyPr wrap="square" rtlCol="0">
            <a:spAutoFit/>
          </a:bodyPr>
          <a:lstStyle/>
          <a:p>
            <a:pPr marL="339725" indent="-339725">
              <a:spcAft>
                <a:spcPts val="1200"/>
              </a:spcAft>
            </a:pPr>
            <a:r>
              <a:rPr lang="en-US" sz="2800" smtClean="0">
                <a:solidFill>
                  <a:prstClr val="black"/>
                </a:solidFill>
                <a:latin typeface="Times New Roman" panose="02020603050405020304" pitchFamily="18" charset="0"/>
                <a:cs typeface="Times New Roman" panose="02020603050405020304" pitchFamily="18" charset="0"/>
              </a:rPr>
              <a:t>2. Sau </a:t>
            </a:r>
            <a:r>
              <a:rPr lang="en-US" sz="2800">
                <a:solidFill>
                  <a:prstClr val="black"/>
                </a:solidFill>
                <a:latin typeface="Times New Roman" panose="02020603050405020304" pitchFamily="18" charset="0"/>
                <a:cs typeface="Times New Roman" panose="02020603050405020304" pitchFamily="18" charset="0"/>
              </a:rPr>
              <a:t>khi đánh dấu khối đoạn văn bản, em có thể sử dụng các tổ hợp phím tắt để định dạng khối văn bản. </a:t>
            </a:r>
          </a:p>
        </p:txBody>
      </p:sp>
      <p:sp>
        <p:nvSpPr>
          <p:cNvPr id="52" name="TextBox 51"/>
          <p:cNvSpPr txBox="1"/>
          <p:nvPr/>
        </p:nvSpPr>
        <p:spPr>
          <a:xfrm>
            <a:off x="4872421" y="2000884"/>
            <a:ext cx="3182505" cy="1692771"/>
          </a:xfrm>
          <a:prstGeom prst="rect">
            <a:avLst/>
          </a:prstGeom>
          <a:noFill/>
        </p:spPr>
        <p:txBody>
          <a:bodyPr wrap="square" rtlCol="0">
            <a:spAutoFit/>
          </a:bodyPr>
          <a:lstStyle/>
          <a:p>
            <a:pPr marL="339725">
              <a:spcAft>
                <a:spcPts val="1200"/>
              </a:spcAft>
            </a:pPr>
            <a:r>
              <a:rPr lang="en-US" sz="2800" b="1" smtClean="0">
                <a:solidFill>
                  <a:prstClr val="black"/>
                </a:solidFill>
                <a:latin typeface="Times New Roman" panose="02020603050405020304" pitchFamily="18" charset="0"/>
                <a:cs typeface="Times New Roman" panose="02020603050405020304" pitchFamily="18" charset="0"/>
              </a:rPr>
              <a:t>Chữ in đậm</a:t>
            </a:r>
          </a:p>
          <a:p>
            <a:pPr marL="339725">
              <a:spcAft>
                <a:spcPts val="1200"/>
              </a:spcAft>
            </a:pPr>
            <a:r>
              <a:rPr lang="en-US" sz="2800" i="1" smtClean="0">
                <a:solidFill>
                  <a:prstClr val="black"/>
                </a:solidFill>
                <a:latin typeface="Times New Roman" panose="02020603050405020304" pitchFamily="18" charset="0"/>
                <a:cs typeface="Times New Roman" panose="02020603050405020304" pitchFamily="18" charset="0"/>
              </a:rPr>
              <a:t>Chữ in nghiêng</a:t>
            </a:r>
          </a:p>
          <a:p>
            <a:pPr marL="339725">
              <a:spcAft>
                <a:spcPts val="1200"/>
              </a:spcAft>
            </a:pPr>
            <a:r>
              <a:rPr lang="en-US" sz="2800" u="sng" smtClean="0">
                <a:solidFill>
                  <a:prstClr val="black"/>
                </a:solidFill>
                <a:latin typeface="Times New Roman" panose="02020603050405020304" pitchFamily="18" charset="0"/>
                <a:cs typeface="Times New Roman" panose="02020603050405020304" pitchFamily="18" charset="0"/>
              </a:rPr>
              <a:t>Chữ gạch chân</a:t>
            </a:r>
            <a:endParaRPr lang="en-US" sz="2800" u="sng">
              <a:solidFill>
                <a:prstClr val="black"/>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2778567" y="1983787"/>
            <a:ext cx="2712410" cy="1692771"/>
          </a:xfrm>
          <a:prstGeom prst="rect">
            <a:avLst/>
          </a:prstGeom>
          <a:noFill/>
        </p:spPr>
        <p:txBody>
          <a:bodyPr wrap="square" rtlCol="0">
            <a:spAutoFit/>
          </a:bodyPr>
          <a:lstStyle/>
          <a:p>
            <a:pPr marL="692150" indent="-352425">
              <a:spcAft>
                <a:spcPts val="1200"/>
              </a:spcAft>
              <a:buFont typeface="Arial" panose="020B0604020202020204" pitchFamily="34" charset="0"/>
              <a:buChar char="•"/>
            </a:pPr>
            <a:r>
              <a:rPr lang="en-US" sz="2800" smtClean="0">
                <a:solidFill>
                  <a:prstClr val="black"/>
                </a:solidFill>
                <a:latin typeface="Times New Roman" panose="02020603050405020304" pitchFamily="18" charset="0"/>
                <a:cs typeface="Times New Roman" panose="02020603050405020304" pitchFamily="18" charset="0"/>
              </a:rPr>
              <a:t>Ctrl </a:t>
            </a:r>
            <a:r>
              <a:rPr lang="en-US" sz="2800">
                <a:solidFill>
                  <a:prstClr val="black"/>
                </a:solidFill>
                <a:latin typeface="Times New Roman" panose="02020603050405020304" pitchFamily="18" charset="0"/>
                <a:cs typeface="Times New Roman" panose="02020603050405020304" pitchFamily="18" charset="0"/>
              </a:rPr>
              <a:t>+ B:</a:t>
            </a:r>
          </a:p>
          <a:p>
            <a:pPr marL="692150" indent="-352425">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Ctrl + I:</a:t>
            </a:r>
          </a:p>
          <a:p>
            <a:pPr marL="692150" indent="-352425">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Ctrl + U:</a:t>
            </a:r>
          </a:p>
        </p:txBody>
      </p:sp>
      <p:pic>
        <p:nvPicPr>
          <p:cNvPr id="3" name="Picture 2"/>
          <p:cNvPicPr>
            <a:picLocks noChangeAspect="1"/>
          </p:cNvPicPr>
          <p:nvPr/>
        </p:nvPicPr>
        <p:blipFill>
          <a:blip r:embed="rId6"/>
          <a:stretch>
            <a:fillRect/>
          </a:stretch>
        </p:blipFill>
        <p:spPr>
          <a:xfrm>
            <a:off x="4548704" y="4937653"/>
            <a:ext cx="6797075" cy="1960222"/>
          </a:xfrm>
          <a:prstGeom prst="rect">
            <a:avLst/>
          </a:prstGeom>
        </p:spPr>
      </p:pic>
    </p:spTree>
    <p:extLst>
      <p:ext uri="{BB962C8B-B14F-4D97-AF65-F5344CB8AC3E}">
        <p14:creationId xmlns:p14="http://schemas.microsoft.com/office/powerpoint/2010/main" val="2264199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par>
                                <p:cTn id="10" presetID="1" presetClass="exit" presetSubtype="0" fill="hold" grpId="9" nodeType="withEffect">
                                  <p:stCondLst>
                                    <p:cond delay="0"/>
                                  </p:stCondLst>
                                  <p:childTnLst>
                                    <p:set>
                                      <p:cBhvr>
                                        <p:cTn id="11" dur="1" fill="hold">
                                          <p:stCondLst>
                                            <p:cond delay="0"/>
                                          </p:stCondLst>
                                        </p:cTn>
                                        <p:tgtEl>
                                          <p:spTgt spid="42"/>
                                        </p:tgtEl>
                                        <p:attrNameLst>
                                          <p:attrName>style.visibility</p:attrName>
                                        </p:attrNameLst>
                                      </p:cBhvr>
                                      <p:to>
                                        <p:strVal val="hidden"/>
                                      </p:to>
                                    </p:set>
                                  </p:childTnLst>
                                </p:cTn>
                              </p:par>
                              <p:par>
                                <p:cTn id="12" presetID="1" presetClass="exit" presetSubtype="0" fill="hold" grpId="9" nodeType="withEffect">
                                  <p:stCondLst>
                                    <p:cond delay="0"/>
                                  </p:stCondLst>
                                  <p:childTnLst>
                                    <p:set>
                                      <p:cBhvr>
                                        <p:cTn id="13" dur="1" fill="hold">
                                          <p:stCondLst>
                                            <p:cond delay="0"/>
                                          </p:stCondLst>
                                        </p:cTn>
                                        <p:tgtEl>
                                          <p:spTgt spid="44"/>
                                        </p:tgtEl>
                                        <p:attrNameLst>
                                          <p:attrName>style.visibility</p:attrName>
                                        </p:attrNameLst>
                                      </p:cBhvr>
                                      <p:to>
                                        <p:strVal val="hidden"/>
                                      </p:to>
                                    </p:set>
                                  </p:childTnLst>
                                </p:cTn>
                              </p:par>
                              <p:par>
                                <p:cTn id="14" presetID="1" presetClass="exit" presetSubtype="0" fill="hold" grpId="9" nodeType="withEffect">
                                  <p:stCondLst>
                                    <p:cond delay="0"/>
                                  </p:stCondLst>
                                  <p:childTnLst>
                                    <p:set>
                                      <p:cBhvr>
                                        <p:cTn id="15" dur="1" fill="hold">
                                          <p:stCondLst>
                                            <p:cond delay="0"/>
                                          </p:stCondLst>
                                        </p:cTn>
                                        <p:tgtEl>
                                          <p:spTgt spid="45"/>
                                        </p:tgtEl>
                                        <p:attrNameLst>
                                          <p:attrName>style.visibility</p:attrName>
                                        </p:attrNameLst>
                                      </p:cBhvr>
                                      <p:to>
                                        <p:strVal val="hidden"/>
                                      </p:to>
                                    </p:set>
                                  </p:childTnLst>
                                </p:cTn>
                              </p:par>
                              <p:par>
                                <p:cTn id="16" presetID="1" presetClass="exit" presetSubtype="0" fill="hold" grpId="9" nodeType="withEffect">
                                  <p:stCondLst>
                                    <p:cond delay="0"/>
                                  </p:stCondLst>
                                  <p:childTnLst>
                                    <p:set>
                                      <p:cBhvr>
                                        <p:cTn id="17" dur="1" fill="hold">
                                          <p:stCondLst>
                                            <p:cond delay="0"/>
                                          </p:stCondLst>
                                        </p:cTn>
                                        <p:tgtEl>
                                          <p:spTgt spid="46"/>
                                        </p:tgtEl>
                                        <p:attrNameLst>
                                          <p:attrName>style.visibility</p:attrName>
                                        </p:attrNameLst>
                                      </p:cBhvr>
                                      <p:to>
                                        <p:strVal val="hidden"/>
                                      </p:to>
                                    </p:set>
                                  </p:childTnLst>
                                </p:cTn>
                              </p:par>
                              <p:par>
                                <p:cTn id="18" presetID="1" presetClass="exit" presetSubtype="0" fill="hold" grpId="9" nodeType="withEffect">
                                  <p:stCondLst>
                                    <p:cond delay="0"/>
                                  </p:stCondLst>
                                  <p:childTnLst>
                                    <p:set>
                                      <p:cBhvr>
                                        <p:cTn id="19" dur="1" fill="hold">
                                          <p:stCondLst>
                                            <p:cond delay="0"/>
                                          </p:stCondLst>
                                        </p:cTn>
                                        <p:tgtEl>
                                          <p:spTgt spid="47"/>
                                        </p:tgtEl>
                                        <p:attrNameLst>
                                          <p:attrName>style.visibility</p:attrName>
                                        </p:attrNameLst>
                                      </p:cBhvr>
                                      <p:to>
                                        <p:strVal val="hidden"/>
                                      </p:to>
                                    </p:set>
                                  </p:childTnLst>
                                </p:cTn>
                              </p:par>
                              <p:par>
                                <p:cTn id="20" presetID="1" presetClass="exit" presetSubtype="0" fill="hold" grpId="8" nodeType="withEffect">
                                  <p:stCondLst>
                                    <p:cond delay="0"/>
                                  </p:stCondLst>
                                  <p:childTnLst>
                                    <p:set>
                                      <p:cBhvr>
                                        <p:cTn id="21" dur="1" fill="hold">
                                          <p:stCondLst>
                                            <p:cond delay="0"/>
                                          </p:stCondLst>
                                        </p:cTn>
                                        <p:tgtEl>
                                          <p:spTgt spid="48"/>
                                        </p:tgtEl>
                                        <p:attrNameLst>
                                          <p:attrName>style.visibility</p:attrName>
                                        </p:attrNameLst>
                                      </p:cBhvr>
                                      <p:to>
                                        <p:strVal val="hidden"/>
                                      </p:to>
                                    </p:set>
                                  </p:childTnLst>
                                </p:cTn>
                              </p:par>
                              <p:par>
                                <p:cTn id="22" presetID="1" presetClass="exit" presetSubtype="0" fill="hold" grpId="9" nodeType="withEffect">
                                  <p:stCondLst>
                                    <p:cond delay="0"/>
                                  </p:stCondLst>
                                  <p:childTnLst>
                                    <p:set>
                                      <p:cBhvr>
                                        <p:cTn id="23" dur="1" fill="hold">
                                          <p:stCondLst>
                                            <p:cond delay="0"/>
                                          </p:stCondLst>
                                        </p:cTn>
                                        <p:tgtEl>
                                          <p:spTgt spid="49"/>
                                        </p:tgtEl>
                                        <p:attrNameLst>
                                          <p:attrName>style.visibility</p:attrName>
                                        </p:attrNameLst>
                                      </p:cBhvr>
                                      <p:to>
                                        <p:strVal val="hidden"/>
                                      </p:to>
                                    </p:set>
                                  </p:childTnLst>
                                </p:cTn>
                              </p:par>
                              <p:par>
                                <p:cTn id="24" presetID="1" presetClass="exit" presetSubtype="0" fill="hold" grpId="8" nodeType="withEffect">
                                  <p:stCondLst>
                                    <p:cond delay="0"/>
                                  </p:stCondLst>
                                  <p:childTnLst>
                                    <p:set>
                                      <p:cBhvr>
                                        <p:cTn id="25" dur="1" fill="hold">
                                          <p:stCondLst>
                                            <p:cond delay="0"/>
                                          </p:stCondLst>
                                        </p:cTn>
                                        <p:tgtEl>
                                          <p:spTgt spid="50"/>
                                        </p:tgtEl>
                                        <p:attrNameLst>
                                          <p:attrName>style.visibility</p:attrName>
                                        </p:attrNameLst>
                                      </p:cBhvr>
                                      <p:to>
                                        <p:strVal val="hidden"/>
                                      </p:to>
                                    </p:set>
                                  </p:childTnLst>
                                </p:cTn>
                              </p:par>
                              <p:par>
                                <p:cTn id="26" presetID="1" presetClass="exit" presetSubtype="0" fill="hold" grpId="7" nodeType="withEffect">
                                  <p:stCondLst>
                                    <p:cond delay="0"/>
                                  </p:stCondLst>
                                  <p:childTnLst>
                                    <p:set>
                                      <p:cBhvr>
                                        <p:cTn id="27" dur="1" fill="hold">
                                          <p:stCondLst>
                                            <p:cond delay="0"/>
                                          </p:stCondLst>
                                        </p:cTn>
                                        <p:tgtEl>
                                          <p:spTgt spid="34"/>
                                        </p:tgtEl>
                                        <p:attrNameLst>
                                          <p:attrName>style.visibility</p:attrName>
                                        </p:attrNameLst>
                                      </p:cBhvr>
                                      <p:to>
                                        <p:strVal val="hidden"/>
                                      </p:to>
                                    </p:set>
                                  </p:childTnLst>
                                </p:cTn>
                              </p:par>
                              <p:par>
                                <p:cTn id="28" presetID="1" presetClass="exit" presetSubtype="0" fill="hold" grpId="7" nodeType="withEffect">
                                  <p:stCondLst>
                                    <p:cond delay="0"/>
                                  </p:stCondLst>
                                  <p:childTnLst>
                                    <p:set>
                                      <p:cBhvr>
                                        <p:cTn id="29" dur="1" fill="hold">
                                          <p:stCondLst>
                                            <p:cond delay="0"/>
                                          </p:stCondLst>
                                        </p:cTn>
                                        <p:tgtEl>
                                          <p:spTgt spid="35"/>
                                        </p:tgtEl>
                                        <p:attrNameLst>
                                          <p:attrName>style.visibility</p:attrName>
                                        </p:attrNameLst>
                                      </p:cBhvr>
                                      <p:to>
                                        <p:strVal val="hidden"/>
                                      </p:to>
                                    </p:set>
                                  </p:childTnLst>
                                </p:cTn>
                              </p:par>
                              <p:par>
                                <p:cTn id="30" presetID="1" presetClass="exit" presetSubtype="0" fill="hold" grpId="7" nodeType="withEffect">
                                  <p:stCondLst>
                                    <p:cond delay="0"/>
                                  </p:stCondLst>
                                  <p:childTnLst>
                                    <p:set>
                                      <p:cBhvr>
                                        <p:cTn id="31" dur="1" fill="hold">
                                          <p:stCondLst>
                                            <p:cond delay="0"/>
                                          </p:stCondLst>
                                        </p:cTn>
                                        <p:tgtEl>
                                          <p:spTgt spid="36"/>
                                        </p:tgtEl>
                                        <p:attrNameLst>
                                          <p:attrName>style.visibility</p:attrName>
                                        </p:attrNameLst>
                                      </p:cBhvr>
                                      <p:to>
                                        <p:strVal val="hidden"/>
                                      </p:to>
                                    </p:set>
                                  </p:childTnLst>
                                </p:cTn>
                              </p:par>
                              <p:par>
                                <p:cTn id="32" presetID="1" presetClass="exit" presetSubtype="0" fill="hold" grpId="7" nodeType="withEffect">
                                  <p:stCondLst>
                                    <p:cond delay="0"/>
                                  </p:stCondLst>
                                  <p:childTnLst>
                                    <p:set>
                                      <p:cBhvr>
                                        <p:cTn id="33" dur="1" fill="hold">
                                          <p:stCondLst>
                                            <p:cond delay="0"/>
                                          </p:stCondLst>
                                        </p:cTn>
                                        <p:tgtEl>
                                          <p:spTgt spid="37"/>
                                        </p:tgtEl>
                                        <p:attrNameLst>
                                          <p:attrName>style.visibility</p:attrName>
                                        </p:attrNameLst>
                                      </p:cBhvr>
                                      <p:to>
                                        <p:strVal val="hidden"/>
                                      </p:to>
                                    </p:set>
                                  </p:childTnLst>
                                </p:cTn>
                              </p:par>
                              <p:par>
                                <p:cTn id="34" presetID="1" presetClass="exit" presetSubtype="0" fill="hold" grpId="7"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9"/>
                                        </p:tgtEl>
                                        <p:attrNameLst>
                                          <p:attrName>style.visibility</p:attrName>
                                        </p:attrNameLst>
                                      </p:cBhvr>
                                      <p:to>
                                        <p:strVal val="hidden"/>
                                      </p:to>
                                    </p:set>
                                  </p:childTnLst>
                                </p:cTn>
                              </p:par>
                              <p:par>
                                <p:cTn id="38" presetID="1" presetClass="exit" presetSubtype="0" fill="hold" grpId="7" nodeType="withEffect">
                                  <p:stCondLst>
                                    <p:cond delay="0"/>
                                  </p:stCondLst>
                                  <p:childTnLst>
                                    <p:set>
                                      <p:cBhvr>
                                        <p:cTn id="39" dur="1" fill="hold">
                                          <p:stCondLst>
                                            <p:cond delay="0"/>
                                          </p:stCondLst>
                                        </p:cTn>
                                        <p:tgtEl>
                                          <p:spTgt spid="40"/>
                                        </p:tgtEl>
                                        <p:attrNameLst>
                                          <p:attrName>style.visibility</p:attrName>
                                        </p:attrNameLst>
                                      </p:cBhvr>
                                      <p:to>
                                        <p:strVal val="hidden"/>
                                      </p:to>
                                    </p:set>
                                  </p:childTnLst>
                                </p:cTn>
                              </p:par>
                              <p:par>
                                <p:cTn id="40" presetID="1" presetClass="exit" presetSubtype="0" fill="hold" grpId="7" nodeType="withEffect">
                                  <p:stCondLst>
                                    <p:cond delay="0"/>
                                  </p:stCondLst>
                                  <p:childTnLst>
                                    <p:set>
                                      <p:cBhvr>
                                        <p:cTn id="41" dur="1" fill="hold">
                                          <p:stCondLst>
                                            <p:cond delay="0"/>
                                          </p:stCondLst>
                                        </p:cTn>
                                        <p:tgtEl>
                                          <p:spTgt spid="4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ircle(in)">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43">
                                            <p:txEl>
                                              <p:pRg st="0" end="0"/>
                                            </p:txEl>
                                          </p:spTgt>
                                        </p:tgtEl>
                                        <p:attrNameLst>
                                          <p:attrName>style.visibility</p:attrName>
                                        </p:attrNameLst>
                                      </p:cBhvr>
                                      <p:to>
                                        <p:strVal val="hidden"/>
                                      </p:to>
                                    </p:set>
                                  </p:childTnLst>
                                </p:cTn>
                              </p:par>
                              <p:par>
                                <p:cTn id="91" presetID="1" presetClass="exit" presetSubtype="0" fill="hold" grpId="10" nodeType="withEffect">
                                  <p:stCondLst>
                                    <p:cond delay="0"/>
                                  </p:stCondLst>
                                  <p:childTnLst>
                                    <p:set>
                                      <p:cBhvr>
                                        <p:cTn id="92" dur="1" fill="hold">
                                          <p:stCondLst>
                                            <p:cond delay="0"/>
                                          </p:stCondLst>
                                        </p:cTn>
                                        <p:tgtEl>
                                          <p:spTgt spid="42"/>
                                        </p:tgtEl>
                                        <p:attrNameLst>
                                          <p:attrName>style.visibility</p:attrName>
                                        </p:attrNameLst>
                                      </p:cBhvr>
                                      <p:to>
                                        <p:strVal val="hidden"/>
                                      </p:to>
                                    </p:set>
                                  </p:childTnLst>
                                </p:cTn>
                              </p:par>
                              <p:par>
                                <p:cTn id="93" presetID="1" presetClass="exit" presetSubtype="0" fill="hold" grpId="10" nodeType="withEffect">
                                  <p:stCondLst>
                                    <p:cond delay="0"/>
                                  </p:stCondLst>
                                  <p:childTnLst>
                                    <p:set>
                                      <p:cBhvr>
                                        <p:cTn id="94" dur="1" fill="hold">
                                          <p:stCondLst>
                                            <p:cond delay="0"/>
                                          </p:stCondLst>
                                        </p:cTn>
                                        <p:tgtEl>
                                          <p:spTgt spid="44"/>
                                        </p:tgtEl>
                                        <p:attrNameLst>
                                          <p:attrName>style.visibility</p:attrName>
                                        </p:attrNameLst>
                                      </p:cBhvr>
                                      <p:to>
                                        <p:strVal val="hidden"/>
                                      </p:to>
                                    </p:set>
                                  </p:childTnLst>
                                </p:cTn>
                              </p:par>
                              <p:par>
                                <p:cTn id="95" presetID="1" presetClass="exit" presetSubtype="0" fill="hold" grpId="10" nodeType="withEffect">
                                  <p:stCondLst>
                                    <p:cond delay="0"/>
                                  </p:stCondLst>
                                  <p:childTnLst>
                                    <p:set>
                                      <p:cBhvr>
                                        <p:cTn id="96" dur="1" fill="hold">
                                          <p:stCondLst>
                                            <p:cond delay="0"/>
                                          </p:stCondLst>
                                        </p:cTn>
                                        <p:tgtEl>
                                          <p:spTgt spid="45"/>
                                        </p:tgtEl>
                                        <p:attrNameLst>
                                          <p:attrName>style.visibility</p:attrName>
                                        </p:attrNameLst>
                                      </p:cBhvr>
                                      <p:to>
                                        <p:strVal val="hidden"/>
                                      </p:to>
                                    </p:set>
                                  </p:childTnLst>
                                </p:cTn>
                              </p:par>
                              <p:par>
                                <p:cTn id="97" presetID="1" presetClass="exit" presetSubtype="0" fill="hold" grpId="10" nodeType="withEffect">
                                  <p:stCondLst>
                                    <p:cond delay="0"/>
                                  </p:stCondLst>
                                  <p:childTnLst>
                                    <p:set>
                                      <p:cBhvr>
                                        <p:cTn id="98" dur="1" fill="hold">
                                          <p:stCondLst>
                                            <p:cond delay="0"/>
                                          </p:stCondLst>
                                        </p:cTn>
                                        <p:tgtEl>
                                          <p:spTgt spid="46"/>
                                        </p:tgtEl>
                                        <p:attrNameLst>
                                          <p:attrName>style.visibility</p:attrName>
                                        </p:attrNameLst>
                                      </p:cBhvr>
                                      <p:to>
                                        <p:strVal val="hidden"/>
                                      </p:to>
                                    </p:set>
                                  </p:childTnLst>
                                </p:cTn>
                              </p:par>
                              <p:par>
                                <p:cTn id="99" presetID="1" presetClass="exit" presetSubtype="0" fill="hold" grpId="10" nodeType="withEffect">
                                  <p:stCondLst>
                                    <p:cond delay="0"/>
                                  </p:stCondLst>
                                  <p:childTnLst>
                                    <p:set>
                                      <p:cBhvr>
                                        <p:cTn id="100" dur="1" fill="hold">
                                          <p:stCondLst>
                                            <p:cond delay="0"/>
                                          </p:stCondLst>
                                        </p:cTn>
                                        <p:tgtEl>
                                          <p:spTgt spid="47"/>
                                        </p:tgtEl>
                                        <p:attrNameLst>
                                          <p:attrName>style.visibility</p:attrName>
                                        </p:attrNameLst>
                                      </p:cBhvr>
                                      <p:to>
                                        <p:strVal val="hidden"/>
                                      </p:to>
                                    </p:set>
                                  </p:childTnLst>
                                </p:cTn>
                              </p:par>
                              <p:par>
                                <p:cTn id="101" presetID="1" presetClass="exit" presetSubtype="0" fill="hold" grpId="9" nodeType="withEffect">
                                  <p:stCondLst>
                                    <p:cond delay="0"/>
                                  </p:stCondLst>
                                  <p:childTnLst>
                                    <p:set>
                                      <p:cBhvr>
                                        <p:cTn id="102" dur="1" fill="hold">
                                          <p:stCondLst>
                                            <p:cond delay="0"/>
                                          </p:stCondLst>
                                        </p:cTn>
                                        <p:tgtEl>
                                          <p:spTgt spid="48"/>
                                        </p:tgtEl>
                                        <p:attrNameLst>
                                          <p:attrName>style.visibility</p:attrName>
                                        </p:attrNameLst>
                                      </p:cBhvr>
                                      <p:to>
                                        <p:strVal val="hidden"/>
                                      </p:to>
                                    </p:set>
                                  </p:childTnLst>
                                </p:cTn>
                              </p:par>
                              <p:par>
                                <p:cTn id="103" presetID="1" presetClass="exit" presetSubtype="0" fill="hold" grpId="10" nodeType="withEffect">
                                  <p:stCondLst>
                                    <p:cond delay="0"/>
                                  </p:stCondLst>
                                  <p:childTnLst>
                                    <p:set>
                                      <p:cBhvr>
                                        <p:cTn id="104" dur="1" fill="hold">
                                          <p:stCondLst>
                                            <p:cond delay="0"/>
                                          </p:stCondLst>
                                        </p:cTn>
                                        <p:tgtEl>
                                          <p:spTgt spid="49"/>
                                        </p:tgtEl>
                                        <p:attrNameLst>
                                          <p:attrName>style.visibility</p:attrName>
                                        </p:attrNameLst>
                                      </p:cBhvr>
                                      <p:to>
                                        <p:strVal val="hidden"/>
                                      </p:to>
                                    </p:set>
                                  </p:childTnLst>
                                </p:cTn>
                              </p:par>
                              <p:par>
                                <p:cTn id="105" presetID="1" presetClass="exit" presetSubtype="0" fill="hold" grpId="9" nodeType="withEffect">
                                  <p:stCondLst>
                                    <p:cond delay="0"/>
                                  </p:stCondLst>
                                  <p:childTnLst>
                                    <p:set>
                                      <p:cBhvr>
                                        <p:cTn id="106" dur="1" fill="hold">
                                          <p:stCondLst>
                                            <p:cond delay="0"/>
                                          </p:stCondLst>
                                        </p:cTn>
                                        <p:tgtEl>
                                          <p:spTgt spid="50"/>
                                        </p:tgtEl>
                                        <p:attrNameLst>
                                          <p:attrName>style.visibility</p:attrName>
                                        </p:attrNameLst>
                                      </p:cBhvr>
                                      <p:to>
                                        <p:strVal val="hidden"/>
                                      </p:to>
                                    </p:set>
                                  </p:childTnLst>
                                </p:cTn>
                              </p:par>
                              <p:par>
                                <p:cTn id="107" presetID="1" presetClass="exit" presetSubtype="0" fill="hold" grpId="16" nodeType="withEffect">
                                  <p:stCondLst>
                                    <p:cond delay="0"/>
                                  </p:stCondLst>
                                  <p:childTnLst>
                                    <p:set>
                                      <p:cBhvr>
                                        <p:cTn id="108" dur="1" fill="hold">
                                          <p:stCondLst>
                                            <p:cond delay="0"/>
                                          </p:stCondLst>
                                        </p:cTn>
                                        <p:tgtEl>
                                          <p:spTgt spid="34"/>
                                        </p:tgtEl>
                                        <p:attrNameLst>
                                          <p:attrName>style.visibility</p:attrName>
                                        </p:attrNameLst>
                                      </p:cBhvr>
                                      <p:to>
                                        <p:strVal val="hidden"/>
                                      </p:to>
                                    </p:set>
                                  </p:childTnLst>
                                </p:cTn>
                              </p:par>
                              <p:par>
                                <p:cTn id="109" presetID="1" presetClass="exit" presetSubtype="0" fill="hold" grpId="16" nodeType="withEffect">
                                  <p:stCondLst>
                                    <p:cond delay="0"/>
                                  </p:stCondLst>
                                  <p:childTnLst>
                                    <p:set>
                                      <p:cBhvr>
                                        <p:cTn id="110" dur="1" fill="hold">
                                          <p:stCondLst>
                                            <p:cond delay="0"/>
                                          </p:stCondLst>
                                        </p:cTn>
                                        <p:tgtEl>
                                          <p:spTgt spid="35"/>
                                        </p:tgtEl>
                                        <p:attrNameLst>
                                          <p:attrName>style.visibility</p:attrName>
                                        </p:attrNameLst>
                                      </p:cBhvr>
                                      <p:to>
                                        <p:strVal val="hidden"/>
                                      </p:to>
                                    </p:set>
                                  </p:childTnLst>
                                </p:cTn>
                              </p:par>
                              <p:par>
                                <p:cTn id="111" presetID="1" presetClass="exit" presetSubtype="0" fill="hold" grpId="16" nodeType="withEffect">
                                  <p:stCondLst>
                                    <p:cond delay="0"/>
                                  </p:stCondLst>
                                  <p:childTnLst>
                                    <p:set>
                                      <p:cBhvr>
                                        <p:cTn id="112" dur="1" fill="hold">
                                          <p:stCondLst>
                                            <p:cond delay="0"/>
                                          </p:stCondLst>
                                        </p:cTn>
                                        <p:tgtEl>
                                          <p:spTgt spid="36"/>
                                        </p:tgtEl>
                                        <p:attrNameLst>
                                          <p:attrName>style.visibility</p:attrName>
                                        </p:attrNameLst>
                                      </p:cBhvr>
                                      <p:to>
                                        <p:strVal val="hidden"/>
                                      </p:to>
                                    </p:set>
                                  </p:childTnLst>
                                </p:cTn>
                              </p:par>
                              <p:par>
                                <p:cTn id="113" presetID="1" presetClass="exit" presetSubtype="0" fill="hold" grpId="16" nodeType="withEffect">
                                  <p:stCondLst>
                                    <p:cond delay="0"/>
                                  </p:stCondLst>
                                  <p:childTnLst>
                                    <p:set>
                                      <p:cBhvr>
                                        <p:cTn id="114" dur="1" fill="hold">
                                          <p:stCondLst>
                                            <p:cond delay="0"/>
                                          </p:stCondLst>
                                        </p:cTn>
                                        <p:tgtEl>
                                          <p:spTgt spid="37"/>
                                        </p:tgtEl>
                                        <p:attrNameLst>
                                          <p:attrName>style.visibility</p:attrName>
                                        </p:attrNameLst>
                                      </p:cBhvr>
                                      <p:to>
                                        <p:strVal val="hidden"/>
                                      </p:to>
                                    </p:set>
                                  </p:childTnLst>
                                </p:cTn>
                              </p:par>
                              <p:par>
                                <p:cTn id="115" presetID="1" presetClass="exit" presetSubtype="0" fill="hold" grpId="16" nodeType="withEffect">
                                  <p:stCondLst>
                                    <p:cond delay="0"/>
                                  </p:stCondLst>
                                  <p:childTnLst>
                                    <p:set>
                                      <p:cBhvr>
                                        <p:cTn id="116" dur="1" fill="hold">
                                          <p:stCondLst>
                                            <p:cond delay="0"/>
                                          </p:stCondLst>
                                        </p:cTn>
                                        <p:tgtEl>
                                          <p:spTgt spid="38"/>
                                        </p:tgtEl>
                                        <p:attrNameLst>
                                          <p:attrName>style.visibility</p:attrName>
                                        </p:attrNameLst>
                                      </p:cBhvr>
                                      <p:to>
                                        <p:strVal val="hidden"/>
                                      </p:to>
                                    </p:set>
                                  </p:childTnLst>
                                </p:cTn>
                              </p:par>
                              <p:par>
                                <p:cTn id="117" presetID="1" presetClass="exit" presetSubtype="0" fill="hold" grpId="10" nodeType="withEffect">
                                  <p:stCondLst>
                                    <p:cond delay="0"/>
                                  </p:stCondLst>
                                  <p:childTnLst>
                                    <p:set>
                                      <p:cBhvr>
                                        <p:cTn id="118" dur="1" fill="hold">
                                          <p:stCondLst>
                                            <p:cond delay="0"/>
                                          </p:stCondLst>
                                        </p:cTn>
                                        <p:tgtEl>
                                          <p:spTgt spid="39"/>
                                        </p:tgtEl>
                                        <p:attrNameLst>
                                          <p:attrName>style.visibility</p:attrName>
                                        </p:attrNameLst>
                                      </p:cBhvr>
                                      <p:to>
                                        <p:strVal val="hidden"/>
                                      </p:to>
                                    </p:set>
                                  </p:childTnLst>
                                </p:cTn>
                              </p:par>
                              <p:par>
                                <p:cTn id="119" presetID="1" presetClass="exit" presetSubtype="0" fill="hold" grpId="16" nodeType="withEffect">
                                  <p:stCondLst>
                                    <p:cond delay="0"/>
                                  </p:stCondLst>
                                  <p:childTnLst>
                                    <p:set>
                                      <p:cBhvr>
                                        <p:cTn id="120" dur="1" fill="hold">
                                          <p:stCondLst>
                                            <p:cond delay="0"/>
                                          </p:stCondLst>
                                        </p:cTn>
                                        <p:tgtEl>
                                          <p:spTgt spid="40"/>
                                        </p:tgtEl>
                                        <p:attrNameLst>
                                          <p:attrName>style.visibility</p:attrName>
                                        </p:attrNameLst>
                                      </p:cBhvr>
                                      <p:to>
                                        <p:strVal val="hidden"/>
                                      </p:to>
                                    </p:set>
                                  </p:childTnLst>
                                </p:cTn>
                              </p:par>
                              <p:par>
                                <p:cTn id="121" presetID="1" presetClass="exit" presetSubtype="0" fill="hold" grpId="15" nodeType="withEffect">
                                  <p:stCondLst>
                                    <p:cond delay="0"/>
                                  </p:stCondLst>
                                  <p:childTnLst>
                                    <p:set>
                                      <p:cBhvr>
                                        <p:cTn id="122" dur="1" fill="hold">
                                          <p:stCondLst>
                                            <p:cond delay="0"/>
                                          </p:stCondLst>
                                        </p:cTn>
                                        <p:tgtEl>
                                          <p:spTgt spid="4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2"/>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0"/>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7"/>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0"/>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3"/>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28"/>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0"/>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1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8"/>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2"/>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25"/>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2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29"/>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32"/>
                                        </p:tgtEl>
                                        <p:attrNameLst>
                                          <p:attrName>style.visibility</p:attrName>
                                        </p:attrNameLst>
                                      </p:cBhvr>
                                      <p:to>
                                        <p:strVal val="hidden"/>
                                      </p:to>
                                    </p:set>
                                  </p:childTnLst>
                                </p:cTn>
                              </p:par>
                            </p:childTnLst>
                          </p:cTn>
                        </p:par>
                        <p:par>
                          <p:cTn id="159" fill="hold">
                            <p:stCondLst>
                              <p:cond delay="0"/>
                            </p:stCondLst>
                            <p:childTnLst>
                              <p:par>
                                <p:cTn id="160" presetID="1" presetClass="entr" presetSubtype="0"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74" restart="whenNotActive" fill="hold" evtFilter="cancelBubble" nodeType="interactiveSeq">
                <p:stCondLst>
                  <p:cond evt="onClick" delay="0">
                    <p:tgtEl>
                      <p:spTgt spid="10"/>
                    </p:tgtEl>
                  </p:cond>
                </p:stCondLst>
                <p:endSync evt="end" delay="0">
                  <p:rtn val="all"/>
                </p:endSync>
                <p:childTnLst>
                  <p:par>
                    <p:cTn id="175" fill="hold">
                      <p:stCondLst>
                        <p:cond delay="0"/>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fade">
                                      <p:cBhvr>
                                        <p:cTn id="179" dur="500"/>
                                        <p:tgtEl>
                                          <p:spTgt spid="34"/>
                                        </p:tgtEl>
                                      </p:cBhvr>
                                    </p:animEffect>
                                  </p:childTnLst>
                                </p:cTn>
                              </p:par>
                              <p:par>
                                <p:cTn id="180" presetID="1" presetClass="entr" presetSubtype="0" fill="hold" grpId="0" nodeType="withEffect">
                                  <p:stCondLst>
                                    <p:cond delay="0"/>
                                  </p:stCondLst>
                                  <p:childTnLst>
                                    <p:set>
                                      <p:cBhvr>
                                        <p:cTn id="181" dur="1" fill="hold">
                                          <p:stCondLst>
                                            <p:cond delay="0"/>
                                          </p:stCondLst>
                                        </p:cTn>
                                        <p:tgtEl>
                                          <p:spTgt spid="42"/>
                                        </p:tgtEl>
                                        <p:attrNameLst>
                                          <p:attrName>style.visibility</p:attrName>
                                        </p:attrNameLst>
                                      </p:cBhvr>
                                      <p:to>
                                        <p:strVal val="visible"/>
                                      </p:to>
                                    </p:set>
                                  </p:childTnLst>
                                </p:cTn>
                              </p:par>
                              <p:par>
                                <p:cTn id="182" presetID="1" presetClass="exit" presetSubtype="0" fill="hold" grpId="8" nodeType="withEffect">
                                  <p:stCondLst>
                                    <p:cond delay="0"/>
                                  </p:stCondLst>
                                  <p:childTnLst>
                                    <p:set>
                                      <p:cBhvr>
                                        <p:cTn id="183" dur="1" fill="hold">
                                          <p:stCondLst>
                                            <p:cond delay="0"/>
                                          </p:stCondLst>
                                        </p:cTn>
                                        <p:tgtEl>
                                          <p:spTgt spid="35"/>
                                        </p:tgtEl>
                                        <p:attrNameLst>
                                          <p:attrName>style.visibility</p:attrName>
                                        </p:attrNameLst>
                                      </p:cBhvr>
                                      <p:to>
                                        <p:strVal val="hidden"/>
                                      </p:to>
                                    </p:set>
                                  </p:childTnLst>
                                </p:cTn>
                              </p:par>
                              <p:par>
                                <p:cTn id="184" presetID="1" presetClass="exit" presetSubtype="0" fill="hold" grpId="8" nodeType="withEffect">
                                  <p:stCondLst>
                                    <p:cond delay="0"/>
                                  </p:stCondLst>
                                  <p:childTnLst>
                                    <p:set>
                                      <p:cBhvr>
                                        <p:cTn id="185" dur="1" fill="hold">
                                          <p:stCondLst>
                                            <p:cond delay="0"/>
                                          </p:stCondLst>
                                        </p:cTn>
                                        <p:tgtEl>
                                          <p:spTgt spid="36"/>
                                        </p:tgtEl>
                                        <p:attrNameLst>
                                          <p:attrName>style.visibility</p:attrName>
                                        </p:attrNameLst>
                                      </p:cBhvr>
                                      <p:to>
                                        <p:strVal val="hidden"/>
                                      </p:to>
                                    </p:set>
                                  </p:childTnLst>
                                </p:cTn>
                              </p:par>
                              <p:par>
                                <p:cTn id="186" presetID="1" presetClass="exit" presetSubtype="0" fill="hold" grpId="8" nodeType="withEffect">
                                  <p:stCondLst>
                                    <p:cond delay="0"/>
                                  </p:stCondLst>
                                  <p:childTnLst>
                                    <p:set>
                                      <p:cBhvr>
                                        <p:cTn id="187" dur="1" fill="hold">
                                          <p:stCondLst>
                                            <p:cond delay="0"/>
                                          </p:stCondLst>
                                        </p:cTn>
                                        <p:tgtEl>
                                          <p:spTgt spid="37"/>
                                        </p:tgtEl>
                                        <p:attrNameLst>
                                          <p:attrName>style.visibility</p:attrName>
                                        </p:attrNameLst>
                                      </p:cBhvr>
                                      <p:to>
                                        <p:strVal val="hidden"/>
                                      </p:to>
                                    </p:set>
                                  </p:childTnLst>
                                </p:cTn>
                              </p:par>
                              <p:par>
                                <p:cTn id="188" presetID="1" presetClass="exit" presetSubtype="0" fill="hold" grpId="8" nodeType="withEffect">
                                  <p:stCondLst>
                                    <p:cond delay="0"/>
                                  </p:stCondLst>
                                  <p:childTnLst>
                                    <p:set>
                                      <p:cBhvr>
                                        <p:cTn id="189" dur="1" fill="hold">
                                          <p:stCondLst>
                                            <p:cond delay="0"/>
                                          </p:stCondLst>
                                        </p:cTn>
                                        <p:tgtEl>
                                          <p:spTgt spid="38"/>
                                        </p:tgtEl>
                                        <p:attrNameLst>
                                          <p:attrName>style.visibility</p:attrName>
                                        </p:attrNameLst>
                                      </p:cBhvr>
                                      <p:to>
                                        <p:strVal val="hidden"/>
                                      </p:to>
                                    </p:set>
                                  </p:childTnLst>
                                </p:cTn>
                              </p:par>
                              <p:par>
                                <p:cTn id="190" presetID="1" presetClass="exit" presetSubtype="0" fill="hold" grpId="2" nodeType="withEffect">
                                  <p:stCondLst>
                                    <p:cond delay="0"/>
                                  </p:stCondLst>
                                  <p:childTnLst>
                                    <p:set>
                                      <p:cBhvr>
                                        <p:cTn id="191" dur="1" fill="hold">
                                          <p:stCondLst>
                                            <p:cond delay="0"/>
                                          </p:stCondLst>
                                        </p:cTn>
                                        <p:tgtEl>
                                          <p:spTgt spid="39"/>
                                        </p:tgtEl>
                                        <p:attrNameLst>
                                          <p:attrName>style.visibility</p:attrName>
                                        </p:attrNameLst>
                                      </p:cBhvr>
                                      <p:to>
                                        <p:strVal val="hidden"/>
                                      </p:to>
                                    </p:set>
                                  </p:childTnLst>
                                </p:cTn>
                              </p:par>
                              <p:par>
                                <p:cTn id="192" presetID="1" presetClass="exit" presetSubtype="0" fill="hold" grpId="8" nodeType="withEffect">
                                  <p:stCondLst>
                                    <p:cond delay="0"/>
                                  </p:stCondLst>
                                  <p:childTnLst>
                                    <p:set>
                                      <p:cBhvr>
                                        <p:cTn id="193" dur="1" fill="hold">
                                          <p:stCondLst>
                                            <p:cond delay="0"/>
                                          </p:stCondLst>
                                        </p:cTn>
                                        <p:tgtEl>
                                          <p:spTgt spid="40"/>
                                        </p:tgtEl>
                                        <p:attrNameLst>
                                          <p:attrName>style.visibility</p:attrName>
                                        </p:attrNameLst>
                                      </p:cBhvr>
                                      <p:to>
                                        <p:strVal val="hidden"/>
                                      </p:to>
                                    </p:set>
                                  </p:childTnLst>
                                </p:cTn>
                              </p:par>
                              <p:par>
                                <p:cTn id="194" presetID="1" presetClass="exit" presetSubtype="0" fill="hold" grpId="8" nodeType="withEffect">
                                  <p:stCondLst>
                                    <p:cond delay="0"/>
                                  </p:stCondLst>
                                  <p:childTnLst>
                                    <p:set>
                                      <p:cBhvr>
                                        <p:cTn id="195" dur="1" fill="hold">
                                          <p:stCondLst>
                                            <p:cond delay="0"/>
                                          </p:stCondLst>
                                        </p:cTn>
                                        <p:tgtEl>
                                          <p:spTgt spid="41"/>
                                        </p:tgtEl>
                                        <p:attrNameLst>
                                          <p:attrName>style.visibility</p:attrName>
                                        </p:attrNameLst>
                                      </p:cBhvr>
                                      <p:to>
                                        <p:strVal val="hidden"/>
                                      </p:to>
                                    </p:set>
                                  </p:childTnLst>
                                </p:cTn>
                              </p:par>
                              <p:par>
                                <p:cTn id="196" presetID="1" presetClass="exit" presetSubtype="0" fill="hold" grpId="1" nodeType="withEffect">
                                  <p:stCondLst>
                                    <p:cond delay="0"/>
                                  </p:stCondLst>
                                  <p:childTnLst>
                                    <p:set>
                                      <p:cBhvr>
                                        <p:cTn id="197" dur="1" fill="hold">
                                          <p:stCondLst>
                                            <p:cond delay="0"/>
                                          </p:stCondLst>
                                        </p:cTn>
                                        <p:tgtEl>
                                          <p:spTgt spid="44"/>
                                        </p:tgtEl>
                                        <p:attrNameLst>
                                          <p:attrName>style.visibility</p:attrName>
                                        </p:attrNameLst>
                                      </p:cBhvr>
                                      <p:to>
                                        <p:strVal val="hidden"/>
                                      </p:to>
                                    </p:set>
                                  </p:childTnLst>
                                </p:cTn>
                              </p:par>
                              <p:par>
                                <p:cTn id="198" presetID="1" presetClass="exit" presetSubtype="0" fill="hold" grpId="1" nodeType="withEffect">
                                  <p:stCondLst>
                                    <p:cond delay="0"/>
                                  </p:stCondLst>
                                  <p:childTnLst>
                                    <p:set>
                                      <p:cBhvr>
                                        <p:cTn id="199" dur="1" fill="hold">
                                          <p:stCondLst>
                                            <p:cond delay="0"/>
                                          </p:stCondLst>
                                        </p:cTn>
                                        <p:tgtEl>
                                          <p:spTgt spid="45"/>
                                        </p:tgtEl>
                                        <p:attrNameLst>
                                          <p:attrName>style.visibility</p:attrName>
                                        </p:attrNameLst>
                                      </p:cBhvr>
                                      <p:to>
                                        <p:strVal val="hidden"/>
                                      </p:to>
                                    </p:set>
                                  </p:childTnLst>
                                </p:cTn>
                              </p:par>
                              <p:par>
                                <p:cTn id="200" presetID="1" presetClass="exit" presetSubtype="0" fill="hold" grpId="1" nodeType="withEffect">
                                  <p:stCondLst>
                                    <p:cond delay="0"/>
                                  </p:stCondLst>
                                  <p:childTnLst>
                                    <p:set>
                                      <p:cBhvr>
                                        <p:cTn id="201" dur="1" fill="hold">
                                          <p:stCondLst>
                                            <p:cond delay="0"/>
                                          </p:stCondLst>
                                        </p:cTn>
                                        <p:tgtEl>
                                          <p:spTgt spid="46"/>
                                        </p:tgtEl>
                                        <p:attrNameLst>
                                          <p:attrName>style.visibility</p:attrName>
                                        </p:attrNameLst>
                                      </p:cBhvr>
                                      <p:to>
                                        <p:strVal val="hidden"/>
                                      </p:to>
                                    </p:set>
                                  </p:childTnLst>
                                </p:cTn>
                              </p:par>
                              <p:par>
                                <p:cTn id="202" presetID="1" presetClass="exit" presetSubtype="0" fill="hold" grpId="1" nodeType="withEffect">
                                  <p:stCondLst>
                                    <p:cond delay="0"/>
                                  </p:stCondLst>
                                  <p:childTnLst>
                                    <p:set>
                                      <p:cBhvr>
                                        <p:cTn id="203" dur="1" fill="hold">
                                          <p:stCondLst>
                                            <p:cond delay="0"/>
                                          </p:stCondLst>
                                        </p:cTn>
                                        <p:tgtEl>
                                          <p:spTgt spid="47"/>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48"/>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49"/>
                                        </p:tgtEl>
                                        <p:attrNameLst>
                                          <p:attrName>style.visibility</p:attrName>
                                        </p:attrNameLst>
                                      </p:cBhvr>
                                      <p:to>
                                        <p:strVal val="hidden"/>
                                      </p:to>
                                    </p:set>
                                  </p:childTnLst>
                                </p:cTn>
                              </p:par>
                              <p:par>
                                <p:cTn id="208" presetID="1" presetClass="exit" presetSubtype="0" fill="hold" grpId="1" nodeType="withEffect">
                                  <p:stCondLst>
                                    <p:cond delay="0"/>
                                  </p:stCondLst>
                                  <p:childTnLst>
                                    <p:set>
                                      <p:cBhvr>
                                        <p:cTn id="20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10" restart="whenNotActive" fill="hold" evtFilter="cancelBubble" nodeType="interactiveSeq">
                <p:stCondLst>
                  <p:cond evt="onClick" delay="0">
                    <p:tgtEl>
                      <p:spTgt spid="15"/>
                    </p:tgtEl>
                  </p:cond>
                </p:stCondLst>
                <p:endSync evt="end" delay="0">
                  <p:rtn val="all"/>
                </p:endSync>
                <p:childTnLst>
                  <p:par>
                    <p:cTn id="211" fill="hold">
                      <p:stCondLst>
                        <p:cond delay="0"/>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35"/>
                                        </p:tgtEl>
                                        <p:attrNameLst>
                                          <p:attrName>style.visibility</p:attrName>
                                        </p:attrNameLst>
                                      </p:cBhvr>
                                      <p:to>
                                        <p:strVal val="visible"/>
                                      </p:to>
                                    </p:set>
                                    <p:animEffect transition="in" filter="fade">
                                      <p:cBhvr>
                                        <p:cTn id="215" dur="500"/>
                                        <p:tgtEl>
                                          <p:spTgt spid="35"/>
                                        </p:tgtEl>
                                      </p:cBhvr>
                                    </p:animEffect>
                                  </p:childTnLst>
                                </p:cTn>
                              </p:par>
                              <p:par>
                                <p:cTn id="216" presetID="1" presetClass="entr" presetSubtype="0" fill="hold" grpId="0" nodeType="withEffect">
                                  <p:stCondLst>
                                    <p:cond delay="0"/>
                                  </p:stCondLst>
                                  <p:childTnLst>
                                    <p:set>
                                      <p:cBhvr>
                                        <p:cTn id="217" dur="1" fill="hold">
                                          <p:stCondLst>
                                            <p:cond delay="0"/>
                                          </p:stCondLst>
                                        </p:cTn>
                                        <p:tgtEl>
                                          <p:spTgt spid="44"/>
                                        </p:tgtEl>
                                        <p:attrNameLst>
                                          <p:attrName>style.visibility</p:attrName>
                                        </p:attrNameLst>
                                      </p:cBhvr>
                                      <p:to>
                                        <p:strVal val="visible"/>
                                      </p:to>
                                    </p:set>
                                  </p:childTnLst>
                                </p:cTn>
                              </p:par>
                              <p:par>
                                <p:cTn id="218" presetID="1" presetClass="exit" presetSubtype="0" fill="hold" grpId="9" nodeType="withEffect">
                                  <p:stCondLst>
                                    <p:cond delay="0"/>
                                  </p:stCondLst>
                                  <p:childTnLst>
                                    <p:set>
                                      <p:cBhvr>
                                        <p:cTn id="219" dur="1" fill="hold">
                                          <p:stCondLst>
                                            <p:cond delay="0"/>
                                          </p:stCondLst>
                                        </p:cTn>
                                        <p:tgtEl>
                                          <p:spTgt spid="34"/>
                                        </p:tgtEl>
                                        <p:attrNameLst>
                                          <p:attrName>style.visibility</p:attrName>
                                        </p:attrNameLst>
                                      </p:cBhvr>
                                      <p:to>
                                        <p:strVal val="hidden"/>
                                      </p:to>
                                    </p:set>
                                  </p:childTnLst>
                                </p:cTn>
                              </p:par>
                              <p:par>
                                <p:cTn id="220" presetID="1" presetClass="exit" presetSubtype="0" fill="hold" grpId="9" nodeType="withEffect">
                                  <p:stCondLst>
                                    <p:cond delay="0"/>
                                  </p:stCondLst>
                                  <p:childTnLst>
                                    <p:set>
                                      <p:cBhvr>
                                        <p:cTn id="221" dur="1" fill="hold">
                                          <p:stCondLst>
                                            <p:cond delay="0"/>
                                          </p:stCondLst>
                                        </p:cTn>
                                        <p:tgtEl>
                                          <p:spTgt spid="36"/>
                                        </p:tgtEl>
                                        <p:attrNameLst>
                                          <p:attrName>style.visibility</p:attrName>
                                        </p:attrNameLst>
                                      </p:cBhvr>
                                      <p:to>
                                        <p:strVal val="hidden"/>
                                      </p:to>
                                    </p:set>
                                  </p:childTnLst>
                                </p:cTn>
                              </p:par>
                              <p:par>
                                <p:cTn id="222" presetID="1" presetClass="exit" presetSubtype="0" fill="hold" grpId="9" nodeType="withEffect">
                                  <p:stCondLst>
                                    <p:cond delay="0"/>
                                  </p:stCondLst>
                                  <p:childTnLst>
                                    <p:set>
                                      <p:cBhvr>
                                        <p:cTn id="223" dur="1" fill="hold">
                                          <p:stCondLst>
                                            <p:cond delay="0"/>
                                          </p:stCondLst>
                                        </p:cTn>
                                        <p:tgtEl>
                                          <p:spTgt spid="37"/>
                                        </p:tgtEl>
                                        <p:attrNameLst>
                                          <p:attrName>style.visibility</p:attrName>
                                        </p:attrNameLst>
                                      </p:cBhvr>
                                      <p:to>
                                        <p:strVal val="hidden"/>
                                      </p:to>
                                    </p:set>
                                  </p:childTnLst>
                                </p:cTn>
                              </p:par>
                              <p:par>
                                <p:cTn id="224" presetID="1" presetClass="exit" presetSubtype="0" fill="hold" grpId="9" nodeType="withEffect">
                                  <p:stCondLst>
                                    <p:cond delay="0"/>
                                  </p:stCondLst>
                                  <p:childTnLst>
                                    <p:set>
                                      <p:cBhvr>
                                        <p:cTn id="225" dur="1" fill="hold">
                                          <p:stCondLst>
                                            <p:cond delay="0"/>
                                          </p:stCondLst>
                                        </p:cTn>
                                        <p:tgtEl>
                                          <p:spTgt spid="38"/>
                                        </p:tgtEl>
                                        <p:attrNameLst>
                                          <p:attrName>style.visibility</p:attrName>
                                        </p:attrNameLst>
                                      </p:cBhvr>
                                      <p:to>
                                        <p:strVal val="hidden"/>
                                      </p:to>
                                    </p:set>
                                  </p:childTnLst>
                                </p:cTn>
                              </p:par>
                              <p:par>
                                <p:cTn id="226" presetID="1" presetClass="exit" presetSubtype="0" fill="hold" grpId="3" nodeType="withEffect">
                                  <p:stCondLst>
                                    <p:cond delay="0"/>
                                  </p:stCondLst>
                                  <p:childTnLst>
                                    <p:set>
                                      <p:cBhvr>
                                        <p:cTn id="227" dur="1" fill="hold">
                                          <p:stCondLst>
                                            <p:cond delay="0"/>
                                          </p:stCondLst>
                                        </p:cTn>
                                        <p:tgtEl>
                                          <p:spTgt spid="39"/>
                                        </p:tgtEl>
                                        <p:attrNameLst>
                                          <p:attrName>style.visibility</p:attrName>
                                        </p:attrNameLst>
                                      </p:cBhvr>
                                      <p:to>
                                        <p:strVal val="hidden"/>
                                      </p:to>
                                    </p:set>
                                  </p:childTnLst>
                                </p:cTn>
                              </p:par>
                              <p:par>
                                <p:cTn id="228" presetID="1" presetClass="exit" presetSubtype="0" fill="hold" grpId="9" nodeType="withEffect">
                                  <p:stCondLst>
                                    <p:cond delay="0"/>
                                  </p:stCondLst>
                                  <p:childTnLst>
                                    <p:set>
                                      <p:cBhvr>
                                        <p:cTn id="229" dur="1" fill="hold">
                                          <p:stCondLst>
                                            <p:cond delay="0"/>
                                          </p:stCondLst>
                                        </p:cTn>
                                        <p:tgtEl>
                                          <p:spTgt spid="40"/>
                                        </p:tgtEl>
                                        <p:attrNameLst>
                                          <p:attrName>style.visibility</p:attrName>
                                        </p:attrNameLst>
                                      </p:cBhvr>
                                      <p:to>
                                        <p:strVal val="hidden"/>
                                      </p:to>
                                    </p:set>
                                  </p:childTnLst>
                                </p:cTn>
                              </p:par>
                              <p:par>
                                <p:cTn id="230" presetID="1" presetClass="exit" presetSubtype="0" fill="hold" grpId="9" nodeType="withEffect">
                                  <p:stCondLst>
                                    <p:cond delay="0"/>
                                  </p:stCondLst>
                                  <p:childTnLst>
                                    <p:set>
                                      <p:cBhvr>
                                        <p:cTn id="231" dur="1" fill="hold">
                                          <p:stCondLst>
                                            <p:cond delay="0"/>
                                          </p:stCondLst>
                                        </p:cTn>
                                        <p:tgtEl>
                                          <p:spTgt spid="41"/>
                                        </p:tgtEl>
                                        <p:attrNameLst>
                                          <p:attrName>style.visibility</p:attrName>
                                        </p:attrNameLst>
                                      </p:cBhvr>
                                      <p:to>
                                        <p:strVal val="hidden"/>
                                      </p:to>
                                    </p:set>
                                  </p:childTnLst>
                                </p:cTn>
                              </p:par>
                              <p:par>
                                <p:cTn id="232" presetID="1" presetClass="exit" presetSubtype="0" fill="hold" grpId="2" nodeType="withEffect">
                                  <p:stCondLst>
                                    <p:cond delay="0"/>
                                  </p:stCondLst>
                                  <p:childTnLst>
                                    <p:set>
                                      <p:cBhvr>
                                        <p:cTn id="233" dur="1" fill="hold">
                                          <p:stCondLst>
                                            <p:cond delay="0"/>
                                          </p:stCondLst>
                                        </p:cTn>
                                        <p:tgtEl>
                                          <p:spTgt spid="42"/>
                                        </p:tgtEl>
                                        <p:attrNameLst>
                                          <p:attrName>style.visibility</p:attrName>
                                        </p:attrNameLst>
                                      </p:cBhvr>
                                      <p:to>
                                        <p:strVal val="hidden"/>
                                      </p:to>
                                    </p:set>
                                  </p:childTnLst>
                                </p:cTn>
                              </p:par>
                              <p:par>
                                <p:cTn id="234" presetID="1" presetClass="exit" presetSubtype="0" fill="hold" grpId="2" nodeType="withEffect">
                                  <p:stCondLst>
                                    <p:cond delay="0"/>
                                  </p:stCondLst>
                                  <p:childTnLst>
                                    <p:set>
                                      <p:cBhvr>
                                        <p:cTn id="235" dur="1" fill="hold">
                                          <p:stCondLst>
                                            <p:cond delay="0"/>
                                          </p:stCondLst>
                                        </p:cTn>
                                        <p:tgtEl>
                                          <p:spTgt spid="45"/>
                                        </p:tgtEl>
                                        <p:attrNameLst>
                                          <p:attrName>style.visibility</p:attrName>
                                        </p:attrNameLst>
                                      </p:cBhvr>
                                      <p:to>
                                        <p:strVal val="hidden"/>
                                      </p:to>
                                    </p:set>
                                  </p:childTnLst>
                                </p:cTn>
                              </p:par>
                              <p:par>
                                <p:cTn id="236" presetID="1" presetClass="exit" presetSubtype="0" fill="hold" grpId="2" nodeType="withEffect">
                                  <p:stCondLst>
                                    <p:cond delay="0"/>
                                  </p:stCondLst>
                                  <p:childTnLst>
                                    <p:set>
                                      <p:cBhvr>
                                        <p:cTn id="237" dur="1" fill="hold">
                                          <p:stCondLst>
                                            <p:cond delay="0"/>
                                          </p:stCondLst>
                                        </p:cTn>
                                        <p:tgtEl>
                                          <p:spTgt spid="46"/>
                                        </p:tgtEl>
                                        <p:attrNameLst>
                                          <p:attrName>style.visibility</p:attrName>
                                        </p:attrNameLst>
                                      </p:cBhvr>
                                      <p:to>
                                        <p:strVal val="hidden"/>
                                      </p:to>
                                    </p:set>
                                  </p:childTnLst>
                                </p:cTn>
                              </p:par>
                              <p:par>
                                <p:cTn id="238" presetID="1" presetClass="exit" presetSubtype="0" fill="hold" grpId="2" nodeType="withEffect">
                                  <p:stCondLst>
                                    <p:cond delay="0"/>
                                  </p:stCondLst>
                                  <p:childTnLst>
                                    <p:set>
                                      <p:cBhvr>
                                        <p:cTn id="239" dur="1" fill="hold">
                                          <p:stCondLst>
                                            <p:cond delay="0"/>
                                          </p:stCondLst>
                                        </p:cTn>
                                        <p:tgtEl>
                                          <p:spTgt spid="47"/>
                                        </p:tgtEl>
                                        <p:attrNameLst>
                                          <p:attrName>style.visibility</p:attrName>
                                        </p:attrNameLst>
                                      </p:cBhvr>
                                      <p:to>
                                        <p:strVal val="hidden"/>
                                      </p:to>
                                    </p:set>
                                  </p:childTnLst>
                                </p:cTn>
                              </p:par>
                              <p:par>
                                <p:cTn id="240" presetID="1" presetClass="exit" presetSubtype="0" fill="hold" grpId="2" nodeType="withEffect">
                                  <p:stCondLst>
                                    <p:cond delay="0"/>
                                  </p:stCondLst>
                                  <p:childTnLst>
                                    <p:set>
                                      <p:cBhvr>
                                        <p:cTn id="241" dur="1" fill="hold">
                                          <p:stCondLst>
                                            <p:cond delay="0"/>
                                          </p:stCondLst>
                                        </p:cTn>
                                        <p:tgtEl>
                                          <p:spTgt spid="48"/>
                                        </p:tgtEl>
                                        <p:attrNameLst>
                                          <p:attrName>style.visibility</p:attrName>
                                        </p:attrNameLst>
                                      </p:cBhvr>
                                      <p:to>
                                        <p:strVal val="hidden"/>
                                      </p:to>
                                    </p:set>
                                  </p:childTnLst>
                                </p:cTn>
                              </p:par>
                              <p:par>
                                <p:cTn id="242" presetID="1" presetClass="exit" presetSubtype="0" fill="hold" grpId="2" nodeType="withEffect">
                                  <p:stCondLst>
                                    <p:cond delay="0"/>
                                  </p:stCondLst>
                                  <p:childTnLst>
                                    <p:set>
                                      <p:cBhvr>
                                        <p:cTn id="243" dur="1" fill="hold">
                                          <p:stCondLst>
                                            <p:cond delay="0"/>
                                          </p:stCondLst>
                                        </p:cTn>
                                        <p:tgtEl>
                                          <p:spTgt spid="49"/>
                                        </p:tgtEl>
                                        <p:attrNameLst>
                                          <p:attrName>style.visibility</p:attrName>
                                        </p:attrNameLst>
                                      </p:cBhvr>
                                      <p:to>
                                        <p:strVal val="hidden"/>
                                      </p:to>
                                    </p:set>
                                  </p:childTnLst>
                                </p:cTn>
                              </p:par>
                              <p:par>
                                <p:cTn id="244" presetID="1" presetClass="exit" presetSubtype="0" fill="hold" grpId="2" nodeType="withEffect">
                                  <p:stCondLst>
                                    <p:cond delay="0"/>
                                  </p:stCondLst>
                                  <p:childTnLst>
                                    <p:set>
                                      <p:cBhvr>
                                        <p:cTn id="245"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46" restart="whenNotActive" fill="hold" evtFilter="cancelBubble" nodeType="interactiveSeq">
                <p:stCondLst>
                  <p:cond evt="onClick" delay="0">
                    <p:tgtEl>
                      <p:spTgt spid="17"/>
                    </p:tgtEl>
                  </p:cond>
                </p:stCondLst>
                <p:endSync evt="end" delay="0">
                  <p:rtn val="all"/>
                </p:endSync>
                <p:childTnLst>
                  <p:par>
                    <p:cTn id="247" fill="hold">
                      <p:stCondLst>
                        <p:cond delay="0"/>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36"/>
                                        </p:tgtEl>
                                        <p:attrNameLst>
                                          <p:attrName>style.visibility</p:attrName>
                                        </p:attrNameLst>
                                      </p:cBhvr>
                                      <p:to>
                                        <p:strVal val="visible"/>
                                      </p:to>
                                    </p:set>
                                    <p:animEffect transition="in" filter="fade">
                                      <p:cBhvr>
                                        <p:cTn id="251" dur="500"/>
                                        <p:tgtEl>
                                          <p:spTgt spid="36"/>
                                        </p:tgtEl>
                                      </p:cBhvr>
                                    </p:animEffect>
                                  </p:childTnLst>
                                </p:cTn>
                              </p:par>
                              <p:par>
                                <p:cTn id="252" presetID="1" presetClass="entr" presetSubtype="0" fill="hold" grpId="0" nodeType="withEffect">
                                  <p:stCondLst>
                                    <p:cond delay="0"/>
                                  </p:stCondLst>
                                  <p:childTnLst>
                                    <p:set>
                                      <p:cBhvr>
                                        <p:cTn id="253" dur="1" fill="hold">
                                          <p:stCondLst>
                                            <p:cond delay="0"/>
                                          </p:stCondLst>
                                        </p:cTn>
                                        <p:tgtEl>
                                          <p:spTgt spid="45"/>
                                        </p:tgtEl>
                                        <p:attrNameLst>
                                          <p:attrName>style.visibility</p:attrName>
                                        </p:attrNameLst>
                                      </p:cBhvr>
                                      <p:to>
                                        <p:strVal val="visible"/>
                                      </p:to>
                                    </p:set>
                                  </p:childTnLst>
                                </p:cTn>
                              </p:par>
                              <p:par>
                                <p:cTn id="254" presetID="1" presetClass="exit" presetSubtype="0" fill="hold" grpId="10" nodeType="withEffect">
                                  <p:stCondLst>
                                    <p:cond delay="0"/>
                                  </p:stCondLst>
                                  <p:childTnLst>
                                    <p:set>
                                      <p:cBhvr>
                                        <p:cTn id="255" dur="1" fill="hold">
                                          <p:stCondLst>
                                            <p:cond delay="0"/>
                                          </p:stCondLst>
                                        </p:cTn>
                                        <p:tgtEl>
                                          <p:spTgt spid="34"/>
                                        </p:tgtEl>
                                        <p:attrNameLst>
                                          <p:attrName>style.visibility</p:attrName>
                                        </p:attrNameLst>
                                      </p:cBhvr>
                                      <p:to>
                                        <p:strVal val="hidden"/>
                                      </p:to>
                                    </p:set>
                                  </p:childTnLst>
                                </p:cTn>
                              </p:par>
                              <p:par>
                                <p:cTn id="256" presetID="1" presetClass="exit" presetSubtype="0" fill="hold" grpId="10" nodeType="withEffect">
                                  <p:stCondLst>
                                    <p:cond delay="0"/>
                                  </p:stCondLst>
                                  <p:childTnLst>
                                    <p:set>
                                      <p:cBhvr>
                                        <p:cTn id="257" dur="1" fill="hold">
                                          <p:stCondLst>
                                            <p:cond delay="0"/>
                                          </p:stCondLst>
                                        </p:cTn>
                                        <p:tgtEl>
                                          <p:spTgt spid="35"/>
                                        </p:tgtEl>
                                        <p:attrNameLst>
                                          <p:attrName>style.visibility</p:attrName>
                                        </p:attrNameLst>
                                      </p:cBhvr>
                                      <p:to>
                                        <p:strVal val="hidden"/>
                                      </p:to>
                                    </p:set>
                                  </p:childTnLst>
                                </p:cTn>
                              </p:par>
                              <p:par>
                                <p:cTn id="258" presetID="1" presetClass="exit" presetSubtype="0" fill="hold" grpId="10" nodeType="withEffect">
                                  <p:stCondLst>
                                    <p:cond delay="0"/>
                                  </p:stCondLst>
                                  <p:childTnLst>
                                    <p:set>
                                      <p:cBhvr>
                                        <p:cTn id="259" dur="1" fill="hold">
                                          <p:stCondLst>
                                            <p:cond delay="0"/>
                                          </p:stCondLst>
                                        </p:cTn>
                                        <p:tgtEl>
                                          <p:spTgt spid="37"/>
                                        </p:tgtEl>
                                        <p:attrNameLst>
                                          <p:attrName>style.visibility</p:attrName>
                                        </p:attrNameLst>
                                      </p:cBhvr>
                                      <p:to>
                                        <p:strVal val="hidden"/>
                                      </p:to>
                                    </p:set>
                                  </p:childTnLst>
                                </p:cTn>
                              </p:par>
                              <p:par>
                                <p:cTn id="260" presetID="1" presetClass="exit" presetSubtype="0" fill="hold" grpId="10" nodeType="withEffect">
                                  <p:stCondLst>
                                    <p:cond delay="0"/>
                                  </p:stCondLst>
                                  <p:childTnLst>
                                    <p:set>
                                      <p:cBhvr>
                                        <p:cTn id="261" dur="1" fill="hold">
                                          <p:stCondLst>
                                            <p:cond delay="0"/>
                                          </p:stCondLst>
                                        </p:cTn>
                                        <p:tgtEl>
                                          <p:spTgt spid="38"/>
                                        </p:tgtEl>
                                        <p:attrNameLst>
                                          <p:attrName>style.visibility</p:attrName>
                                        </p:attrNameLst>
                                      </p:cBhvr>
                                      <p:to>
                                        <p:strVal val="hidden"/>
                                      </p:to>
                                    </p:set>
                                  </p:childTnLst>
                                </p:cTn>
                              </p:par>
                              <p:par>
                                <p:cTn id="262" presetID="1" presetClass="exit" presetSubtype="0" fill="hold" grpId="4" nodeType="withEffect">
                                  <p:stCondLst>
                                    <p:cond delay="0"/>
                                  </p:stCondLst>
                                  <p:childTnLst>
                                    <p:set>
                                      <p:cBhvr>
                                        <p:cTn id="263" dur="1" fill="hold">
                                          <p:stCondLst>
                                            <p:cond delay="0"/>
                                          </p:stCondLst>
                                        </p:cTn>
                                        <p:tgtEl>
                                          <p:spTgt spid="39"/>
                                        </p:tgtEl>
                                        <p:attrNameLst>
                                          <p:attrName>style.visibility</p:attrName>
                                        </p:attrNameLst>
                                      </p:cBhvr>
                                      <p:to>
                                        <p:strVal val="hidden"/>
                                      </p:to>
                                    </p:set>
                                  </p:childTnLst>
                                </p:cTn>
                              </p:par>
                              <p:par>
                                <p:cTn id="264" presetID="1" presetClass="exit" presetSubtype="0" fill="hold" grpId="10" nodeType="withEffect">
                                  <p:stCondLst>
                                    <p:cond delay="0"/>
                                  </p:stCondLst>
                                  <p:childTnLst>
                                    <p:set>
                                      <p:cBhvr>
                                        <p:cTn id="265" dur="1" fill="hold">
                                          <p:stCondLst>
                                            <p:cond delay="0"/>
                                          </p:stCondLst>
                                        </p:cTn>
                                        <p:tgtEl>
                                          <p:spTgt spid="40"/>
                                        </p:tgtEl>
                                        <p:attrNameLst>
                                          <p:attrName>style.visibility</p:attrName>
                                        </p:attrNameLst>
                                      </p:cBhvr>
                                      <p:to>
                                        <p:strVal val="hidden"/>
                                      </p:to>
                                    </p:set>
                                  </p:childTnLst>
                                </p:cTn>
                              </p:par>
                              <p:par>
                                <p:cTn id="266" presetID="1" presetClass="exit" presetSubtype="0" fill="hold" grpId="10" nodeType="withEffect">
                                  <p:stCondLst>
                                    <p:cond delay="0"/>
                                  </p:stCondLst>
                                  <p:childTnLst>
                                    <p:set>
                                      <p:cBhvr>
                                        <p:cTn id="267" dur="1" fill="hold">
                                          <p:stCondLst>
                                            <p:cond delay="0"/>
                                          </p:stCondLst>
                                        </p:cTn>
                                        <p:tgtEl>
                                          <p:spTgt spid="41"/>
                                        </p:tgtEl>
                                        <p:attrNameLst>
                                          <p:attrName>style.visibility</p:attrName>
                                        </p:attrNameLst>
                                      </p:cBhvr>
                                      <p:to>
                                        <p:strVal val="hidden"/>
                                      </p:to>
                                    </p:set>
                                  </p:childTnLst>
                                </p:cTn>
                              </p:par>
                              <p:par>
                                <p:cTn id="268" presetID="1" presetClass="exit" presetSubtype="0" fill="hold" grpId="3" nodeType="withEffect">
                                  <p:stCondLst>
                                    <p:cond delay="0"/>
                                  </p:stCondLst>
                                  <p:childTnLst>
                                    <p:set>
                                      <p:cBhvr>
                                        <p:cTn id="269" dur="1" fill="hold">
                                          <p:stCondLst>
                                            <p:cond delay="0"/>
                                          </p:stCondLst>
                                        </p:cTn>
                                        <p:tgtEl>
                                          <p:spTgt spid="42"/>
                                        </p:tgtEl>
                                        <p:attrNameLst>
                                          <p:attrName>style.visibility</p:attrName>
                                        </p:attrNameLst>
                                      </p:cBhvr>
                                      <p:to>
                                        <p:strVal val="hidden"/>
                                      </p:to>
                                    </p:set>
                                  </p:childTnLst>
                                </p:cTn>
                              </p:par>
                              <p:par>
                                <p:cTn id="270" presetID="1" presetClass="exit" presetSubtype="0" fill="hold" grpId="3" nodeType="withEffect">
                                  <p:stCondLst>
                                    <p:cond delay="0"/>
                                  </p:stCondLst>
                                  <p:childTnLst>
                                    <p:set>
                                      <p:cBhvr>
                                        <p:cTn id="271" dur="1" fill="hold">
                                          <p:stCondLst>
                                            <p:cond delay="0"/>
                                          </p:stCondLst>
                                        </p:cTn>
                                        <p:tgtEl>
                                          <p:spTgt spid="44"/>
                                        </p:tgtEl>
                                        <p:attrNameLst>
                                          <p:attrName>style.visibility</p:attrName>
                                        </p:attrNameLst>
                                      </p:cBhvr>
                                      <p:to>
                                        <p:strVal val="hidden"/>
                                      </p:to>
                                    </p:set>
                                  </p:childTnLst>
                                </p:cTn>
                              </p:par>
                              <p:par>
                                <p:cTn id="272" presetID="1" presetClass="exit" presetSubtype="0" fill="hold" grpId="3" nodeType="withEffect">
                                  <p:stCondLst>
                                    <p:cond delay="0"/>
                                  </p:stCondLst>
                                  <p:childTnLst>
                                    <p:set>
                                      <p:cBhvr>
                                        <p:cTn id="273" dur="1" fill="hold">
                                          <p:stCondLst>
                                            <p:cond delay="0"/>
                                          </p:stCondLst>
                                        </p:cTn>
                                        <p:tgtEl>
                                          <p:spTgt spid="46"/>
                                        </p:tgtEl>
                                        <p:attrNameLst>
                                          <p:attrName>style.visibility</p:attrName>
                                        </p:attrNameLst>
                                      </p:cBhvr>
                                      <p:to>
                                        <p:strVal val="hidden"/>
                                      </p:to>
                                    </p:set>
                                  </p:childTnLst>
                                </p:cTn>
                              </p:par>
                              <p:par>
                                <p:cTn id="274" presetID="1" presetClass="exit" presetSubtype="0" fill="hold" grpId="3" nodeType="withEffect">
                                  <p:stCondLst>
                                    <p:cond delay="0"/>
                                  </p:stCondLst>
                                  <p:childTnLst>
                                    <p:set>
                                      <p:cBhvr>
                                        <p:cTn id="275" dur="1" fill="hold">
                                          <p:stCondLst>
                                            <p:cond delay="0"/>
                                          </p:stCondLst>
                                        </p:cTn>
                                        <p:tgtEl>
                                          <p:spTgt spid="47"/>
                                        </p:tgtEl>
                                        <p:attrNameLst>
                                          <p:attrName>style.visibility</p:attrName>
                                        </p:attrNameLst>
                                      </p:cBhvr>
                                      <p:to>
                                        <p:strVal val="hidden"/>
                                      </p:to>
                                    </p:set>
                                  </p:childTnLst>
                                </p:cTn>
                              </p:par>
                              <p:par>
                                <p:cTn id="276" presetID="1" presetClass="exit" presetSubtype="0" fill="hold" grpId="3" nodeType="withEffect">
                                  <p:stCondLst>
                                    <p:cond delay="0"/>
                                  </p:stCondLst>
                                  <p:childTnLst>
                                    <p:set>
                                      <p:cBhvr>
                                        <p:cTn id="277" dur="1" fill="hold">
                                          <p:stCondLst>
                                            <p:cond delay="0"/>
                                          </p:stCondLst>
                                        </p:cTn>
                                        <p:tgtEl>
                                          <p:spTgt spid="48"/>
                                        </p:tgtEl>
                                        <p:attrNameLst>
                                          <p:attrName>style.visibility</p:attrName>
                                        </p:attrNameLst>
                                      </p:cBhvr>
                                      <p:to>
                                        <p:strVal val="hidden"/>
                                      </p:to>
                                    </p:set>
                                  </p:childTnLst>
                                </p:cTn>
                              </p:par>
                              <p:par>
                                <p:cTn id="278" presetID="1" presetClass="exit" presetSubtype="0" fill="hold" grpId="3" nodeType="withEffect">
                                  <p:stCondLst>
                                    <p:cond delay="0"/>
                                  </p:stCondLst>
                                  <p:childTnLst>
                                    <p:set>
                                      <p:cBhvr>
                                        <p:cTn id="279" dur="1" fill="hold">
                                          <p:stCondLst>
                                            <p:cond delay="0"/>
                                          </p:stCondLst>
                                        </p:cTn>
                                        <p:tgtEl>
                                          <p:spTgt spid="49"/>
                                        </p:tgtEl>
                                        <p:attrNameLst>
                                          <p:attrName>style.visibility</p:attrName>
                                        </p:attrNameLst>
                                      </p:cBhvr>
                                      <p:to>
                                        <p:strVal val="hidden"/>
                                      </p:to>
                                    </p:set>
                                  </p:childTnLst>
                                </p:cTn>
                              </p:par>
                              <p:par>
                                <p:cTn id="280" presetID="1" presetClass="exit" presetSubtype="0" fill="hold" grpId="3" nodeType="withEffect">
                                  <p:stCondLst>
                                    <p:cond delay="0"/>
                                  </p:stCondLst>
                                  <p:childTnLst>
                                    <p:set>
                                      <p:cBhvr>
                                        <p:cTn id="281"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82" restart="whenNotActive" fill="hold" evtFilter="cancelBubble" nodeType="interactiveSeq">
                <p:stCondLst>
                  <p:cond evt="onClick" delay="0">
                    <p:tgtEl>
                      <p:spTgt spid="20"/>
                    </p:tgtEl>
                  </p:cond>
                </p:stCondLst>
                <p:endSync evt="end" delay="0">
                  <p:rtn val="all"/>
                </p:endSync>
                <p:childTnLst>
                  <p:par>
                    <p:cTn id="283" fill="hold">
                      <p:stCondLst>
                        <p:cond delay="0"/>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37"/>
                                        </p:tgtEl>
                                        <p:attrNameLst>
                                          <p:attrName>style.visibility</p:attrName>
                                        </p:attrNameLst>
                                      </p:cBhvr>
                                      <p:to>
                                        <p:strVal val="visible"/>
                                      </p:to>
                                    </p:set>
                                    <p:animEffect transition="in" filter="fade">
                                      <p:cBhvr>
                                        <p:cTn id="287" dur="500"/>
                                        <p:tgtEl>
                                          <p:spTgt spid="37"/>
                                        </p:tgtEl>
                                      </p:cBhvr>
                                    </p:animEffect>
                                  </p:childTnLst>
                                </p:cTn>
                              </p:par>
                              <p:par>
                                <p:cTn id="288" presetID="1" presetClass="entr" presetSubtype="0" fill="hold" grpId="0" nodeType="withEffect">
                                  <p:stCondLst>
                                    <p:cond delay="0"/>
                                  </p:stCondLst>
                                  <p:childTnLst>
                                    <p:set>
                                      <p:cBhvr>
                                        <p:cTn id="289" dur="1" fill="hold">
                                          <p:stCondLst>
                                            <p:cond delay="0"/>
                                          </p:stCondLst>
                                        </p:cTn>
                                        <p:tgtEl>
                                          <p:spTgt spid="46"/>
                                        </p:tgtEl>
                                        <p:attrNameLst>
                                          <p:attrName>style.visibility</p:attrName>
                                        </p:attrNameLst>
                                      </p:cBhvr>
                                      <p:to>
                                        <p:strVal val="visible"/>
                                      </p:to>
                                    </p:set>
                                  </p:childTnLst>
                                </p:cTn>
                              </p:par>
                              <p:par>
                                <p:cTn id="290" presetID="1" presetClass="exit" presetSubtype="0" fill="hold" grpId="11" nodeType="withEffect">
                                  <p:stCondLst>
                                    <p:cond delay="0"/>
                                  </p:stCondLst>
                                  <p:childTnLst>
                                    <p:set>
                                      <p:cBhvr>
                                        <p:cTn id="291" dur="1" fill="hold">
                                          <p:stCondLst>
                                            <p:cond delay="0"/>
                                          </p:stCondLst>
                                        </p:cTn>
                                        <p:tgtEl>
                                          <p:spTgt spid="34"/>
                                        </p:tgtEl>
                                        <p:attrNameLst>
                                          <p:attrName>style.visibility</p:attrName>
                                        </p:attrNameLst>
                                      </p:cBhvr>
                                      <p:to>
                                        <p:strVal val="hidden"/>
                                      </p:to>
                                    </p:set>
                                  </p:childTnLst>
                                </p:cTn>
                              </p:par>
                              <p:par>
                                <p:cTn id="292" presetID="1" presetClass="exit" presetSubtype="0" fill="hold" grpId="11" nodeType="withEffect">
                                  <p:stCondLst>
                                    <p:cond delay="0"/>
                                  </p:stCondLst>
                                  <p:childTnLst>
                                    <p:set>
                                      <p:cBhvr>
                                        <p:cTn id="293" dur="1" fill="hold">
                                          <p:stCondLst>
                                            <p:cond delay="0"/>
                                          </p:stCondLst>
                                        </p:cTn>
                                        <p:tgtEl>
                                          <p:spTgt spid="35"/>
                                        </p:tgtEl>
                                        <p:attrNameLst>
                                          <p:attrName>style.visibility</p:attrName>
                                        </p:attrNameLst>
                                      </p:cBhvr>
                                      <p:to>
                                        <p:strVal val="hidden"/>
                                      </p:to>
                                    </p:set>
                                  </p:childTnLst>
                                </p:cTn>
                              </p:par>
                              <p:par>
                                <p:cTn id="294" presetID="1" presetClass="exit" presetSubtype="0" fill="hold" grpId="11" nodeType="withEffect">
                                  <p:stCondLst>
                                    <p:cond delay="0"/>
                                  </p:stCondLst>
                                  <p:childTnLst>
                                    <p:set>
                                      <p:cBhvr>
                                        <p:cTn id="295" dur="1" fill="hold">
                                          <p:stCondLst>
                                            <p:cond delay="0"/>
                                          </p:stCondLst>
                                        </p:cTn>
                                        <p:tgtEl>
                                          <p:spTgt spid="36"/>
                                        </p:tgtEl>
                                        <p:attrNameLst>
                                          <p:attrName>style.visibility</p:attrName>
                                        </p:attrNameLst>
                                      </p:cBhvr>
                                      <p:to>
                                        <p:strVal val="hidden"/>
                                      </p:to>
                                    </p:set>
                                  </p:childTnLst>
                                </p:cTn>
                              </p:par>
                              <p:par>
                                <p:cTn id="296" presetID="1" presetClass="exit" presetSubtype="0" fill="hold" grpId="11" nodeType="withEffect">
                                  <p:stCondLst>
                                    <p:cond delay="0"/>
                                  </p:stCondLst>
                                  <p:childTnLst>
                                    <p:set>
                                      <p:cBhvr>
                                        <p:cTn id="297" dur="1" fill="hold">
                                          <p:stCondLst>
                                            <p:cond delay="0"/>
                                          </p:stCondLst>
                                        </p:cTn>
                                        <p:tgtEl>
                                          <p:spTgt spid="38"/>
                                        </p:tgtEl>
                                        <p:attrNameLst>
                                          <p:attrName>style.visibility</p:attrName>
                                        </p:attrNameLst>
                                      </p:cBhvr>
                                      <p:to>
                                        <p:strVal val="hidden"/>
                                      </p:to>
                                    </p:set>
                                  </p:childTnLst>
                                </p:cTn>
                              </p:par>
                              <p:par>
                                <p:cTn id="298" presetID="1" presetClass="exit" presetSubtype="0" fill="hold" grpId="5" nodeType="withEffect">
                                  <p:stCondLst>
                                    <p:cond delay="0"/>
                                  </p:stCondLst>
                                  <p:childTnLst>
                                    <p:set>
                                      <p:cBhvr>
                                        <p:cTn id="299" dur="1" fill="hold">
                                          <p:stCondLst>
                                            <p:cond delay="0"/>
                                          </p:stCondLst>
                                        </p:cTn>
                                        <p:tgtEl>
                                          <p:spTgt spid="39"/>
                                        </p:tgtEl>
                                        <p:attrNameLst>
                                          <p:attrName>style.visibility</p:attrName>
                                        </p:attrNameLst>
                                      </p:cBhvr>
                                      <p:to>
                                        <p:strVal val="hidden"/>
                                      </p:to>
                                    </p:set>
                                  </p:childTnLst>
                                </p:cTn>
                              </p:par>
                              <p:par>
                                <p:cTn id="300" presetID="1" presetClass="exit" presetSubtype="0" fill="hold" grpId="11" nodeType="withEffect">
                                  <p:stCondLst>
                                    <p:cond delay="0"/>
                                  </p:stCondLst>
                                  <p:childTnLst>
                                    <p:set>
                                      <p:cBhvr>
                                        <p:cTn id="301" dur="1" fill="hold">
                                          <p:stCondLst>
                                            <p:cond delay="0"/>
                                          </p:stCondLst>
                                        </p:cTn>
                                        <p:tgtEl>
                                          <p:spTgt spid="40"/>
                                        </p:tgtEl>
                                        <p:attrNameLst>
                                          <p:attrName>style.visibility</p:attrName>
                                        </p:attrNameLst>
                                      </p:cBhvr>
                                      <p:to>
                                        <p:strVal val="hidden"/>
                                      </p:to>
                                    </p:set>
                                  </p:childTnLst>
                                </p:cTn>
                              </p:par>
                              <p:par>
                                <p:cTn id="302" presetID="1" presetClass="exit" presetSubtype="0" fill="hold" grpId="11" nodeType="withEffect">
                                  <p:stCondLst>
                                    <p:cond delay="0"/>
                                  </p:stCondLst>
                                  <p:childTnLst>
                                    <p:set>
                                      <p:cBhvr>
                                        <p:cTn id="303" dur="1" fill="hold">
                                          <p:stCondLst>
                                            <p:cond delay="0"/>
                                          </p:stCondLst>
                                        </p:cTn>
                                        <p:tgtEl>
                                          <p:spTgt spid="41"/>
                                        </p:tgtEl>
                                        <p:attrNameLst>
                                          <p:attrName>style.visibility</p:attrName>
                                        </p:attrNameLst>
                                      </p:cBhvr>
                                      <p:to>
                                        <p:strVal val="hidden"/>
                                      </p:to>
                                    </p:set>
                                  </p:childTnLst>
                                </p:cTn>
                              </p:par>
                              <p:par>
                                <p:cTn id="304" presetID="1" presetClass="exit" presetSubtype="0" fill="hold" grpId="4" nodeType="withEffect">
                                  <p:stCondLst>
                                    <p:cond delay="0"/>
                                  </p:stCondLst>
                                  <p:childTnLst>
                                    <p:set>
                                      <p:cBhvr>
                                        <p:cTn id="305" dur="1" fill="hold">
                                          <p:stCondLst>
                                            <p:cond delay="0"/>
                                          </p:stCondLst>
                                        </p:cTn>
                                        <p:tgtEl>
                                          <p:spTgt spid="42"/>
                                        </p:tgtEl>
                                        <p:attrNameLst>
                                          <p:attrName>style.visibility</p:attrName>
                                        </p:attrNameLst>
                                      </p:cBhvr>
                                      <p:to>
                                        <p:strVal val="hidden"/>
                                      </p:to>
                                    </p:set>
                                  </p:childTnLst>
                                </p:cTn>
                              </p:par>
                              <p:par>
                                <p:cTn id="306" presetID="1" presetClass="exit" presetSubtype="0" fill="hold" grpId="4" nodeType="withEffect">
                                  <p:stCondLst>
                                    <p:cond delay="0"/>
                                  </p:stCondLst>
                                  <p:childTnLst>
                                    <p:set>
                                      <p:cBhvr>
                                        <p:cTn id="307" dur="1" fill="hold">
                                          <p:stCondLst>
                                            <p:cond delay="0"/>
                                          </p:stCondLst>
                                        </p:cTn>
                                        <p:tgtEl>
                                          <p:spTgt spid="44"/>
                                        </p:tgtEl>
                                        <p:attrNameLst>
                                          <p:attrName>style.visibility</p:attrName>
                                        </p:attrNameLst>
                                      </p:cBhvr>
                                      <p:to>
                                        <p:strVal val="hidden"/>
                                      </p:to>
                                    </p:set>
                                  </p:childTnLst>
                                </p:cTn>
                              </p:par>
                              <p:par>
                                <p:cTn id="308" presetID="1" presetClass="exit" presetSubtype="0" fill="hold" grpId="4" nodeType="withEffect">
                                  <p:stCondLst>
                                    <p:cond delay="0"/>
                                  </p:stCondLst>
                                  <p:childTnLst>
                                    <p:set>
                                      <p:cBhvr>
                                        <p:cTn id="309" dur="1" fill="hold">
                                          <p:stCondLst>
                                            <p:cond delay="0"/>
                                          </p:stCondLst>
                                        </p:cTn>
                                        <p:tgtEl>
                                          <p:spTgt spid="45"/>
                                        </p:tgtEl>
                                        <p:attrNameLst>
                                          <p:attrName>style.visibility</p:attrName>
                                        </p:attrNameLst>
                                      </p:cBhvr>
                                      <p:to>
                                        <p:strVal val="hidden"/>
                                      </p:to>
                                    </p:set>
                                  </p:childTnLst>
                                </p:cTn>
                              </p:par>
                              <p:par>
                                <p:cTn id="310" presetID="1" presetClass="exit" presetSubtype="0" fill="hold" grpId="4" nodeType="withEffect">
                                  <p:stCondLst>
                                    <p:cond delay="0"/>
                                  </p:stCondLst>
                                  <p:childTnLst>
                                    <p:set>
                                      <p:cBhvr>
                                        <p:cTn id="311" dur="1" fill="hold">
                                          <p:stCondLst>
                                            <p:cond delay="0"/>
                                          </p:stCondLst>
                                        </p:cTn>
                                        <p:tgtEl>
                                          <p:spTgt spid="47"/>
                                        </p:tgtEl>
                                        <p:attrNameLst>
                                          <p:attrName>style.visibility</p:attrName>
                                        </p:attrNameLst>
                                      </p:cBhvr>
                                      <p:to>
                                        <p:strVal val="hidden"/>
                                      </p:to>
                                    </p:set>
                                  </p:childTnLst>
                                </p:cTn>
                              </p:par>
                              <p:par>
                                <p:cTn id="312" presetID="1" presetClass="exit" presetSubtype="0" fill="hold" grpId="4" nodeType="withEffect">
                                  <p:stCondLst>
                                    <p:cond delay="0"/>
                                  </p:stCondLst>
                                  <p:childTnLst>
                                    <p:set>
                                      <p:cBhvr>
                                        <p:cTn id="313" dur="1" fill="hold">
                                          <p:stCondLst>
                                            <p:cond delay="0"/>
                                          </p:stCondLst>
                                        </p:cTn>
                                        <p:tgtEl>
                                          <p:spTgt spid="48"/>
                                        </p:tgtEl>
                                        <p:attrNameLst>
                                          <p:attrName>style.visibility</p:attrName>
                                        </p:attrNameLst>
                                      </p:cBhvr>
                                      <p:to>
                                        <p:strVal val="hidden"/>
                                      </p:to>
                                    </p:set>
                                  </p:childTnLst>
                                </p:cTn>
                              </p:par>
                              <p:par>
                                <p:cTn id="314" presetID="1" presetClass="exit" presetSubtype="0" fill="hold" grpId="4" nodeType="withEffect">
                                  <p:stCondLst>
                                    <p:cond delay="0"/>
                                  </p:stCondLst>
                                  <p:childTnLst>
                                    <p:set>
                                      <p:cBhvr>
                                        <p:cTn id="315" dur="1" fill="hold">
                                          <p:stCondLst>
                                            <p:cond delay="0"/>
                                          </p:stCondLst>
                                        </p:cTn>
                                        <p:tgtEl>
                                          <p:spTgt spid="49"/>
                                        </p:tgtEl>
                                        <p:attrNameLst>
                                          <p:attrName>style.visibility</p:attrName>
                                        </p:attrNameLst>
                                      </p:cBhvr>
                                      <p:to>
                                        <p:strVal val="hidden"/>
                                      </p:to>
                                    </p:set>
                                  </p:childTnLst>
                                </p:cTn>
                              </p:par>
                              <p:par>
                                <p:cTn id="316" presetID="1" presetClass="exit" presetSubtype="0" fill="hold" grpId="4" nodeType="withEffect">
                                  <p:stCondLst>
                                    <p:cond delay="0"/>
                                  </p:stCondLst>
                                  <p:childTnLst>
                                    <p:set>
                                      <p:cBhvr>
                                        <p:cTn id="31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18" restart="whenNotActive" fill="hold" evtFilter="cancelBubble" nodeType="interactiveSeq">
                <p:stCondLst>
                  <p:cond evt="onClick" delay="0">
                    <p:tgtEl>
                      <p:spTgt spid="23"/>
                    </p:tgtEl>
                  </p:cond>
                </p:stCondLst>
                <p:endSync evt="end" delay="0">
                  <p:rtn val="all"/>
                </p:endSync>
                <p:childTnLst>
                  <p:par>
                    <p:cTn id="319" fill="hold">
                      <p:stCondLst>
                        <p:cond delay="0"/>
                      </p:stCondLst>
                      <p:childTnLst>
                        <p:par>
                          <p:cTn id="320" fill="hold">
                            <p:stCondLst>
                              <p:cond delay="0"/>
                            </p:stCondLst>
                            <p:childTnLst>
                              <p:par>
                                <p:cTn id="321" presetID="10" presetClass="entr" presetSubtype="0" fill="hold" grpId="0" nodeType="clickEffect">
                                  <p:stCondLst>
                                    <p:cond delay="0"/>
                                  </p:stCondLst>
                                  <p:childTnLst>
                                    <p:set>
                                      <p:cBhvr>
                                        <p:cTn id="322" dur="1" fill="hold">
                                          <p:stCondLst>
                                            <p:cond delay="0"/>
                                          </p:stCondLst>
                                        </p:cTn>
                                        <p:tgtEl>
                                          <p:spTgt spid="38"/>
                                        </p:tgtEl>
                                        <p:attrNameLst>
                                          <p:attrName>style.visibility</p:attrName>
                                        </p:attrNameLst>
                                      </p:cBhvr>
                                      <p:to>
                                        <p:strVal val="visible"/>
                                      </p:to>
                                    </p:set>
                                    <p:animEffect transition="in" filter="fade">
                                      <p:cBhvr>
                                        <p:cTn id="323" dur="500"/>
                                        <p:tgtEl>
                                          <p:spTgt spid="38"/>
                                        </p:tgtEl>
                                      </p:cBhvr>
                                    </p:animEffect>
                                  </p:childTnLst>
                                </p:cTn>
                              </p:par>
                              <p:par>
                                <p:cTn id="324" presetID="1" presetClass="entr" presetSubtype="0" fill="hold" grpId="0" nodeType="withEffect">
                                  <p:stCondLst>
                                    <p:cond delay="0"/>
                                  </p:stCondLst>
                                  <p:childTnLst>
                                    <p:set>
                                      <p:cBhvr>
                                        <p:cTn id="325" dur="1" fill="hold">
                                          <p:stCondLst>
                                            <p:cond delay="0"/>
                                          </p:stCondLst>
                                        </p:cTn>
                                        <p:tgtEl>
                                          <p:spTgt spid="47"/>
                                        </p:tgtEl>
                                        <p:attrNameLst>
                                          <p:attrName>style.visibility</p:attrName>
                                        </p:attrNameLst>
                                      </p:cBhvr>
                                      <p:to>
                                        <p:strVal val="visible"/>
                                      </p:to>
                                    </p:set>
                                  </p:childTnLst>
                                </p:cTn>
                              </p:par>
                              <p:par>
                                <p:cTn id="326" presetID="1" presetClass="exit" presetSubtype="0" fill="hold" grpId="12" nodeType="withEffect">
                                  <p:stCondLst>
                                    <p:cond delay="0"/>
                                  </p:stCondLst>
                                  <p:childTnLst>
                                    <p:set>
                                      <p:cBhvr>
                                        <p:cTn id="327" dur="1" fill="hold">
                                          <p:stCondLst>
                                            <p:cond delay="0"/>
                                          </p:stCondLst>
                                        </p:cTn>
                                        <p:tgtEl>
                                          <p:spTgt spid="34"/>
                                        </p:tgtEl>
                                        <p:attrNameLst>
                                          <p:attrName>style.visibility</p:attrName>
                                        </p:attrNameLst>
                                      </p:cBhvr>
                                      <p:to>
                                        <p:strVal val="hidden"/>
                                      </p:to>
                                    </p:set>
                                  </p:childTnLst>
                                </p:cTn>
                              </p:par>
                              <p:par>
                                <p:cTn id="328" presetID="1" presetClass="exit" presetSubtype="0" fill="hold" grpId="12" nodeType="withEffect">
                                  <p:stCondLst>
                                    <p:cond delay="0"/>
                                  </p:stCondLst>
                                  <p:childTnLst>
                                    <p:set>
                                      <p:cBhvr>
                                        <p:cTn id="329" dur="1" fill="hold">
                                          <p:stCondLst>
                                            <p:cond delay="0"/>
                                          </p:stCondLst>
                                        </p:cTn>
                                        <p:tgtEl>
                                          <p:spTgt spid="35"/>
                                        </p:tgtEl>
                                        <p:attrNameLst>
                                          <p:attrName>style.visibility</p:attrName>
                                        </p:attrNameLst>
                                      </p:cBhvr>
                                      <p:to>
                                        <p:strVal val="hidden"/>
                                      </p:to>
                                    </p:set>
                                  </p:childTnLst>
                                </p:cTn>
                              </p:par>
                              <p:par>
                                <p:cTn id="330" presetID="1" presetClass="exit" presetSubtype="0" fill="hold" grpId="12" nodeType="withEffect">
                                  <p:stCondLst>
                                    <p:cond delay="0"/>
                                  </p:stCondLst>
                                  <p:childTnLst>
                                    <p:set>
                                      <p:cBhvr>
                                        <p:cTn id="331" dur="1" fill="hold">
                                          <p:stCondLst>
                                            <p:cond delay="0"/>
                                          </p:stCondLst>
                                        </p:cTn>
                                        <p:tgtEl>
                                          <p:spTgt spid="36"/>
                                        </p:tgtEl>
                                        <p:attrNameLst>
                                          <p:attrName>style.visibility</p:attrName>
                                        </p:attrNameLst>
                                      </p:cBhvr>
                                      <p:to>
                                        <p:strVal val="hidden"/>
                                      </p:to>
                                    </p:set>
                                  </p:childTnLst>
                                </p:cTn>
                              </p:par>
                              <p:par>
                                <p:cTn id="332" presetID="1" presetClass="exit" presetSubtype="0" fill="hold" grpId="12" nodeType="withEffect">
                                  <p:stCondLst>
                                    <p:cond delay="0"/>
                                  </p:stCondLst>
                                  <p:childTnLst>
                                    <p:set>
                                      <p:cBhvr>
                                        <p:cTn id="333" dur="1" fill="hold">
                                          <p:stCondLst>
                                            <p:cond delay="0"/>
                                          </p:stCondLst>
                                        </p:cTn>
                                        <p:tgtEl>
                                          <p:spTgt spid="37"/>
                                        </p:tgtEl>
                                        <p:attrNameLst>
                                          <p:attrName>style.visibility</p:attrName>
                                        </p:attrNameLst>
                                      </p:cBhvr>
                                      <p:to>
                                        <p:strVal val="hidden"/>
                                      </p:to>
                                    </p:set>
                                  </p:childTnLst>
                                </p:cTn>
                              </p:par>
                              <p:par>
                                <p:cTn id="334" presetID="1" presetClass="exit" presetSubtype="0" fill="hold" grpId="6" nodeType="withEffect">
                                  <p:stCondLst>
                                    <p:cond delay="0"/>
                                  </p:stCondLst>
                                  <p:childTnLst>
                                    <p:set>
                                      <p:cBhvr>
                                        <p:cTn id="335" dur="1" fill="hold">
                                          <p:stCondLst>
                                            <p:cond delay="0"/>
                                          </p:stCondLst>
                                        </p:cTn>
                                        <p:tgtEl>
                                          <p:spTgt spid="39"/>
                                        </p:tgtEl>
                                        <p:attrNameLst>
                                          <p:attrName>style.visibility</p:attrName>
                                        </p:attrNameLst>
                                      </p:cBhvr>
                                      <p:to>
                                        <p:strVal val="hidden"/>
                                      </p:to>
                                    </p:set>
                                  </p:childTnLst>
                                </p:cTn>
                              </p:par>
                              <p:par>
                                <p:cTn id="336" presetID="1" presetClass="exit" presetSubtype="0" fill="hold" grpId="12" nodeType="withEffect">
                                  <p:stCondLst>
                                    <p:cond delay="0"/>
                                  </p:stCondLst>
                                  <p:childTnLst>
                                    <p:set>
                                      <p:cBhvr>
                                        <p:cTn id="337" dur="1" fill="hold">
                                          <p:stCondLst>
                                            <p:cond delay="0"/>
                                          </p:stCondLst>
                                        </p:cTn>
                                        <p:tgtEl>
                                          <p:spTgt spid="40"/>
                                        </p:tgtEl>
                                        <p:attrNameLst>
                                          <p:attrName>style.visibility</p:attrName>
                                        </p:attrNameLst>
                                      </p:cBhvr>
                                      <p:to>
                                        <p:strVal val="hidden"/>
                                      </p:to>
                                    </p:set>
                                  </p:childTnLst>
                                </p:cTn>
                              </p:par>
                              <p:par>
                                <p:cTn id="338" presetID="1" presetClass="exit" presetSubtype="0" fill="hold" grpId="12" nodeType="withEffect">
                                  <p:stCondLst>
                                    <p:cond delay="0"/>
                                  </p:stCondLst>
                                  <p:childTnLst>
                                    <p:set>
                                      <p:cBhvr>
                                        <p:cTn id="339" dur="1" fill="hold">
                                          <p:stCondLst>
                                            <p:cond delay="0"/>
                                          </p:stCondLst>
                                        </p:cTn>
                                        <p:tgtEl>
                                          <p:spTgt spid="41"/>
                                        </p:tgtEl>
                                        <p:attrNameLst>
                                          <p:attrName>style.visibility</p:attrName>
                                        </p:attrNameLst>
                                      </p:cBhvr>
                                      <p:to>
                                        <p:strVal val="hidden"/>
                                      </p:to>
                                    </p:set>
                                  </p:childTnLst>
                                </p:cTn>
                              </p:par>
                              <p:par>
                                <p:cTn id="340" presetID="1" presetClass="exit" presetSubtype="0" fill="hold" grpId="5" nodeType="withEffect">
                                  <p:stCondLst>
                                    <p:cond delay="0"/>
                                  </p:stCondLst>
                                  <p:childTnLst>
                                    <p:set>
                                      <p:cBhvr>
                                        <p:cTn id="341" dur="1" fill="hold">
                                          <p:stCondLst>
                                            <p:cond delay="0"/>
                                          </p:stCondLst>
                                        </p:cTn>
                                        <p:tgtEl>
                                          <p:spTgt spid="42"/>
                                        </p:tgtEl>
                                        <p:attrNameLst>
                                          <p:attrName>style.visibility</p:attrName>
                                        </p:attrNameLst>
                                      </p:cBhvr>
                                      <p:to>
                                        <p:strVal val="hidden"/>
                                      </p:to>
                                    </p:set>
                                  </p:childTnLst>
                                </p:cTn>
                              </p:par>
                              <p:par>
                                <p:cTn id="342" presetID="1" presetClass="exit" presetSubtype="0" fill="hold" grpId="5" nodeType="withEffect">
                                  <p:stCondLst>
                                    <p:cond delay="0"/>
                                  </p:stCondLst>
                                  <p:childTnLst>
                                    <p:set>
                                      <p:cBhvr>
                                        <p:cTn id="343" dur="1" fill="hold">
                                          <p:stCondLst>
                                            <p:cond delay="0"/>
                                          </p:stCondLst>
                                        </p:cTn>
                                        <p:tgtEl>
                                          <p:spTgt spid="44"/>
                                        </p:tgtEl>
                                        <p:attrNameLst>
                                          <p:attrName>style.visibility</p:attrName>
                                        </p:attrNameLst>
                                      </p:cBhvr>
                                      <p:to>
                                        <p:strVal val="hidden"/>
                                      </p:to>
                                    </p:set>
                                  </p:childTnLst>
                                </p:cTn>
                              </p:par>
                              <p:par>
                                <p:cTn id="344" presetID="1" presetClass="exit" presetSubtype="0" fill="hold" grpId="5" nodeType="withEffect">
                                  <p:stCondLst>
                                    <p:cond delay="0"/>
                                  </p:stCondLst>
                                  <p:childTnLst>
                                    <p:set>
                                      <p:cBhvr>
                                        <p:cTn id="345" dur="1" fill="hold">
                                          <p:stCondLst>
                                            <p:cond delay="0"/>
                                          </p:stCondLst>
                                        </p:cTn>
                                        <p:tgtEl>
                                          <p:spTgt spid="45"/>
                                        </p:tgtEl>
                                        <p:attrNameLst>
                                          <p:attrName>style.visibility</p:attrName>
                                        </p:attrNameLst>
                                      </p:cBhvr>
                                      <p:to>
                                        <p:strVal val="hidden"/>
                                      </p:to>
                                    </p:set>
                                  </p:childTnLst>
                                </p:cTn>
                              </p:par>
                              <p:par>
                                <p:cTn id="346" presetID="1" presetClass="exit" presetSubtype="0" fill="hold" grpId="5" nodeType="withEffect">
                                  <p:stCondLst>
                                    <p:cond delay="0"/>
                                  </p:stCondLst>
                                  <p:childTnLst>
                                    <p:set>
                                      <p:cBhvr>
                                        <p:cTn id="347" dur="1" fill="hold">
                                          <p:stCondLst>
                                            <p:cond delay="0"/>
                                          </p:stCondLst>
                                        </p:cTn>
                                        <p:tgtEl>
                                          <p:spTgt spid="46"/>
                                        </p:tgtEl>
                                        <p:attrNameLst>
                                          <p:attrName>style.visibility</p:attrName>
                                        </p:attrNameLst>
                                      </p:cBhvr>
                                      <p:to>
                                        <p:strVal val="hidden"/>
                                      </p:to>
                                    </p:set>
                                  </p:childTnLst>
                                </p:cTn>
                              </p:par>
                              <p:par>
                                <p:cTn id="348" presetID="1" presetClass="exit" presetSubtype="0" fill="hold" grpId="5" nodeType="withEffect">
                                  <p:stCondLst>
                                    <p:cond delay="0"/>
                                  </p:stCondLst>
                                  <p:childTnLst>
                                    <p:set>
                                      <p:cBhvr>
                                        <p:cTn id="349" dur="1" fill="hold">
                                          <p:stCondLst>
                                            <p:cond delay="0"/>
                                          </p:stCondLst>
                                        </p:cTn>
                                        <p:tgtEl>
                                          <p:spTgt spid="48"/>
                                        </p:tgtEl>
                                        <p:attrNameLst>
                                          <p:attrName>style.visibility</p:attrName>
                                        </p:attrNameLst>
                                      </p:cBhvr>
                                      <p:to>
                                        <p:strVal val="hidden"/>
                                      </p:to>
                                    </p:set>
                                  </p:childTnLst>
                                </p:cTn>
                              </p:par>
                              <p:par>
                                <p:cTn id="350" presetID="1" presetClass="exit" presetSubtype="0" fill="hold" grpId="5" nodeType="withEffect">
                                  <p:stCondLst>
                                    <p:cond delay="0"/>
                                  </p:stCondLst>
                                  <p:childTnLst>
                                    <p:set>
                                      <p:cBhvr>
                                        <p:cTn id="351" dur="1" fill="hold">
                                          <p:stCondLst>
                                            <p:cond delay="0"/>
                                          </p:stCondLst>
                                        </p:cTn>
                                        <p:tgtEl>
                                          <p:spTgt spid="49"/>
                                        </p:tgtEl>
                                        <p:attrNameLst>
                                          <p:attrName>style.visibility</p:attrName>
                                        </p:attrNameLst>
                                      </p:cBhvr>
                                      <p:to>
                                        <p:strVal val="hidden"/>
                                      </p:to>
                                    </p:set>
                                  </p:childTnLst>
                                </p:cTn>
                              </p:par>
                              <p:par>
                                <p:cTn id="352" presetID="1" presetClass="exit" presetSubtype="0" fill="hold" grpId="5" nodeType="withEffect">
                                  <p:stCondLst>
                                    <p:cond delay="0"/>
                                  </p:stCondLst>
                                  <p:childTnLst>
                                    <p:set>
                                      <p:cBhvr>
                                        <p:cTn id="353"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54" restart="whenNotActive" fill="hold" evtFilter="cancelBubble" nodeType="interactiveSeq">
                <p:stCondLst>
                  <p:cond evt="onClick" delay="0">
                    <p:tgtEl>
                      <p:spTgt spid="26"/>
                    </p:tgtEl>
                  </p:cond>
                </p:stCondLst>
                <p:endSync evt="end" delay="0">
                  <p:rtn val="all"/>
                </p:endSync>
                <p:childTnLst>
                  <p:par>
                    <p:cTn id="355" fill="hold">
                      <p:stCondLst>
                        <p:cond delay="0"/>
                      </p:stCondLst>
                      <p:childTnLst>
                        <p:par>
                          <p:cTn id="356" fill="hold">
                            <p:stCondLst>
                              <p:cond delay="0"/>
                            </p:stCondLst>
                            <p:childTnLst>
                              <p:par>
                                <p:cTn id="357" presetID="10" presetClass="entr" presetSubtype="0" fill="hold" grpId="0" nodeType="clickEffect">
                                  <p:stCondLst>
                                    <p:cond delay="0"/>
                                  </p:stCondLst>
                                  <p:childTnLst>
                                    <p:set>
                                      <p:cBhvr>
                                        <p:cTn id="358" dur="1" fill="hold">
                                          <p:stCondLst>
                                            <p:cond delay="0"/>
                                          </p:stCondLst>
                                        </p:cTn>
                                        <p:tgtEl>
                                          <p:spTgt spid="39"/>
                                        </p:tgtEl>
                                        <p:attrNameLst>
                                          <p:attrName>style.visibility</p:attrName>
                                        </p:attrNameLst>
                                      </p:cBhvr>
                                      <p:to>
                                        <p:strVal val="visible"/>
                                      </p:to>
                                    </p:set>
                                    <p:animEffect transition="in" filter="fade">
                                      <p:cBhvr>
                                        <p:cTn id="359" dur="500"/>
                                        <p:tgtEl>
                                          <p:spTgt spid="39"/>
                                        </p:tgtEl>
                                      </p:cBhvr>
                                    </p:animEffect>
                                  </p:childTnLst>
                                </p:cTn>
                              </p:par>
                              <p:par>
                                <p:cTn id="360" presetID="1" presetClass="exit" presetSubtype="0" fill="hold" grpId="13" nodeType="withEffect">
                                  <p:stCondLst>
                                    <p:cond delay="0"/>
                                  </p:stCondLst>
                                  <p:childTnLst>
                                    <p:set>
                                      <p:cBhvr>
                                        <p:cTn id="361" dur="1" fill="hold">
                                          <p:stCondLst>
                                            <p:cond delay="0"/>
                                          </p:stCondLst>
                                        </p:cTn>
                                        <p:tgtEl>
                                          <p:spTgt spid="34"/>
                                        </p:tgtEl>
                                        <p:attrNameLst>
                                          <p:attrName>style.visibility</p:attrName>
                                        </p:attrNameLst>
                                      </p:cBhvr>
                                      <p:to>
                                        <p:strVal val="hidden"/>
                                      </p:to>
                                    </p:set>
                                  </p:childTnLst>
                                </p:cTn>
                              </p:par>
                              <p:par>
                                <p:cTn id="362" presetID="1" presetClass="exit" presetSubtype="0" fill="hold" grpId="13" nodeType="withEffect">
                                  <p:stCondLst>
                                    <p:cond delay="0"/>
                                  </p:stCondLst>
                                  <p:childTnLst>
                                    <p:set>
                                      <p:cBhvr>
                                        <p:cTn id="363" dur="1" fill="hold">
                                          <p:stCondLst>
                                            <p:cond delay="0"/>
                                          </p:stCondLst>
                                        </p:cTn>
                                        <p:tgtEl>
                                          <p:spTgt spid="35"/>
                                        </p:tgtEl>
                                        <p:attrNameLst>
                                          <p:attrName>style.visibility</p:attrName>
                                        </p:attrNameLst>
                                      </p:cBhvr>
                                      <p:to>
                                        <p:strVal val="hidden"/>
                                      </p:to>
                                    </p:set>
                                  </p:childTnLst>
                                </p:cTn>
                              </p:par>
                              <p:par>
                                <p:cTn id="364" presetID="1" presetClass="exit" presetSubtype="0" fill="hold" grpId="13" nodeType="withEffect">
                                  <p:stCondLst>
                                    <p:cond delay="0"/>
                                  </p:stCondLst>
                                  <p:childTnLst>
                                    <p:set>
                                      <p:cBhvr>
                                        <p:cTn id="365" dur="1" fill="hold">
                                          <p:stCondLst>
                                            <p:cond delay="0"/>
                                          </p:stCondLst>
                                        </p:cTn>
                                        <p:tgtEl>
                                          <p:spTgt spid="36"/>
                                        </p:tgtEl>
                                        <p:attrNameLst>
                                          <p:attrName>style.visibility</p:attrName>
                                        </p:attrNameLst>
                                      </p:cBhvr>
                                      <p:to>
                                        <p:strVal val="hidden"/>
                                      </p:to>
                                    </p:set>
                                  </p:childTnLst>
                                </p:cTn>
                              </p:par>
                              <p:par>
                                <p:cTn id="366" presetID="1" presetClass="exit" presetSubtype="0" fill="hold" grpId="13" nodeType="withEffect">
                                  <p:stCondLst>
                                    <p:cond delay="0"/>
                                  </p:stCondLst>
                                  <p:childTnLst>
                                    <p:set>
                                      <p:cBhvr>
                                        <p:cTn id="367" dur="1" fill="hold">
                                          <p:stCondLst>
                                            <p:cond delay="0"/>
                                          </p:stCondLst>
                                        </p:cTn>
                                        <p:tgtEl>
                                          <p:spTgt spid="37"/>
                                        </p:tgtEl>
                                        <p:attrNameLst>
                                          <p:attrName>style.visibility</p:attrName>
                                        </p:attrNameLst>
                                      </p:cBhvr>
                                      <p:to>
                                        <p:strVal val="hidden"/>
                                      </p:to>
                                    </p:set>
                                  </p:childTnLst>
                                </p:cTn>
                              </p:par>
                              <p:par>
                                <p:cTn id="368" presetID="1" presetClass="exit" presetSubtype="0" fill="hold" grpId="13" nodeType="withEffect">
                                  <p:stCondLst>
                                    <p:cond delay="0"/>
                                  </p:stCondLst>
                                  <p:childTnLst>
                                    <p:set>
                                      <p:cBhvr>
                                        <p:cTn id="369" dur="1" fill="hold">
                                          <p:stCondLst>
                                            <p:cond delay="0"/>
                                          </p:stCondLst>
                                        </p:cTn>
                                        <p:tgtEl>
                                          <p:spTgt spid="38"/>
                                        </p:tgtEl>
                                        <p:attrNameLst>
                                          <p:attrName>style.visibility</p:attrName>
                                        </p:attrNameLst>
                                      </p:cBhvr>
                                      <p:to>
                                        <p:strVal val="hidden"/>
                                      </p:to>
                                    </p:set>
                                  </p:childTnLst>
                                </p:cTn>
                              </p:par>
                              <p:par>
                                <p:cTn id="370" presetID="1" presetClass="exit" presetSubtype="0" fill="hold" grpId="13" nodeType="withEffect">
                                  <p:stCondLst>
                                    <p:cond delay="0"/>
                                  </p:stCondLst>
                                  <p:childTnLst>
                                    <p:set>
                                      <p:cBhvr>
                                        <p:cTn id="371" dur="1" fill="hold">
                                          <p:stCondLst>
                                            <p:cond delay="0"/>
                                          </p:stCondLst>
                                        </p:cTn>
                                        <p:tgtEl>
                                          <p:spTgt spid="40"/>
                                        </p:tgtEl>
                                        <p:attrNameLst>
                                          <p:attrName>style.visibility</p:attrName>
                                        </p:attrNameLst>
                                      </p:cBhvr>
                                      <p:to>
                                        <p:strVal val="hidden"/>
                                      </p:to>
                                    </p:set>
                                  </p:childTnLst>
                                </p:cTn>
                              </p:par>
                              <p:par>
                                <p:cTn id="372" presetID="1" presetClass="exit" presetSubtype="0" fill="hold" grpId="13" nodeType="withEffect">
                                  <p:stCondLst>
                                    <p:cond delay="0"/>
                                  </p:stCondLst>
                                  <p:childTnLst>
                                    <p:set>
                                      <p:cBhvr>
                                        <p:cTn id="373" dur="1" fill="hold">
                                          <p:stCondLst>
                                            <p:cond delay="0"/>
                                          </p:stCondLst>
                                        </p:cTn>
                                        <p:tgtEl>
                                          <p:spTgt spid="41"/>
                                        </p:tgtEl>
                                        <p:attrNameLst>
                                          <p:attrName>style.visibility</p:attrName>
                                        </p:attrNameLst>
                                      </p:cBhvr>
                                      <p:to>
                                        <p:strVal val="hidden"/>
                                      </p:to>
                                    </p:set>
                                  </p:childTnLst>
                                </p:cTn>
                              </p:par>
                              <p:par>
                                <p:cTn id="374" presetID="1" presetClass="entr" presetSubtype="0" fill="hold" grpId="0" nodeType="withEffect">
                                  <p:stCondLst>
                                    <p:cond delay="0"/>
                                  </p:stCondLst>
                                  <p:childTnLst>
                                    <p:set>
                                      <p:cBhvr>
                                        <p:cTn id="375" dur="1" fill="hold">
                                          <p:stCondLst>
                                            <p:cond delay="0"/>
                                          </p:stCondLst>
                                        </p:cTn>
                                        <p:tgtEl>
                                          <p:spTgt spid="48"/>
                                        </p:tgtEl>
                                        <p:attrNameLst>
                                          <p:attrName>style.visibility</p:attrName>
                                        </p:attrNameLst>
                                      </p:cBhvr>
                                      <p:to>
                                        <p:strVal val="visible"/>
                                      </p:to>
                                    </p:set>
                                  </p:childTnLst>
                                </p:cTn>
                              </p:par>
                              <p:par>
                                <p:cTn id="376" presetID="1" presetClass="exit" presetSubtype="0" fill="hold" grpId="6" nodeType="withEffect">
                                  <p:stCondLst>
                                    <p:cond delay="0"/>
                                  </p:stCondLst>
                                  <p:childTnLst>
                                    <p:set>
                                      <p:cBhvr>
                                        <p:cTn id="377" dur="1" fill="hold">
                                          <p:stCondLst>
                                            <p:cond delay="0"/>
                                          </p:stCondLst>
                                        </p:cTn>
                                        <p:tgtEl>
                                          <p:spTgt spid="42"/>
                                        </p:tgtEl>
                                        <p:attrNameLst>
                                          <p:attrName>style.visibility</p:attrName>
                                        </p:attrNameLst>
                                      </p:cBhvr>
                                      <p:to>
                                        <p:strVal val="hidden"/>
                                      </p:to>
                                    </p:set>
                                  </p:childTnLst>
                                </p:cTn>
                              </p:par>
                              <p:par>
                                <p:cTn id="378" presetID="1" presetClass="exit" presetSubtype="0" fill="hold" grpId="6" nodeType="withEffect">
                                  <p:stCondLst>
                                    <p:cond delay="0"/>
                                  </p:stCondLst>
                                  <p:childTnLst>
                                    <p:set>
                                      <p:cBhvr>
                                        <p:cTn id="379" dur="1" fill="hold">
                                          <p:stCondLst>
                                            <p:cond delay="0"/>
                                          </p:stCondLst>
                                        </p:cTn>
                                        <p:tgtEl>
                                          <p:spTgt spid="44"/>
                                        </p:tgtEl>
                                        <p:attrNameLst>
                                          <p:attrName>style.visibility</p:attrName>
                                        </p:attrNameLst>
                                      </p:cBhvr>
                                      <p:to>
                                        <p:strVal val="hidden"/>
                                      </p:to>
                                    </p:set>
                                  </p:childTnLst>
                                </p:cTn>
                              </p:par>
                              <p:par>
                                <p:cTn id="380" presetID="1" presetClass="exit" presetSubtype="0" fill="hold" grpId="6" nodeType="withEffect">
                                  <p:stCondLst>
                                    <p:cond delay="0"/>
                                  </p:stCondLst>
                                  <p:childTnLst>
                                    <p:set>
                                      <p:cBhvr>
                                        <p:cTn id="381" dur="1" fill="hold">
                                          <p:stCondLst>
                                            <p:cond delay="0"/>
                                          </p:stCondLst>
                                        </p:cTn>
                                        <p:tgtEl>
                                          <p:spTgt spid="45"/>
                                        </p:tgtEl>
                                        <p:attrNameLst>
                                          <p:attrName>style.visibility</p:attrName>
                                        </p:attrNameLst>
                                      </p:cBhvr>
                                      <p:to>
                                        <p:strVal val="hidden"/>
                                      </p:to>
                                    </p:set>
                                  </p:childTnLst>
                                </p:cTn>
                              </p:par>
                              <p:par>
                                <p:cTn id="382" presetID="1" presetClass="exit" presetSubtype="0" fill="hold" grpId="6" nodeType="withEffect">
                                  <p:stCondLst>
                                    <p:cond delay="0"/>
                                  </p:stCondLst>
                                  <p:childTnLst>
                                    <p:set>
                                      <p:cBhvr>
                                        <p:cTn id="383" dur="1" fill="hold">
                                          <p:stCondLst>
                                            <p:cond delay="0"/>
                                          </p:stCondLst>
                                        </p:cTn>
                                        <p:tgtEl>
                                          <p:spTgt spid="46"/>
                                        </p:tgtEl>
                                        <p:attrNameLst>
                                          <p:attrName>style.visibility</p:attrName>
                                        </p:attrNameLst>
                                      </p:cBhvr>
                                      <p:to>
                                        <p:strVal val="hidden"/>
                                      </p:to>
                                    </p:set>
                                  </p:childTnLst>
                                </p:cTn>
                              </p:par>
                              <p:par>
                                <p:cTn id="384" presetID="1" presetClass="exit" presetSubtype="0" fill="hold" grpId="6" nodeType="withEffect">
                                  <p:stCondLst>
                                    <p:cond delay="0"/>
                                  </p:stCondLst>
                                  <p:childTnLst>
                                    <p:set>
                                      <p:cBhvr>
                                        <p:cTn id="385" dur="1" fill="hold">
                                          <p:stCondLst>
                                            <p:cond delay="0"/>
                                          </p:stCondLst>
                                        </p:cTn>
                                        <p:tgtEl>
                                          <p:spTgt spid="47"/>
                                        </p:tgtEl>
                                        <p:attrNameLst>
                                          <p:attrName>style.visibility</p:attrName>
                                        </p:attrNameLst>
                                      </p:cBhvr>
                                      <p:to>
                                        <p:strVal val="hidden"/>
                                      </p:to>
                                    </p:set>
                                  </p:childTnLst>
                                </p:cTn>
                              </p:par>
                              <p:par>
                                <p:cTn id="386" presetID="1" presetClass="exit" presetSubtype="0" fill="hold" grpId="6" nodeType="withEffect">
                                  <p:stCondLst>
                                    <p:cond delay="0"/>
                                  </p:stCondLst>
                                  <p:childTnLst>
                                    <p:set>
                                      <p:cBhvr>
                                        <p:cTn id="387" dur="1" fill="hold">
                                          <p:stCondLst>
                                            <p:cond delay="0"/>
                                          </p:stCondLst>
                                        </p:cTn>
                                        <p:tgtEl>
                                          <p:spTgt spid="49"/>
                                        </p:tgtEl>
                                        <p:attrNameLst>
                                          <p:attrName>style.visibility</p:attrName>
                                        </p:attrNameLst>
                                      </p:cBhvr>
                                      <p:to>
                                        <p:strVal val="hidden"/>
                                      </p:to>
                                    </p:set>
                                  </p:childTnLst>
                                </p:cTn>
                              </p:par>
                              <p:par>
                                <p:cTn id="388" presetID="1" presetClass="exit" presetSubtype="0" fill="hold" grpId="6" nodeType="withEffect">
                                  <p:stCondLst>
                                    <p:cond delay="0"/>
                                  </p:stCondLst>
                                  <p:childTnLst>
                                    <p:set>
                                      <p:cBhvr>
                                        <p:cTn id="389" dur="1" fill="hold">
                                          <p:stCondLst>
                                            <p:cond delay="0"/>
                                          </p:stCondLst>
                                        </p:cTn>
                                        <p:tgtEl>
                                          <p:spTgt spid="50"/>
                                        </p:tgtEl>
                                        <p:attrNameLst>
                                          <p:attrName>style.visibility</p:attrName>
                                        </p:attrNameLst>
                                      </p:cBhvr>
                                      <p:to>
                                        <p:strVal val="hidden"/>
                                      </p:to>
                                    </p:set>
                                  </p:childTnLst>
                                </p:cTn>
                              </p:par>
                              <p:par>
                                <p:cTn id="390" presetID="1" presetClass="exit" presetSubtype="0" fill="hold" grpId="6" nodeType="withEffect">
                                  <p:stCondLst>
                                    <p:cond delay="0"/>
                                  </p:stCondLst>
                                  <p:childTnLst>
                                    <p:set>
                                      <p:cBhvr>
                                        <p:cTn id="391" dur="1" fill="hold">
                                          <p:stCondLst>
                                            <p:cond delay="0"/>
                                          </p:stCondLst>
                                        </p:cTn>
                                        <p:tgtEl>
                                          <p:spTgt spid="34"/>
                                        </p:tgtEl>
                                        <p:attrNameLst>
                                          <p:attrName>style.visibility</p:attrName>
                                        </p:attrNameLst>
                                      </p:cBhvr>
                                      <p:to>
                                        <p:strVal val="hidden"/>
                                      </p:to>
                                    </p:set>
                                  </p:childTnLst>
                                </p:cTn>
                              </p:par>
                              <p:par>
                                <p:cTn id="392" presetID="1" presetClass="exit" presetSubtype="0" fill="hold" grpId="6" nodeType="withEffect">
                                  <p:stCondLst>
                                    <p:cond delay="0"/>
                                  </p:stCondLst>
                                  <p:childTnLst>
                                    <p:set>
                                      <p:cBhvr>
                                        <p:cTn id="393" dur="1" fill="hold">
                                          <p:stCondLst>
                                            <p:cond delay="0"/>
                                          </p:stCondLst>
                                        </p:cTn>
                                        <p:tgtEl>
                                          <p:spTgt spid="35"/>
                                        </p:tgtEl>
                                        <p:attrNameLst>
                                          <p:attrName>style.visibility</p:attrName>
                                        </p:attrNameLst>
                                      </p:cBhvr>
                                      <p:to>
                                        <p:strVal val="hidden"/>
                                      </p:to>
                                    </p:set>
                                  </p:childTnLst>
                                </p:cTn>
                              </p:par>
                              <p:par>
                                <p:cTn id="394" presetID="1" presetClass="exit" presetSubtype="0" fill="hold" grpId="6" nodeType="withEffect">
                                  <p:stCondLst>
                                    <p:cond delay="0"/>
                                  </p:stCondLst>
                                  <p:childTnLst>
                                    <p:set>
                                      <p:cBhvr>
                                        <p:cTn id="395" dur="1" fill="hold">
                                          <p:stCondLst>
                                            <p:cond delay="0"/>
                                          </p:stCondLst>
                                        </p:cTn>
                                        <p:tgtEl>
                                          <p:spTgt spid="36"/>
                                        </p:tgtEl>
                                        <p:attrNameLst>
                                          <p:attrName>style.visibility</p:attrName>
                                        </p:attrNameLst>
                                      </p:cBhvr>
                                      <p:to>
                                        <p:strVal val="hidden"/>
                                      </p:to>
                                    </p:set>
                                  </p:childTnLst>
                                </p:cTn>
                              </p:par>
                              <p:par>
                                <p:cTn id="396" presetID="1" presetClass="exit" presetSubtype="0" fill="hold" grpId="6" nodeType="withEffect">
                                  <p:stCondLst>
                                    <p:cond delay="0"/>
                                  </p:stCondLst>
                                  <p:childTnLst>
                                    <p:set>
                                      <p:cBhvr>
                                        <p:cTn id="397" dur="1" fill="hold">
                                          <p:stCondLst>
                                            <p:cond delay="0"/>
                                          </p:stCondLst>
                                        </p:cTn>
                                        <p:tgtEl>
                                          <p:spTgt spid="37"/>
                                        </p:tgtEl>
                                        <p:attrNameLst>
                                          <p:attrName>style.visibility</p:attrName>
                                        </p:attrNameLst>
                                      </p:cBhvr>
                                      <p:to>
                                        <p:strVal val="hidden"/>
                                      </p:to>
                                    </p:set>
                                  </p:childTnLst>
                                </p:cTn>
                              </p:par>
                              <p:par>
                                <p:cTn id="398" presetID="1" presetClass="exit" presetSubtype="0" fill="hold" grpId="6" nodeType="withEffect">
                                  <p:stCondLst>
                                    <p:cond delay="0"/>
                                  </p:stCondLst>
                                  <p:childTnLst>
                                    <p:set>
                                      <p:cBhvr>
                                        <p:cTn id="399" dur="1" fill="hold">
                                          <p:stCondLst>
                                            <p:cond delay="0"/>
                                          </p:stCondLst>
                                        </p:cTn>
                                        <p:tgtEl>
                                          <p:spTgt spid="38"/>
                                        </p:tgtEl>
                                        <p:attrNameLst>
                                          <p:attrName>style.visibility</p:attrName>
                                        </p:attrNameLst>
                                      </p:cBhvr>
                                      <p:to>
                                        <p:strVal val="hidden"/>
                                      </p:to>
                                    </p:set>
                                  </p:childTnLst>
                                </p:cTn>
                              </p:par>
                              <p:par>
                                <p:cTn id="400" presetID="1" presetClass="exit" presetSubtype="0" fill="hold" grpId="6" nodeType="withEffect">
                                  <p:stCondLst>
                                    <p:cond delay="0"/>
                                  </p:stCondLst>
                                  <p:childTnLst>
                                    <p:set>
                                      <p:cBhvr>
                                        <p:cTn id="401" dur="1" fill="hold">
                                          <p:stCondLst>
                                            <p:cond delay="0"/>
                                          </p:stCondLst>
                                        </p:cTn>
                                        <p:tgtEl>
                                          <p:spTgt spid="40"/>
                                        </p:tgtEl>
                                        <p:attrNameLst>
                                          <p:attrName>style.visibility</p:attrName>
                                        </p:attrNameLst>
                                      </p:cBhvr>
                                      <p:to>
                                        <p:strVal val="hidden"/>
                                      </p:to>
                                    </p:set>
                                  </p:childTnLst>
                                </p:cTn>
                              </p:par>
                              <p:par>
                                <p:cTn id="402" presetID="1" presetClass="exit" presetSubtype="0" fill="hold" grpId="6" nodeType="withEffect">
                                  <p:stCondLst>
                                    <p:cond delay="0"/>
                                  </p:stCondLst>
                                  <p:childTnLst>
                                    <p:set>
                                      <p:cBhvr>
                                        <p:cTn id="403"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04" restart="whenNotActive" fill="hold" evtFilter="cancelBubble" nodeType="interactiveSeq">
                <p:stCondLst>
                  <p:cond evt="onClick" delay="0">
                    <p:tgtEl>
                      <p:spTgt spid="28"/>
                    </p:tgtEl>
                  </p:cond>
                </p:stCondLst>
                <p:endSync evt="end" delay="0">
                  <p:rtn val="all"/>
                </p:endSync>
                <p:childTnLst>
                  <p:par>
                    <p:cTn id="405" fill="hold">
                      <p:stCondLst>
                        <p:cond delay="0"/>
                      </p:stCondLst>
                      <p:childTnLst>
                        <p:par>
                          <p:cTn id="406" fill="hold">
                            <p:stCondLst>
                              <p:cond delay="0"/>
                            </p:stCondLst>
                            <p:childTnLst>
                              <p:par>
                                <p:cTn id="407" presetID="10" presetClass="entr" presetSubtype="0" fill="hold" grpId="0" nodeType="clickEffect">
                                  <p:stCondLst>
                                    <p:cond delay="0"/>
                                  </p:stCondLst>
                                  <p:childTnLst>
                                    <p:set>
                                      <p:cBhvr>
                                        <p:cTn id="408" dur="1" fill="hold">
                                          <p:stCondLst>
                                            <p:cond delay="0"/>
                                          </p:stCondLst>
                                        </p:cTn>
                                        <p:tgtEl>
                                          <p:spTgt spid="40"/>
                                        </p:tgtEl>
                                        <p:attrNameLst>
                                          <p:attrName>style.visibility</p:attrName>
                                        </p:attrNameLst>
                                      </p:cBhvr>
                                      <p:to>
                                        <p:strVal val="visible"/>
                                      </p:to>
                                    </p:set>
                                    <p:animEffect transition="in" filter="fade">
                                      <p:cBhvr>
                                        <p:cTn id="409" dur="500"/>
                                        <p:tgtEl>
                                          <p:spTgt spid="40"/>
                                        </p:tgtEl>
                                      </p:cBhvr>
                                    </p:animEffect>
                                  </p:childTnLst>
                                </p:cTn>
                              </p:par>
                              <p:par>
                                <p:cTn id="410" presetID="1" presetClass="entr" presetSubtype="0" fill="hold" grpId="0" nodeType="withEffect">
                                  <p:stCondLst>
                                    <p:cond delay="0"/>
                                  </p:stCondLst>
                                  <p:childTnLst>
                                    <p:set>
                                      <p:cBhvr>
                                        <p:cTn id="411" dur="1" fill="hold">
                                          <p:stCondLst>
                                            <p:cond delay="0"/>
                                          </p:stCondLst>
                                        </p:cTn>
                                        <p:tgtEl>
                                          <p:spTgt spid="49"/>
                                        </p:tgtEl>
                                        <p:attrNameLst>
                                          <p:attrName>style.visibility</p:attrName>
                                        </p:attrNameLst>
                                      </p:cBhvr>
                                      <p:to>
                                        <p:strVal val="visible"/>
                                      </p:to>
                                    </p:set>
                                  </p:childTnLst>
                                </p:cTn>
                              </p:par>
                              <p:par>
                                <p:cTn id="412" presetID="1" presetClass="exit" presetSubtype="0" fill="hold" grpId="14" nodeType="withEffect">
                                  <p:stCondLst>
                                    <p:cond delay="0"/>
                                  </p:stCondLst>
                                  <p:childTnLst>
                                    <p:set>
                                      <p:cBhvr>
                                        <p:cTn id="413" dur="1" fill="hold">
                                          <p:stCondLst>
                                            <p:cond delay="0"/>
                                          </p:stCondLst>
                                        </p:cTn>
                                        <p:tgtEl>
                                          <p:spTgt spid="34"/>
                                        </p:tgtEl>
                                        <p:attrNameLst>
                                          <p:attrName>style.visibility</p:attrName>
                                        </p:attrNameLst>
                                      </p:cBhvr>
                                      <p:to>
                                        <p:strVal val="hidden"/>
                                      </p:to>
                                    </p:set>
                                  </p:childTnLst>
                                </p:cTn>
                              </p:par>
                              <p:par>
                                <p:cTn id="414" presetID="1" presetClass="exit" presetSubtype="0" fill="hold" grpId="14" nodeType="withEffect">
                                  <p:stCondLst>
                                    <p:cond delay="0"/>
                                  </p:stCondLst>
                                  <p:childTnLst>
                                    <p:set>
                                      <p:cBhvr>
                                        <p:cTn id="415" dur="1" fill="hold">
                                          <p:stCondLst>
                                            <p:cond delay="0"/>
                                          </p:stCondLst>
                                        </p:cTn>
                                        <p:tgtEl>
                                          <p:spTgt spid="35"/>
                                        </p:tgtEl>
                                        <p:attrNameLst>
                                          <p:attrName>style.visibility</p:attrName>
                                        </p:attrNameLst>
                                      </p:cBhvr>
                                      <p:to>
                                        <p:strVal val="hidden"/>
                                      </p:to>
                                    </p:set>
                                  </p:childTnLst>
                                </p:cTn>
                              </p:par>
                              <p:par>
                                <p:cTn id="416" presetID="1" presetClass="exit" presetSubtype="0" fill="hold" grpId="14" nodeType="withEffect">
                                  <p:stCondLst>
                                    <p:cond delay="0"/>
                                  </p:stCondLst>
                                  <p:childTnLst>
                                    <p:set>
                                      <p:cBhvr>
                                        <p:cTn id="417" dur="1" fill="hold">
                                          <p:stCondLst>
                                            <p:cond delay="0"/>
                                          </p:stCondLst>
                                        </p:cTn>
                                        <p:tgtEl>
                                          <p:spTgt spid="36"/>
                                        </p:tgtEl>
                                        <p:attrNameLst>
                                          <p:attrName>style.visibility</p:attrName>
                                        </p:attrNameLst>
                                      </p:cBhvr>
                                      <p:to>
                                        <p:strVal val="hidden"/>
                                      </p:to>
                                    </p:set>
                                  </p:childTnLst>
                                </p:cTn>
                              </p:par>
                              <p:par>
                                <p:cTn id="418" presetID="1" presetClass="exit" presetSubtype="0" fill="hold" grpId="14" nodeType="withEffect">
                                  <p:stCondLst>
                                    <p:cond delay="0"/>
                                  </p:stCondLst>
                                  <p:childTnLst>
                                    <p:set>
                                      <p:cBhvr>
                                        <p:cTn id="419" dur="1" fill="hold">
                                          <p:stCondLst>
                                            <p:cond delay="0"/>
                                          </p:stCondLst>
                                        </p:cTn>
                                        <p:tgtEl>
                                          <p:spTgt spid="37"/>
                                        </p:tgtEl>
                                        <p:attrNameLst>
                                          <p:attrName>style.visibility</p:attrName>
                                        </p:attrNameLst>
                                      </p:cBhvr>
                                      <p:to>
                                        <p:strVal val="hidden"/>
                                      </p:to>
                                    </p:set>
                                  </p:childTnLst>
                                </p:cTn>
                              </p:par>
                              <p:par>
                                <p:cTn id="420" presetID="1" presetClass="exit" presetSubtype="0" fill="hold" grpId="14" nodeType="withEffect">
                                  <p:stCondLst>
                                    <p:cond delay="0"/>
                                  </p:stCondLst>
                                  <p:childTnLst>
                                    <p:set>
                                      <p:cBhvr>
                                        <p:cTn id="421" dur="1" fill="hold">
                                          <p:stCondLst>
                                            <p:cond delay="0"/>
                                          </p:stCondLst>
                                        </p:cTn>
                                        <p:tgtEl>
                                          <p:spTgt spid="38"/>
                                        </p:tgtEl>
                                        <p:attrNameLst>
                                          <p:attrName>style.visibility</p:attrName>
                                        </p:attrNameLst>
                                      </p:cBhvr>
                                      <p:to>
                                        <p:strVal val="hidden"/>
                                      </p:to>
                                    </p:set>
                                  </p:childTnLst>
                                </p:cTn>
                              </p:par>
                              <p:par>
                                <p:cTn id="422" presetID="1" presetClass="exit" presetSubtype="0" fill="hold" grpId="8" nodeType="withEffect">
                                  <p:stCondLst>
                                    <p:cond delay="0"/>
                                  </p:stCondLst>
                                  <p:childTnLst>
                                    <p:set>
                                      <p:cBhvr>
                                        <p:cTn id="423" dur="1" fill="hold">
                                          <p:stCondLst>
                                            <p:cond delay="0"/>
                                          </p:stCondLst>
                                        </p:cTn>
                                        <p:tgtEl>
                                          <p:spTgt spid="39"/>
                                        </p:tgtEl>
                                        <p:attrNameLst>
                                          <p:attrName>style.visibility</p:attrName>
                                        </p:attrNameLst>
                                      </p:cBhvr>
                                      <p:to>
                                        <p:strVal val="hidden"/>
                                      </p:to>
                                    </p:set>
                                  </p:childTnLst>
                                </p:cTn>
                              </p:par>
                              <p:par>
                                <p:cTn id="424" presetID="1" presetClass="exit" presetSubtype="0" fill="hold" grpId="14" nodeType="withEffect">
                                  <p:stCondLst>
                                    <p:cond delay="0"/>
                                  </p:stCondLst>
                                  <p:childTnLst>
                                    <p:set>
                                      <p:cBhvr>
                                        <p:cTn id="425" dur="1" fill="hold">
                                          <p:stCondLst>
                                            <p:cond delay="0"/>
                                          </p:stCondLst>
                                        </p:cTn>
                                        <p:tgtEl>
                                          <p:spTgt spid="41"/>
                                        </p:tgtEl>
                                        <p:attrNameLst>
                                          <p:attrName>style.visibility</p:attrName>
                                        </p:attrNameLst>
                                      </p:cBhvr>
                                      <p:to>
                                        <p:strVal val="hidden"/>
                                      </p:to>
                                    </p:set>
                                  </p:childTnLst>
                                </p:cTn>
                              </p:par>
                              <p:par>
                                <p:cTn id="426" presetID="1" presetClass="exit" presetSubtype="0" fill="hold" grpId="7" nodeType="withEffect">
                                  <p:stCondLst>
                                    <p:cond delay="0"/>
                                  </p:stCondLst>
                                  <p:childTnLst>
                                    <p:set>
                                      <p:cBhvr>
                                        <p:cTn id="427" dur="1" fill="hold">
                                          <p:stCondLst>
                                            <p:cond delay="0"/>
                                          </p:stCondLst>
                                        </p:cTn>
                                        <p:tgtEl>
                                          <p:spTgt spid="42"/>
                                        </p:tgtEl>
                                        <p:attrNameLst>
                                          <p:attrName>style.visibility</p:attrName>
                                        </p:attrNameLst>
                                      </p:cBhvr>
                                      <p:to>
                                        <p:strVal val="hidden"/>
                                      </p:to>
                                    </p:set>
                                  </p:childTnLst>
                                </p:cTn>
                              </p:par>
                              <p:par>
                                <p:cTn id="428" presetID="1" presetClass="exit" presetSubtype="0" fill="hold" grpId="7" nodeType="withEffect">
                                  <p:stCondLst>
                                    <p:cond delay="0"/>
                                  </p:stCondLst>
                                  <p:childTnLst>
                                    <p:set>
                                      <p:cBhvr>
                                        <p:cTn id="429" dur="1" fill="hold">
                                          <p:stCondLst>
                                            <p:cond delay="0"/>
                                          </p:stCondLst>
                                        </p:cTn>
                                        <p:tgtEl>
                                          <p:spTgt spid="44"/>
                                        </p:tgtEl>
                                        <p:attrNameLst>
                                          <p:attrName>style.visibility</p:attrName>
                                        </p:attrNameLst>
                                      </p:cBhvr>
                                      <p:to>
                                        <p:strVal val="hidden"/>
                                      </p:to>
                                    </p:set>
                                  </p:childTnLst>
                                </p:cTn>
                              </p:par>
                              <p:par>
                                <p:cTn id="430" presetID="1" presetClass="exit" presetSubtype="0" fill="hold" grpId="7" nodeType="withEffect">
                                  <p:stCondLst>
                                    <p:cond delay="0"/>
                                  </p:stCondLst>
                                  <p:childTnLst>
                                    <p:set>
                                      <p:cBhvr>
                                        <p:cTn id="431" dur="1" fill="hold">
                                          <p:stCondLst>
                                            <p:cond delay="0"/>
                                          </p:stCondLst>
                                        </p:cTn>
                                        <p:tgtEl>
                                          <p:spTgt spid="45"/>
                                        </p:tgtEl>
                                        <p:attrNameLst>
                                          <p:attrName>style.visibility</p:attrName>
                                        </p:attrNameLst>
                                      </p:cBhvr>
                                      <p:to>
                                        <p:strVal val="hidden"/>
                                      </p:to>
                                    </p:set>
                                  </p:childTnLst>
                                </p:cTn>
                              </p:par>
                              <p:par>
                                <p:cTn id="432" presetID="1" presetClass="exit" presetSubtype="0" fill="hold" grpId="7" nodeType="withEffect">
                                  <p:stCondLst>
                                    <p:cond delay="0"/>
                                  </p:stCondLst>
                                  <p:childTnLst>
                                    <p:set>
                                      <p:cBhvr>
                                        <p:cTn id="433" dur="1" fill="hold">
                                          <p:stCondLst>
                                            <p:cond delay="0"/>
                                          </p:stCondLst>
                                        </p:cTn>
                                        <p:tgtEl>
                                          <p:spTgt spid="46"/>
                                        </p:tgtEl>
                                        <p:attrNameLst>
                                          <p:attrName>style.visibility</p:attrName>
                                        </p:attrNameLst>
                                      </p:cBhvr>
                                      <p:to>
                                        <p:strVal val="hidden"/>
                                      </p:to>
                                    </p:set>
                                  </p:childTnLst>
                                </p:cTn>
                              </p:par>
                              <p:par>
                                <p:cTn id="434" presetID="1" presetClass="exit" presetSubtype="0" fill="hold" grpId="7" nodeType="withEffect">
                                  <p:stCondLst>
                                    <p:cond delay="0"/>
                                  </p:stCondLst>
                                  <p:childTnLst>
                                    <p:set>
                                      <p:cBhvr>
                                        <p:cTn id="435" dur="1" fill="hold">
                                          <p:stCondLst>
                                            <p:cond delay="0"/>
                                          </p:stCondLst>
                                        </p:cTn>
                                        <p:tgtEl>
                                          <p:spTgt spid="47"/>
                                        </p:tgtEl>
                                        <p:attrNameLst>
                                          <p:attrName>style.visibility</p:attrName>
                                        </p:attrNameLst>
                                      </p:cBhvr>
                                      <p:to>
                                        <p:strVal val="hidden"/>
                                      </p:to>
                                    </p:set>
                                  </p:childTnLst>
                                </p:cTn>
                              </p:par>
                              <p:par>
                                <p:cTn id="436" presetID="1" presetClass="exit" presetSubtype="0" fill="hold" grpId="6" nodeType="withEffect">
                                  <p:stCondLst>
                                    <p:cond delay="0"/>
                                  </p:stCondLst>
                                  <p:childTnLst>
                                    <p:set>
                                      <p:cBhvr>
                                        <p:cTn id="437" dur="1" fill="hold">
                                          <p:stCondLst>
                                            <p:cond delay="0"/>
                                          </p:stCondLst>
                                        </p:cTn>
                                        <p:tgtEl>
                                          <p:spTgt spid="48"/>
                                        </p:tgtEl>
                                        <p:attrNameLst>
                                          <p:attrName>style.visibility</p:attrName>
                                        </p:attrNameLst>
                                      </p:cBhvr>
                                      <p:to>
                                        <p:strVal val="hidden"/>
                                      </p:to>
                                    </p:set>
                                  </p:childTnLst>
                                </p:cTn>
                              </p:par>
                              <p:par>
                                <p:cTn id="438" presetID="1" presetClass="exit" presetSubtype="0" fill="hold" grpId="7" nodeType="withEffect">
                                  <p:stCondLst>
                                    <p:cond delay="0"/>
                                  </p:stCondLst>
                                  <p:childTnLst>
                                    <p:set>
                                      <p:cBhvr>
                                        <p:cTn id="43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0" restart="whenNotActive" fill="hold" evtFilter="cancelBubble" nodeType="interactiveSeq">
                <p:stCondLst>
                  <p:cond evt="onClick" delay="0">
                    <p:tgtEl>
                      <p:spTgt spid="30"/>
                    </p:tgtEl>
                  </p:cond>
                </p:stCondLst>
                <p:endSync evt="end" delay="0">
                  <p:rtn val="all"/>
                </p:endSync>
                <p:childTnLst>
                  <p:par>
                    <p:cTn id="441" fill="hold">
                      <p:stCondLst>
                        <p:cond delay="0"/>
                      </p:stCondLst>
                      <p:childTnLst>
                        <p:par>
                          <p:cTn id="442" fill="hold">
                            <p:stCondLst>
                              <p:cond delay="0"/>
                            </p:stCondLst>
                            <p:childTnLst>
                              <p:par>
                                <p:cTn id="443" presetID="10" presetClass="entr" presetSubtype="0" fill="hold" grpId="0" nodeType="clickEffect">
                                  <p:stCondLst>
                                    <p:cond delay="0"/>
                                  </p:stCondLst>
                                  <p:childTnLst>
                                    <p:set>
                                      <p:cBhvr>
                                        <p:cTn id="444" dur="1" fill="hold">
                                          <p:stCondLst>
                                            <p:cond delay="0"/>
                                          </p:stCondLst>
                                        </p:cTn>
                                        <p:tgtEl>
                                          <p:spTgt spid="41"/>
                                        </p:tgtEl>
                                        <p:attrNameLst>
                                          <p:attrName>style.visibility</p:attrName>
                                        </p:attrNameLst>
                                      </p:cBhvr>
                                      <p:to>
                                        <p:strVal val="visible"/>
                                      </p:to>
                                    </p:set>
                                    <p:animEffect transition="in" filter="fade">
                                      <p:cBhvr>
                                        <p:cTn id="445" dur="500"/>
                                        <p:tgtEl>
                                          <p:spTgt spid="41"/>
                                        </p:tgtEl>
                                      </p:cBhvr>
                                    </p:animEffect>
                                  </p:childTnLst>
                                </p:cTn>
                              </p:par>
                              <p:par>
                                <p:cTn id="446" presetID="1" presetClass="entr" presetSubtype="0" fill="hold" grpId="0" nodeType="withEffect">
                                  <p:stCondLst>
                                    <p:cond delay="0"/>
                                  </p:stCondLst>
                                  <p:childTnLst>
                                    <p:set>
                                      <p:cBhvr>
                                        <p:cTn id="447" dur="1" fill="hold">
                                          <p:stCondLst>
                                            <p:cond delay="0"/>
                                          </p:stCondLst>
                                        </p:cTn>
                                        <p:tgtEl>
                                          <p:spTgt spid="50"/>
                                        </p:tgtEl>
                                        <p:attrNameLst>
                                          <p:attrName>style.visibility</p:attrName>
                                        </p:attrNameLst>
                                      </p:cBhvr>
                                      <p:to>
                                        <p:strVal val="visible"/>
                                      </p:to>
                                    </p:set>
                                  </p:childTnLst>
                                </p:cTn>
                              </p:par>
                              <p:par>
                                <p:cTn id="448" presetID="1" presetClass="exit" presetSubtype="0" fill="hold" grpId="15" nodeType="withEffect">
                                  <p:stCondLst>
                                    <p:cond delay="0"/>
                                  </p:stCondLst>
                                  <p:childTnLst>
                                    <p:set>
                                      <p:cBhvr>
                                        <p:cTn id="449" dur="1" fill="hold">
                                          <p:stCondLst>
                                            <p:cond delay="0"/>
                                          </p:stCondLst>
                                        </p:cTn>
                                        <p:tgtEl>
                                          <p:spTgt spid="34"/>
                                        </p:tgtEl>
                                        <p:attrNameLst>
                                          <p:attrName>style.visibility</p:attrName>
                                        </p:attrNameLst>
                                      </p:cBhvr>
                                      <p:to>
                                        <p:strVal val="hidden"/>
                                      </p:to>
                                    </p:set>
                                  </p:childTnLst>
                                </p:cTn>
                              </p:par>
                              <p:par>
                                <p:cTn id="450" presetID="1" presetClass="exit" presetSubtype="0" fill="hold" grpId="15" nodeType="withEffect">
                                  <p:stCondLst>
                                    <p:cond delay="0"/>
                                  </p:stCondLst>
                                  <p:childTnLst>
                                    <p:set>
                                      <p:cBhvr>
                                        <p:cTn id="451" dur="1" fill="hold">
                                          <p:stCondLst>
                                            <p:cond delay="0"/>
                                          </p:stCondLst>
                                        </p:cTn>
                                        <p:tgtEl>
                                          <p:spTgt spid="35"/>
                                        </p:tgtEl>
                                        <p:attrNameLst>
                                          <p:attrName>style.visibility</p:attrName>
                                        </p:attrNameLst>
                                      </p:cBhvr>
                                      <p:to>
                                        <p:strVal val="hidden"/>
                                      </p:to>
                                    </p:set>
                                  </p:childTnLst>
                                </p:cTn>
                              </p:par>
                              <p:par>
                                <p:cTn id="452" presetID="1" presetClass="exit" presetSubtype="0" fill="hold" grpId="15" nodeType="withEffect">
                                  <p:stCondLst>
                                    <p:cond delay="0"/>
                                  </p:stCondLst>
                                  <p:childTnLst>
                                    <p:set>
                                      <p:cBhvr>
                                        <p:cTn id="453" dur="1" fill="hold">
                                          <p:stCondLst>
                                            <p:cond delay="0"/>
                                          </p:stCondLst>
                                        </p:cTn>
                                        <p:tgtEl>
                                          <p:spTgt spid="36"/>
                                        </p:tgtEl>
                                        <p:attrNameLst>
                                          <p:attrName>style.visibility</p:attrName>
                                        </p:attrNameLst>
                                      </p:cBhvr>
                                      <p:to>
                                        <p:strVal val="hidden"/>
                                      </p:to>
                                    </p:set>
                                  </p:childTnLst>
                                </p:cTn>
                              </p:par>
                              <p:par>
                                <p:cTn id="454" presetID="1" presetClass="exit" presetSubtype="0" fill="hold" grpId="15" nodeType="withEffect">
                                  <p:stCondLst>
                                    <p:cond delay="0"/>
                                  </p:stCondLst>
                                  <p:childTnLst>
                                    <p:set>
                                      <p:cBhvr>
                                        <p:cTn id="455" dur="1" fill="hold">
                                          <p:stCondLst>
                                            <p:cond delay="0"/>
                                          </p:stCondLst>
                                        </p:cTn>
                                        <p:tgtEl>
                                          <p:spTgt spid="37"/>
                                        </p:tgtEl>
                                        <p:attrNameLst>
                                          <p:attrName>style.visibility</p:attrName>
                                        </p:attrNameLst>
                                      </p:cBhvr>
                                      <p:to>
                                        <p:strVal val="hidden"/>
                                      </p:to>
                                    </p:set>
                                  </p:childTnLst>
                                </p:cTn>
                              </p:par>
                              <p:par>
                                <p:cTn id="456" presetID="1" presetClass="exit" presetSubtype="0" fill="hold" grpId="15" nodeType="withEffect">
                                  <p:stCondLst>
                                    <p:cond delay="0"/>
                                  </p:stCondLst>
                                  <p:childTnLst>
                                    <p:set>
                                      <p:cBhvr>
                                        <p:cTn id="457" dur="1" fill="hold">
                                          <p:stCondLst>
                                            <p:cond delay="0"/>
                                          </p:stCondLst>
                                        </p:cTn>
                                        <p:tgtEl>
                                          <p:spTgt spid="38"/>
                                        </p:tgtEl>
                                        <p:attrNameLst>
                                          <p:attrName>style.visibility</p:attrName>
                                        </p:attrNameLst>
                                      </p:cBhvr>
                                      <p:to>
                                        <p:strVal val="hidden"/>
                                      </p:to>
                                    </p:set>
                                  </p:childTnLst>
                                </p:cTn>
                              </p:par>
                              <p:par>
                                <p:cTn id="458" presetID="1" presetClass="exit" presetSubtype="0" fill="hold" grpId="9" nodeType="withEffect">
                                  <p:stCondLst>
                                    <p:cond delay="0"/>
                                  </p:stCondLst>
                                  <p:childTnLst>
                                    <p:set>
                                      <p:cBhvr>
                                        <p:cTn id="459" dur="1" fill="hold">
                                          <p:stCondLst>
                                            <p:cond delay="0"/>
                                          </p:stCondLst>
                                        </p:cTn>
                                        <p:tgtEl>
                                          <p:spTgt spid="39"/>
                                        </p:tgtEl>
                                        <p:attrNameLst>
                                          <p:attrName>style.visibility</p:attrName>
                                        </p:attrNameLst>
                                      </p:cBhvr>
                                      <p:to>
                                        <p:strVal val="hidden"/>
                                      </p:to>
                                    </p:set>
                                  </p:childTnLst>
                                </p:cTn>
                              </p:par>
                              <p:par>
                                <p:cTn id="460" presetID="1" presetClass="exit" presetSubtype="0" fill="hold" grpId="15" nodeType="withEffect">
                                  <p:stCondLst>
                                    <p:cond delay="0"/>
                                  </p:stCondLst>
                                  <p:childTnLst>
                                    <p:set>
                                      <p:cBhvr>
                                        <p:cTn id="461" dur="1" fill="hold">
                                          <p:stCondLst>
                                            <p:cond delay="0"/>
                                          </p:stCondLst>
                                        </p:cTn>
                                        <p:tgtEl>
                                          <p:spTgt spid="40"/>
                                        </p:tgtEl>
                                        <p:attrNameLst>
                                          <p:attrName>style.visibility</p:attrName>
                                        </p:attrNameLst>
                                      </p:cBhvr>
                                      <p:to>
                                        <p:strVal val="hidden"/>
                                      </p:to>
                                    </p:set>
                                  </p:childTnLst>
                                </p:cTn>
                              </p:par>
                              <p:par>
                                <p:cTn id="462" presetID="1" presetClass="exit" presetSubtype="0" fill="hold" grpId="8" nodeType="withEffect">
                                  <p:stCondLst>
                                    <p:cond delay="0"/>
                                  </p:stCondLst>
                                  <p:childTnLst>
                                    <p:set>
                                      <p:cBhvr>
                                        <p:cTn id="463" dur="1" fill="hold">
                                          <p:stCondLst>
                                            <p:cond delay="0"/>
                                          </p:stCondLst>
                                        </p:cTn>
                                        <p:tgtEl>
                                          <p:spTgt spid="46"/>
                                        </p:tgtEl>
                                        <p:attrNameLst>
                                          <p:attrName>style.visibility</p:attrName>
                                        </p:attrNameLst>
                                      </p:cBhvr>
                                      <p:to>
                                        <p:strVal val="hidden"/>
                                      </p:to>
                                    </p:set>
                                  </p:childTnLst>
                                </p:cTn>
                              </p:par>
                              <p:par>
                                <p:cTn id="464" presetID="1" presetClass="exit" presetSubtype="0" fill="hold" grpId="8" nodeType="withEffect">
                                  <p:stCondLst>
                                    <p:cond delay="0"/>
                                  </p:stCondLst>
                                  <p:childTnLst>
                                    <p:set>
                                      <p:cBhvr>
                                        <p:cTn id="465" dur="1" fill="hold">
                                          <p:stCondLst>
                                            <p:cond delay="0"/>
                                          </p:stCondLst>
                                        </p:cTn>
                                        <p:tgtEl>
                                          <p:spTgt spid="42"/>
                                        </p:tgtEl>
                                        <p:attrNameLst>
                                          <p:attrName>style.visibility</p:attrName>
                                        </p:attrNameLst>
                                      </p:cBhvr>
                                      <p:to>
                                        <p:strVal val="hidden"/>
                                      </p:to>
                                    </p:set>
                                  </p:childTnLst>
                                </p:cTn>
                              </p:par>
                              <p:par>
                                <p:cTn id="466" presetID="1" presetClass="exit" presetSubtype="0" fill="hold" grpId="8" nodeType="withEffect">
                                  <p:stCondLst>
                                    <p:cond delay="0"/>
                                  </p:stCondLst>
                                  <p:childTnLst>
                                    <p:set>
                                      <p:cBhvr>
                                        <p:cTn id="467" dur="1" fill="hold">
                                          <p:stCondLst>
                                            <p:cond delay="0"/>
                                          </p:stCondLst>
                                        </p:cTn>
                                        <p:tgtEl>
                                          <p:spTgt spid="44"/>
                                        </p:tgtEl>
                                        <p:attrNameLst>
                                          <p:attrName>style.visibility</p:attrName>
                                        </p:attrNameLst>
                                      </p:cBhvr>
                                      <p:to>
                                        <p:strVal val="hidden"/>
                                      </p:to>
                                    </p:set>
                                  </p:childTnLst>
                                </p:cTn>
                              </p:par>
                              <p:par>
                                <p:cTn id="468" presetID="1" presetClass="exit" presetSubtype="0" fill="hold" grpId="8" nodeType="withEffect">
                                  <p:stCondLst>
                                    <p:cond delay="0"/>
                                  </p:stCondLst>
                                  <p:childTnLst>
                                    <p:set>
                                      <p:cBhvr>
                                        <p:cTn id="469" dur="1" fill="hold">
                                          <p:stCondLst>
                                            <p:cond delay="0"/>
                                          </p:stCondLst>
                                        </p:cTn>
                                        <p:tgtEl>
                                          <p:spTgt spid="45"/>
                                        </p:tgtEl>
                                        <p:attrNameLst>
                                          <p:attrName>style.visibility</p:attrName>
                                        </p:attrNameLst>
                                      </p:cBhvr>
                                      <p:to>
                                        <p:strVal val="hidden"/>
                                      </p:to>
                                    </p:set>
                                  </p:childTnLst>
                                </p:cTn>
                              </p:par>
                              <p:par>
                                <p:cTn id="470" presetID="1" presetClass="exit" presetSubtype="0" fill="hold" grpId="8" nodeType="withEffect">
                                  <p:stCondLst>
                                    <p:cond delay="0"/>
                                  </p:stCondLst>
                                  <p:childTnLst>
                                    <p:set>
                                      <p:cBhvr>
                                        <p:cTn id="471" dur="1" fill="hold">
                                          <p:stCondLst>
                                            <p:cond delay="0"/>
                                          </p:stCondLst>
                                        </p:cTn>
                                        <p:tgtEl>
                                          <p:spTgt spid="47"/>
                                        </p:tgtEl>
                                        <p:attrNameLst>
                                          <p:attrName>style.visibility</p:attrName>
                                        </p:attrNameLst>
                                      </p:cBhvr>
                                      <p:to>
                                        <p:strVal val="hidden"/>
                                      </p:to>
                                    </p:set>
                                  </p:childTnLst>
                                </p:cTn>
                              </p:par>
                              <p:par>
                                <p:cTn id="472" presetID="1" presetClass="exit" presetSubtype="0" fill="hold" grpId="7" nodeType="withEffect">
                                  <p:stCondLst>
                                    <p:cond delay="0"/>
                                  </p:stCondLst>
                                  <p:childTnLst>
                                    <p:set>
                                      <p:cBhvr>
                                        <p:cTn id="473" dur="1" fill="hold">
                                          <p:stCondLst>
                                            <p:cond delay="0"/>
                                          </p:stCondLst>
                                        </p:cTn>
                                        <p:tgtEl>
                                          <p:spTgt spid="48"/>
                                        </p:tgtEl>
                                        <p:attrNameLst>
                                          <p:attrName>style.visibility</p:attrName>
                                        </p:attrNameLst>
                                      </p:cBhvr>
                                      <p:to>
                                        <p:strVal val="hidden"/>
                                      </p:to>
                                    </p:set>
                                  </p:childTnLst>
                                </p:cTn>
                              </p:par>
                              <p:par>
                                <p:cTn id="474" presetID="1" presetClass="exit" presetSubtype="0" fill="hold" grpId="8" nodeType="withEffect">
                                  <p:stCondLst>
                                    <p:cond delay="0"/>
                                  </p:stCondLst>
                                  <p:childTnLst>
                                    <p:set>
                                      <p:cBhvr>
                                        <p:cTn id="475"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43" grpId="0" build="allAtOnce"/>
      <p:bldP spid="10" grpId="0" animBg="1"/>
      <p:bldP spid="10" grpId="1" animBg="1"/>
      <p:bldP spid="15" grpId="0" animBg="1"/>
      <p:bldP spid="15" grpId="1" animBg="1"/>
      <p:bldP spid="17" grpId="0" animBg="1"/>
      <p:bldP spid="17" grpId="1" animBg="1"/>
      <p:bldP spid="20" grpId="0" animBg="1"/>
      <p:bldP spid="20" grpId="1" animBg="1"/>
      <p:bldP spid="23" grpId="0" animBg="1"/>
      <p:bldP spid="23" grpId="1" animBg="1"/>
      <p:bldP spid="26" grpId="0" animBg="1"/>
      <p:bldP spid="26" grpId="1" animBg="1"/>
      <p:bldP spid="28" grpId="0" animBg="1"/>
      <p:bldP spid="28" grpId="1" animBg="1"/>
      <p:bldP spid="30" grpId="0" animBg="1"/>
      <p:bldP spid="30" grpId="1" animBg="1"/>
      <p:bldP spid="34" grpId="0"/>
      <p:bldP spid="34" grpId="6"/>
      <p:bldP spid="34" grpId="7"/>
      <p:bldP spid="34" grpId="9"/>
      <p:bldP spid="34" grpId="10"/>
      <p:bldP spid="34" grpId="11"/>
      <p:bldP spid="34" grpId="12"/>
      <p:bldP spid="34" grpId="13"/>
      <p:bldP spid="34" grpId="14"/>
      <p:bldP spid="34" grpId="15"/>
      <p:bldP spid="34" grpId="16"/>
      <p:bldP spid="35" grpId="0"/>
      <p:bldP spid="35" grpId="6"/>
      <p:bldP spid="35" grpId="7"/>
      <p:bldP spid="35" grpId="8"/>
      <p:bldP spid="35" grpId="10"/>
      <p:bldP spid="35" grpId="11"/>
      <p:bldP spid="35" grpId="12"/>
      <p:bldP spid="35" grpId="13"/>
      <p:bldP spid="35" grpId="14"/>
      <p:bldP spid="35" grpId="15"/>
      <p:bldP spid="35" grpId="16"/>
      <p:bldP spid="36" grpId="0"/>
      <p:bldP spid="36" grpId="6"/>
      <p:bldP spid="36" grpId="7"/>
      <p:bldP spid="36" grpId="8"/>
      <p:bldP spid="36" grpId="9"/>
      <p:bldP spid="36" grpId="11"/>
      <p:bldP spid="36" grpId="12"/>
      <p:bldP spid="36" grpId="13"/>
      <p:bldP spid="36" grpId="14"/>
      <p:bldP spid="36" grpId="15"/>
      <p:bldP spid="36" grpId="16"/>
      <p:bldP spid="37" grpId="0"/>
      <p:bldP spid="37" grpId="6"/>
      <p:bldP spid="37" grpId="7"/>
      <p:bldP spid="37" grpId="8"/>
      <p:bldP spid="37" grpId="9"/>
      <p:bldP spid="37" grpId="10"/>
      <p:bldP spid="37" grpId="12"/>
      <p:bldP spid="37" grpId="13"/>
      <p:bldP spid="37" grpId="14"/>
      <p:bldP spid="37" grpId="15"/>
      <p:bldP spid="37" grpId="16"/>
      <p:bldP spid="38" grpId="0"/>
      <p:bldP spid="38" grpId="6"/>
      <p:bldP spid="38" grpId="7"/>
      <p:bldP spid="38" grpId="8"/>
      <p:bldP spid="38" grpId="9"/>
      <p:bldP spid="38" grpId="10"/>
      <p:bldP spid="38" grpId="11"/>
      <p:bldP spid="38" grpId="13"/>
      <p:bldP spid="38" grpId="14"/>
      <p:bldP spid="38" grpId="15"/>
      <p:bldP spid="38" grpId="16"/>
      <p:bldP spid="39" grpId="0"/>
      <p:bldP spid="39" grpId="1"/>
      <p:bldP spid="39" grpId="2"/>
      <p:bldP spid="39" grpId="3"/>
      <p:bldP spid="39" grpId="4"/>
      <p:bldP spid="39" grpId="5"/>
      <p:bldP spid="39" grpId="6"/>
      <p:bldP spid="39" grpId="8"/>
      <p:bldP spid="39" grpId="9"/>
      <p:bldP spid="39" grpId="10"/>
      <p:bldP spid="40" grpId="0"/>
      <p:bldP spid="40" grpId="6"/>
      <p:bldP spid="40" grpId="7"/>
      <p:bldP spid="40" grpId="8"/>
      <p:bldP spid="40" grpId="9"/>
      <p:bldP spid="40" grpId="10"/>
      <p:bldP spid="40" grpId="11"/>
      <p:bldP spid="40" grpId="12"/>
      <p:bldP spid="40" grpId="13"/>
      <p:bldP spid="40" grpId="15"/>
      <p:bldP spid="40" grpId="16"/>
      <p:bldP spid="41" grpId="0"/>
      <p:bldP spid="41" grpId="6"/>
      <p:bldP spid="41" grpId="7"/>
      <p:bldP spid="41" grpId="8"/>
      <p:bldP spid="41" grpId="9"/>
      <p:bldP spid="41" grpId="10"/>
      <p:bldP spid="41" grpId="11"/>
      <p:bldP spid="41" grpId="12"/>
      <p:bldP spid="41" grpId="13"/>
      <p:bldP spid="41" grpId="14"/>
      <p:bldP spid="41" grpId="15"/>
      <p:bldP spid="33" grpId="0"/>
      <p:bldP spid="33" grpId="1"/>
      <p:bldP spid="42" grpId="0" animBg="1"/>
      <p:bldP spid="42" grpId="2" animBg="1"/>
      <p:bldP spid="42" grpId="3" animBg="1"/>
      <p:bldP spid="42" grpId="4" animBg="1"/>
      <p:bldP spid="42" grpId="5" animBg="1"/>
      <p:bldP spid="42" grpId="6" animBg="1"/>
      <p:bldP spid="42" grpId="7" animBg="1"/>
      <p:bldP spid="42" grpId="8" animBg="1"/>
      <p:bldP spid="42" grpId="9" animBg="1"/>
      <p:bldP spid="42" grpId="10" animBg="1"/>
      <p:bldP spid="44" grpId="0" animBg="1"/>
      <p:bldP spid="44" grpId="1" animBg="1"/>
      <p:bldP spid="44" grpId="3" animBg="1"/>
      <p:bldP spid="44" grpId="4" animBg="1"/>
      <p:bldP spid="44" grpId="5" animBg="1"/>
      <p:bldP spid="44" grpId="6" animBg="1"/>
      <p:bldP spid="44" grpId="7" animBg="1"/>
      <p:bldP spid="44" grpId="8" animBg="1"/>
      <p:bldP spid="44" grpId="9" animBg="1"/>
      <p:bldP spid="44" grpId="10" animBg="1"/>
      <p:bldP spid="45" grpId="0" animBg="1"/>
      <p:bldP spid="45" grpId="1" animBg="1"/>
      <p:bldP spid="45" grpId="2" animBg="1"/>
      <p:bldP spid="45" grpId="4" animBg="1"/>
      <p:bldP spid="45" grpId="5" animBg="1"/>
      <p:bldP spid="45" grpId="6" animBg="1"/>
      <p:bldP spid="45" grpId="7" animBg="1"/>
      <p:bldP spid="45" grpId="8" animBg="1"/>
      <p:bldP spid="45" grpId="9" animBg="1"/>
      <p:bldP spid="45" grpId="10" animBg="1"/>
      <p:bldP spid="46" grpId="0" animBg="1"/>
      <p:bldP spid="46" grpId="1" animBg="1"/>
      <p:bldP spid="46" grpId="2" animBg="1"/>
      <p:bldP spid="46" grpId="3" animBg="1"/>
      <p:bldP spid="46" grpId="5" animBg="1"/>
      <p:bldP spid="46" grpId="6" animBg="1"/>
      <p:bldP spid="46" grpId="7" animBg="1"/>
      <p:bldP spid="46" grpId="8" animBg="1"/>
      <p:bldP spid="46" grpId="9" animBg="1"/>
      <p:bldP spid="46" grpId="10" animBg="1"/>
      <p:bldP spid="47" grpId="0" animBg="1"/>
      <p:bldP spid="47" grpId="1" animBg="1"/>
      <p:bldP spid="47" grpId="2" animBg="1"/>
      <p:bldP spid="47" grpId="3" animBg="1"/>
      <p:bldP spid="47" grpId="4" animBg="1"/>
      <p:bldP spid="47" grpId="6" animBg="1"/>
      <p:bldP spid="47" grpId="7" animBg="1"/>
      <p:bldP spid="47" grpId="8" animBg="1"/>
      <p:bldP spid="47" grpId="9" animBg="1"/>
      <p:bldP spid="47" grpId="10" animBg="1"/>
      <p:bldP spid="48" grpId="0" animBg="1"/>
      <p:bldP spid="48" grpId="1" animBg="1"/>
      <p:bldP spid="48" grpId="2" animBg="1"/>
      <p:bldP spid="48" grpId="3" animBg="1"/>
      <p:bldP spid="48" grpId="4" animBg="1"/>
      <p:bldP spid="48" grpId="5" animBg="1"/>
      <p:bldP spid="48" grpId="6" animBg="1"/>
      <p:bldP spid="48" grpId="7" animBg="1"/>
      <p:bldP spid="48" grpId="8" animBg="1"/>
      <p:bldP spid="48" grpId="9" animBg="1"/>
      <p:bldP spid="49" grpId="0" animBg="1"/>
      <p:bldP spid="49" grpId="1" animBg="1"/>
      <p:bldP spid="49" grpId="2" animBg="1"/>
      <p:bldP spid="49" grpId="3" animBg="1"/>
      <p:bldP spid="49" grpId="4" animBg="1"/>
      <p:bldP spid="49" grpId="5" animBg="1"/>
      <p:bldP spid="49" grpId="6" animBg="1"/>
      <p:bldP spid="49" grpId="8" animBg="1"/>
      <p:bldP spid="49" grpId="9" animBg="1"/>
      <p:bldP spid="49" grpId="10" animBg="1"/>
      <p:bldP spid="50" grpId="0" animBg="1"/>
      <p:bldP spid="50" grpId="1" animBg="1"/>
      <p:bldP spid="50" grpId="2" animBg="1"/>
      <p:bldP spid="50" grpId="3" animBg="1"/>
      <p:bldP spid="50" grpId="4" animBg="1"/>
      <p:bldP spid="50" grpId="5" animBg="1"/>
      <p:bldP spid="50" grpId="6" animBg="1"/>
      <p:bldP spid="50" grpId="7" animBg="1"/>
      <p:bldP spid="50" grpId="8" animBg="1"/>
      <p:bldP spid="50" grpId="9" animBg="1"/>
      <p:bldP spid="51"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010" y="1192549"/>
            <a:ext cx="987425" cy="914400"/>
          </a:xfrm>
          <a:prstGeom prst="rect">
            <a:avLst/>
          </a:prstGeom>
          <a:noFill/>
          <a:ln>
            <a:noFill/>
          </a:ln>
        </p:spPr>
      </p:pic>
      <p:sp>
        <p:nvSpPr>
          <p:cNvPr id="2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9" name="Picture 2" descr="Hình ảnh có liên qua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435" y="3150864"/>
            <a:ext cx="1869325" cy="186932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tooltip="Nhấp chuột vào hình này. Kết thúc slide khi &quot;HOÀNG NGUYỄN&quot; xuất hiện."/>
          </p:cNvPr>
          <p:cNvSpPr txBox="1"/>
          <p:nvPr/>
        </p:nvSpPr>
        <p:spPr>
          <a:xfrm>
            <a:off x="481453" y="3731583"/>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013352" y="1629103"/>
            <a:ext cx="4499277" cy="4601260"/>
          </a:xfrm>
          <a:prstGeom prst="rect">
            <a:avLst/>
          </a:prstGeom>
          <a:noFill/>
        </p:spPr>
        <p:txBody>
          <a:bodyPr wrap="square" rtlCol="0">
            <a:spAutoFit/>
          </a:bodyPr>
          <a:lstStyle/>
          <a:p>
            <a:pPr>
              <a:spcAft>
                <a:spcPts val="1800"/>
              </a:spcAft>
            </a:pPr>
            <a:r>
              <a:rPr lang="en-US" sz="3200" b="1">
                <a:solidFill>
                  <a:srgbClr val="FF0000"/>
                </a:solidFill>
                <a:latin typeface="Times New Roman" panose="02020603050405020304" pitchFamily="18" charset="0"/>
                <a:cs typeface="Times New Roman" panose="02020603050405020304" pitchFamily="18" charset="0"/>
              </a:rPr>
              <a:t>Buổi </a:t>
            </a:r>
            <a:r>
              <a:rPr lang="en-US" sz="3200" b="1" smtClean="0">
                <a:solidFill>
                  <a:srgbClr val="FF0000"/>
                </a:solidFill>
                <a:latin typeface="Times New Roman" panose="02020603050405020304" pitchFamily="18" charset="0"/>
                <a:cs typeface="Times New Roman" panose="02020603050405020304" pitchFamily="18" charset="0"/>
              </a:rPr>
              <a:t>sáng</a:t>
            </a:r>
          </a:p>
          <a:p>
            <a:r>
              <a:rPr lang="en-US" sz="2400" b="1" smtClean="0">
                <a:solidFill>
                  <a:srgbClr val="FFC000"/>
                </a:solidFill>
                <a:latin typeface="Times New Roman" panose="02020603050405020304" pitchFamily="18" charset="0"/>
                <a:cs typeface="Times New Roman" panose="02020603050405020304" pitchFamily="18" charset="0"/>
              </a:rPr>
              <a:t>Sáng </a:t>
            </a:r>
            <a:r>
              <a:rPr lang="en-US" sz="2400" b="1">
                <a:solidFill>
                  <a:srgbClr val="FFC000"/>
                </a:solidFill>
                <a:latin typeface="Times New Roman" panose="02020603050405020304" pitchFamily="18" charset="0"/>
                <a:cs typeface="Times New Roman" panose="02020603050405020304" pitchFamily="18" charset="0"/>
              </a:rPr>
              <a:t>nay em dậy sớm</a:t>
            </a:r>
          </a:p>
          <a:p>
            <a:r>
              <a:rPr lang="en-US" sz="2400" b="1">
                <a:solidFill>
                  <a:srgbClr val="FFC000"/>
                </a:solidFill>
                <a:latin typeface="Times New Roman" panose="02020603050405020304" pitchFamily="18" charset="0"/>
                <a:cs typeface="Times New Roman" panose="02020603050405020304" pitchFamily="18" charset="0"/>
              </a:rPr>
              <a:t>Vườn hoa ngào ngạt thơm</a:t>
            </a:r>
          </a:p>
          <a:p>
            <a:r>
              <a:rPr lang="en-US" sz="2400" b="1" i="1">
                <a:solidFill>
                  <a:srgbClr val="0000FF"/>
                </a:solidFill>
                <a:latin typeface="Times New Roman" panose="02020603050405020304" pitchFamily="18" charset="0"/>
                <a:cs typeface="Times New Roman" panose="02020603050405020304" pitchFamily="18" charset="0"/>
              </a:rPr>
              <a:t>Chim líu lo ríu rít</a:t>
            </a:r>
          </a:p>
          <a:p>
            <a:pPr>
              <a:spcAft>
                <a:spcPts val="1800"/>
              </a:spcAft>
            </a:pPr>
            <a:r>
              <a:rPr lang="en-US" sz="2400" b="1" i="1">
                <a:solidFill>
                  <a:srgbClr val="0000FF"/>
                </a:solidFill>
                <a:latin typeface="Times New Roman" panose="02020603050405020304" pitchFamily="18" charset="0"/>
                <a:cs typeface="Times New Roman" panose="02020603050405020304" pitchFamily="18" charset="0"/>
              </a:rPr>
              <a:t>Chào em dậy đến </a:t>
            </a:r>
            <a:r>
              <a:rPr lang="en-US" sz="2400" b="1" i="1" smtClean="0">
                <a:solidFill>
                  <a:srgbClr val="0000FF"/>
                </a:solidFill>
                <a:latin typeface="Times New Roman" panose="02020603050405020304" pitchFamily="18" charset="0"/>
                <a:cs typeface="Times New Roman" panose="02020603050405020304" pitchFamily="18" charset="0"/>
              </a:rPr>
              <a:t>trường</a:t>
            </a:r>
          </a:p>
          <a:p>
            <a:r>
              <a:rPr lang="en-US" sz="2400" u="sng" smtClean="0">
                <a:solidFill>
                  <a:srgbClr val="00B050"/>
                </a:solidFill>
                <a:latin typeface="Times New Roman" panose="02020603050405020304" pitchFamily="18" charset="0"/>
                <a:cs typeface="Times New Roman" panose="02020603050405020304" pitchFamily="18" charset="0"/>
              </a:rPr>
              <a:t>Mặt </a:t>
            </a:r>
            <a:r>
              <a:rPr lang="en-US" sz="2400" u="sng">
                <a:solidFill>
                  <a:srgbClr val="00B050"/>
                </a:solidFill>
                <a:latin typeface="Times New Roman" panose="02020603050405020304" pitchFamily="18" charset="0"/>
                <a:cs typeface="Times New Roman" panose="02020603050405020304" pitchFamily="18" charset="0"/>
              </a:rPr>
              <a:t>trời tung hoa nắng</a:t>
            </a:r>
          </a:p>
          <a:p>
            <a:r>
              <a:rPr lang="en-US" sz="2400" u="sng">
                <a:solidFill>
                  <a:srgbClr val="00B050"/>
                </a:solidFill>
                <a:latin typeface="Times New Roman" panose="02020603050405020304" pitchFamily="18" charset="0"/>
                <a:cs typeface="Times New Roman" panose="02020603050405020304" pitchFamily="18" charset="0"/>
              </a:rPr>
              <a:t>Lấp lánh đường xe qua</a:t>
            </a:r>
          </a:p>
          <a:p>
            <a:r>
              <a:rPr lang="en-US" sz="2400" b="1" i="1" u="sng">
                <a:latin typeface="Times New Roman" panose="02020603050405020304" pitchFamily="18" charset="0"/>
                <a:cs typeface="Times New Roman" panose="02020603050405020304" pitchFamily="18" charset="0"/>
              </a:rPr>
              <a:t>Em ôm mẹ thì thầm</a:t>
            </a:r>
          </a:p>
          <a:p>
            <a:pPr>
              <a:spcAft>
                <a:spcPts val="1800"/>
              </a:spcAft>
            </a:pPr>
            <a:r>
              <a:rPr lang="en-US" sz="2400" b="1" i="1" u="sng">
                <a:latin typeface="Times New Roman" panose="02020603050405020304" pitchFamily="18" charset="0"/>
                <a:cs typeface="Times New Roman" panose="02020603050405020304" pitchFamily="18" charset="0"/>
              </a:rPr>
              <a:t>Buổi sáng ôi đẹp quá.</a:t>
            </a:r>
          </a:p>
          <a:p>
            <a:pPr algn="r">
              <a:spcAft>
                <a:spcPts val="1800"/>
              </a:spcAft>
            </a:pPr>
            <a:r>
              <a:rPr lang="en-US" sz="2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HOÀNG NGUYỄN</a:t>
            </a:r>
          </a:p>
        </p:txBody>
      </p:sp>
      <p:sp>
        <p:nvSpPr>
          <p:cNvPr id="25" name="TextBox 24"/>
          <p:cNvSpPr txBox="1"/>
          <p:nvPr/>
        </p:nvSpPr>
        <p:spPr>
          <a:xfrm>
            <a:off x="2445744" y="957252"/>
            <a:ext cx="9227229" cy="671851"/>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Em hãy định dạng đoạn thơ đã nhập theo mẫu sau:</a:t>
            </a:r>
          </a:p>
        </p:txBody>
      </p:sp>
    </p:spTree>
    <p:extLst>
      <p:ext uri="{BB962C8B-B14F-4D97-AF65-F5344CB8AC3E}">
        <p14:creationId xmlns:p14="http://schemas.microsoft.com/office/powerpoint/2010/main" val="3112082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636519" y="50387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Màu 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713935" y="17141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smtClean="0">
                <a:ln/>
                <a:solidFill>
                  <a:schemeClr val="accent2">
                    <a:lumMod val="75000"/>
                  </a:schemeClr>
                </a:solidFill>
                <a:latin typeface="Times New Roman" panose="02020603050405020304" pitchFamily="18" charset="0"/>
                <a:cs typeface="Times New Roman" panose="02020603050405020304" pitchFamily="18" charset="0"/>
              </a:rPr>
              <a:t>Cỡ 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7713935" y="17141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22981" y="50387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Hiệu ứng 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076243" y="17141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Phông 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997653" y="4953397"/>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 in đậm</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997653" y="5549460"/>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 in nghiêng</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997653" y="6145523"/>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 gạch chân</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9636519" y="50387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6822981" y="50387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5076243" y="1714188"/>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chia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sẻ</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97653" y="2471125"/>
            <a:ext cx="7249119" cy="2397579"/>
          </a:xfrm>
          <a:prstGeom prst="rect">
            <a:avLst/>
          </a:prstGeom>
        </p:spPr>
      </p:pic>
      <p:sp>
        <p:nvSpPr>
          <p:cNvPr id="8" name="TextBox 7"/>
          <p:cNvSpPr txBox="1"/>
          <p:nvPr/>
        </p:nvSpPr>
        <p:spPr>
          <a:xfrm>
            <a:off x="2445744" y="957252"/>
            <a:ext cx="9453179" cy="523220"/>
          </a:xfrm>
          <a:prstGeom prst="rect">
            <a:avLst/>
          </a:prstGeom>
          <a:noFill/>
        </p:spPr>
        <p:txBody>
          <a:bodyPr wrap="square" rtlCol="0">
            <a:spAutoFit/>
          </a:bodyPr>
          <a:lstStyle/>
          <a:p>
            <a:pPr marL="339725" indent="-339725">
              <a:spcAft>
                <a:spcPts val="1200"/>
              </a:spcAft>
            </a:pPr>
            <a:r>
              <a:rPr lang="en-US" sz="2800" smtClean="0">
                <a:solidFill>
                  <a:prstClr val="black"/>
                </a:solidFill>
                <a:latin typeface="Times New Roman" panose="02020603050405020304" pitchFamily="18" charset="0"/>
                <a:cs typeface="Times New Roman" panose="02020603050405020304" pitchFamily="18" charset="0"/>
              </a:rPr>
              <a:t>Em hãy ghi vắn tắt công dụng của các nút lệnh sau vào chỗ trống</a:t>
            </a:r>
            <a:endParaRPr lang="en-US" sz="2800">
              <a:solidFill>
                <a:prstClr val="black"/>
              </a:solidFill>
              <a:latin typeface="Times New Roman" panose="02020603050405020304" pitchFamily="18" charset="0"/>
              <a:cs typeface="Times New Roman" panose="02020603050405020304" pitchFamily="18" charset="0"/>
            </a:endParaRPr>
          </a:p>
        </p:txBody>
      </p:sp>
      <p:cxnSp>
        <p:nvCxnSpPr>
          <p:cNvPr id="3" name="Straight Connector 2"/>
          <p:cNvCxnSpPr>
            <a:stCxn id="14" idx="3"/>
          </p:cNvCxnSpPr>
          <p:nvPr/>
        </p:nvCxnSpPr>
        <p:spPr>
          <a:xfrm>
            <a:off x="5260057" y="5184230"/>
            <a:ext cx="660097" cy="9093"/>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5260057" y="5780292"/>
            <a:ext cx="101377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5269977" y="6365446"/>
            <a:ext cx="143166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701643" y="4334352"/>
            <a:ext cx="1" cy="2040187"/>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6273827" y="4334352"/>
            <a:ext cx="1" cy="1455033"/>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5920154" y="4337562"/>
            <a:ext cx="1" cy="866669"/>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8891630" y="4273465"/>
            <a:ext cx="1" cy="765323"/>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10052215" y="4261144"/>
            <a:ext cx="1" cy="765323"/>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7242671" y="2175853"/>
            <a:ext cx="1" cy="1494061"/>
          </a:xfrm>
          <a:prstGeom prst="line">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7977629" y="2182490"/>
            <a:ext cx="1" cy="1494061"/>
          </a:xfrm>
          <a:prstGeom prst="line">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2997653" y="5549460"/>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 …………..</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2997653" y="6145523"/>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 …………..</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2997653" y="4953397"/>
            <a:ext cx="226240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a:ln/>
                <a:solidFill>
                  <a:schemeClr val="accent2">
                    <a:lumMod val="75000"/>
                  </a:schemeClr>
                </a:solidFill>
                <a:latin typeface="Times New Roman" panose="02020603050405020304" pitchFamily="18" charset="0"/>
                <a:cs typeface="Times New Roman" panose="02020603050405020304" pitchFamily="18" charset="0"/>
              </a:rPr>
              <a:t>Chữ …………..</a:t>
            </a:r>
            <a:endParaRPr lang="en-US" sz="2400" b="1" dirty="0">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1" name="Duck" descr="Image result for smurfs and comput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2054" y="4090296"/>
            <a:ext cx="1530711" cy="169908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5" action="ppaction://hlinksldjump" tooltip="Nhấp chuột vào chỗ trống để điền nội dung. Kết thúc slide khi điền xong các chỗ trống."/>
          </p:cNvPr>
          <p:cNvSpPr txBox="1"/>
          <p:nvPr/>
        </p:nvSpPr>
        <p:spPr>
          <a:xfrm>
            <a:off x="4187756" y="1649096"/>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907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9" restart="whenNotActive" fill="hold" evtFilter="cancelBubble" nodeType="interactiveSeq">
                <p:stCondLst>
                  <p:cond evt="onClick" delay="0">
                    <p:tgtEl>
                      <p:spTgt spid="4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23" restart="whenNotActive" fill="hold" evtFilter="cancelBubble" nodeType="interactiveSeq">
                <p:stCondLst>
                  <p:cond evt="onClick" delay="0">
                    <p:tgtEl>
                      <p:spTgt spid="41"/>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childTnLst>
        </p:cTn>
      </p:par>
    </p:tnLst>
    <p:bldLst>
      <p:bldP spid="10" grpId="0" animBg="1"/>
      <p:bldP spid="13" grpId="0" animBg="1"/>
      <p:bldP spid="43" grpId="0" animBg="1"/>
      <p:bldP spid="9" grpId="0" animBg="1"/>
      <p:bldP spid="12" grpId="0" animBg="1"/>
      <p:bldP spid="14" grpId="0" animBg="1"/>
      <p:bldP spid="16" grpId="0" animBg="1"/>
      <p:bldP spid="19" grpId="0" animBg="1"/>
      <p:bldP spid="41" grpId="0" animBg="1"/>
      <p:bldP spid="40" grpId="0" animBg="1"/>
      <p:bldP spid="42" grpId="0" animBg="1"/>
      <p:bldP spid="38" grpId="0" animBg="1"/>
      <p:bldP spid="39"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9" name="TextBox 18"/>
          <p:cNvSpPr txBox="1"/>
          <p:nvPr/>
        </p:nvSpPr>
        <p:spPr>
          <a:xfrm>
            <a:off x="2445745" y="957252"/>
            <a:ext cx="9227229"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Lệnh </a:t>
            </a:r>
            <a:r>
              <a:rPr lang="en-US" sz="2800" b="1">
                <a:latin typeface="Times New Roman" panose="02020603050405020304" pitchFamily="18" charset="0"/>
                <a:cs typeface="Times New Roman" panose="02020603050405020304" pitchFamily="18" charset="0"/>
              </a:rPr>
              <a:t>Clear </a:t>
            </a:r>
            <a:r>
              <a:rPr lang="en-US" sz="2800" b="1" smtClean="0">
                <a:latin typeface="Times New Roman" panose="02020603050405020304" pitchFamily="18" charset="0"/>
                <a:cs typeface="Times New Roman" panose="02020603050405020304" pitchFamily="18" charset="0"/>
              </a:rPr>
              <a:t>Formatting        </a:t>
            </a:r>
            <a:r>
              <a:rPr lang="en-US" sz="2800" smtClean="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rPr>
              <a:t>phép em xóa các định dạng đã tác động lên văn bản (tô đậm, in nghiêng, gạch chân, font chữ, cỡ chữ… ) và đưa văn bản về định dạng mặc định.</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97653" y="2740755"/>
            <a:ext cx="7249119" cy="2397579"/>
          </a:xfrm>
          <a:prstGeom prst="rect">
            <a:avLst/>
          </a:prstGeom>
        </p:spPr>
      </p:pic>
      <p:pic>
        <p:nvPicPr>
          <p:cNvPr id="10" name="Picture 9"/>
          <p:cNvPicPr>
            <a:picLocks noChangeAspect="1"/>
          </p:cNvPicPr>
          <p:nvPr/>
        </p:nvPicPr>
        <p:blipFill>
          <a:blip r:embed="rId4"/>
          <a:stretch>
            <a:fillRect/>
          </a:stretch>
        </p:blipFill>
        <p:spPr>
          <a:xfrm>
            <a:off x="6213964" y="957252"/>
            <a:ext cx="550985" cy="536485"/>
          </a:xfrm>
          <a:prstGeom prst="rect">
            <a:avLst/>
          </a:prstGeom>
        </p:spPr>
      </p:pic>
      <p:sp>
        <p:nvSpPr>
          <p:cNvPr id="13" name="Oval 12"/>
          <p:cNvSpPr/>
          <p:nvPr/>
        </p:nvSpPr>
        <p:spPr>
          <a:xfrm>
            <a:off x="9754093" y="3773619"/>
            <a:ext cx="374646" cy="3746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3193807" y="2606552"/>
            <a:ext cx="3295650" cy="3581400"/>
          </a:xfrm>
          <a:prstGeom prst="rect">
            <a:avLst/>
          </a:prstGeom>
        </p:spPr>
      </p:pic>
      <p:pic>
        <p:nvPicPr>
          <p:cNvPr id="8" name="Picture 7"/>
          <p:cNvPicPr>
            <a:picLocks noChangeAspect="1"/>
          </p:cNvPicPr>
          <p:nvPr/>
        </p:nvPicPr>
        <p:blipFill>
          <a:blip r:embed="rId6"/>
          <a:stretch>
            <a:fillRect/>
          </a:stretch>
        </p:blipFill>
        <p:spPr>
          <a:xfrm>
            <a:off x="7782518" y="2616077"/>
            <a:ext cx="3295650" cy="3571875"/>
          </a:xfrm>
          <a:prstGeom prst="rect">
            <a:avLst/>
          </a:prstGeom>
        </p:spPr>
      </p:pic>
      <p:sp>
        <p:nvSpPr>
          <p:cNvPr id="12" name="Right Arrow 11"/>
          <p:cNvSpPr/>
          <p:nvPr/>
        </p:nvSpPr>
        <p:spPr>
          <a:xfrm>
            <a:off x="6764949" y="4265495"/>
            <a:ext cx="688853" cy="3412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2" descr="Hình ảnh có liên qua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9007" y="1831833"/>
            <a:ext cx="1757370" cy="21943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hlinkClick r:id="rId8" action="ppaction://hlinksldjump" tooltip="Nhấp chuột vào hình này. Kết thúc slide khi mũi tên màu cam xuất hiện."/>
          </p:cNvPr>
          <p:cNvSpPr txBox="1"/>
          <p:nvPr/>
        </p:nvSpPr>
        <p:spPr>
          <a:xfrm>
            <a:off x="537577" y="2929027"/>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428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par>
                          <p:cTn id="17" fill="hold">
                            <p:stCondLst>
                              <p:cond delay="3000"/>
                            </p:stCondLst>
                            <p:childTnLst>
                              <p:par>
                                <p:cTn id="18" presetID="1" presetClass="entr" presetSubtype="0" fill="hold" grpId="1" nodeType="afterEffect">
                                  <p:stCondLst>
                                    <p:cond delay="0"/>
                                  </p:stCondLst>
                                  <p:childTnLst>
                                    <p:set>
                                      <p:cBhvr>
                                        <p:cTn id="19" dur="1" fill="hold">
                                          <p:stCondLst>
                                            <p:cond delay="1999"/>
                                          </p:stCondLst>
                                        </p:cTn>
                                        <p:tgtEl>
                                          <p:spTgt spid="13"/>
                                        </p:tgtEl>
                                        <p:attrNameLst>
                                          <p:attrName>style.visibility</p:attrName>
                                        </p:attrNameLst>
                                      </p:cBhvr>
                                      <p:to>
                                        <p:strVal val="visible"/>
                                      </p:to>
                                    </p:set>
                                  </p:childTnLst>
                                </p:cTn>
                              </p:par>
                            </p:childTnLst>
                          </p:cTn>
                        </p:par>
                        <p:par>
                          <p:cTn id="20" fill="hold">
                            <p:stCondLst>
                              <p:cond delay="5000"/>
                            </p:stCondLst>
                            <p:childTnLst>
                              <p:par>
                                <p:cTn id="21" presetID="24" presetClass="emph" presetSubtype="0" repeatCount="indefinite" fill="hold" grpId="0" nodeType="afterEffect">
                                  <p:stCondLst>
                                    <p:cond delay="0"/>
                                  </p:stCondLst>
                                  <p:childTnLst>
                                    <p:animClr clrSpc="hsl" dir="cw">
                                      <p:cBhvr override="childStyle">
                                        <p:cTn id="22" dur="500" fill="hold"/>
                                        <p:tgtEl>
                                          <p:spTgt spid="13"/>
                                        </p:tgtEl>
                                        <p:attrNameLst>
                                          <p:attrName>style.color</p:attrName>
                                        </p:attrNameLst>
                                      </p:cBhvr>
                                      <p:by>
                                        <p:hsl h="0" s="-12549" l="-25098"/>
                                      </p:by>
                                    </p:animClr>
                                    <p:animClr clrSpc="hsl" dir="cw">
                                      <p:cBhvr>
                                        <p:cTn id="23" dur="500" fill="hold"/>
                                        <p:tgtEl>
                                          <p:spTgt spid="13"/>
                                        </p:tgtEl>
                                        <p:attrNameLst>
                                          <p:attrName>fillcolor</p:attrName>
                                        </p:attrNameLst>
                                      </p:cBhvr>
                                      <p:by>
                                        <p:hsl h="0" s="-12549" l="-25098"/>
                                      </p:by>
                                    </p:animClr>
                                    <p:animClr clrSpc="hsl" dir="cw">
                                      <p:cBhvr>
                                        <p:cTn id="24" dur="500" fill="hold"/>
                                        <p:tgtEl>
                                          <p:spTgt spid="13"/>
                                        </p:tgtEl>
                                        <p:attrNameLst>
                                          <p:attrName>stroke.color</p:attrName>
                                        </p:attrNameLst>
                                      </p:cBhvr>
                                      <p:by>
                                        <p:hsl h="0" s="-12549" l="-25098"/>
                                      </p:by>
                                    </p:animClr>
                                    <p:set>
                                      <p:cBhvr>
                                        <p:cTn id="25" dur="500" fill="hold"/>
                                        <p:tgtEl>
                                          <p:spTgt spid="13"/>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1999"/>
                                          </p:stCondLst>
                                        </p:cTn>
                                        <p:tgtEl>
                                          <p:spTgt spid="5"/>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9" grpId="0"/>
      <p:bldP spid="13" grpId="0" animBg="1"/>
      <p:bldP spid="13" grpId="1" animBg="1"/>
      <p:bldP spid="13" grpId="2"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4667945"/>
          </a:xfrm>
          <a:prstGeom prst="rect">
            <a:avLst/>
          </a:prstGeom>
          <a:noFill/>
        </p:spPr>
        <p:txBody>
          <a:bodyPr wrap="square" rtlCol="0">
            <a:spAutoFit/>
          </a:bodyPr>
          <a:lstStyle/>
          <a:p>
            <a:pPr marL="403225" marR="8890" lvl="0" indent="-403225" algn="just" fontAlgn="base">
              <a:lnSpc>
                <a:spcPct val="150000"/>
              </a:lnSpc>
              <a:spcBef>
                <a:spcPts val="0"/>
              </a:spcBef>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Em vừa làm xong bài tập về nhà trong chương trình Microsoft Word. Em cần lưu bài làm để sử dụng sau này. Theo em, lưu bài làm của mình vào thiết bị nào là tốt </a:t>
            </a: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nhất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Bộ nhớ</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CPU</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Ổ đĩa cứng máy tính</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Ổ nhớ di động</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41897591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3" end="3"/>
                                            </p:txEl>
                                          </p:spTgt>
                                        </p:tgtEl>
                                        <p:attrNameLst>
                                          <p:attrName>style.color</p:attrName>
                                        </p:attrNameLst>
                                      </p:cBhvr>
                                      <p:to>
                                        <p:clrVal>
                                          <a:schemeClr val="accent2"/>
                                        </p:clrVal>
                                      </p:to>
                                    </p:set>
                                    <p:set>
                                      <p:cBhvr>
                                        <p:cTn id="7" dur="500" fill="hold"/>
                                        <p:tgtEl>
                                          <p:spTgt spid="7">
                                            <p:txEl>
                                              <p:pRg st="3" end="3"/>
                                            </p:txEl>
                                          </p:spTgt>
                                        </p:tgtEl>
                                        <p:attrNameLst>
                                          <p:attrName>fillcolor</p:attrName>
                                        </p:attrNameLst>
                                      </p:cBhvr>
                                      <p:to>
                                        <p:clrVal>
                                          <a:schemeClr val="accent2"/>
                                        </p:clrVal>
                                      </p:to>
                                    </p:set>
                                    <p:set>
                                      <p:cBhvr>
                                        <p:cTn id="8" dur="500" fill="hold"/>
                                        <p:tgtEl>
                                          <p:spTgt spid="7">
                                            <p:txEl>
                                              <p:pRg st="3" end="3"/>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docProps/app.xml><?xml version="1.0" encoding="utf-8"?>
<Properties xmlns="http://schemas.openxmlformats.org/officeDocument/2006/extended-properties" xmlns:vt="http://schemas.openxmlformats.org/officeDocument/2006/docPropsVTypes">
  <Template>IC3 Spark</Template>
  <TotalTime>35983</TotalTime>
  <Words>952</Words>
  <Application>Microsoft Office PowerPoint</Application>
  <PresentationFormat>Widescreen</PresentationFormat>
  <Paragraphs>168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UTM Duepuntozero</vt:lpstr>
      <vt:lpstr>Wingdings</vt:lpstr>
      <vt:lpstr>IC3 Spark</vt:lpstr>
      <vt:lpstr>Luyện tập tin học</vt:lpstr>
      <vt:lpstr>Hoạt động 1: Tìm hiểu kiến thức</vt:lpstr>
      <vt:lpstr>Hoạt động 1: Tìm hiểu kiến thức</vt:lpstr>
      <vt:lpstr>PowerPoint Presentation</vt:lpstr>
      <vt:lpstr>Hoạt động 2: Trải nghiệm</vt:lpstr>
      <vt:lpstr>PowerPoint Presentation</vt:lpstr>
      <vt:lpstr>PowerPoint Presentation</vt:lpstr>
      <vt:lpstr>PowerPoint Presentation</vt:lpstr>
      <vt:lpstr>CÂU HỎI ÔN LUYỆN</vt:lpstr>
      <vt:lpstr>CÂU HỎI ÔN LUYỆN</vt:lpstr>
      <vt:lpstr>CÂU HỎI ÔN LUYỆN</vt:lpstr>
      <vt:lpstr>CÂU HỎI ÔN LUYỆN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TIN HỌC</dc:title>
  <dc:creator>Phat Tai Nguyen</dc:creator>
  <cp:lastModifiedBy>Minh Duy</cp:lastModifiedBy>
  <cp:revision>728</cp:revision>
  <dcterms:created xsi:type="dcterms:W3CDTF">2017-11-01T03:28:55Z</dcterms:created>
  <dcterms:modified xsi:type="dcterms:W3CDTF">2018-10-20T12:04:59Z</dcterms:modified>
</cp:coreProperties>
</file>