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71" r:id="rId5"/>
    <p:sldId id="272" r:id="rId6"/>
    <p:sldId id="275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57"/>
            <p14:sldId id="267"/>
            <p14:sldId id="271"/>
            <p14:sldId id="272"/>
            <p14:sldId id="27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0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tmp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tmp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1973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Styles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12" y="3087940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789991" y="148254"/>
            <a:ext cx="8245255" cy="798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8729042" y="966230"/>
            <a:ext cx="3306204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7487" y="1977544"/>
            <a:ext cx="927775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SzPct val="150000"/>
              <a:buBlip>
                <a:blip r:embed="rId2"/>
              </a:buBlip>
            </a:pP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Style là một tập hợp của các định dạng (cỡ chữ,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sắc, dãn cách dòng, level,…) được áp dụng đối với một phần văn bản.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" name="TextBox 1031">
            <a:hlinkClick r:id="rId3" action="ppaction://hlinksldjump" tooltip="Nhấp chuột vào hình này, kết thúc Slide khi hình minh họa xuất hiện"/>
          </p:cNvPr>
          <p:cNvSpPr txBox="1"/>
          <p:nvPr/>
        </p:nvSpPr>
        <p:spPr>
          <a:xfrm>
            <a:off x="16989" y="3316372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1028" name="Picture 4" descr="Image result for question mar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8" y="2732763"/>
            <a:ext cx="25336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72" y="4150090"/>
            <a:ext cx="8554629" cy="127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8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50"/>
                            </p:stCondLst>
                            <p:childTnLst>
                              <p:par>
                                <p:cTn id="12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75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096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5410200" y="910906"/>
            <a:ext cx="6781800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Style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8632" y="1531747"/>
            <a:ext cx="85733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511175">
              <a:buBlip>
                <a:blip r:embed="rId2"/>
              </a:buBlip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1175" indent="-511175">
              <a:buBlip>
                <a:blip r:embed="rId2"/>
              </a:buBlip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Style,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Style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hlinkClick r:id="rId3" action="ppaction://hlinksldjump" tooltip="Nhấp chuột vào hình này, kết thúc Slide khi hình minh họa xuất hiện"/>
          </p:cNvPr>
          <p:cNvSpPr txBox="1"/>
          <p:nvPr/>
        </p:nvSpPr>
        <p:spPr>
          <a:xfrm>
            <a:off x="0" y="3193740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930" y="3193740"/>
            <a:ext cx="6382283" cy="347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Question" descr="Image result for question mar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6" y="1458821"/>
            <a:ext cx="285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66128" y="1"/>
            <a:ext cx="7525871" cy="708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5513293" y="761285"/>
            <a:ext cx="6678707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Style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4788" y="1824134"/>
            <a:ext cx="8567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511175"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1175" indent="-511175"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hlinkClick r:id="rId3" action="ppaction://hlinksldjump" tooltip="Nhấp chuột vào hình này, kết thúc Slide khi hình minh họa xuất hiện"/>
          </p:cNvPr>
          <p:cNvSpPr txBox="1"/>
          <p:nvPr/>
        </p:nvSpPr>
        <p:spPr>
          <a:xfrm>
            <a:off x="-107980" y="3225064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3074" name="Picture 2" descr="Image result for style in word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8" y="2376963"/>
            <a:ext cx="2520923" cy="252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" y="867362"/>
            <a:ext cx="3548510" cy="571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830667" y="3871395"/>
            <a:ext cx="8211513" cy="1429270"/>
            <a:chOff x="3830667" y="3871395"/>
            <a:chExt cx="8211513" cy="142927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667" y="3871395"/>
              <a:ext cx="8155454" cy="1314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11582253" y="4840738"/>
              <a:ext cx="459927" cy="4599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4" descr="Kết quả hình ảnh cho Finger Point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0917">
            <a:off x="10080995" y="5262135"/>
            <a:ext cx="1626663" cy="67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208928" y="1"/>
            <a:ext cx="7983071" cy="7823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3145859" y="649720"/>
            <a:ext cx="9046141" cy="851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Style?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1108" y="1731475"/>
            <a:ext cx="7760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511175"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Style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1175" indent="-511175"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Style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Modify</a:t>
            </a:r>
          </a:p>
          <a:p>
            <a:pPr marL="511175" indent="-511175"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Formatting  </a:t>
            </a:r>
          </a:p>
        </p:txBody>
      </p:sp>
      <p:sp>
        <p:nvSpPr>
          <p:cNvPr id="29" name="TextBox 28">
            <a:hlinkClick r:id="rId3" action="ppaction://hlinksldjump" tooltip="Nhấp chuột vào hình này, kết thúc Slide khi hình minh họa xuất hiện"/>
          </p:cNvPr>
          <p:cNvSpPr txBox="1"/>
          <p:nvPr/>
        </p:nvSpPr>
        <p:spPr>
          <a:xfrm>
            <a:off x="0" y="3115455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4098" name="Jump" descr="Kết quả hình ảnh cho How to do th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1" y="1325563"/>
            <a:ext cx="3123483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07" y="4404723"/>
            <a:ext cx="4602138" cy="208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" y="1550265"/>
            <a:ext cx="4500563" cy="46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10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Class" descr="Kết quả hình ảnh cho How to do th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6" y="2429660"/>
            <a:ext cx="3199401" cy="21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437528" y="1"/>
            <a:ext cx="7754471" cy="871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3428999" y="806326"/>
            <a:ext cx="8763001" cy="59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000" b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Style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32494" y="1546339"/>
            <a:ext cx="90339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511175">
              <a:buBlip>
                <a:blip r:embed="rId3"/>
              </a:buBlip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1175" indent="-511175">
              <a:buBlip>
                <a:blip r:embed="rId3"/>
              </a:buBlip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1175" indent="-511175">
              <a:buBlip>
                <a:blip r:embed="rId3"/>
              </a:buBlip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Style,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Style.</a:t>
            </a:r>
          </a:p>
          <a:p>
            <a:pPr marL="511175" indent="-511175">
              <a:buBlip>
                <a:blip r:embed="rId3"/>
              </a:buBlip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Style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1175" indent="-511175">
              <a:buBlip>
                <a:blip r:embed="rId3"/>
              </a:buBlip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Formatting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1175" indent="-511175">
              <a:buBlip>
                <a:blip r:embed="rId3"/>
              </a:buBlip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1175" indent="-511175">
              <a:buBlip>
                <a:blip r:embed="rId3"/>
              </a:buBlip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hlinkClick r:id="rId4" action="ppaction://hlinksldjump" tooltip="Nhấp chuột vào hình này, kết thúc Slide khi hình minh họa xuất hiện"/>
          </p:cNvPr>
          <p:cNvSpPr txBox="1"/>
          <p:nvPr/>
        </p:nvSpPr>
        <p:spPr>
          <a:xfrm>
            <a:off x="-107980" y="3225064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04743" y="5325456"/>
            <a:ext cx="8211513" cy="1429270"/>
            <a:chOff x="3830667" y="3871395"/>
            <a:chExt cx="8211513" cy="142927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667" y="3871395"/>
              <a:ext cx="8155454" cy="1314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11582253" y="4840738"/>
              <a:ext cx="459927" cy="4599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4" descr="Kết quả hình ảnh cho Finger Poin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829666" y="6356239"/>
            <a:ext cx="1626663" cy="56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485" y="765410"/>
            <a:ext cx="3433484" cy="5565637"/>
            <a:chOff x="5031" y="765411"/>
            <a:chExt cx="3433484" cy="556563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" y="765411"/>
              <a:ext cx="3433484" cy="55337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5031" y="5693141"/>
              <a:ext cx="637907" cy="63790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4" descr="Kết quả hình ảnh cho Finger Poin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4" y="5854550"/>
            <a:ext cx="1626663" cy="67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00"/>
                            </p:stCondLst>
                            <p:childTnLst>
                              <p:par>
                                <p:cTn id="1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0"/>
                            </p:stCondLst>
                            <p:childTnLst>
                              <p:par>
                                <p:cTn id="24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0"/>
                            </p:stCondLst>
                            <p:childTnLst>
                              <p:par>
                                <p:cTn id="37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10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10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100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3" dur="100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600"/>
                            </p:stCondLst>
                            <p:childTnLst>
                              <p:par>
                                <p:cTn id="6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100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66" dur="100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00"/>
                            </p:stCondLst>
                            <p:childTnLst>
                              <p:par>
                                <p:cTn id="76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7" dur="100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100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2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7029" y="1806614"/>
            <a:ext cx="112551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size 14,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1,27 cm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73152" y="0"/>
            <a:ext cx="5118847" cy="87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19739</TotalTime>
  <Words>312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UTM Duepuntozero</vt:lpstr>
      <vt:lpstr>Wingdings</vt:lpstr>
      <vt:lpstr>IC3 Spark</vt:lpstr>
      <vt:lpstr>Luyện tập tin học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Phat Tai Nguyen</cp:lastModifiedBy>
  <cp:revision>328</cp:revision>
  <dcterms:created xsi:type="dcterms:W3CDTF">2017-11-01T03:28:55Z</dcterms:created>
  <dcterms:modified xsi:type="dcterms:W3CDTF">2018-08-08T07:29:34Z</dcterms:modified>
</cp:coreProperties>
</file>