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3" r:id="rId3"/>
    <p:sldId id="284" r:id="rId4"/>
    <p:sldId id="294" r:id="rId5"/>
    <p:sldId id="282" r:id="rId6"/>
    <p:sldId id="290" r:id="rId7"/>
    <p:sldId id="289" r:id="rId8"/>
    <p:sldId id="271" r:id="rId9"/>
    <p:sldId id="261" r:id="rId10"/>
    <p:sldId id="281" r:id="rId11"/>
    <p:sldId id="273" r:id="rId12"/>
    <p:sldId id="291" r:id="rId13"/>
    <p:sldId id="268" r:id="rId14"/>
    <p:sldId id="275" r:id="rId15"/>
    <p:sldId id="276" r:id="rId16"/>
    <p:sldId id="292" r:id="rId17"/>
    <p:sldId id="29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F52F247-3426-44B9-B556-A0CD6ECD74E2}">
          <p14:sldIdLst>
            <p14:sldId id="256"/>
            <p14:sldId id="283"/>
            <p14:sldId id="284"/>
            <p14:sldId id="294"/>
            <p14:sldId id="282"/>
            <p14:sldId id="290"/>
            <p14:sldId id="289"/>
            <p14:sldId id="271"/>
            <p14:sldId id="261"/>
            <p14:sldId id="281"/>
            <p14:sldId id="273"/>
            <p14:sldId id="291"/>
            <p14:sldId id="268"/>
            <p14:sldId id="275"/>
            <p14:sldId id="276"/>
            <p14:sldId id="292"/>
            <p14:sldId id="293"/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7" autoAdjust="0"/>
    <p:restoredTop sz="94384" autoAdjust="0"/>
  </p:normalViewPr>
  <p:slideViewPr>
    <p:cSldViewPr snapToGrid="0">
      <p:cViewPr varScale="1">
        <p:scale>
          <a:sx n="88" d="100"/>
          <a:sy n="88" d="100"/>
        </p:scale>
        <p:origin x="68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6.wdp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gif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8.png"/><Relationship Id="rId14" Type="http://schemas.microsoft.com/office/2007/relationships/hdphoto" Target="../media/hdphoto7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13/10/2018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8821" y1="28571" x2="28821" y2="28571"/>
                        <a14:foregroundMark x1="30568" y1="19255" x2="20961" y2="67081"/>
                        <a14:foregroundMark x1="24891" y1="19255" x2="39738" y2="18634"/>
                        <a14:foregroundMark x1="47162" y1="19876" x2="47598" y2="67702"/>
                        <a14:foregroundMark x1="62445" y1="16770" x2="33624" y2="68323"/>
                        <a14:foregroundMark x1="12227" y1="80124" x2="12227" y2="80124"/>
                        <a14:foregroundMark x1="16594" y1="84472" x2="16594" y2="84472"/>
                        <a14:foregroundMark x1="21834" y1="78261" x2="21834" y2="78261"/>
                        <a14:foregroundMark x1="38428" y1="82609" x2="38428" y2="82609"/>
                        <a14:foregroundMark x1="42795" y1="81988" x2="42795" y2="81988"/>
                        <a14:foregroundMark x1="47598" y1="78261" x2="47598" y2="78261"/>
                        <a14:foregroundMark x1="58079" y1="78261" x2="58079" y2="78261"/>
                        <a14:foregroundMark x1="70742" y1="83851" x2="70742" y2="83851"/>
                        <a14:foregroundMark x1="78166" y1="81366" x2="78166" y2="81366"/>
                        <a14:foregroundMark x1="87773" y1="78882" x2="87773" y2="78882"/>
                        <a14:backgroundMark x1="80349" y1="83230" x2="80349" y2="832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32857" cy="1146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906"/>
            <a:ext cx="1371600" cy="48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45.gif"/><Relationship Id="rId4" Type="http://schemas.openxmlformats.org/officeDocument/2006/relationships/image" Target="../media/image4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3.png"/><Relationship Id="rId7" Type="http://schemas.openxmlformats.org/officeDocument/2006/relationships/slide" Target="slide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slide" Target="slide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12" y="3087940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sung: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IC3 Spark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60052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6" y="1833417"/>
            <a:ext cx="10652675" cy="2033505"/>
          </a:xfrm>
          <a:prstGeom prst="rect">
            <a:avLst/>
          </a:prstGeom>
        </p:spPr>
      </p:pic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/>
          <a:stretch/>
        </p:blipFill>
        <p:spPr>
          <a:xfrm>
            <a:off x="1224436" y="1833417"/>
            <a:ext cx="9975409" cy="2903836"/>
          </a:xfrm>
          <a:prstGeom prst="rect">
            <a:avLst/>
          </a:prstGeom>
        </p:spPr>
      </p:pic>
      <p:pic>
        <p:nvPicPr>
          <p:cNvPr id="7" name="Picture 1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7747" y="3866922"/>
            <a:ext cx="1113377" cy="1391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hlinkClick r:id="rId6" action="ppaction://hlinksldjump" tooltip="Nhấp chuột vào hình này. Kết thúc slide khi nội dung 2 xuất hiện."/>
          </p:cNvPr>
          <p:cNvSpPr txBox="1"/>
          <p:nvPr/>
        </p:nvSpPr>
        <p:spPr>
          <a:xfrm>
            <a:off x="104890" y="4208491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31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66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Theo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PowerPoint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Internet Explorer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Word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975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Excel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PowerPoint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Outlook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 Word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487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363" y="2017473"/>
            <a:ext cx="7221991" cy="45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bỏ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Rain (Slide 4).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6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272" y="2616539"/>
            <a:ext cx="6328173" cy="39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ý: Slide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6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7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34" y="2517069"/>
            <a:ext cx="6402450" cy="40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view,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Portrait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Computer" descr="Image result for Comput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5306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1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1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Enter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1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1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1,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2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file Microsoft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Sheet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83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5158" y="984699"/>
            <a:ext cx="958761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R="0" indent="457200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	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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______________________________________________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7" y="1200694"/>
            <a:ext cx="1129036" cy="118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7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445745" y="95725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PowerPoint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Microsoft,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ình ảnh có liên qua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6" y="-1215"/>
            <a:ext cx="1637678" cy="27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9219" y="1480471"/>
            <a:ext cx="2615520" cy="50721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Microsoft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PowerPoint 2010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854" y="1480471"/>
            <a:ext cx="2609850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33" y="1480471"/>
            <a:ext cx="26003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28151" y="2354132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menu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1616" y="2909198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Programs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1616" y="3464264"/>
            <a:ext cx="37768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Office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615" y="4019330"/>
            <a:ext cx="39269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Microsoft PowerPoint 2010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Kết quả hình ảnh cho start menu windows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81" y="2396660"/>
            <a:ext cx="475912" cy="47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ounded Rectangle 32"/>
          <p:cNvSpPr/>
          <p:nvPr/>
        </p:nvSpPr>
        <p:spPr>
          <a:xfrm>
            <a:off x="4109669" y="6174815"/>
            <a:ext cx="465080" cy="3777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9777971" y="3224647"/>
            <a:ext cx="18288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7089857" y="3586776"/>
            <a:ext cx="18288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4476523" y="5360492"/>
            <a:ext cx="1828800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hlinkClick r:id="rId8" action="ppaction://hlinksldjump" tooltip="Nhấp chuột vào hình này. Kết thúc slide khi &quot;PowerPoint 2010&quot;  xuất hiện."/>
          </p:cNvPr>
          <p:cNvSpPr txBox="1"/>
          <p:nvPr/>
        </p:nvSpPr>
        <p:spPr>
          <a:xfrm>
            <a:off x="1923449" y="863704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8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28" grpId="0"/>
      <p:bldP spid="29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60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Trải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0" y="957252"/>
            <a:ext cx="5576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2" action="ppaction://hlinksldjump" tooltip="Nhấp chuột vào ô này để hiện nội dung."/>
          </p:cNvPr>
          <p:cNvSpPr txBox="1"/>
          <p:nvPr/>
        </p:nvSpPr>
        <p:spPr>
          <a:xfrm>
            <a:off x="1490029" y="3408240"/>
            <a:ext cx="57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73" y="217006"/>
            <a:ext cx="9797853" cy="65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188" y="159663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(Tab bar)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7900" y="159663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(Title bar)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73612" y="159663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Thanh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Ribbon</a:t>
            </a:r>
          </a:p>
          <a:p>
            <a:pPr algn="ctr"/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804481" y="385590"/>
            <a:ext cx="0" cy="12110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855474" y="622047"/>
            <a:ext cx="0" cy="9745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8751036" y="1109340"/>
            <a:ext cx="0" cy="500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97275" y="543317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(Note)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905041" y="3798443"/>
            <a:ext cx="18262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(Work Area)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5104" y="543317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 trạng thái</a:t>
            </a: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(Status bar)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40373" y="3059779"/>
            <a:ext cx="1384176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Slide/Outline: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981283" y="3484582"/>
            <a:ext cx="197201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GB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4664147" y="6015143"/>
            <a:ext cx="0" cy="293193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8806349" y="5999383"/>
            <a:ext cx="0" cy="61790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4062187" y="159663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17899" y="159663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73611" y="159663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40373" y="3059779"/>
            <a:ext cx="1384176" cy="13234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GB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97274" y="543317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45104" y="5433172"/>
            <a:ext cx="153374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GB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81283" y="3484582"/>
            <a:ext cx="1972018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71643" y="3798443"/>
            <a:ext cx="1826257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160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…………………..</a:t>
            </a:r>
            <a:endParaRPr lang="en-US" sz="160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Duck" descr="Image result for smurfs and computer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3" y="4383218"/>
            <a:ext cx="1270412" cy="14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19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6" grpId="0" animBg="1"/>
      <p:bldP spid="37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73" y="1546576"/>
            <a:ext cx="7762539" cy="5133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/>
          <p:nvPr/>
        </p:nvPicPr>
        <p:blipFill>
          <a:blip r:embed="rId3"/>
          <a:stretch>
            <a:fillRect/>
          </a:stretch>
        </p:blipFill>
        <p:spPr>
          <a:xfrm>
            <a:off x="4052974" y="1546575"/>
            <a:ext cx="7762537" cy="5133973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975" y="1546577"/>
            <a:ext cx="7762537" cy="522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85" y="1546575"/>
            <a:ext cx="7776427" cy="5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4829063" y="2224695"/>
            <a:ext cx="261610" cy="26161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4718895" y="4302874"/>
            <a:ext cx="866658" cy="2286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4720614" y="2434999"/>
            <a:ext cx="2374248" cy="3227671"/>
          </a:xfrm>
          <a:prstGeom prst="roundRect">
            <a:avLst>
              <a:gd name="adj" fmla="val 109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51" y="2155826"/>
            <a:ext cx="377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010" y="2710892"/>
            <a:ext cx="3651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7010" y="3221890"/>
            <a:ext cx="36514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489377" y="1753847"/>
            <a:ext cx="41148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696859" y="2003666"/>
            <a:ext cx="274320" cy="4826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hlinkClick r:id="rId7" action="ppaction://hlinksldjump" tooltip="Nhấp chuột vào hình này. Kết thúc slide khi xong cách thứ 3."/>
          </p:cNvPr>
          <p:cNvSpPr txBox="1"/>
          <p:nvPr/>
        </p:nvSpPr>
        <p:spPr>
          <a:xfrm>
            <a:off x="661578" y="5060921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151" y="2155826"/>
            <a:ext cx="2538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7011" y="2701274"/>
            <a:ext cx="365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Slide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7011" y="3680575"/>
            <a:ext cx="3651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151" y="2155826"/>
            <a:ext cx="377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2803" y="2699875"/>
            <a:ext cx="37768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ửa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8321" y="3676347"/>
            <a:ext cx="377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Slide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2" descr="Hình ảnh có liên quan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145" y="4788920"/>
            <a:ext cx="1467228" cy="14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  <p:bldP spid="35" grpId="0" animBg="1"/>
      <p:bldP spid="35" grpId="1" animBg="1"/>
      <p:bldP spid="29" grpId="0" animBg="1"/>
      <p:bldP spid="29" grpId="1" animBg="1"/>
      <p:bldP spid="29" grpId="2" animBg="1"/>
      <p:bldP spid="18" grpId="0"/>
      <p:bldP spid="19" grpId="0"/>
      <p:bldP spid="19" grpId="1"/>
      <p:bldP spid="22" grpId="0"/>
      <p:bldP spid="22" grpId="1"/>
      <p:bldP spid="25" grpId="0" animBg="1"/>
      <p:bldP spid="25" grpId="1" animBg="1"/>
      <p:bldP spid="25" grpId="2" animBg="1"/>
      <p:bldP spid="27" grpId="0" animBg="1"/>
      <p:bldP spid="27" grpId="1" animBg="1"/>
      <p:bldP spid="27" grpId="2" animBg="1"/>
      <p:bldP spid="20" grpId="0"/>
      <p:bldP spid="20" grpId="1"/>
      <p:bldP spid="23" grpId="0"/>
      <p:bldP spid="23" grpId="1"/>
      <p:bldP spid="24" grpId="0"/>
      <p:bldP spid="24" grpId="1"/>
      <p:bldP spid="30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mputer" descr="Image result for Comput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8" y="4811067"/>
            <a:ext cx="1395731" cy="139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84" y="1546574"/>
            <a:ext cx="7776427" cy="5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151" y="2155826"/>
            <a:ext cx="377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1615" y="2710892"/>
            <a:ext cx="3927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150" y="3240143"/>
            <a:ext cx="3913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151" y="4194250"/>
            <a:ext cx="3910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Theme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174" y="1546574"/>
            <a:ext cx="7779337" cy="520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5045725" y="2156098"/>
            <a:ext cx="2566930" cy="2779460"/>
          </a:xfrm>
          <a:prstGeom prst="roundRect">
            <a:avLst>
              <a:gd name="adj" fmla="val 109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hlinkClick r:id="rId6" action="ppaction://hlinksldjump" tooltip="Nhấp chuột vào hình này. Kết thúc slide khi &quot;Office Theme&quot; xuất hiện"/>
          </p:cNvPr>
          <p:cNvSpPr txBox="1"/>
          <p:nvPr/>
        </p:nvSpPr>
        <p:spPr>
          <a:xfrm>
            <a:off x="730722" y="5361617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489377" y="1753847"/>
            <a:ext cx="41148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5045725" y="1915216"/>
            <a:ext cx="495758" cy="24060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62" y="1536514"/>
            <a:ext cx="7791459" cy="52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8151" y="2155826"/>
            <a:ext cx="1720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1615" y="2710892"/>
            <a:ext cx="3936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8150" y="3681090"/>
            <a:ext cx="3776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151" y="4205270"/>
            <a:ext cx="3913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Theme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922890" y="4811067"/>
            <a:ext cx="1070285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61" y="1536513"/>
            <a:ext cx="7791459" cy="521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5860973" y="4505899"/>
            <a:ext cx="2610997" cy="2245073"/>
          </a:xfrm>
          <a:prstGeom prst="roundRect">
            <a:avLst>
              <a:gd name="adj" fmla="val 109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4612395" y="4798398"/>
            <a:ext cx="1248577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9" grpId="1"/>
      <p:bldP spid="22" grpId="0"/>
      <p:bldP spid="22" grpId="1"/>
      <p:bldP spid="9" grpId="0"/>
      <p:bldP spid="9" grpId="1"/>
      <p:bldP spid="24" grpId="0" animBg="1"/>
      <p:bldP spid="24" grpId="1" animBg="1"/>
      <p:bldP spid="27" grpId="0" animBg="1"/>
      <p:bldP spid="27" grpId="1" animBg="1"/>
      <p:bldP spid="28" grpId="0" animBg="1"/>
      <p:bldP spid="28" grpId="1" animBg="1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37" grpId="0" animBg="1"/>
      <p:bldP spid="3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011" y="2162034"/>
            <a:ext cx="379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7010" y="2736588"/>
            <a:ext cx="381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10" y="3645392"/>
            <a:ext cx="3810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Built-In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61" y="1523348"/>
            <a:ext cx="7811131" cy="522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463" y="1523348"/>
            <a:ext cx="7811129" cy="522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hlinkClick r:id="rId5" action="ppaction://hlinksldjump" tooltip="Nhấp chuột vào hình này. Kết thúc slide khi &quot;Built-In&quot; xuất hiện."/>
          </p:cNvPr>
          <p:cNvSpPr txBox="1"/>
          <p:nvPr/>
        </p:nvSpPr>
        <p:spPr>
          <a:xfrm>
            <a:off x="1087563" y="5027010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9566316" y="2151288"/>
            <a:ext cx="1527670" cy="3709685"/>
          </a:xfrm>
          <a:prstGeom prst="roundRect">
            <a:avLst>
              <a:gd name="adj" fmla="val 109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401941" y="1729101"/>
            <a:ext cx="433329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9566316" y="1933158"/>
            <a:ext cx="525135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 descr="Kết quả hình ảnh cho computer ideas for students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19" y="4429460"/>
            <a:ext cx="1587565" cy="198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1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9" grpId="0"/>
      <p:bldP spid="24" grpId="0" animBg="1"/>
      <p:bldP spid="24" grpId="1" animBg="1"/>
      <p:bldP spid="25" grpId="0" animBg="1"/>
      <p:bldP spid="25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469101" y="957252"/>
            <a:ext cx="102038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slide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Discuss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51" y="2666999"/>
            <a:ext cx="2671613" cy="234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9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43" y="1536512"/>
            <a:ext cx="7774276" cy="520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43" y="1545840"/>
            <a:ext cx="7774276" cy="520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60" y="1536512"/>
            <a:ext cx="7791459" cy="521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09" y="108863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7011" y="2162034"/>
            <a:ext cx="3796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010" y="2736588"/>
            <a:ext cx="381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Slide/Outline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0052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54072" y="1753847"/>
            <a:ext cx="411480" cy="18288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065043" y="1911598"/>
            <a:ext cx="320040" cy="51204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2264" y="2162034"/>
            <a:ext cx="3796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Slide/Outline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192" y="3160655"/>
            <a:ext cx="381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hlinkClick r:id="rId6" action="ppaction://hlinksldjump" tooltip="Nhấp chuột vào hình này. Kết thúc slide khi &quot;Enter&quot; xuất hiện."/>
          </p:cNvPr>
          <p:cNvSpPr txBox="1"/>
          <p:nvPr/>
        </p:nvSpPr>
        <p:spPr>
          <a:xfrm>
            <a:off x="1087564" y="4872774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65043" y="2769640"/>
            <a:ext cx="1187124" cy="832600"/>
          </a:xfrm>
          <a:prstGeom prst="roundRect">
            <a:avLst>
              <a:gd name="adj" fmla="val 1098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992" y="3775580"/>
            <a:ext cx="1757370" cy="21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4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30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3" grpId="0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/>
      <p:bldP spid="18" grpId="0"/>
      <p:bldP spid="21" grpId="0" animBg="1"/>
      <p:bldP spid="21" grpId="1" animBg="1"/>
      <p:bldP spid="21" grpId="2" animBg="1"/>
    </p:bld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34630</TotalTime>
  <Words>736</Words>
  <Application>Microsoft Office PowerPoint</Application>
  <PresentationFormat>Widescreen</PresentationFormat>
  <Paragraphs>122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Times New Roman</vt:lpstr>
      <vt:lpstr>UTM Duepuntozero</vt:lpstr>
      <vt:lpstr>Wingdings</vt:lpstr>
      <vt:lpstr>IC3 Spark</vt:lpstr>
      <vt:lpstr>Luyện tập tin học</vt:lpstr>
      <vt:lpstr>Hoạt động 1: Tìm hiểu kiến thức</vt:lpstr>
      <vt:lpstr>Hoạt động 1: Tìm hiểu kiến thức</vt:lpstr>
      <vt:lpstr>Hoạt động 2: Trải nghiệm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 ÔN LUYỆN</vt:lpstr>
      <vt:lpstr>CÂU HỎI ÔN LUYỆN</vt:lpstr>
      <vt:lpstr>CÂU HỎI ÔN LUYỆN</vt:lpstr>
      <vt:lpstr>CÂU HỎI ÔN LUYỆN</vt:lpstr>
      <vt:lpstr>CÂU HỎI ÔN LUYỆN</vt:lpstr>
      <vt:lpstr>CÂU HỎI ÔN LUYỆN</vt:lpstr>
      <vt:lpstr>CÂU HỎI ÔN LUYỆN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</dc:title>
  <dc:creator>Phat Tai Nguyen</dc:creator>
  <cp:lastModifiedBy>Minh Duy</cp:lastModifiedBy>
  <cp:revision>584</cp:revision>
  <dcterms:created xsi:type="dcterms:W3CDTF">2017-11-01T03:28:55Z</dcterms:created>
  <dcterms:modified xsi:type="dcterms:W3CDTF">2018-10-13T08:20:30Z</dcterms:modified>
</cp:coreProperties>
</file>