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71" r:id="rId5"/>
    <p:sldId id="272" r:id="rId6"/>
    <p:sldId id="273" r:id="rId7"/>
    <p:sldId id="274" r:id="rId8"/>
    <p:sldId id="270" r:id="rId9"/>
    <p:sldId id="27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57"/>
            <p14:sldId id="267"/>
            <p14:sldId id="271"/>
            <p14:sldId id="272"/>
            <p14:sldId id="273"/>
            <p14:sldId id="274"/>
            <p14:sldId id="270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84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6577521" cy="1667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(Email)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37" y="3045077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4" y="810591"/>
            <a:ext cx="11558586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hành vi nào sau đây là phù hợp khi sử dụng tài nguyên Internet?</a:t>
            </a:r>
          </a:p>
          <a:p>
            <a:pPr marL="97155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tin cá nhân của em cho một người nào đó mà em gặp trực tuyến.</a:t>
            </a:r>
          </a:p>
          <a:p>
            <a:pPr marL="97155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em biết về mật khẩu máy tính của mình.</a:t>
            </a:r>
          </a:p>
          <a:p>
            <a:pPr marL="97155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 y nguyên thông tin rồi đưa thông tin đó vào trong bài thuyết trình.</a:t>
            </a:r>
          </a:p>
          <a:p>
            <a:pPr marL="97155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lớn nếu em nhìn thấy gì đó không thích hợp.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4694" y="0"/>
            <a:ext cx="690730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89991" y="148254"/>
            <a:ext cx="8245255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6884894" y="713299"/>
            <a:ext cx="5275190" cy="87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TextBox 1031">
            <a:hlinkClick r:id="rId2" action="ppaction://hlinksldjump" tooltip="Nhấp chuột vào hình này, kết thúc Slide khi ý thứ tư xuất hiện"/>
          </p:cNvPr>
          <p:cNvSpPr txBox="1"/>
          <p:nvPr/>
        </p:nvSpPr>
        <p:spPr>
          <a:xfrm>
            <a:off x="16989" y="3316372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147344" y="1511642"/>
            <a:ext cx="90127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email" descr="Related imag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8" y="2916074"/>
            <a:ext cx="2579026" cy="14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" presetClass="emph" presetSubtype="6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" presetClass="emph" presetSubtype="6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3" presetClass="emph" presetSubtype="10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00"/>
                            </p:stCondLst>
                            <p:childTnLst>
                              <p:par>
                                <p:cTn id="45" presetID="3" presetClass="emph" presetSubtype="10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939988" y="1"/>
            <a:ext cx="8252012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8976" y="1641050"/>
            <a:ext cx="81629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itle 18"/>
          <p:cNvSpPr txBox="1">
            <a:spLocks/>
          </p:cNvSpPr>
          <p:nvPr/>
        </p:nvSpPr>
        <p:spPr>
          <a:xfrm>
            <a:off x="1676400" y="743986"/>
            <a:ext cx="10339796" cy="87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sldjump" tooltip="Nhấp chuột vào hình này, kết thúc Slide khi Bullet thư hai xuất hiện"/>
          </p:cNvPr>
          <p:cNvSpPr txBox="1"/>
          <p:nvPr/>
        </p:nvSpPr>
        <p:spPr>
          <a:xfrm>
            <a:off x="16989" y="3316372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2050" name="Map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8" y="1858881"/>
            <a:ext cx="4650663" cy="344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" y="4814887"/>
            <a:ext cx="4557427" cy="17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0234" y="2428146"/>
            <a:ext cx="66821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SzPct val="150000"/>
              <a:buBlip>
                <a:blip r:embed="rId5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(ISP – Internet Service Provider).</a:t>
            </a:r>
          </a:p>
          <a:p>
            <a:pPr marL="457200" indent="-457200">
              <a:buSzPct val="150000"/>
              <a:buBlip>
                <a:blip r:embed="rId5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Google, Yahoo!...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autoRev="1" fill="remov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827494" y="0"/>
            <a:ext cx="7364506" cy="8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3108959" y="825589"/>
            <a:ext cx="9114972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2" action="ppaction://hlinksldjump" tooltip="Nhấp chuột vào hình này, kết thúc Slide khi Apple xuất hiện"/>
          </p:cNvPr>
          <p:cNvSpPr txBox="1"/>
          <p:nvPr/>
        </p:nvSpPr>
        <p:spPr>
          <a:xfrm>
            <a:off x="5050874" y="2189096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1026" name="Provider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91" y="1787622"/>
            <a:ext cx="2459518" cy="18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40923"/>
              </p:ext>
            </p:extLst>
          </p:nvPr>
        </p:nvGraphicFramePr>
        <p:xfrm>
          <a:off x="245658" y="3766782"/>
          <a:ext cx="11423178" cy="2854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863"/>
                <a:gridCol w="1903863"/>
                <a:gridCol w="1903863"/>
                <a:gridCol w="1903863"/>
                <a:gridCol w="1903863"/>
                <a:gridCol w="1903863"/>
              </a:tblGrid>
              <a:tr h="1119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562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 descr="D:\A_HONG HAI\KE HOACH\2016-2017\KE HOACH SOAN SACH IC3\SOAN MOI\LOP 5_TAP 1_CHU DE 1_THE GIOI SO\HINH ANH\gmai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6" y="3825191"/>
            <a:ext cx="894934" cy="105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D:\A_HONG HAI\KE HOACH\2016-2017\KE HOACH SOAN SACH IC3\SOAN MOI\LOP 5_TAP 1_CHU DE 1_THE GIOI SO\HINH ANH\lam-sao-de-cai-dat-2-lop-mat-khau-cho-yahoo-mai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2" y="3823280"/>
            <a:ext cx="805671" cy="105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D:\A_HONG HAI\KE HOACH\2016-2017\KE HOACH SOAN SACH IC3\SOAN MOI\LOP 5_TAP 1_CHU DE 1_THE GIOI SO\HINH ANH\msn-logo-1800x71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19" y="3992583"/>
            <a:ext cx="1223484" cy="71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847" y="3939908"/>
            <a:ext cx="978705" cy="82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216" y="3962178"/>
            <a:ext cx="1265892" cy="77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9771" y="3962178"/>
            <a:ext cx="869324" cy="77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3593" y="5355852"/>
            <a:ext cx="163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(Gmail)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261687" y="5355852"/>
            <a:ext cx="163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Yahoo!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(Yahoo! Mail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9089" y="5355852"/>
            <a:ext cx="19281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(Web Hotmail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0120" y="5201964"/>
            <a:ext cx="192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(Windows Live Mail)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33441" y="5355852"/>
            <a:ext cx="19281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(iCloud Mail)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2083" y="5355852"/>
            <a:ext cx="19281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(Web Mail)</a:t>
            </a:r>
          </a:p>
        </p:txBody>
      </p:sp>
      <p:pic>
        <p:nvPicPr>
          <p:cNvPr id="1028" name="Picture 4" descr="Image result for emai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50" y="6078033"/>
            <a:ext cx="554122" cy="5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result for emai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47" y="6076491"/>
            <a:ext cx="554122" cy="5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emai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73" y="6091673"/>
            <a:ext cx="554122" cy="5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emai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6106975"/>
            <a:ext cx="554122" cy="5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emai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83" y="6091673"/>
            <a:ext cx="554122" cy="5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email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546" y="6091673"/>
            <a:ext cx="554122" cy="5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00"/>
                            </p:stCondLst>
                            <p:childTnLst>
                              <p:par>
                                <p:cTn id="15" presetID="49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49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49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900"/>
                            </p:stCondLst>
                            <p:childTnLst>
                              <p:par>
                                <p:cTn id="7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49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12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15" presetID="49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"/>
                            </p:stCondLst>
                            <p:childTnLst>
                              <p:par>
                                <p:cTn id="137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00"/>
                            </p:stCondLst>
                            <p:childTnLst>
                              <p:par>
                                <p:cTn id="140" presetID="49" presetClass="entr" presetSubtype="0" repeatCount="3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00"/>
                            </p:stCondLst>
                            <p:childTnLst>
                              <p:par>
                                <p:cTn id="1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0" y="1"/>
            <a:ext cx="7620000" cy="8725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2917260" y="792464"/>
            <a:ext cx="9046141" cy="85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0476" y="1753079"/>
            <a:ext cx="81629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2556" y="2442205"/>
            <a:ext cx="8969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Email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@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2871540" y="3150091"/>
            <a:ext cx="618420" cy="743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304100" y="3150090"/>
            <a:ext cx="618420" cy="2764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17260" y="5914351"/>
            <a:ext cx="3248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8340" y="3893585"/>
            <a:ext cx="4814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954624" y="3150090"/>
            <a:ext cx="618420" cy="1116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65310" y="4267964"/>
            <a:ext cx="4975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truongtieuhoc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nguyenvanan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yahoo.com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hcm.edu.vn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Duck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0" y="1763083"/>
            <a:ext cx="1853737" cy="18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hlinkClick r:id="rId3" action="ppaction://hlinksldjump" tooltip="Nhấp chuột vào hình này, kết thúc Slide khi các ví dụ xuất hiện"/>
          </p:cNvPr>
          <p:cNvSpPr txBox="1"/>
          <p:nvPr/>
        </p:nvSpPr>
        <p:spPr>
          <a:xfrm>
            <a:off x="378861" y="2043620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27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50"/>
                            </p:stCondLst>
                            <p:childTnLst>
                              <p:par>
                                <p:cTn id="59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0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3" dur="10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2" dur="10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4" dur="10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9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10139 C -1.875E-6 0.0375 0.08073 -0.01412 0.17943 -0.01412 L 0.59531 -0.01412 C 0.69414 -0.01412 0.77513 0.0375 0.77513 0.10139 L 0.77513 0.36389 C 0.77513 0.42755 0.69414 0.48194 0.59531 0.48194 L 0.17943 0.48194 C 0.08073 0.48194 -1.875E-6 0.42755 -1.875E-6 0.36389 L -1.875E-6 0.10139 Z " pathEditMode="relative" rAng="0" ptsTypes="AAAAAAAAA">
                                      <p:cBhvr>
                                        <p:cTn id="14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67264" y="0"/>
            <a:ext cx="7424736" cy="901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5593080" y="901083"/>
            <a:ext cx="6370321" cy="85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(Password)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57389" y="4425522"/>
            <a:ext cx="8486774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hlinkClick r:id="rId3" action="ppaction://hlinksldjump" tooltip="Nhấp chuột vào hình này, kết thúc Slide khi các ví dụ xuất hiện"/>
          </p:cNvPr>
          <p:cNvSpPr txBox="1"/>
          <p:nvPr/>
        </p:nvSpPr>
        <p:spPr>
          <a:xfrm>
            <a:off x="4215935" y="2668416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3074" name="Password" descr="Image result for passwo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4" y="1558069"/>
            <a:ext cx="286702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391586" y="0"/>
            <a:ext cx="7800413" cy="901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4215936" y="901083"/>
            <a:ext cx="7747466" cy="85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588" y="4259643"/>
            <a:ext cx="1206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 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hlinkClick r:id="rId3" action="ppaction://hlinksldjump" tooltip="Nhấp chuột vào hình này, kết thúc Slide khi các ví dụ xuất hiện"/>
          </p:cNvPr>
          <p:cNvSpPr txBox="1"/>
          <p:nvPr/>
        </p:nvSpPr>
        <p:spPr>
          <a:xfrm>
            <a:off x="4215935" y="2668416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64" y="1385709"/>
            <a:ext cx="4382690" cy="3211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Image result for number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87" y="4113327"/>
            <a:ext cx="1074737" cy="9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34655" y="5187640"/>
            <a:ext cx="1880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 b, c…)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94005" y="5156467"/>
            <a:ext cx="2147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 B, C…)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36414" y="5955283"/>
            <a:ext cx="181139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 1, 2…)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2917" y="5923969"/>
            <a:ext cx="191879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(!, @, #…)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4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1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9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950"/>
                            </p:stCondLst>
                            <p:childTnLst>
                              <p:par>
                                <p:cTn id="7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2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284694" y="0"/>
            <a:ext cx="690730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5764" y="1682129"/>
            <a:ext cx="11558586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870" y="1265270"/>
            <a:ext cx="11558586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em, mật khẩu nào dưới đây là mật khẩu mạnh cho người có tên là Ethan Jones?</a:t>
            </a:r>
          </a:p>
          <a:p>
            <a:pPr marL="971550" marR="0" lvl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Password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23456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Ic3cr3@m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971550" marR="0" lvl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EthanJones!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84694" y="0"/>
            <a:ext cx="690730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24337</TotalTime>
  <Words>582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Duepuntozero</vt:lpstr>
      <vt:lpstr>Wingdings</vt:lpstr>
      <vt:lpstr>IC3 Spark</vt:lpstr>
      <vt:lpstr>Luyện tập tin học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377</cp:revision>
  <dcterms:created xsi:type="dcterms:W3CDTF">2017-11-01T03:28:55Z</dcterms:created>
  <dcterms:modified xsi:type="dcterms:W3CDTF">2018-08-08T07:36:04Z</dcterms:modified>
</cp:coreProperties>
</file>