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0" r:id="rId5"/>
    <p:sldId id="265" r:id="rId6"/>
    <p:sldId id="296" r:id="rId7"/>
    <p:sldId id="297" r:id="rId8"/>
    <p:sldId id="298" r:id="rId9"/>
    <p:sldId id="266" r:id="rId10"/>
    <p:sldId id="272" r:id="rId11"/>
    <p:sldId id="277" r:id="rId12"/>
    <p:sldId id="278" r:id="rId13"/>
    <p:sldId id="279" r:id="rId14"/>
    <p:sldId id="280" r:id="rId15"/>
    <p:sldId id="301" r:id="rId16"/>
    <p:sldId id="283" r:id="rId17"/>
    <p:sldId id="284" r:id="rId18"/>
    <p:sldId id="286" r:id="rId19"/>
    <p:sldId id="288" r:id="rId20"/>
    <p:sldId id="290" r:id="rId21"/>
    <p:sldId id="294" r:id="rId22"/>
    <p:sldId id="285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00FF"/>
    <a:srgbClr val="FF0000"/>
    <a:srgbClr val="660033"/>
    <a:srgbClr val="FF33CC"/>
    <a:srgbClr val="FF00FF"/>
    <a:srgbClr val="66FFFF"/>
    <a:srgbClr val="CC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071F0-0DBD-4AF2-9304-1A648903A6E9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B6174-C5DE-42F7-B9DD-7780A2CA2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3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B85065-DA04-4818-9CC3-9877DC9C42F4}" type="slidenum">
              <a:rPr lang="vi-VN" altLang="en-US" sz="1200" smtClean="0"/>
              <a:pPr eaLnBrk="1" hangingPunct="1"/>
              <a:t>3</a:t>
            </a:fld>
            <a:endParaRPr lang="vi-V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5980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7733A1-FBD1-450D-844B-D23EC89FD0DA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6804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8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5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1432-2632-4473-A4AA-E093B4F7B3C1}" type="datetimeFigureOut">
              <a:rPr lang="en-US" smtClean="0"/>
              <a:t>11-03-2021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1153-D1AF-4477-A9F5-DAA16C1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4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24920" y="144103"/>
            <a:ext cx="6934200" cy="1219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ỦY BAN NHÂN DÂN QUẬN 5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>
                <a:latin typeface="+mn-lt"/>
              </a:rPr>
              <a:t>TRƯỜNG TIỂU HỌC LÊ ĐÌNH CHINH</a:t>
            </a:r>
            <a:endParaRPr lang="en-US" sz="32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4804" y="1354880"/>
            <a:ext cx="10314432" cy="1713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Chaøo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möøng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Quyù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Thaày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Coâ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vaø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caùc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em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cuøng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tham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döï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tieát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VNI-Ariston" pitchFamily="2" charset="0"/>
              </a:rPr>
              <a:t>hoïc</a:t>
            </a:r>
            <a:r>
              <a:rPr lang="en-US" sz="4600" dirty="0" smtClean="0">
                <a:solidFill>
                  <a:srgbClr val="FF0000"/>
                </a:solidFill>
                <a:latin typeface="VNI-Ariston" pitchFamily="2" charset="0"/>
              </a:rPr>
              <a:t> </a:t>
            </a:r>
            <a:endParaRPr lang="en-US" sz="4600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8116" y="3140356"/>
            <a:ext cx="7607808" cy="876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000" dirty="0" smtClean="0">
                <a:solidFill>
                  <a:srgbClr val="0000FF"/>
                </a:solidFill>
                <a:latin typeface="VNI-Bodon" pitchFamily="2" charset="0"/>
              </a:rPr>
              <a:t/>
            </a:r>
            <a:br>
              <a:rPr lang="en-US" sz="7000" dirty="0" smtClean="0">
                <a:solidFill>
                  <a:srgbClr val="0000FF"/>
                </a:solidFill>
                <a:latin typeface="VNI-Bodon" pitchFamily="2" charset="0"/>
              </a:rPr>
            </a:br>
            <a:r>
              <a:rPr lang="en-US" sz="6500" b="1" dirty="0" err="1" smtClean="0">
                <a:solidFill>
                  <a:srgbClr val="0000FF"/>
                </a:solidFill>
                <a:latin typeface="VNI-Bodon" pitchFamily="2" charset="0"/>
              </a:rPr>
              <a:t>Luyeän</a:t>
            </a:r>
            <a:r>
              <a:rPr lang="en-US" sz="6500" b="1" dirty="0" smtClean="0">
                <a:solidFill>
                  <a:srgbClr val="0000FF"/>
                </a:solidFill>
                <a:latin typeface="VNI-Bodon" pitchFamily="2" charset="0"/>
              </a:rPr>
              <a:t> </a:t>
            </a:r>
            <a:r>
              <a:rPr lang="en-US" sz="6500" b="1" dirty="0" err="1" smtClean="0">
                <a:solidFill>
                  <a:srgbClr val="0000FF"/>
                </a:solidFill>
                <a:latin typeface="VNI-Bodon" pitchFamily="2" charset="0"/>
              </a:rPr>
              <a:t>töø</a:t>
            </a:r>
            <a:r>
              <a:rPr lang="en-US" sz="6500" b="1" dirty="0" smtClean="0">
                <a:solidFill>
                  <a:srgbClr val="0000FF"/>
                </a:solidFill>
                <a:latin typeface="VNI-Bodon" pitchFamily="2" charset="0"/>
              </a:rPr>
              <a:t> </a:t>
            </a:r>
            <a:r>
              <a:rPr lang="en-US" sz="6500" b="1" dirty="0" err="1" smtClean="0">
                <a:solidFill>
                  <a:srgbClr val="0000FF"/>
                </a:solidFill>
                <a:latin typeface="VNI-Bodon" pitchFamily="2" charset="0"/>
              </a:rPr>
              <a:t>vaø</a:t>
            </a:r>
            <a:r>
              <a:rPr lang="en-US" sz="6500" b="1" dirty="0" smtClean="0">
                <a:solidFill>
                  <a:srgbClr val="0000FF"/>
                </a:solidFill>
                <a:latin typeface="VNI-Bodon" pitchFamily="2" charset="0"/>
              </a:rPr>
              <a:t> </a:t>
            </a:r>
            <a:r>
              <a:rPr lang="en-US" sz="6500" b="1" dirty="0" err="1" smtClean="0">
                <a:solidFill>
                  <a:srgbClr val="0000FF"/>
                </a:solidFill>
                <a:latin typeface="VNI-Bodon" pitchFamily="2" charset="0"/>
              </a:rPr>
              <a:t>caâu</a:t>
            </a:r>
            <a:endParaRPr lang="en-US" sz="6500" b="1" dirty="0">
              <a:solidFill>
                <a:srgbClr val="0000FF"/>
              </a:solidFill>
              <a:latin typeface="VNI-Bodo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8116" y="4060981"/>
            <a:ext cx="7607808" cy="876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 err="1" smtClean="0">
                <a:solidFill>
                  <a:srgbClr val="FF0066"/>
                </a:solidFill>
                <a:latin typeface="VNI-Souvir" pitchFamily="2" charset="0"/>
              </a:rPr>
              <a:t>Lôùp</a:t>
            </a:r>
            <a:r>
              <a:rPr lang="en-US" sz="4400" dirty="0" smtClean="0">
                <a:solidFill>
                  <a:srgbClr val="FF0066"/>
                </a:solidFill>
                <a:latin typeface="VNI-Souvir" pitchFamily="2" charset="0"/>
              </a:rPr>
              <a:t> 5</a:t>
            </a:r>
            <a:endParaRPr lang="en-US" sz="4400" b="1" dirty="0">
              <a:solidFill>
                <a:srgbClr val="FF0066"/>
              </a:solidFill>
              <a:latin typeface="VNI-Souvir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1561" y="5294779"/>
            <a:ext cx="5820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3399"/>
                </a:solidFill>
                <a:latin typeface="VNI-Duff" pitchFamily="2" charset="0"/>
              </a:rPr>
              <a:t>Giaùo</a:t>
            </a:r>
            <a:r>
              <a:rPr lang="en-US" sz="2800" dirty="0" smtClean="0">
                <a:solidFill>
                  <a:srgbClr val="FF3399"/>
                </a:solidFill>
                <a:latin typeface="VNI-Duff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VNI-Duff" pitchFamily="2" charset="0"/>
              </a:rPr>
              <a:t>vieân</a:t>
            </a:r>
            <a:r>
              <a:rPr lang="en-US" sz="2800" dirty="0" smtClean="0">
                <a:solidFill>
                  <a:srgbClr val="FF3399"/>
                </a:solidFill>
                <a:latin typeface="VNI-Duff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VNI-Duff" pitchFamily="2" charset="0"/>
              </a:rPr>
              <a:t>thöïc</a:t>
            </a:r>
            <a:r>
              <a:rPr lang="en-US" sz="2800" dirty="0" smtClean="0">
                <a:solidFill>
                  <a:srgbClr val="FF3399"/>
                </a:solidFill>
                <a:latin typeface="VNI-Duff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VNI-Duff" pitchFamily="2" charset="0"/>
              </a:rPr>
              <a:t>hieän</a:t>
            </a:r>
            <a:r>
              <a:rPr lang="en-US" sz="2800" dirty="0" smtClean="0">
                <a:solidFill>
                  <a:srgbClr val="FF3399"/>
                </a:solidFill>
                <a:latin typeface="VNI-Duff" pitchFamily="2" charset="0"/>
              </a:rPr>
              <a:t>: </a:t>
            </a:r>
            <a:r>
              <a:rPr lang="en-US" sz="2800" dirty="0" err="1" smtClean="0">
                <a:solidFill>
                  <a:srgbClr val="FF3399"/>
                </a:solidFill>
                <a:latin typeface="VNI-Duff" pitchFamily="2" charset="0"/>
              </a:rPr>
              <a:t>Huyønh</a:t>
            </a:r>
            <a:r>
              <a:rPr lang="en-US" sz="2800" dirty="0" smtClean="0">
                <a:solidFill>
                  <a:srgbClr val="FF3399"/>
                </a:solidFill>
                <a:latin typeface="VNI-Duff" pitchFamily="2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VNI-Duff" pitchFamily="2" charset="0"/>
              </a:rPr>
              <a:t>Traâm</a:t>
            </a:r>
            <a:endParaRPr lang="en-US" sz="2800" dirty="0">
              <a:solidFill>
                <a:srgbClr val="FF3399"/>
              </a:solidFill>
              <a:latin typeface="VNI-Duff" pitchFamily="2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VNI-Bodon" pitchFamily="2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VNI-Bodon" pitchFamily="2" charset="0"/>
              </a:rPr>
              <a:t>Naêm</a:t>
            </a:r>
            <a:r>
              <a:rPr lang="en-US" sz="2800" b="1" dirty="0" smtClean="0">
                <a:solidFill>
                  <a:srgbClr val="0000FF"/>
                </a:solidFill>
                <a:latin typeface="VNI-Bodo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VNI-Bodon" pitchFamily="2" charset="0"/>
              </a:rPr>
              <a:t>hoïc</a:t>
            </a:r>
            <a:r>
              <a:rPr lang="en-US" sz="2800" b="1" dirty="0" smtClean="0">
                <a:solidFill>
                  <a:srgbClr val="0000FF"/>
                </a:solidFill>
                <a:latin typeface="VNI-Bodon" pitchFamily="2" charset="0"/>
              </a:rPr>
              <a:t>: 2020 - 2021</a:t>
            </a:r>
            <a:endParaRPr lang="en-US" sz="2800" b="1" dirty="0">
              <a:solidFill>
                <a:srgbClr val="0000FF"/>
              </a:solidFill>
              <a:latin typeface="VNI-Bod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5562" y="431673"/>
            <a:ext cx="8229600" cy="1143000"/>
          </a:xfrm>
        </p:spPr>
        <p:txBody>
          <a:bodyPr/>
          <a:lstStyle/>
          <a:p>
            <a:pPr algn="ctr"/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802" y="1684401"/>
            <a:ext cx="9117012" cy="2308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</a:t>
            </a:r>
          </a:p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…………...……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 </a:t>
            </a: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802" y="1684401"/>
            <a:ext cx="9423401" cy="2308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99160" y="347472"/>
            <a:ext cx="106771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(-)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(=)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408176" y="850392"/>
            <a:ext cx="2048256" cy="30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94960" y="850392"/>
            <a:ext cx="26334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25912" y="850392"/>
            <a:ext cx="704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69264" y="1328926"/>
            <a:ext cx="17007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49624" y="1328926"/>
            <a:ext cx="17007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78424" y="1328926"/>
            <a:ext cx="2350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25912" y="1322828"/>
            <a:ext cx="704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69264" y="1822702"/>
            <a:ext cx="17007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364932" y="2051304"/>
            <a:ext cx="896110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ngoẹo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773424" y="1822702"/>
            <a:ext cx="21884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13816" y="2051304"/>
            <a:ext cx="10616184" cy="3243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0720" y="262051"/>
            <a:ext cx="774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a/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28616" y="865261"/>
            <a:ext cx="7223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73368" y="1342819"/>
            <a:ext cx="704088" cy="12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73368" y="1434288"/>
            <a:ext cx="704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1" descr="mat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8" y="2216082"/>
            <a:ext cx="4207446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16" y="2216081"/>
            <a:ext cx="5161788" cy="3567113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39683" y="5956237"/>
            <a:ext cx="7146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79171"/>
            <a:ext cx="9378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a/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b/ 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81160" y="654949"/>
            <a:ext cx="813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3648456"/>
            <a:ext cx="4042029" cy="203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953000" y="1163965"/>
            <a:ext cx="813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1" descr="ki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7" y="1279500"/>
            <a:ext cx="4042029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21" y="1163965"/>
            <a:ext cx="4826000" cy="451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4772" y="5678714"/>
            <a:ext cx="9653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bên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dưới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dùng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thăng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281160" y="789061"/>
            <a:ext cx="813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4064" y="243763"/>
            <a:ext cx="8665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a/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ngoẹo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b/ 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92440" y="792109"/>
            <a:ext cx="813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128"/>
            <a:ext cx="6620256" cy="391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873860"/>
            <a:ext cx="34701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0144" y="4613263"/>
            <a:ext cx="157276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72684" y="1452576"/>
            <a:ext cx="813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72684" y="1343797"/>
            <a:ext cx="813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89710" y="5650996"/>
            <a:ext cx="916305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hay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bắt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89" y="1700128"/>
            <a:ext cx="4864616" cy="391429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82228" y="2104692"/>
            <a:ext cx="448056" cy="420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89504" y="2364658"/>
            <a:ext cx="420624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47160" y="1735521"/>
            <a:ext cx="420624" cy="393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14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4443984" y="4383018"/>
            <a:ext cx="560832" cy="30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43984" y="2187698"/>
            <a:ext cx="687324" cy="9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97352" y="1675634"/>
            <a:ext cx="704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31480" y="2685284"/>
            <a:ext cx="832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1524" y="3224780"/>
            <a:ext cx="810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96100" y="3742942"/>
            <a:ext cx="64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31480" y="2764534"/>
            <a:ext cx="832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90643" y="4264150"/>
            <a:ext cx="64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14896" y="1115568"/>
            <a:ext cx="879157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a/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a/ 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ngoẹo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475988" y="2297426"/>
            <a:ext cx="655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11" descr="mat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665" y="896112"/>
            <a:ext cx="12792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665" y="2414016"/>
            <a:ext cx="1379823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6611112" y="1152074"/>
            <a:ext cx="2999232" cy="3292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03648" y="3008563"/>
            <a:ext cx="5481066" cy="2480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47928"/>
          <a:stretch/>
        </p:blipFill>
        <p:spPr bwMode="auto">
          <a:xfrm>
            <a:off x="9382665" y="3590348"/>
            <a:ext cx="1580991" cy="12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7597124" y="3657600"/>
            <a:ext cx="2461276" cy="1935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5384" y="365760"/>
            <a:ext cx="11600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600" kern="0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kern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phận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ví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itchFamily="18" charset="0"/>
              </a:rPr>
              <a:t>lưỡi</a:t>
            </a:r>
            <a:r>
              <a:rPr lang="en-US" sz="3600" b="1" i="1" kern="0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3600" b="1" i="1" kern="0" dirty="0" err="1">
                <a:solidFill>
                  <a:srgbClr val="0000FF"/>
                </a:solidFill>
                <a:latin typeface="Times New Roman" pitchFamily="18" charset="0"/>
              </a:rPr>
              <a:t>miệng</a:t>
            </a:r>
            <a:r>
              <a:rPr lang="en-US" sz="3600" b="1" i="1" kern="0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3600" b="1" i="1" kern="0" dirty="0" err="1" smtClean="0">
                <a:solidFill>
                  <a:srgbClr val="0000FF"/>
                </a:solidFill>
                <a:latin typeface="Times New Roman" pitchFamily="18" charset="0"/>
              </a:rPr>
              <a:t>cổ</a:t>
            </a:r>
            <a:r>
              <a:rPr lang="en-US" sz="3600" b="1" i="1" kern="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600" b="1" i="1" kern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17520" y="1450477"/>
            <a:ext cx="16184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82712" y="1450477"/>
            <a:ext cx="31363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3776" y="1999117"/>
            <a:ext cx="1709928" cy="3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9816" y="1999117"/>
            <a:ext cx="30906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0" y="1397000"/>
          <a:ext cx="6096000" cy="741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23561"/>
              </p:ext>
            </p:extLst>
          </p:nvPr>
        </p:nvGraphicFramePr>
        <p:xfrm>
          <a:off x="457200" y="182879"/>
          <a:ext cx="11219688" cy="6339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896"/>
                <a:gridCol w="3739896"/>
                <a:gridCol w="3739896"/>
              </a:tblGrid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liềm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iệng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nồi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chai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lọ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búa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rìu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ly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chai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 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2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0605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9" name="Picture 11" descr="&amp;t=1&amp;usg=__Dr_5UuLEVCJlwBaWcb16EmQLnJA=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00" y="743713"/>
            <a:ext cx="4102884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7492815" y="3715512"/>
            <a:ext cx="19300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 flipV="1">
            <a:off x="6955536" y="2182368"/>
            <a:ext cx="972312" cy="1639824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4" descr="200572749-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5" y="667512"/>
            <a:ext cx="558698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1702447" y="2496312"/>
            <a:ext cx="1281906" cy="20582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984353" y="2573402"/>
            <a:ext cx="1218978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02447" y="4325112"/>
            <a:ext cx="274270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</a:rPr>
              <a:t>Lưỡi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dao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/>
      <p:bldP spid="63501" grpId="0" animBg="1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2"/>
          <p:cNvSpPr>
            <a:spLocks noChangeArrowheads="1"/>
          </p:cNvSpPr>
          <p:nvPr/>
        </p:nvSpPr>
        <p:spPr bwMode="auto">
          <a:xfrm>
            <a:off x="3165475" y="12207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24" name="Rectangle 13"/>
          <p:cNvSpPr>
            <a:spLocks noChangeArrowheads="1"/>
          </p:cNvSpPr>
          <p:nvPr/>
        </p:nvSpPr>
        <p:spPr bwMode="auto">
          <a:xfrm>
            <a:off x="7369175" y="1144588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25" name="Picture 14" descr="221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52663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2139950" y="3000375"/>
            <a:ext cx="32004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0727" name="Line 16"/>
          <p:cNvSpPr>
            <a:spLocks noChangeShapeType="1"/>
          </p:cNvSpPr>
          <p:nvPr/>
        </p:nvSpPr>
        <p:spPr bwMode="auto">
          <a:xfrm flipH="1">
            <a:off x="3813175" y="1617663"/>
            <a:ext cx="3048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8" name="Picture 17" descr="Vesuvi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824038"/>
            <a:ext cx="411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Line 18"/>
          <p:cNvSpPr>
            <a:spLocks noChangeShapeType="1"/>
          </p:cNvSpPr>
          <p:nvPr/>
        </p:nvSpPr>
        <p:spPr bwMode="auto">
          <a:xfrm flipH="1">
            <a:off x="8435975" y="1754188"/>
            <a:ext cx="1524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6746875" y="2284413"/>
            <a:ext cx="2895600" cy="1905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7128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9"/>
          <p:cNvSpPr>
            <a:spLocks noChangeArrowheads="1"/>
          </p:cNvSpPr>
          <p:nvPr/>
        </p:nvSpPr>
        <p:spPr bwMode="auto">
          <a:xfrm>
            <a:off x="4807966" y="2160905"/>
            <a:ext cx="5715000" cy="1066800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Bộ phận ở hai bên đầu người và động vật,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dùng để nghe.</a:t>
            </a:r>
          </a:p>
        </p:txBody>
      </p:sp>
      <p:sp>
        <p:nvSpPr>
          <p:cNvPr id="10245" name="Rectangle 62"/>
          <p:cNvSpPr>
            <a:spLocks noChangeArrowheads="1"/>
          </p:cNvSpPr>
          <p:nvPr/>
        </p:nvSpPr>
        <p:spPr bwMode="auto">
          <a:xfrm>
            <a:off x="4807966" y="3502343"/>
            <a:ext cx="5715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Phần xương cứng, màu trắng, mọc trên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hàm, dùng để cắn, giữ và nhai thức ăn.</a:t>
            </a:r>
          </a:p>
        </p:txBody>
      </p:sp>
      <p:sp>
        <p:nvSpPr>
          <p:cNvPr id="10246" name="Rectangle 63"/>
          <p:cNvSpPr>
            <a:spLocks noChangeArrowheads="1"/>
          </p:cNvSpPr>
          <p:nvPr/>
        </p:nvSpPr>
        <p:spPr bwMode="auto">
          <a:xfrm>
            <a:off x="4846067" y="4843780"/>
            <a:ext cx="5719763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Bộ phận nhô lên ở giữa mặt người hoặc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có xương sống,dùng để thở và ngửi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1307592" y="376774"/>
            <a:ext cx="10049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10251" idx="3"/>
            <a:endCxn id="10245" idx="1"/>
          </p:cNvCxnSpPr>
          <p:nvPr/>
        </p:nvCxnSpPr>
        <p:spPr>
          <a:xfrm>
            <a:off x="3744342" y="2694305"/>
            <a:ext cx="1063625" cy="1341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252" idx="3"/>
            <a:endCxn id="10246" idx="1"/>
          </p:cNvCxnSpPr>
          <p:nvPr/>
        </p:nvCxnSpPr>
        <p:spPr>
          <a:xfrm>
            <a:off x="3730054" y="3937318"/>
            <a:ext cx="1116012" cy="14398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53" idx="3"/>
            <a:endCxn id="10244" idx="1"/>
          </p:cNvCxnSpPr>
          <p:nvPr/>
        </p:nvCxnSpPr>
        <p:spPr>
          <a:xfrm flipV="1">
            <a:off x="3758630" y="2694305"/>
            <a:ext cx="1049337" cy="2509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1977455" y="2278380"/>
            <a:ext cx="17668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err="1">
                <a:solidFill>
                  <a:srgbClr val="FF0000"/>
                </a:solidFill>
              </a:rPr>
              <a:t>Răng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10252" name="TextBox 19"/>
          <p:cNvSpPr txBox="1">
            <a:spLocks noChangeArrowheads="1"/>
          </p:cNvSpPr>
          <p:nvPr/>
        </p:nvSpPr>
        <p:spPr bwMode="auto">
          <a:xfrm>
            <a:off x="1963166" y="3522981"/>
            <a:ext cx="176688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err="1">
                <a:solidFill>
                  <a:srgbClr val="FF0000"/>
                </a:solidFill>
              </a:rPr>
              <a:t>Mũi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10253" name="TextBox 20"/>
          <p:cNvSpPr txBox="1">
            <a:spLocks noChangeArrowheads="1"/>
          </p:cNvSpPr>
          <p:nvPr/>
        </p:nvSpPr>
        <p:spPr bwMode="auto">
          <a:xfrm>
            <a:off x="1991741" y="4789806"/>
            <a:ext cx="176688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Tai</a:t>
            </a:r>
          </a:p>
        </p:txBody>
      </p:sp>
      <p:sp>
        <p:nvSpPr>
          <p:cNvPr id="10254" name="TextBox 1"/>
          <p:cNvSpPr txBox="1">
            <a:spLocks noChangeArrowheads="1"/>
          </p:cNvSpPr>
          <p:nvPr/>
        </p:nvSpPr>
        <p:spPr bwMode="auto">
          <a:xfrm>
            <a:off x="2548954" y="1324293"/>
            <a:ext cx="595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/>
              <a:t>A</a:t>
            </a:r>
          </a:p>
        </p:txBody>
      </p:sp>
      <p:sp>
        <p:nvSpPr>
          <p:cNvPr id="10255" name="TextBox 19"/>
          <p:cNvSpPr txBox="1">
            <a:spLocks noChangeArrowheads="1"/>
          </p:cNvSpPr>
          <p:nvPr/>
        </p:nvSpPr>
        <p:spPr bwMode="auto">
          <a:xfrm>
            <a:off x="7368605" y="1316356"/>
            <a:ext cx="593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/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73936" y="908302"/>
            <a:ext cx="17007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18204" y="894587"/>
            <a:ext cx="26380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01230" y="894587"/>
            <a:ext cx="11752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843518" y="908302"/>
            <a:ext cx="9405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31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6264275" y="13382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12" descr="12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6" y="2451100"/>
            <a:ext cx="18780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13"/>
          <p:cNvSpPr>
            <a:spLocks noChangeShapeType="1"/>
          </p:cNvSpPr>
          <p:nvPr/>
        </p:nvSpPr>
        <p:spPr bwMode="auto">
          <a:xfrm>
            <a:off x="6927850" y="1825626"/>
            <a:ext cx="1225550" cy="15271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482975" y="1284289"/>
            <a:ext cx="1860550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cổ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áo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3038476"/>
            <a:ext cx="920750" cy="619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5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4" y="2446338"/>
            <a:ext cx="30305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4016376" y="1784351"/>
            <a:ext cx="11113" cy="8175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0499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8116" y="3753004"/>
            <a:ext cx="7607808" cy="876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b="1" dirty="0" err="1">
                <a:solidFill>
                  <a:srgbClr val="FF0000"/>
                </a:solidFill>
                <a:latin typeface="VNI-Bodon" pitchFamily="2" charset="0"/>
              </a:rPr>
              <a:t>Töø</a:t>
            </a:r>
            <a:r>
              <a:rPr lang="en-US" sz="7200" b="1" dirty="0">
                <a:solidFill>
                  <a:srgbClr val="FF0000"/>
                </a:solidFill>
                <a:latin typeface="VNI-Bodon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Bodon" pitchFamily="2" charset="0"/>
              </a:rPr>
              <a:t>nhieàu</a:t>
            </a:r>
            <a:r>
              <a:rPr lang="en-US" sz="7200" b="1" dirty="0">
                <a:solidFill>
                  <a:srgbClr val="FF0000"/>
                </a:solidFill>
                <a:latin typeface="VNI-Bodon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Bodon" pitchFamily="2" charset="0"/>
              </a:rPr>
              <a:t>nghóa</a:t>
            </a:r>
            <a:endParaRPr lang="en-US" sz="7200" b="1" dirty="0">
              <a:solidFill>
                <a:srgbClr val="FF0000"/>
              </a:solidFill>
              <a:latin typeface="VNI-Bodon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7000" dirty="0" smtClean="0">
                <a:solidFill>
                  <a:srgbClr val="0000FF"/>
                </a:solidFill>
                <a:latin typeface="VNI-Bodon" pitchFamily="2" charset="0"/>
              </a:rPr>
              <a:t/>
            </a:r>
            <a:br>
              <a:rPr lang="en-US" sz="7000" dirty="0" smtClean="0">
                <a:solidFill>
                  <a:srgbClr val="0000FF"/>
                </a:solidFill>
                <a:latin typeface="VNI-Bodon" pitchFamily="2" charset="0"/>
              </a:rPr>
            </a:br>
            <a:endParaRPr lang="en-US" sz="7200" b="1" dirty="0">
              <a:solidFill>
                <a:srgbClr val="FF0000"/>
              </a:solidFill>
              <a:latin typeface="VNI-Bod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55388"/>
            <a:ext cx="12015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7944" y="1377619"/>
            <a:ext cx="8503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35708" y="3206496"/>
            <a:ext cx="8915400" cy="1488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Mui_m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" y="2041594"/>
            <a:ext cx="2978626" cy="169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ear-close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" y="3916114"/>
            <a:ext cx="2978626" cy="175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rang_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3" y="140170"/>
            <a:ext cx="2978626" cy="17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4343400" y="140169"/>
            <a:ext cx="1737360" cy="55291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20863" y="2388469"/>
            <a:ext cx="2954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73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38328" y="147129"/>
            <a:ext cx="10277856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25422"/>
            <a:ext cx="4709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95" y="1264636"/>
            <a:ext cx="64648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-2194560" y="1347280"/>
            <a:ext cx="7281672" cy="480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Sao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12" y="1616025"/>
            <a:ext cx="3084766" cy="2227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45" y="1493139"/>
            <a:ext cx="3495104" cy="2667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6227">
            <a:off x="4983538" y="3051809"/>
            <a:ext cx="2453617" cy="833778"/>
          </a:xfrm>
          <a:prstGeom prst="rect">
            <a:avLst/>
          </a:prstGeom>
        </p:spPr>
      </p:pic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8341191" y="3260901"/>
            <a:ext cx="467375" cy="454816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pic>
        <p:nvPicPr>
          <p:cNvPr id="15" name="Picture 14" descr="C:\Users\ACER\Downloads\Ấm-Tử-Sa-Tây-Thi-Mẫu-Đơn-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78" y="4306379"/>
            <a:ext cx="3340940" cy="22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8808566" y="4848846"/>
            <a:ext cx="897297" cy="1269265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4" y="164297"/>
            <a:ext cx="3879999" cy="2227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5475">
            <a:off x="295661" y="1599582"/>
            <a:ext cx="2907249" cy="833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485" y="1255953"/>
            <a:ext cx="5458119" cy="2667381"/>
          </a:xfrm>
          <a:prstGeom prst="rect">
            <a:avLst/>
          </a:prstGeom>
        </p:spPr>
      </p:pic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6249809" y="3005215"/>
            <a:ext cx="467375" cy="454816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0" y="296274"/>
            <a:ext cx="40493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070485" y="1255953"/>
            <a:ext cx="3486664" cy="107721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 descr="C:\Users\ACER\Downloads\Ấm-Tử-Sa-Tây-Thi-Mẫu-Đơn-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2" y="3415813"/>
            <a:ext cx="3340940" cy="228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-113695" y="5523722"/>
            <a:ext cx="47605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 flipH="1" flipV="1">
            <a:off x="3260659" y="4114800"/>
            <a:ext cx="945914" cy="126899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ng_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33" y="97093"/>
            <a:ext cx="1926431" cy="15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Mui_m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33" y="1673353"/>
            <a:ext cx="1926431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ear-close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33" y="3094167"/>
            <a:ext cx="1926431" cy="15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0973" y="4617225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04" y="87530"/>
            <a:ext cx="2157696" cy="1582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6227">
            <a:off x="6348915" y="1152636"/>
            <a:ext cx="1486734" cy="520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614" y="1673353"/>
            <a:ext cx="2156586" cy="1414437"/>
          </a:xfrm>
          <a:prstGeom prst="rect">
            <a:avLst/>
          </a:prstGeom>
        </p:spPr>
      </p:pic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6336498" y="2624356"/>
            <a:ext cx="288385" cy="241176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pic>
        <p:nvPicPr>
          <p:cNvPr id="12" name="Picture 11" descr="C:\Users\ACER\Downloads\Ấm-Tử-Sa-Tây-Thi-Mẫu-Đơn-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3" y="3087791"/>
            <a:ext cx="2157697" cy="170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25"/>
          <p:cNvSpPr>
            <a:spLocks noChangeArrowheads="1"/>
          </p:cNvSpPr>
          <p:nvPr/>
        </p:nvSpPr>
        <p:spPr bwMode="auto">
          <a:xfrm flipH="1" flipV="1">
            <a:off x="7999428" y="3567321"/>
            <a:ext cx="610905" cy="947265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217902" y="885223"/>
            <a:ext cx="81713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17902" y="3972847"/>
            <a:ext cx="81713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17902" y="2461039"/>
            <a:ext cx="81713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69611" y="4617225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0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6" y="365125"/>
            <a:ext cx="5351685" cy="5733923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456432" y="2898648"/>
            <a:ext cx="2029969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5"/>
          <p:cNvSpPr>
            <a:spLocks noChangeArrowheads="1"/>
          </p:cNvSpPr>
          <p:nvPr/>
        </p:nvSpPr>
        <p:spPr bwMode="auto">
          <a:xfrm flipH="1" flipV="1">
            <a:off x="3203748" y="758952"/>
            <a:ext cx="945914" cy="2743200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2346" y="3248536"/>
            <a:ext cx="221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54" y="365125"/>
            <a:ext cx="4918141" cy="6355715"/>
          </a:xfrm>
          <a:prstGeom prst="rect">
            <a:avLst/>
          </a:prstGeom>
        </p:spPr>
      </p:pic>
      <p:sp>
        <p:nvSpPr>
          <p:cNvPr id="11" name="Oval 25"/>
          <p:cNvSpPr>
            <a:spLocks noChangeArrowheads="1"/>
          </p:cNvSpPr>
          <p:nvPr/>
        </p:nvSpPr>
        <p:spPr bwMode="auto">
          <a:xfrm rot="2822845" flipH="1" flipV="1">
            <a:off x="8305118" y="2922455"/>
            <a:ext cx="500628" cy="2435617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052817" y="4559808"/>
            <a:ext cx="1456943" cy="359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781288" y="4830113"/>
            <a:ext cx="2064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09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ng_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33" y="97093"/>
            <a:ext cx="1926431" cy="15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Mui_m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33" y="1673353"/>
            <a:ext cx="1926431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ear-close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33" y="3094167"/>
            <a:ext cx="1926431" cy="15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0973" y="4617225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504" y="87530"/>
            <a:ext cx="2157696" cy="1582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6227">
            <a:off x="6348915" y="1152636"/>
            <a:ext cx="1486734" cy="520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614" y="1673353"/>
            <a:ext cx="2156586" cy="1414437"/>
          </a:xfrm>
          <a:prstGeom prst="rect">
            <a:avLst/>
          </a:prstGeom>
        </p:spPr>
      </p:pic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6336498" y="2624356"/>
            <a:ext cx="288385" cy="241176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pic>
        <p:nvPicPr>
          <p:cNvPr id="12" name="Picture 11" descr="C:\Users\ACER\Downloads\Ấm-Tử-Sa-Tây-Thi-Mẫu-Đơn-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3" y="3087791"/>
            <a:ext cx="2157697" cy="170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25"/>
          <p:cNvSpPr>
            <a:spLocks noChangeArrowheads="1"/>
          </p:cNvSpPr>
          <p:nvPr/>
        </p:nvSpPr>
        <p:spPr bwMode="auto">
          <a:xfrm flipH="1" flipV="1">
            <a:off x="7999428" y="3567321"/>
            <a:ext cx="610905" cy="947265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217902" y="885223"/>
            <a:ext cx="81713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17902" y="3972847"/>
            <a:ext cx="81713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17902" y="2461039"/>
            <a:ext cx="81713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69611" y="4617225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4102" y="5243975"/>
            <a:ext cx="8702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64785"/>
            <a:ext cx="1219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tai ở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496" y="465730"/>
            <a:ext cx="9966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9090" y="465730"/>
            <a:ext cx="23528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7000" y="445614"/>
            <a:ext cx="9204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5760" y="445614"/>
            <a:ext cx="8290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4664" y="465730"/>
            <a:ext cx="2011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6" descr="rang_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544942"/>
            <a:ext cx="1926431" cy="15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 descr="Mui_m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2121202"/>
            <a:ext cx="1926431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7" descr="ear-close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3542016"/>
            <a:ext cx="1926431" cy="157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247" y="535379"/>
            <a:ext cx="2157696" cy="15826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6227">
            <a:off x="2770658" y="1600485"/>
            <a:ext cx="1486734" cy="5209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3357" y="2121202"/>
            <a:ext cx="2156586" cy="1414437"/>
          </a:xfrm>
          <a:prstGeom prst="rect">
            <a:avLst/>
          </a:prstGeom>
        </p:spPr>
      </p:pic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2758241" y="3072205"/>
            <a:ext cx="288385" cy="241176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pic>
        <p:nvPicPr>
          <p:cNvPr id="43" name="Picture 42" descr="C:\Users\ACER\Downloads\Ấm-Tử-Sa-Tây-Thi-Mẫu-Đơn-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56" y="3535640"/>
            <a:ext cx="2157697" cy="170643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Oval 25"/>
          <p:cNvSpPr>
            <a:spLocks noChangeArrowheads="1"/>
          </p:cNvSpPr>
          <p:nvPr/>
        </p:nvSpPr>
        <p:spPr bwMode="auto">
          <a:xfrm flipH="1" flipV="1">
            <a:off x="4421171" y="4015170"/>
            <a:ext cx="610905" cy="947265"/>
          </a:xfrm>
          <a:prstGeom prst="ellipse">
            <a:avLst/>
          </a:prstGeom>
          <a:solidFill>
            <a:schemeClr val="bg2">
              <a:alpha val="0"/>
            </a:schemeClr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820156" y="873963"/>
            <a:ext cx="5564124" cy="1077218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5820157" y="2353962"/>
            <a:ext cx="5564124" cy="1077218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5820156" y="3833961"/>
            <a:ext cx="5564124" cy="1077218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667256" y="5313960"/>
            <a:ext cx="8305800" cy="1200329"/>
          </a:xfrm>
          <a:prstGeom prst="rect">
            <a:avLst/>
          </a:prstGeom>
          <a:solidFill>
            <a:srgbClr val="66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0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722</Words>
  <Application>Microsoft Office PowerPoint</Application>
  <PresentationFormat>Widescreen</PresentationFormat>
  <Paragraphs>131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Times New Roman</vt:lpstr>
      <vt:lpstr>VNI-Ariston</vt:lpstr>
      <vt:lpstr>VNI-Bodon</vt:lpstr>
      <vt:lpstr>VNI-Duff</vt:lpstr>
      <vt:lpstr>VNI-Souvir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84</cp:revision>
  <dcterms:created xsi:type="dcterms:W3CDTF">2020-10-18T12:36:02Z</dcterms:created>
  <dcterms:modified xsi:type="dcterms:W3CDTF">2021-03-11T08:52:24Z</dcterms:modified>
</cp:coreProperties>
</file>