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D1AE2-2C13-4137-9C32-004B4EF0E651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167C76-0CCF-4150-B0F8-97AD68515742}">
      <dgm:prSet/>
      <dgm:spPr/>
      <dgm:t>
        <a:bodyPr/>
        <a:lstStyle/>
        <a:p>
          <a:r>
            <a:rPr lang="vi-VN"/>
            <a:t>1. Chỉ thị số 20-CT/TW của Ban Bí thư Trung ương Đảng</a:t>
          </a:r>
          <a:endParaRPr lang="en-US"/>
        </a:p>
      </dgm:t>
    </dgm:pt>
    <dgm:pt modelId="{179A5D8D-38A8-4567-A804-A94900BE21E1}" type="parTrans" cxnId="{38FD28B9-6D48-42CA-AF23-654C9228F70F}">
      <dgm:prSet/>
      <dgm:spPr/>
      <dgm:t>
        <a:bodyPr/>
        <a:lstStyle/>
        <a:p>
          <a:endParaRPr lang="en-US"/>
        </a:p>
      </dgm:t>
    </dgm:pt>
    <dgm:pt modelId="{4CD53F4C-F211-49DE-A674-2BE4A3745DBF}" type="sibTrans" cxnId="{38FD28B9-6D48-42CA-AF23-654C9228F70F}">
      <dgm:prSet/>
      <dgm:spPr/>
      <dgm:t>
        <a:bodyPr/>
        <a:lstStyle/>
        <a:p>
          <a:endParaRPr lang="en-US"/>
        </a:p>
      </dgm:t>
    </dgm:pt>
    <dgm:pt modelId="{4CD99EE0-9F8B-4824-991C-53D6853895FC}">
      <dgm:prSet/>
      <dgm:spPr/>
      <dgm:t>
        <a:bodyPr/>
        <a:lstStyle/>
        <a:p>
          <a:r>
            <a:rPr lang="vi-VN" dirty="0"/>
            <a:t>2. </a:t>
          </a:r>
          <a:r>
            <a:rPr lang="vi-VN" dirty="0" err="1"/>
            <a:t>Kế</a:t>
          </a:r>
          <a:r>
            <a:rPr lang="vi-VN" dirty="0"/>
            <a:t> </a:t>
          </a:r>
          <a:r>
            <a:rPr lang="vi-VN" dirty="0" err="1"/>
            <a:t>hoạch</a:t>
          </a:r>
          <a:r>
            <a:rPr lang="vi-VN" dirty="0"/>
            <a:t> </a:t>
          </a:r>
          <a:r>
            <a:rPr lang="vi-VN" dirty="0" err="1"/>
            <a:t>số</a:t>
          </a:r>
          <a:r>
            <a:rPr lang="vi-VN" dirty="0"/>
            <a:t> 263-KH/TU, </a:t>
          </a:r>
          <a:r>
            <a:rPr lang="vi-VN" dirty="0" err="1"/>
            <a:t>ngày</a:t>
          </a:r>
          <a:r>
            <a:rPr lang="vi-VN" dirty="0"/>
            <a:t> 26 </a:t>
          </a:r>
          <a:r>
            <a:rPr lang="vi-VN" dirty="0" err="1"/>
            <a:t>tháng</a:t>
          </a:r>
          <a:r>
            <a:rPr lang="vi-VN" dirty="0"/>
            <a:t> 4 năm 2019 </a:t>
          </a:r>
          <a:r>
            <a:rPr lang="vi-VN" dirty="0" err="1"/>
            <a:t>của</a:t>
          </a:r>
          <a:r>
            <a:rPr lang="vi-VN" dirty="0"/>
            <a:t> Ban </a:t>
          </a:r>
          <a:r>
            <a:rPr lang="vi-VN" dirty="0" err="1"/>
            <a:t>Thường</a:t>
          </a:r>
          <a:r>
            <a:rPr lang="vi-VN" dirty="0"/>
            <a:t> </a:t>
          </a:r>
          <a:r>
            <a:rPr lang="vi-VN" dirty="0" err="1"/>
            <a:t>vụ</a:t>
          </a:r>
          <a:r>
            <a:rPr lang="vi-VN" dirty="0"/>
            <a:t> </a:t>
          </a:r>
          <a:r>
            <a:rPr lang="vi-VN" dirty="0" err="1"/>
            <a:t>Thành</a:t>
          </a:r>
          <a:r>
            <a:rPr lang="vi-VN" dirty="0"/>
            <a:t> </a:t>
          </a:r>
          <a:r>
            <a:rPr lang="vi-VN" dirty="0" err="1"/>
            <a:t>ủy</a:t>
          </a:r>
          <a:endParaRPr lang="en-US" dirty="0"/>
        </a:p>
      </dgm:t>
    </dgm:pt>
    <dgm:pt modelId="{69F6E6F4-8B19-4ACC-8086-765FC819B64F}" type="parTrans" cxnId="{75EB76AA-CC76-4074-A120-E99622B7E83D}">
      <dgm:prSet/>
      <dgm:spPr/>
      <dgm:t>
        <a:bodyPr/>
        <a:lstStyle/>
        <a:p>
          <a:endParaRPr lang="en-US"/>
        </a:p>
      </dgm:t>
    </dgm:pt>
    <dgm:pt modelId="{3732C9E9-90FE-4AB7-8239-D3C0D4B93AAB}" type="sibTrans" cxnId="{75EB76AA-CC76-4074-A120-E99622B7E83D}">
      <dgm:prSet/>
      <dgm:spPr/>
      <dgm:t>
        <a:bodyPr/>
        <a:lstStyle/>
        <a:p>
          <a:endParaRPr lang="en-US"/>
        </a:p>
      </dgm:t>
    </dgm:pt>
    <dgm:pt modelId="{B8DB8F6E-627B-44A4-AF33-460830FD4A57}">
      <dgm:prSet/>
      <dgm:spPr/>
      <dgm:t>
        <a:bodyPr/>
        <a:lstStyle/>
        <a:p>
          <a:r>
            <a:rPr lang="vi-VN"/>
            <a:t>3. Hướng dẫn số 20 của Ban Tuyên giáo Thành ủy </a:t>
          </a:r>
          <a:endParaRPr lang="en-US"/>
        </a:p>
      </dgm:t>
    </dgm:pt>
    <dgm:pt modelId="{F71034AD-23F3-4E29-8AA8-E7FA8E58F843}" type="parTrans" cxnId="{D16C9F1B-84C4-4BBF-B413-4E1584BED75F}">
      <dgm:prSet/>
      <dgm:spPr/>
      <dgm:t>
        <a:bodyPr/>
        <a:lstStyle/>
        <a:p>
          <a:endParaRPr lang="en-US"/>
        </a:p>
      </dgm:t>
    </dgm:pt>
    <dgm:pt modelId="{105D9CF4-2669-4BF2-B6C3-A16A6BA5298C}" type="sibTrans" cxnId="{D16C9F1B-84C4-4BBF-B413-4E1584BED75F}">
      <dgm:prSet/>
      <dgm:spPr/>
      <dgm:t>
        <a:bodyPr/>
        <a:lstStyle/>
        <a:p>
          <a:endParaRPr lang="en-US"/>
        </a:p>
      </dgm:t>
    </dgm:pt>
    <dgm:pt modelId="{5CD6F831-56BD-4AE7-B37D-ECC9640497D3}" type="pres">
      <dgm:prSet presAssocID="{3CED1AE2-2C13-4137-9C32-004B4EF0E651}" presName="linear" presStyleCnt="0">
        <dgm:presLayoutVars>
          <dgm:animLvl val="lvl"/>
          <dgm:resizeHandles val="exact"/>
        </dgm:presLayoutVars>
      </dgm:prSet>
      <dgm:spPr/>
    </dgm:pt>
    <dgm:pt modelId="{92C2FEDD-A68B-4873-A277-FAA1C1F59CA3}" type="pres">
      <dgm:prSet presAssocID="{06167C76-0CCF-4150-B0F8-97AD685157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16E252-28C5-4CB0-AF41-91ED5FFE4A9B}" type="pres">
      <dgm:prSet presAssocID="{4CD53F4C-F211-49DE-A674-2BE4A3745DBF}" presName="spacer" presStyleCnt="0"/>
      <dgm:spPr/>
    </dgm:pt>
    <dgm:pt modelId="{E04AD7D2-D07D-4889-9E25-B6F4957884B8}" type="pres">
      <dgm:prSet presAssocID="{4CD99EE0-9F8B-4824-991C-53D6853895F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A96290-F825-45A0-BBE4-3962E6D167F3}" type="pres">
      <dgm:prSet presAssocID="{3732C9E9-90FE-4AB7-8239-D3C0D4B93AAB}" presName="spacer" presStyleCnt="0"/>
      <dgm:spPr/>
    </dgm:pt>
    <dgm:pt modelId="{83C5170D-ABF5-4972-BEE2-F64957CF0A67}" type="pres">
      <dgm:prSet presAssocID="{B8DB8F6E-627B-44A4-AF33-460830FD4A5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498EE04-DE07-497F-8607-FB7A6AD2B6D2}" type="presOf" srcId="{B8DB8F6E-627B-44A4-AF33-460830FD4A57}" destId="{83C5170D-ABF5-4972-BEE2-F64957CF0A67}" srcOrd="0" destOrd="0" presId="urn:microsoft.com/office/officeart/2005/8/layout/vList2"/>
    <dgm:cxn modelId="{B31DDE12-F265-4A7D-9FD1-7E9578D18BBC}" type="presOf" srcId="{3CED1AE2-2C13-4137-9C32-004B4EF0E651}" destId="{5CD6F831-56BD-4AE7-B37D-ECC9640497D3}" srcOrd="0" destOrd="0" presId="urn:microsoft.com/office/officeart/2005/8/layout/vList2"/>
    <dgm:cxn modelId="{D16C9F1B-84C4-4BBF-B413-4E1584BED75F}" srcId="{3CED1AE2-2C13-4137-9C32-004B4EF0E651}" destId="{B8DB8F6E-627B-44A4-AF33-460830FD4A57}" srcOrd="2" destOrd="0" parTransId="{F71034AD-23F3-4E29-8AA8-E7FA8E58F843}" sibTransId="{105D9CF4-2669-4BF2-B6C3-A16A6BA5298C}"/>
    <dgm:cxn modelId="{4D92B25A-0396-433E-9276-68695A24D767}" type="presOf" srcId="{06167C76-0CCF-4150-B0F8-97AD68515742}" destId="{92C2FEDD-A68B-4873-A277-FAA1C1F59CA3}" srcOrd="0" destOrd="0" presId="urn:microsoft.com/office/officeart/2005/8/layout/vList2"/>
    <dgm:cxn modelId="{2CAD43A2-346F-4273-9F3B-5DDCD331F7FD}" type="presOf" srcId="{4CD99EE0-9F8B-4824-991C-53D6853895FC}" destId="{E04AD7D2-D07D-4889-9E25-B6F4957884B8}" srcOrd="0" destOrd="0" presId="urn:microsoft.com/office/officeart/2005/8/layout/vList2"/>
    <dgm:cxn modelId="{75EB76AA-CC76-4074-A120-E99622B7E83D}" srcId="{3CED1AE2-2C13-4137-9C32-004B4EF0E651}" destId="{4CD99EE0-9F8B-4824-991C-53D6853895FC}" srcOrd="1" destOrd="0" parTransId="{69F6E6F4-8B19-4ACC-8086-765FC819B64F}" sibTransId="{3732C9E9-90FE-4AB7-8239-D3C0D4B93AAB}"/>
    <dgm:cxn modelId="{38FD28B9-6D48-42CA-AF23-654C9228F70F}" srcId="{3CED1AE2-2C13-4137-9C32-004B4EF0E651}" destId="{06167C76-0CCF-4150-B0F8-97AD68515742}" srcOrd="0" destOrd="0" parTransId="{179A5D8D-38A8-4567-A804-A94900BE21E1}" sibTransId="{4CD53F4C-F211-49DE-A674-2BE4A3745DBF}"/>
    <dgm:cxn modelId="{DB608F3C-2B63-4C30-8A90-892B9C4FF3CB}" type="presParOf" srcId="{5CD6F831-56BD-4AE7-B37D-ECC9640497D3}" destId="{92C2FEDD-A68B-4873-A277-FAA1C1F59CA3}" srcOrd="0" destOrd="0" presId="urn:microsoft.com/office/officeart/2005/8/layout/vList2"/>
    <dgm:cxn modelId="{3376D6BB-7D74-4020-98CE-B3B7E9D40705}" type="presParOf" srcId="{5CD6F831-56BD-4AE7-B37D-ECC9640497D3}" destId="{B516E252-28C5-4CB0-AF41-91ED5FFE4A9B}" srcOrd="1" destOrd="0" presId="urn:microsoft.com/office/officeart/2005/8/layout/vList2"/>
    <dgm:cxn modelId="{9DF875CF-2072-4A6F-904A-033FD0C13118}" type="presParOf" srcId="{5CD6F831-56BD-4AE7-B37D-ECC9640497D3}" destId="{E04AD7D2-D07D-4889-9E25-B6F4957884B8}" srcOrd="2" destOrd="0" presId="urn:microsoft.com/office/officeart/2005/8/layout/vList2"/>
    <dgm:cxn modelId="{79AF8E36-B93F-46E1-AB95-9F87AEA1E3E2}" type="presParOf" srcId="{5CD6F831-56BD-4AE7-B37D-ECC9640497D3}" destId="{BAA96290-F825-45A0-BBE4-3962E6D167F3}" srcOrd="3" destOrd="0" presId="urn:microsoft.com/office/officeart/2005/8/layout/vList2"/>
    <dgm:cxn modelId="{8BFBDE33-F567-47F0-B176-6510B13A9B38}" type="presParOf" srcId="{5CD6F831-56BD-4AE7-B37D-ECC9640497D3}" destId="{83C5170D-ABF5-4972-BEE2-F64957CF0A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69676-3B85-49CF-B004-ADA9229FE7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AC1938-9756-4082-BC34-0DCA5D5EC62B}">
      <dgm:prSet/>
      <dgm:spPr/>
      <dgm:t>
        <a:bodyPr/>
        <a:lstStyle/>
        <a:p>
          <a:r>
            <a:rPr lang="vi-VN" b="1" dirty="0"/>
            <a:t>1.</a:t>
          </a:r>
          <a:r>
            <a:rPr lang="vi-VN" dirty="0"/>
            <a:t> </a:t>
          </a:r>
          <a:r>
            <a:rPr lang="vi-VN" dirty="0" err="1"/>
            <a:t>Lịch</a:t>
          </a:r>
          <a:r>
            <a:rPr lang="vi-VN" dirty="0"/>
            <a:t> </a:t>
          </a:r>
          <a:r>
            <a:rPr lang="vi-VN" dirty="0" err="1"/>
            <a:t>sử</a:t>
          </a:r>
          <a:r>
            <a:rPr lang="vi-VN" dirty="0"/>
            <a:t> </a:t>
          </a:r>
          <a:r>
            <a:rPr lang="vi-VN" dirty="0" err="1"/>
            <a:t>Đảng</a:t>
          </a:r>
          <a:r>
            <a:rPr lang="vi-VN" dirty="0"/>
            <a:t> </a:t>
          </a:r>
          <a:r>
            <a:rPr lang="vi-VN" dirty="0" err="1"/>
            <a:t>bộ</a:t>
          </a:r>
          <a:endParaRPr lang="en-US" dirty="0"/>
        </a:p>
      </dgm:t>
    </dgm:pt>
    <dgm:pt modelId="{2BA9ABE0-62EC-434F-985E-150B2BC4269F}" type="parTrans" cxnId="{B3537EC6-B5B2-4D05-B90D-6CCDB5D2AA04}">
      <dgm:prSet/>
      <dgm:spPr/>
      <dgm:t>
        <a:bodyPr/>
        <a:lstStyle/>
        <a:p>
          <a:endParaRPr lang="en-US"/>
        </a:p>
      </dgm:t>
    </dgm:pt>
    <dgm:pt modelId="{C9ADE161-10B1-405F-BF48-DD020DFD090F}" type="sibTrans" cxnId="{B3537EC6-B5B2-4D05-B90D-6CCDB5D2AA04}">
      <dgm:prSet/>
      <dgm:spPr/>
      <dgm:t>
        <a:bodyPr/>
        <a:lstStyle/>
        <a:p>
          <a:endParaRPr lang="en-US"/>
        </a:p>
      </dgm:t>
    </dgm:pt>
    <dgm:pt modelId="{A0B276B8-A0FB-478E-BDE5-E1A997518642}">
      <dgm:prSet/>
      <dgm:spPr/>
      <dgm:t>
        <a:bodyPr/>
        <a:lstStyle/>
        <a:p>
          <a:r>
            <a:rPr lang="vi-VN" b="1" dirty="0"/>
            <a:t>2.</a:t>
          </a:r>
          <a:r>
            <a:rPr lang="vi-VN" dirty="0"/>
            <a:t> </a:t>
          </a:r>
          <a:r>
            <a:rPr lang="vi-VN" dirty="0" err="1"/>
            <a:t>Truyền</a:t>
          </a:r>
          <a:r>
            <a:rPr lang="vi-VN" dirty="0"/>
            <a:t> </a:t>
          </a:r>
          <a:r>
            <a:rPr lang="vi-VN" dirty="0" err="1"/>
            <a:t>thống</a:t>
          </a:r>
          <a:r>
            <a:rPr lang="vi-VN" dirty="0"/>
            <a:t> </a:t>
          </a:r>
          <a:r>
            <a:rPr lang="vi-VN" dirty="0" err="1"/>
            <a:t>của</a:t>
          </a:r>
          <a:r>
            <a:rPr lang="vi-VN" dirty="0"/>
            <a:t> </a:t>
          </a:r>
          <a:r>
            <a:rPr lang="vi-VN" dirty="0" err="1"/>
            <a:t>Đảng</a:t>
          </a:r>
          <a:r>
            <a:rPr lang="vi-VN" dirty="0"/>
            <a:t> </a:t>
          </a:r>
          <a:r>
            <a:rPr lang="vi-VN" dirty="0" err="1"/>
            <a:t>bộ</a:t>
          </a:r>
          <a:r>
            <a:rPr lang="vi-VN" dirty="0"/>
            <a:t>, cơ quan</a:t>
          </a:r>
          <a:endParaRPr lang="en-US" dirty="0"/>
        </a:p>
      </dgm:t>
    </dgm:pt>
    <dgm:pt modelId="{EAC7BDCA-DD84-4F28-AF92-D4977DF51A2B}" type="parTrans" cxnId="{6A6B0EB3-D28E-429C-B2C2-05424DC972FA}">
      <dgm:prSet/>
      <dgm:spPr/>
      <dgm:t>
        <a:bodyPr/>
        <a:lstStyle/>
        <a:p>
          <a:endParaRPr lang="en-US"/>
        </a:p>
      </dgm:t>
    </dgm:pt>
    <dgm:pt modelId="{A878E0C9-C095-489D-B76F-471B4794EDF2}" type="sibTrans" cxnId="{6A6B0EB3-D28E-429C-B2C2-05424DC972FA}">
      <dgm:prSet/>
      <dgm:spPr/>
      <dgm:t>
        <a:bodyPr/>
        <a:lstStyle/>
        <a:p>
          <a:endParaRPr lang="en-US"/>
        </a:p>
      </dgm:t>
    </dgm:pt>
    <dgm:pt modelId="{838DF675-9FFB-44F5-9CC9-DB65A59EC49F}">
      <dgm:prSet/>
      <dgm:spPr/>
      <dgm:t>
        <a:bodyPr/>
        <a:lstStyle/>
        <a:p>
          <a:r>
            <a:rPr lang="vi-VN" b="1" dirty="0"/>
            <a:t>3.</a:t>
          </a:r>
          <a:r>
            <a:rPr lang="vi-VN" dirty="0"/>
            <a:t> </a:t>
          </a:r>
          <a:r>
            <a:rPr lang="vi-VN" dirty="0">
              <a:solidFill>
                <a:srgbClr val="C00000"/>
              </a:solidFill>
            </a:rPr>
            <a:t>Biên niên </a:t>
          </a:r>
          <a:r>
            <a:rPr lang="vi-VN" dirty="0" err="1">
              <a:solidFill>
                <a:srgbClr val="C00000"/>
              </a:solidFill>
            </a:rPr>
            <a:t>sự</a:t>
          </a:r>
          <a:r>
            <a:rPr lang="vi-VN" dirty="0">
              <a:solidFill>
                <a:srgbClr val="C00000"/>
              </a:solidFill>
            </a:rPr>
            <a:t> </a:t>
          </a:r>
          <a:r>
            <a:rPr lang="vi-VN" dirty="0" err="1">
              <a:solidFill>
                <a:srgbClr val="C00000"/>
              </a:solidFill>
            </a:rPr>
            <a:t>kiện</a:t>
          </a:r>
          <a:r>
            <a:rPr lang="vi-VN" dirty="0">
              <a:solidFill>
                <a:srgbClr val="C00000"/>
              </a:solidFill>
            </a:rPr>
            <a:t> </a:t>
          </a:r>
          <a:r>
            <a:rPr lang="vi-VN" dirty="0" err="1">
              <a:solidFill>
                <a:srgbClr val="C00000"/>
              </a:solidFill>
            </a:rPr>
            <a:t>Lịch</a:t>
          </a:r>
          <a:r>
            <a:rPr lang="vi-VN" dirty="0">
              <a:solidFill>
                <a:srgbClr val="C00000"/>
              </a:solidFill>
            </a:rPr>
            <a:t> </a:t>
          </a:r>
          <a:r>
            <a:rPr lang="vi-VN" dirty="0" err="1">
              <a:solidFill>
                <a:srgbClr val="C00000"/>
              </a:solidFill>
            </a:rPr>
            <a:t>sử</a:t>
          </a:r>
          <a:r>
            <a:rPr lang="vi-VN" dirty="0">
              <a:solidFill>
                <a:srgbClr val="C00000"/>
              </a:solidFill>
            </a:rPr>
            <a:t> </a:t>
          </a:r>
          <a:r>
            <a:rPr lang="vi-VN" dirty="0" err="1">
              <a:solidFill>
                <a:srgbClr val="C00000"/>
              </a:solidFill>
            </a:rPr>
            <a:t>Đảng</a:t>
          </a:r>
          <a:r>
            <a:rPr lang="vi-VN" dirty="0">
              <a:solidFill>
                <a:srgbClr val="C00000"/>
              </a:solidFill>
            </a:rPr>
            <a:t> </a:t>
          </a:r>
          <a:r>
            <a:rPr lang="vi-VN" dirty="0" err="1">
              <a:solidFill>
                <a:srgbClr val="C00000"/>
              </a:solidFill>
            </a:rPr>
            <a:t>bộ</a:t>
          </a:r>
          <a:endParaRPr lang="en-US" dirty="0">
            <a:solidFill>
              <a:srgbClr val="C00000"/>
            </a:solidFill>
          </a:endParaRPr>
        </a:p>
      </dgm:t>
    </dgm:pt>
    <dgm:pt modelId="{36768820-F25E-4891-81C0-94CEB483F5B4}" type="parTrans" cxnId="{CC9AAA6F-5D92-4B43-8244-8F845899DCC5}">
      <dgm:prSet/>
      <dgm:spPr/>
      <dgm:t>
        <a:bodyPr/>
        <a:lstStyle/>
        <a:p>
          <a:endParaRPr lang="en-US"/>
        </a:p>
      </dgm:t>
    </dgm:pt>
    <dgm:pt modelId="{CD275068-538C-4A81-879B-F35B99777A2A}" type="sibTrans" cxnId="{CC9AAA6F-5D92-4B43-8244-8F845899DCC5}">
      <dgm:prSet/>
      <dgm:spPr/>
      <dgm:t>
        <a:bodyPr/>
        <a:lstStyle/>
        <a:p>
          <a:endParaRPr lang="en-US"/>
        </a:p>
      </dgm:t>
    </dgm:pt>
    <dgm:pt modelId="{F592D463-9D51-407A-82C8-13EF3F2B1C38}">
      <dgm:prSet/>
      <dgm:spPr/>
      <dgm:t>
        <a:bodyPr/>
        <a:lstStyle/>
        <a:p>
          <a:r>
            <a:rPr lang="vi-VN" b="1"/>
            <a:t>4.</a:t>
          </a:r>
          <a:r>
            <a:rPr lang="vi-VN"/>
            <a:t> Văn kiện Đảng bộ</a:t>
          </a:r>
          <a:endParaRPr lang="en-US"/>
        </a:p>
      </dgm:t>
    </dgm:pt>
    <dgm:pt modelId="{286C105E-0101-4F31-AFE7-F9E279C19649}" type="parTrans" cxnId="{40555102-7739-45CF-BC67-02B70F81BC66}">
      <dgm:prSet/>
      <dgm:spPr/>
      <dgm:t>
        <a:bodyPr/>
        <a:lstStyle/>
        <a:p>
          <a:endParaRPr lang="en-US"/>
        </a:p>
      </dgm:t>
    </dgm:pt>
    <dgm:pt modelId="{5BECDFD9-1F0A-4820-813E-1A675133F117}" type="sibTrans" cxnId="{40555102-7739-45CF-BC67-02B70F81BC66}">
      <dgm:prSet/>
      <dgm:spPr/>
      <dgm:t>
        <a:bodyPr/>
        <a:lstStyle/>
        <a:p>
          <a:endParaRPr lang="en-US"/>
        </a:p>
      </dgm:t>
    </dgm:pt>
    <dgm:pt modelId="{234889F3-903E-4645-AA7A-EF44DAB54E38}">
      <dgm:prSet/>
      <dgm:spPr/>
      <dgm:t>
        <a:bodyPr/>
        <a:lstStyle/>
        <a:p>
          <a:r>
            <a:rPr lang="vi-VN" b="1"/>
            <a:t>5.</a:t>
          </a:r>
          <a:r>
            <a:rPr lang="vi-VN"/>
            <a:t> Kỷ yếu Đảng bộ</a:t>
          </a:r>
          <a:endParaRPr lang="en-US"/>
        </a:p>
      </dgm:t>
    </dgm:pt>
    <dgm:pt modelId="{28A02D64-C593-49A6-88C6-64E469A94F22}" type="parTrans" cxnId="{10D96877-9167-4BCC-8EA1-14C2733C0EED}">
      <dgm:prSet/>
      <dgm:spPr/>
      <dgm:t>
        <a:bodyPr/>
        <a:lstStyle/>
        <a:p>
          <a:endParaRPr lang="en-US"/>
        </a:p>
      </dgm:t>
    </dgm:pt>
    <dgm:pt modelId="{25F66705-9B17-4C37-B264-AB9D07D4C536}" type="sibTrans" cxnId="{10D96877-9167-4BCC-8EA1-14C2733C0EED}">
      <dgm:prSet/>
      <dgm:spPr/>
      <dgm:t>
        <a:bodyPr/>
        <a:lstStyle/>
        <a:p>
          <a:endParaRPr lang="en-US"/>
        </a:p>
      </dgm:t>
    </dgm:pt>
    <dgm:pt modelId="{EE21CB23-047F-48D5-8023-D1D11582AEA2}">
      <dgm:prSet/>
      <dgm:spPr/>
      <dgm:t>
        <a:bodyPr/>
        <a:lstStyle/>
        <a:p>
          <a:r>
            <a:rPr lang="vi-VN" b="1"/>
            <a:t>6.</a:t>
          </a:r>
          <a:r>
            <a:rPr lang="vi-VN"/>
            <a:t> Chuyên đề lịch sử </a:t>
          </a:r>
          <a:endParaRPr lang="en-US"/>
        </a:p>
      </dgm:t>
    </dgm:pt>
    <dgm:pt modelId="{2FE7D1BE-CA57-4C63-83EE-6E0F3B3B75AF}" type="parTrans" cxnId="{10876BA7-7293-43D3-A33B-EAF8BCEDFD38}">
      <dgm:prSet/>
      <dgm:spPr/>
      <dgm:t>
        <a:bodyPr/>
        <a:lstStyle/>
        <a:p>
          <a:endParaRPr lang="en-US"/>
        </a:p>
      </dgm:t>
    </dgm:pt>
    <dgm:pt modelId="{DEA53900-529C-4BAB-B9BB-537364EF51BC}" type="sibTrans" cxnId="{10876BA7-7293-43D3-A33B-EAF8BCEDFD38}">
      <dgm:prSet/>
      <dgm:spPr/>
      <dgm:t>
        <a:bodyPr/>
        <a:lstStyle/>
        <a:p>
          <a:endParaRPr lang="en-US"/>
        </a:p>
      </dgm:t>
    </dgm:pt>
    <dgm:pt modelId="{AF91CCB1-84DB-417F-A48A-96DD5E1AC35B}" type="pres">
      <dgm:prSet presAssocID="{33769676-3B85-49CF-B004-ADA9229FE798}" presName="diagram" presStyleCnt="0">
        <dgm:presLayoutVars>
          <dgm:dir/>
          <dgm:resizeHandles val="exact"/>
        </dgm:presLayoutVars>
      </dgm:prSet>
      <dgm:spPr/>
    </dgm:pt>
    <dgm:pt modelId="{03D28AE9-BA2F-4DF5-8494-1C1841483C8A}" type="pres">
      <dgm:prSet presAssocID="{62AC1938-9756-4082-BC34-0DCA5D5EC62B}" presName="node" presStyleLbl="node1" presStyleIdx="0" presStyleCnt="6">
        <dgm:presLayoutVars>
          <dgm:bulletEnabled val="1"/>
        </dgm:presLayoutVars>
      </dgm:prSet>
      <dgm:spPr/>
    </dgm:pt>
    <dgm:pt modelId="{ADCE101F-AE16-452D-AE5E-7787D93E25D7}" type="pres">
      <dgm:prSet presAssocID="{C9ADE161-10B1-405F-BF48-DD020DFD090F}" presName="sibTrans" presStyleCnt="0"/>
      <dgm:spPr/>
    </dgm:pt>
    <dgm:pt modelId="{0C17EEFD-7857-4733-B4F3-042761092486}" type="pres">
      <dgm:prSet presAssocID="{A0B276B8-A0FB-478E-BDE5-E1A997518642}" presName="node" presStyleLbl="node1" presStyleIdx="1" presStyleCnt="6">
        <dgm:presLayoutVars>
          <dgm:bulletEnabled val="1"/>
        </dgm:presLayoutVars>
      </dgm:prSet>
      <dgm:spPr/>
    </dgm:pt>
    <dgm:pt modelId="{0423CA07-A508-435C-8B38-910D0FB2F7D8}" type="pres">
      <dgm:prSet presAssocID="{A878E0C9-C095-489D-B76F-471B4794EDF2}" presName="sibTrans" presStyleCnt="0"/>
      <dgm:spPr/>
    </dgm:pt>
    <dgm:pt modelId="{3B1B8EF3-A92A-4134-BF47-8759EACACCB5}" type="pres">
      <dgm:prSet presAssocID="{838DF675-9FFB-44F5-9CC9-DB65A59EC49F}" presName="node" presStyleLbl="node1" presStyleIdx="2" presStyleCnt="6">
        <dgm:presLayoutVars>
          <dgm:bulletEnabled val="1"/>
        </dgm:presLayoutVars>
      </dgm:prSet>
      <dgm:spPr/>
    </dgm:pt>
    <dgm:pt modelId="{D6D234D4-B934-450F-9C30-B35835C0CDCB}" type="pres">
      <dgm:prSet presAssocID="{CD275068-538C-4A81-879B-F35B99777A2A}" presName="sibTrans" presStyleCnt="0"/>
      <dgm:spPr/>
    </dgm:pt>
    <dgm:pt modelId="{B9AE25FA-FEF3-4073-9E0E-DD76489F186A}" type="pres">
      <dgm:prSet presAssocID="{F592D463-9D51-407A-82C8-13EF3F2B1C38}" presName="node" presStyleLbl="node1" presStyleIdx="3" presStyleCnt="6">
        <dgm:presLayoutVars>
          <dgm:bulletEnabled val="1"/>
        </dgm:presLayoutVars>
      </dgm:prSet>
      <dgm:spPr/>
    </dgm:pt>
    <dgm:pt modelId="{8DE7F35C-0384-489D-8889-7210B8C609CB}" type="pres">
      <dgm:prSet presAssocID="{5BECDFD9-1F0A-4820-813E-1A675133F117}" presName="sibTrans" presStyleCnt="0"/>
      <dgm:spPr/>
    </dgm:pt>
    <dgm:pt modelId="{1954DE5A-0107-4ACA-88AD-32BE535B48A2}" type="pres">
      <dgm:prSet presAssocID="{234889F3-903E-4645-AA7A-EF44DAB54E38}" presName="node" presStyleLbl="node1" presStyleIdx="4" presStyleCnt="6">
        <dgm:presLayoutVars>
          <dgm:bulletEnabled val="1"/>
        </dgm:presLayoutVars>
      </dgm:prSet>
      <dgm:spPr/>
    </dgm:pt>
    <dgm:pt modelId="{4F0A8AD3-45CC-4A3D-93A2-33DC9430BB13}" type="pres">
      <dgm:prSet presAssocID="{25F66705-9B17-4C37-B264-AB9D07D4C536}" presName="sibTrans" presStyleCnt="0"/>
      <dgm:spPr/>
    </dgm:pt>
    <dgm:pt modelId="{081351E5-E6EE-41FF-8E8C-10ABC3FB4F26}" type="pres">
      <dgm:prSet presAssocID="{EE21CB23-047F-48D5-8023-D1D11582AEA2}" presName="node" presStyleLbl="node1" presStyleIdx="5" presStyleCnt="6">
        <dgm:presLayoutVars>
          <dgm:bulletEnabled val="1"/>
        </dgm:presLayoutVars>
      </dgm:prSet>
      <dgm:spPr/>
    </dgm:pt>
  </dgm:ptLst>
  <dgm:cxnLst>
    <dgm:cxn modelId="{40555102-7739-45CF-BC67-02B70F81BC66}" srcId="{33769676-3B85-49CF-B004-ADA9229FE798}" destId="{F592D463-9D51-407A-82C8-13EF3F2B1C38}" srcOrd="3" destOrd="0" parTransId="{286C105E-0101-4F31-AFE7-F9E279C19649}" sibTransId="{5BECDFD9-1F0A-4820-813E-1A675133F117}"/>
    <dgm:cxn modelId="{749ED50D-08A8-4280-8F03-5CB4D58C671C}" type="presOf" srcId="{838DF675-9FFB-44F5-9CC9-DB65A59EC49F}" destId="{3B1B8EF3-A92A-4134-BF47-8759EACACCB5}" srcOrd="0" destOrd="0" presId="urn:microsoft.com/office/officeart/2005/8/layout/default"/>
    <dgm:cxn modelId="{0BDE8D14-5598-4DAC-B159-11C6CD379B6F}" type="presOf" srcId="{33769676-3B85-49CF-B004-ADA9229FE798}" destId="{AF91CCB1-84DB-417F-A48A-96DD5E1AC35B}" srcOrd="0" destOrd="0" presId="urn:microsoft.com/office/officeart/2005/8/layout/default"/>
    <dgm:cxn modelId="{E36D6322-AE5E-4842-B341-E48F0B7D9DAB}" type="presOf" srcId="{A0B276B8-A0FB-478E-BDE5-E1A997518642}" destId="{0C17EEFD-7857-4733-B4F3-042761092486}" srcOrd="0" destOrd="0" presId="urn:microsoft.com/office/officeart/2005/8/layout/default"/>
    <dgm:cxn modelId="{92163C2F-E8D9-42EE-B7EF-BFB4869171BE}" type="presOf" srcId="{234889F3-903E-4645-AA7A-EF44DAB54E38}" destId="{1954DE5A-0107-4ACA-88AD-32BE535B48A2}" srcOrd="0" destOrd="0" presId="urn:microsoft.com/office/officeart/2005/8/layout/default"/>
    <dgm:cxn modelId="{915AF066-B749-401B-A0D7-263AE3BA455B}" type="presOf" srcId="{EE21CB23-047F-48D5-8023-D1D11582AEA2}" destId="{081351E5-E6EE-41FF-8E8C-10ABC3FB4F26}" srcOrd="0" destOrd="0" presId="urn:microsoft.com/office/officeart/2005/8/layout/default"/>
    <dgm:cxn modelId="{CC9AAA6F-5D92-4B43-8244-8F845899DCC5}" srcId="{33769676-3B85-49CF-B004-ADA9229FE798}" destId="{838DF675-9FFB-44F5-9CC9-DB65A59EC49F}" srcOrd="2" destOrd="0" parTransId="{36768820-F25E-4891-81C0-94CEB483F5B4}" sibTransId="{CD275068-538C-4A81-879B-F35B99777A2A}"/>
    <dgm:cxn modelId="{AAF2E175-2754-439B-8DDF-EEC45EEB379C}" type="presOf" srcId="{F592D463-9D51-407A-82C8-13EF3F2B1C38}" destId="{B9AE25FA-FEF3-4073-9E0E-DD76489F186A}" srcOrd="0" destOrd="0" presId="urn:microsoft.com/office/officeart/2005/8/layout/default"/>
    <dgm:cxn modelId="{10D96877-9167-4BCC-8EA1-14C2733C0EED}" srcId="{33769676-3B85-49CF-B004-ADA9229FE798}" destId="{234889F3-903E-4645-AA7A-EF44DAB54E38}" srcOrd="4" destOrd="0" parTransId="{28A02D64-C593-49A6-88C6-64E469A94F22}" sibTransId="{25F66705-9B17-4C37-B264-AB9D07D4C536}"/>
    <dgm:cxn modelId="{ED0652A4-16C3-4733-8181-DA9E51676FB9}" type="presOf" srcId="{62AC1938-9756-4082-BC34-0DCA5D5EC62B}" destId="{03D28AE9-BA2F-4DF5-8494-1C1841483C8A}" srcOrd="0" destOrd="0" presId="urn:microsoft.com/office/officeart/2005/8/layout/default"/>
    <dgm:cxn modelId="{10876BA7-7293-43D3-A33B-EAF8BCEDFD38}" srcId="{33769676-3B85-49CF-B004-ADA9229FE798}" destId="{EE21CB23-047F-48D5-8023-D1D11582AEA2}" srcOrd="5" destOrd="0" parTransId="{2FE7D1BE-CA57-4C63-83EE-6E0F3B3B75AF}" sibTransId="{DEA53900-529C-4BAB-B9BB-537364EF51BC}"/>
    <dgm:cxn modelId="{6A6B0EB3-D28E-429C-B2C2-05424DC972FA}" srcId="{33769676-3B85-49CF-B004-ADA9229FE798}" destId="{A0B276B8-A0FB-478E-BDE5-E1A997518642}" srcOrd="1" destOrd="0" parTransId="{EAC7BDCA-DD84-4F28-AF92-D4977DF51A2B}" sibTransId="{A878E0C9-C095-489D-B76F-471B4794EDF2}"/>
    <dgm:cxn modelId="{B3537EC6-B5B2-4D05-B90D-6CCDB5D2AA04}" srcId="{33769676-3B85-49CF-B004-ADA9229FE798}" destId="{62AC1938-9756-4082-BC34-0DCA5D5EC62B}" srcOrd="0" destOrd="0" parTransId="{2BA9ABE0-62EC-434F-985E-150B2BC4269F}" sibTransId="{C9ADE161-10B1-405F-BF48-DD020DFD090F}"/>
    <dgm:cxn modelId="{54D252CE-1D8C-4A07-A604-F23C79F8A296}" type="presParOf" srcId="{AF91CCB1-84DB-417F-A48A-96DD5E1AC35B}" destId="{03D28AE9-BA2F-4DF5-8494-1C1841483C8A}" srcOrd="0" destOrd="0" presId="urn:microsoft.com/office/officeart/2005/8/layout/default"/>
    <dgm:cxn modelId="{8D29DBC4-0DCE-402E-816B-E9BAEA8B5620}" type="presParOf" srcId="{AF91CCB1-84DB-417F-A48A-96DD5E1AC35B}" destId="{ADCE101F-AE16-452D-AE5E-7787D93E25D7}" srcOrd="1" destOrd="0" presId="urn:microsoft.com/office/officeart/2005/8/layout/default"/>
    <dgm:cxn modelId="{9CF16899-070F-41AA-AF62-E97DBA820033}" type="presParOf" srcId="{AF91CCB1-84DB-417F-A48A-96DD5E1AC35B}" destId="{0C17EEFD-7857-4733-B4F3-042761092486}" srcOrd="2" destOrd="0" presId="urn:microsoft.com/office/officeart/2005/8/layout/default"/>
    <dgm:cxn modelId="{217B6E87-58A5-45AD-8607-929DCE11FD29}" type="presParOf" srcId="{AF91CCB1-84DB-417F-A48A-96DD5E1AC35B}" destId="{0423CA07-A508-435C-8B38-910D0FB2F7D8}" srcOrd="3" destOrd="0" presId="urn:microsoft.com/office/officeart/2005/8/layout/default"/>
    <dgm:cxn modelId="{C5972090-BC55-4D55-8E11-752E8F9CDF4E}" type="presParOf" srcId="{AF91CCB1-84DB-417F-A48A-96DD5E1AC35B}" destId="{3B1B8EF3-A92A-4134-BF47-8759EACACCB5}" srcOrd="4" destOrd="0" presId="urn:microsoft.com/office/officeart/2005/8/layout/default"/>
    <dgm:cxn modelId="{427F3EEF-15D8-45DE-8B99-8299C940E7CF}" type="presParOf" srcId="{AF91CCB1-84DB-417F-A48A-96DD5E1AC35B}" destId="{D6D234D4-B934-450F-9C30-B35835C0CDCB}" srcOrd="5" destOrd="0" presId="urn:microsoft.com/office/officeart/2005/8/layout/default"/>
    <dgm:cxn modelId="{15187A60-7B3D-4487-81BE-3F03BD717B00}" type="presParOf" srcId="{AF91CCB1-84DB-417F-A48A-96DD5E1AC35B}" destId="{B9AE25FA-FEF3-4073-9E0E-DD76489F186A}" srcOrd="6" destOrd="0" presId="urn:microsoft.com/office/officeart/2005/8/layout/default"/>
    <dgm:cxn modelId="{93E8455E-0C54-4E7B-B463-5C720AA14091}" type="presParOf" srcId="{AF91CCB1-84DB-417F-A48A-96DD5E1AC35B}" destId="{8DE7F35C-0384-489D-8889-7210B8C609CB}" srcOrd="7" destOrd="0" presId="urn:microsoft.com/office/officeart/2005/8/layout/default"/>
    <dgm:cxn modelId="{AD50610B-21DA-4169-89CB-35632C568CEB}" type="presParOf" srcId="{AF91CCB1-84DB-417F-A48A-96DD5E1AC35B}" destId="{1954DE5A-0107-4ACA-88AD-32BE535B48A2}" srcOrd="8" destOrd="0" presId="urn:microsoft.com/office/officeart/2005/8/layout/default"/>
    <dgm:cxn modelId="{E2126841-53C9-4654-A1CE-1C3B810C48FC}" type="presParOf" srcId="{AF91CCB1-84DB-417F-A48A-96DD5E1AC35B}" destId="{4F0A8AD3-45CC-4A3D-93A2-33DC9430BB13}" srcOrd="9" destOrd="0" presId="urn:microsoft.com/office/officeart/2005/8/layout/default"/>
    <dgm:cxn modelId="{8EE534E4-C900-4BB3-B8E4-18C82F17AF03}" type="presParOf" srcId="{AF91CCB1-84DB-417F-A48A-96DD5E1AC35B}" destId="{081351E5-E6EE-41FF-8E8C-10ABC3FB4F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3018AE-FAB2-4BF8-9003-5EC85E94F81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DBFB43B-C336-44A4-B6DE-2F1D68B37424}">
      <dgm:prSet/>
      <dgm:spPr/>
      <dgm:t>
        <a:bodyPr/>
        <a:lstStyle/>
        <a:p>
          <a:r>
            <a:rPr lang="vi-VN" b="1" dirty="0"/>
            <a:t>1. </a:t>
          </a:r>
          <a:r>
            <a:rPr lang="vi-VN" b="1" dirty="0" err="1"/>
            <a:t>Sự</a:t>
          </a:r>
          <a:r>
            <a:rPr lang="vi-VN" b="1" dirty="0"/>
            <a:t> </a:t>
          </a:r>
          <a:r>
            <a:rPr lang="vi-VN" b="1" dirty="0" err="1"/>
            <a:t>lãnh</a:t>
          </a:r>
          <a:r>
            <a:rPr lang="vi-VN" b="1" dirty="0"/>
            <a:t> </a:t>
          </a:r>
          <a:r>
            <a:rPr lang="vi-VN" b="1" dirty="0" err="1"/>
            <a:t>đạo</a:t>
          </a:r>
          <a:r>
            <a:rPr lang="vi-VN" b="1" dirty="0"/>
            <a:t>, </a:t>
          </a:r>
          <a:r>
            <a:rPr lang="vi-VN" b="1" dirty="0" err="1"/>
            <a:t>chỉ</a:t>
          </a:r>
          <a:r>
            <a:rPr lang="vi-VN" b="1" dirty="0"/>
            <a:t> </a:t>
          </a:r>
          <a:r>
            <a:rPr lang="vi-VN" b="1" dirty="0" err="1"/>
            <a:t>đạo</a:t>
          </a:r>
          <a:r>
            <a:rPr lang="vi-VN" b="1" dirty="0"/>
            <a:t> </a:t>
          </a:r>
          <a:r>
            <a:rPr lang="vi-VN" b="1" dirty="0" err="1"/>
            <a:t>của</a:t>
          </a:r>
          <a:r>
            <a:rPr lang="vi-VN" b="1" dirty="0"/>
            <a:t> </a:t>
          </a:r>
          <a:r>
            <a:rPr lang="vi-VN" b="1" dirty="0" err="1"/>
            <a:t>cấp</a:t>
          </a:r>
          <a:r>
            <a:rPr lang="vi-VN" b="1" dirty="0"/>
            <a:t> </a:t>
          </a:r>
          <a:r>
            <a:rPr lang="vi-VN" b="1" dirty="0" err="1"/>
            <a:t>ủy</a:t>
          </a:r>
          <a:r>
            <a:rPr lang="vi-VN" b="1" dirty="0"/>
            <a:t> </a:t>
          </a:r>
          <a:r>
            <a:rPr lang="vi-VN" b="1" dirty="0" err="1"/>
            <a:t>Đảng</a:t>
          </a:r>
          <a:endParaRPr lang="en-US" dirty="0"/>
        </a:p>
      </dgm:t>
    </dgm:pt>
    <dgm:pt modelId="{CFC2C7DC-F5E1-493D-B355-EEA6B9271C86}" type="parTrans" cxnId="{2EC4DEDF-6A87-48FA-A59C-BC0C32F966AA}">
      <dgm:prSet/>
      <dgm:spPr/>
      <dgm:t>
        <a:bodyPr/>
        <a:lstStyle/>
        <a:p>
          <a:endParaRPr lang="en-US"/>
        </a:p>
      </dgm:t>
    </dgm:pt>
    <dgm:pt modelId="{B5CEA90E-34D0-4F82-8E26-74177EDE04D6}" type="sibTrans" cxnId="{2EC4DEDF-6A87-48FA-A59C-BC0C32F966AA}">
      <dgm:prSet/>
      <dgm:spPr/>
      <dgm:t>
        <a:bodyPr/>
        <a:lstStyle/>
        <a:p>
          <a:endParaRPr lang="en-US"/>
        </a:p>
      </dgm:t>
    </dgm:pt>
    <dgm:pt modelId="{9D556F55-6DE3-492B-BAA5-50F7FD94944D}">
      <dgm:prSet/>
      <dgm:spPr/>
      <dgm:t>
        <a:bodyPr/>
        <a:lstStyle/>
        <a:p>
          <a:r>
            <a:rPr lang="vi-VN" b="1"/>
            <a:t>2. Xây dựng Kế hoạch, nhân sự thực hiện</a:t>
          </a:r>
          <a:endParaRPr lang="en-US"/>
        </a:p>
      </dgm:t>
    </dgm:pt>
    <dgm:pt modelId="{1FABDBD0-444B-454B-A12F-F41B3C4F5982}" type="parTrans" cxnId="{EC271EB9-EA92-4DDC-8B71-B8A39467412D}">
      <dgm:prSet/>
      <dgm:spPr/>
      <dgm:t>
        <a:bodyPr/>
        <a:lstStyle/>
        <a:p>
          <a:endParaRPr lang="en-US"/>
        </a:p>
      </dgm:t>
    </dgm:pt>
    <dgm:pt modelId="{2B8D7FA8-1C2C-42A7-AD3D-7B9F8AF16D66}" type="sibTrans" cxnId="{EC271EB9-EA92-4DDC-8B71-B8A39467412D}">
      <dgm:prSet/>
      <dgm:spPr/>
      <dgm:t>
        <a:bodyPr/>
        <a:lstStyle/>
        <a:p>
          <a:endParaRPr lang="en-US"/>
        </a:p>
      </dgm:t>
    </dgm:pt>
    <dgm:pt modelId="{1F2901D4-C8E4-47B2-B53F-09275BCF1CCC}">
      <dgm:prSet/>
      <dgm:spPr/>
      <dgm:t>
        <a:bodyPr/>
        <a:lstStyle/>
        <a:p>
          <a:r>
            <a:rPr lang="vi-VN" b="1" dirty="0"/>
            <a:t>3. </a:t>
          </a:r>
          <a:r>
            <a:rPr lang="vi-VN" b="1" dirty="0" err="1"/>
            <a:t>Tổ</a:t>
          </a:r>
          <a:r>
            <a:rPr lang="vi-VN" b="1" dirty="0"/>
            <a:t> </a:t>
          </a:r>
          <a:r>
            <a:rPr lang="vi-VN" b="1" dirty="0" err="1"/>
            <a:t>chức</a:t>
          </a:r>
          <a:r>
            <a:rPr lang="vi-VN" b="1" dirty="0"/>
            <a:t> sưu </a:t>
          </a:r>
          <a:r>
            <a:rPr lang="vi-VN" b="1" dirty="0" err="1"/>
            <a:t>tầm</a:t>
          </a:r>
          <a:r>
            <a:rPr lang="vi-VN" b="1" dirty="0"/>
            <a:t>, thu </a:t>
          </a:r>
          <a:r>
            <a:rPr lang="vi-VN" b="1" dirty="0" err="1"/>
            <a:t>thập</a:t>
          </a:r>
          <a:r>
            <a:rPr lang="vi-VN" b="1" dirty="0"/>
            <a:t> tư </a:t>
          </a:r>
          <a:r>
            <a:rPr lang="vi-VN" b="1" dirty="0" err="1"/>
            <a:t>liệu</a:t>
          </a:r>
          <a:endParaRPr lang="en-US" dirty="0"/>
        </a:p>
      </dgm:t>
    </dgm:pt>
    <dgm:pt modelId="{C1F45230-C8F6-49A0-861F-2408C6536BA2}" type="parTrans" cxnId="{52D26F1E-B448-42AB-A545-00AB1F13CEFE}">
      <dgm:prSet/>
      <dgm:spPr/>
      <dgm:t>
        <a:bodyPr/>
        <a:lstStyle/>
        <a:p>
          <a:endParaRPr lang="en-US"/>
        </a:p>
      </dgm:t>
    </dgm:pt>
    <dgm:pt modelId="{2C66D431-8148-439C-B4C1-4E4E2C3D67F8}" type="sibTrans" cxnId="{52D26F1E-B448-42AB-A545-00AB1F13CEFE}">
      <dgm:prSet/>
      <dgm:spPr/>
      <dgm:t>
        <a:bodyPr/>
        <a:lstStyle/>
        <a:p>
          <a:endParaRPr lang="en-US"/>
        </a:p>
      </dgm:t>
    </dgm:pt>
    <dgm:pt modelId="{5C35F3D9-F39A-48C7-9653-9094B74673D5}">
      <dgm:prSet/>
      <dgm:spPr/>
      <dgm:t>
        <a:bodyPr/>
        <a:lstStyle/>
        <a:p>
          <a:r>
            <a:rPr lang="en-US" b="1" dirty="0"/>
            <a:t>4.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biên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soạn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7816E-848F-4D4F-83EF-9936E9C0F46D}" type="parTrans" cxnId="{BFAF17F6-814A-4305-9B56-4C5DD6058903}">
      <dgm:prSet/>
      <dgm:spPr/>
      <dgm:t>
        <a:bodyPr/>
        <a:lstStyle/>
        <a:p>
          <a:endParaRPr lang="en-US"/>
        </a:p>
      </dgm:t>
    </dgm:pt>
    <dgm:pt modelId="{1FCB3526-7832-447B-B974-563AF537B832}" type="sibTrans" cxnId="{BFAF17F6-814A-4305-9B56-4C5DD6058903}">
      <dgm:prSet/>
      <dgm:spPr/>
      <dgm:t>
        <a:bodyPr/>
        <a:lstStyle/>
        <a:p>
          <a:endParaRPr lang="en-US"/>
        </a:p>
      </dgm:t>
    </dgm:pt>
    <dgm:pt modelId="{0184F487-6092-4D10-97AA-6DD59DF53F5E}">
      <dgm:prSet/>
      <dgm:spPr/>
      <dgm:t>
        <a:bodyPr/>
        <a:lstStyle/>
        <a:p>
          <a:r>
            <a:rPr lang="vi-VN" b="1" dirty="0"/>
            <a:t>5. </a:t>
          </a:r>
          <a:r>
            <a:rPr lang="vi-VN" b="1" dirty="0" err="1"/>
            <a:t>Thẩm</a:t>
          </a:r>
          <a:r>
            <a:rPr lang="vi-VN" b="1" dirty="0"/>
            <a:t> </a:t>
          </a:r>
          <a:r>
            <a:rPr lang="vi-VN" b="1" dirty="0" err="1"/>
            <a:t>định</a:t>
          </a:r>
          <a:r>
            <a:rPr lang="vi-VN" b="1" dirty="0"/>
            <a:t> </a:t>
          </a:r>
          <a:r>
            <a:rPr lang="vi-VN" b="1" dirty="0" err="1"/>
            <a:t>bản</a:t>
          </a:r>
          <a:r>
            <a:rPr lang="vi-VN" b="1" dirty="0"/>
            <a:t> </a:t>
          </a:r>
          <a:r>
            <a:rPr lang="vi-VN" b="1" dirty="0" err="1"/>
            <a:t>thảo</a:t>
          </a:r>
          <a:endParaRPr lang="en-US" dirty="0"/>
        </a:p>
      </dgm:t>
    </dgm:pt>
    <dgm:pt modelId="{56337A74-9A82-4873-B365-FE314BDDC38F}" type="parTrans" cxnId="{DA85C2E6-30FC-4ABD-B7A6-D0E97DBB428B}">
      <dgm:prSet/>
      <dgm:spPr/>
      <dgm:t>
        <a:bodyPr/>
        <a:lstStyle/>
        <a:p>
          <a:endParaRPr lang="en-US"/>
        </a:p>
      </dgm:t>
    </dgm:pt>
    <dgm:pt modelId="{11374ECD-95CC-4E28-AC75-E266C152AFB0}" type="sibTrans" cxnId="{DA85C2E6-30FC-4ABD-B7A6-D0E97DBB428B}">
      <dgm:prSet/>
      <dgm:spPr/>
      <dgm:t>
        <a:bodyPr/>
        <a:lstStyle/>
        <a:p>
          <a:endParaRPr lang="en-US"/>
        </a:p>
      </dgm:t>
    </dgm:pt>
    <dgm:pt modelId="{0CA6E9AE-281C-45FC-8705-46C49B842599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5DFBB-817B-4136-BE88-FBE1DFCCBC4E}" type="parTrans" cxnId="{27791188-0D29-4B10-B91A-CEC737BBB3DD}">
      <dgm:prSet/>
      <dgm:spPr/>
      <dgm:t>
        <a:bodyPr/>
        <a:lstStyle/>
        <a:p>
          <a:endParaRPr lang="en-US"/>
        </a:p>
      </dgm:t>
    </dgm:pt>
    <dgm:pt modelId="{5AEB15EC-CA3A-488D-AC16-E9897659905B}" type="sibTrans" cxnId="{27791188-0D29-4B10-B91A-CEC737BBB3DD}">
      <dgm:prSet/>
      <dgm:spPr/>
      <dgm:t>
        <a:bodyPr/>
        <a:lstStyle/>
        <a:p>
          <a:endParaRPr lang="en-US"/>
        </a:p>
      </dgm:t>
    </dgm:pt>
    <dgm:pt modelId="{162A7B68-D86E-4C03-A897-4E0CD3D1A763}">
      <dgm:prSet/>
      <dgm:spPr/>
      <dgm:t>
        <a:bodyPr/>
        <a:lstStyle/>
        <a:p>
          <a:r>
            <a:rPr lang="en-US" b="1"/>
            <a:t>7. Công tác tuyên truyền, giáo dục</a:t>
          </a:r>
          <a:endParaRPr lang="en-US"/>
        </a:p>
      </dgm:t>
    </dgm:pt>
    <dgm:pt modelId="{B0085D7A-BEA7-49D5-9306-99C37457D279}" type="parTrans" cxnId="{823D00A2-36DC-4179-BC6B-22F1E1B00E2B}">
      <dgm:prSet/>
      <dgm:spPr/>
      <dgm:t>
        <a:bodyPr/>
        <a:lstStyle/>
        <a:p>
          <a:endParaRPr lang="en-US"/>
        </a:p>
      </dgm:t>
    </dgm:pt>
    <dgm:pt modelId="{FA1D1EA7-25C8-4E98-8DD4-CA5665A061A6}" type="sibTrans" cxnId="{823D00A2-36DC-4179-BC6B-22F1E1B00E2B}">
      <dgm:prSet/>
      <dgm:spPr/>
      <dgm:t>
        <a:bodyPr/>
        <a:lstStyle/>
        <a:p>
          <a:endParaRPr lang="en-US"/>
        </a:p>
      </dgm:t>
    </dgm:pt>
    <dgm:pt modelId="{82049AB2-222E-4FE0-A7EF-A2D82C0DA30D}" type="pres">
      <dgm:prSet presAssocID="{873018AE-FAB2-4BF8-9003-5EC85E94F81D}" presName="Name0" presStyleCnt="0">
        <dgm:presLayoutVars>
          <dgm:dir/>
          <dgm:resizeHandles val="exact"/>
        </dgm:presLayoutVars>
      </dgm:prSet>
      <dgm:spPr/>
    </dgm:pt>
    <dgm:pt modelId="{13D27930-384B-4369-A41B-C374265DE6D7}" type="pres">
      <dgm:prSet presAssocID="{2DBFB43B-C336-44A4-B6DE-2F1D68B37424}" presName="node" presStyleLbl="node1" presStyleIdx="0" presStyleCnt="7">
        <dgm:presLayoutVars>
          <dgm:bulletEnabled val="1"/>
        </dgm:presLayoutVars>
      </dgm:prSet>
      <dgm:spPr/>
    </dgm:pt>
    <dgm:pt modelId="{B78E4422-F4AC-4179-BB3E-AEFCABE28C6D}" type="pres">
      <dgm:prSet presAssocID="{B5CEA90E-34D0-4F82-8E26-74177EDE04D6}" presName="sibTrans" presStyleLbl="sibTrans1D1" presStyleIdx="0" presStyleCnt="6"/>
      <dgm:spPr/>
    </dgm:pt>
    <dgm:pt modelId="{67EC88DF-FBEA-4828-9BF0-C56BEE922100}" type="pres">
      <dgm:prSet presAssocID="{B5CEA90E-34D0-4F82-8E26-74177EDE04D6}" presName="connectorText" presStyleLbl="sibTrans1D1" presStyleIdx="0" presStyleCnt="6"/>
      <dgm:spPr/>
    </dgm:pt>
    <dgm:pt modelId="{B8CF8DF1-42ED-4653-B8EE-1E64CEA9456A}" type="pres">
      <dgm:prSet presAssocID="{9D556F55-6DE3-492B-BAA5-50F7FD94944D}" presName="node" presStyleLbl="node1" presStyleIdx="1" presStyleCnt="7">
        <dgm:presLayoutVars>
          <dgm:bulletEnabled val="1"/>
        </dgm:presLayoutVars>
      </dgm:prSet>
      <dgm:spPr/>
    </dgm:pt>
    <dgm:pt modelId="{3E44F714-4861-472A-85CD-8CC95B3BBCB2}" type="pres">
      <dgm:prSet presAssocID="{2B8D7FA8-1C2C-42A7-AD3D-7B9F8AF16D66}" presName="sibTrans" presStyleLbl="sibTrans1D1" presStyleIdx="1" presStyleCnt="6"/>
      <dgm:spPr/>
    </dgm:pt>
    <dgm:pt modelId="{1B1C7567-8C4A-4BE3-A6B4-1840F0D91547}" type="pres">
      <dgm:prSet presAssocID="{2B8D7FA8-1C2C-42A7-AD3D-7B9F8AF16D66}" presName="connectorText" presStyleLbl="sibTrans1D1" presStyleIdx="1" presStyleCnt="6"/>
      <dgm:spPr/>
    </dgm:pt>
    <dgm:pt modelId="{75C4CA29-CB98-4559-8059-3F9D01278A72}" type="pres">
      <dgm:prSet presAssocID="{1F2901D4-C8E4-47B2-B53F-09275BCF1CCC}" presName="node" presStyleLbl="node1" presStyleIdx="2" presStyleCnt="7">
        <dgm:presLayoutVars>
          <dgm:bulletEnabled val="1"/>
        </dgm:presLayoutVars>
      </dgm:prSet>
      <dgm:spPr/>
    </dgm:pt>
    <dgm:pt modelId="{AE3F84BE-D532-4BC4-A33C-0561F642BF03}" type="pres">
      <dgm:prSet presAssocID="{2C66D431-8148-439C-B4C1-4E4E2C3D67F8}" presName="sibTrans" presStyleLbl="sibTrans1D1" presStyleIdx="2" presStyleCnt="6"/>
      <dgm:spPr/>
    </dgm:pt>
    <dgm:pt modelId="{FF28EC78-8D50-4DB2-828B-4C4C4ED710FB}" type="pres">
      <dgm:prSet presAssocID="{2C66D431-8148-439C-B4C1-4E4E2C3D67F8}" presName="connectorText" presStyleLbl="sibTrans1D1" presStyleIdx="2" presStyleCnt="6"/>
      <dgm:spPr/>
    </dgm:pt>
    <dgm:pt modelId="{9E2191DF-67FC-4212-8E9D-E613FD6FB403}" type="pres">
      <dgm:prSet presAssocID="{5C35F3D9-F39A-48C7-9653-9094B74673D5}" presName="node" presStyleLbl="node1" presStyleIdx="3" presStyleCnt="7">
        <dgm:presLayoutVars>
          <dgm:bulletEnabled val="1"/>
        </dgm:presLayoutVars>
      </dgm:prSet>
      <dgm:spPr/>
    </dgm:pt>
    <dgm:pt modelId="{9718E89A-D07F-4537-994D-13157561AB4F}" type="pres">
      <dgm:prSet presAssocID="{1FCB3526-7832-447B-B974-563AF537B832}" presName="sibTrans" presStyleLbl="sibTrans1D1" presStyleIdx="3" presStyleCnt="6"/>
      <dgm:spPr/>
    </dgm:pt>
    <dgm:pt modelId="{0684C8AE-99F9-48D5-B50F-BAEF437569EF}" type="pres">
      <dgm:prSet presAssocID="{1FCB3526-7832-447B-B974-563AF537B832}" presName="connectorText" presStyleLbl="sibTrans1D1" presStyleIdx="3" presStyleCnt="6"/>
      <dgm:spPr/>
    </dgm:pt>
    <dgm:pt modelId="{6109CC86-231C-440F-813B-27305A97E118}" type="pres">
      <dgm:prSet presAssocID="{0184F487-6092-4D10-97AA-6DD59DF53F5E}" presName="node" presStyleLbl="node1" presStyleIdx="4" presStyleCnt="7">
        <dgm:presLayoutVars>
          <dgm:bulletEnabled val="1"/>
        </dgm:presLayoutVars>
      </dgm:prSet>
      <dgm:spPr/>
    </dgm:pt>
    <dgm:pt modelId="{4151035B-257F-4088-8498-C25757B39EAC}" type="pres">
      <dgm:prSet presAssocID="{11374ECD-95CC-4E28-AC75-E266C152AFB0}" presName="sibTrans" presStyleLbl="sibTrans1D1" presStyleIdx="4" presStyleCnt="6"/>
      <dgm:spPr/>
    </dgm:pt>
    <dgm:pt modelId="{4DADAFB8-3BB2-442D-9599-09740675D6FA}" type="pres">
      <dgm:prSet presAssocID="{11374ECD-95CC-4E28-AC75-E266C152AFB0}" presName="connectorText" presStyleLbl="sibTrans1D1" presStyleIdx="4" presStyleCnt="6"/>
      <dgm:spPr/>
    </dgm:pt>
    <dgm:pt modelId="{F0E3A254-8BDC-4189-81B7-6997063E86FA}" type="pres">
      <dgm:prSet presAssocID="{0CA6E9AE-281C-45FC-8705-46C49B842599}" presName="node" presStyleLbl="node1" presStyleIdx="5" presStyleCnt="7">
        <dgm:presLayoutVars>
          <dgm:bulletEnabled val="1"/>
        </dgm:presLayoutVars>
      </dgm:prSet>
      <dgm:spPr/>
    </dgm:pt>
    <dgm:pt modelId="{2AE19342-D7DB-46C3-9D4D-EE9712A83B83}" type="pres">
      <dgm:prSet presAssocID="{5AEB15EC-CA3A-488D-AC16-E9897659905B}" presName="sibTrans" presStyleLbl="sibTrans1D1" presStyleIdx="5" presStyleCnt="6"/>
      <dgm:spPr/>
    </dgm:pt>
    <dgm:pt modelId="{2F255F36-C057-4304-B56E-F00C0144A32B}" type="pres">
      <dgm:prSet presAssocID="{5AEB15EC-CA3A-488D-AC16-E9897659905B}" presName="connectorText" presStyleLbl="sibTrans1D1" presStyleIdx="5" presStyleCnt="6"/>
      <dgm:spPr/>
    </dgm:pt>
    <dgm:pt modelId="{5D8C27F8-92A9-4B5D-BCD9-37FA8120FC00}" type="pres">
      <dgm:prSet presAssocID="{162A7B68-D86E-4C03-A897-4E0CD3D1A763}" presName="node" presStyleLbl="node1" presStyleIdx="6" presStyleCnt="7">
        <dgm:presLayoutVars>
          <dgm:bulletEnabled val="1"/>
        </dgm:presLayoutVars>
      </dgm:prSet>
      <dgm:spPr/>
    </dgm:pt>
  </dgm:ptLst>
  <dgm:cxnLst>
    <dgm:cxn modelId="{58C9CD06-344A-49BA-ADBE-C07C1D0A9989}" type="presOf" srcId="{2C66D431-8148-439C-B4C1-4E4E2C3D67F8}" destId="{AE3F84BE-D532-4BC4-A33C-0561F642BF03}" srcOrd="0" destOrd="0" presId="urn:microsoft.com/office/officeart/2016/7/layout/RepeatingBendingProcessNew"/>
    <dgm:cxn modelId="{E9599E08-0BBD-47EC-AF49-13FCFA0F50A6}" type="presOf" srcId="{0CA6E9AE-281C-45FC-8705-46C49B842599}" destId="{F0E3A254-8BDC-4189-81B7-6997063E86FA}" srcOrd="0" destOrd="0" presId="urn:microsoft.com/office/officeart/2016/7/layout/RepeatingBendingProcessNew"/>
    <dgm:cxn modelId="{F6199D12-6E00-46B0-B7F8-58E35538933B}" type="presOf" srcId="{2C66D431-8148-439C-B4C1-4E4E2C3D67F8}" destId="{FF28EC78-8D50-4DB2-828B-4C4C4ED710FB}" srcOrd="1" destOrd="0" presId="urn:microsoft.com/office/officeart/2016/7/layout/RepeatingBendingProcessNew"/>
    <dgm:cxn modelId="{52D26F1E-B448-42AB-A545-00AB1F13CEFE}" srcId="{873018AE-FAB2-4BF8-9003-5EC85E94F81D}" destId="{1F2901D4-C8E4-47B2-B53F-09275BCF1CCC}" srcOrd="2" destOrd="0" parTransId="{C1F45230-C8F6-49A0-861F-2408C6536BA2}" sibTransId="{2C66D431-8148-439C-B4C1-4E4E2C3D67F8}"/>
    <dgm:cxn modelId="{F39CFB1E-28D2-46E8-BA5C-A009DD678795}" type="presOf" srcId="{5AEB15EC-CA3A-488D-AC16-E9897659905B}" destId="{2AE19342-D7DB-46C3-9D4D-EE9712A83B83}" srcOrd="0" destOrd="0" presId="urn:microsoft.com/office/officeart/2016/7/layout/RepeatingBendingProcessNew"/>
    <dgm:cxn modelId="{1C201A5B-AAE9-49C1-9C2C-E7908495E6CE}" type="presOf" srcId="{5AEB15EC-CA3A-488D-AC16-E9897659905B}" destId="{2F255F36-C057-4304-B56E-F00C0144A32B}" srcOrd="1" destOrd="0" presId="urn:microsoft.com/office/officeart/2016/7/layout/RepeatingBendingProcessNew"/>
    <dgm:cxn modelId="{09FF775C-1E72-4278-A5CF-33204A8DC80F}" type="presOf" srcId="{873018AE-FAB2-4BF8-9003-5EC85E94F81D}" destId="{82049AB2-222E-4FE0-A7EF-A2D82C0DA30D}" srcOrd="0" destOrd="0" presId="urn:microsoft.com/office/officeart/2016/7/layout/RepeatingBendingProcessNew"/>
    <dgm:cxn modelId="{76A20260-1A0C-4CCD-81A3-B201E6FB1255}" type="presOf" srcId="{1FCB3526-7832-447B-B974-563AF537B832}" destId="{0684C8AE-99F9-48D5-B50F-BAEF437569EF}" srcOrd="1" destOrd="0" presId="urn:microsoft.com/office/officeart/2016/7/layout/RepeatingBendingProcessNew"/>
    <dgm:cxn modelId="{EE843448-5B81-4702-BF2A-1488FEA83359}" type="presOf" srcId="{11374ECD-95CC-4E28-AC75-E266C152AFB0}" destId="{4151035B-257F-4088-8498-C25757B39EAC}" srcOrd="0" destOrd="0" presId="urn:microsoft.com/office/officeart/2016/7/layout/RepeatingBendingProcessNew"/>
    <dgm:cxn modelId="{4989CF56-F074-40B0-AC8C-2C1BC85A76B3}" type="presOf" srcId="{2B8D7FA8-1C2C-42A7-AD3D-7B9F8AF16D66}" destId="{1B1C7567-8C4A-4BE3-A6B4-1840F0D91547}" srcOrd="1" destOrd="0" presId="urn:microsoft.com/office/officeart/2016/7/layout/RepeatingBendingProcessNew"/>
    <dgm:cxn modelId="{BA478157-B151-4AED-BD75-EAAB4771A356}" type="presOf" srcId="{0184F487-6092-4D10-97AA-6DD59DF53F5E}" destId="{6109CC86-231C-440F-813B-27305A97E118}" srcOrd="0" destOrd="0" presId="urn:microsoft.com/office/officeart/2016/7/layout/RepeatingBendingProcessNew"/>
    <dgm:cxn modelId="{617F6F78-37B5-4633-9479-9B4FDC5448B7}" type="presOf" srcId="{5C35F3D9-F39A-48C7-9653-9094B74673D5}" destId="{9E2191DF-67FC-4212-8E9D-E613FD6FB403}" srcOrd="0" destOrd="0" presId="urn:microsoft.com/office/officeart/2016/7/layout/RepeatingBendingProcessNew"/>
    <dgm:cxn modelId="{6BD37E7C-7048-40A6-BD5B-717C2DE94DD0}" type="presOf" srcId="{B5CEA90E-34D0-4F82-8E26-74177EDE04D6}" destId="{67EC88DF-FBEA-4828-9BF0-C56BEE922100}" srcOrd="1" destOrd="0" presId="urn:microsoft.com/office/officeart/2016/7/layout/RepeatingBendingProcessNew"/>
    <dgm:cxn modelId="{27791188-0D29-4B10-B91A-CEC737BBB3DD}" srcId="{873018AE-FAB2-4BF8-9003-5EC85E94F81D}" destId="{0CA6E9AE-281C-45FC-8705-46C49B842599}" srcOrd="5" destOrd="0" parTransId="{A945DFBB-817B-4136-BE88-FBE1DFCCBC4E}" sibTransId="{5AEB15EC-CA3A-488D-AC16-E9897659905B}"/>
    <dgm:cxn modelId="{823D00A2-36DC-4179-BC6B-22F1E1B00E2B}" srcId="{873018AE-FAB2-4BF8-9003-5EC85E94F81D}" destId="{162A7B68-D86E-4C03-A897-4E0CD3D1A763}" srcOrd="6" destOrd="0" parTransId="{B0085D7A-BEA7-49D5-9306-99C37457D279}" sibTransId="{FA1D1EA7-25C8-4E98-8DD4-CA5665A061A6}"/>
    <dgm:cxn modelId="{EC271EB9-EA92-4DDC-8B71-B8A39467412D}" srcId="{873018AE-FAB2-4BF8-9003-5EC85E94F81D}" destId="{9D556F55-6DE3-492B-BAA5-50F7FD94944D}" srcOrd="1" destOrd="0" parTransId="{1FABDBD0-444B-454B-A12F-F41B3C4F5982}" sibTransId="{2B8D7FA8-1C2C-42A7-AD3D-7B9F8AF16D66}"/>
    <dgm:cxn modelId="{6C92ACC1-2933-4D94-9367-15FD4F0A4BE7}" type="presOf" srcId="{2DBFB43B-C336-44A4-B6DE-2F1D68B37424}" destId="{13D27930-384B-4369-A41B-C374265DE6D7}" srcOrd="0" destOrd="0" presId="urn:microsoft.com/office/officeart/2016/7/layout/RepeatingBendingProcessNew"/>
    <dgm:cxn modelId="{92D67EC4-D1CC-440A-8102-BF94525778E0}" type="presOf" srcId="{1FCB3526-7832-447B-B974-563AF537B832}" destId="{9718E89A-D07F-4537-994D-13157561AB4F}" srcOrd="0" destOrd="0" presId="urn:microsoft.com/office/officeart/2016/7/layout/RepeatingBendingProcessNew"/>
    <dgm:cxn modelId="{074B00CC-22D5-4009-A0DB-DDC71ADC536B}" type="presOf" srcId="{B5CEA90E-34D0-4F82-8E26-74177EDE04D6}" destId="{B78E4422-F4AC-4179-BB3E-AEFCABE28C6D}" srcOrd="0" destOrd="0" presId="urn:microsoft.com/office/officeart/2016/7/layout/RepeatingBendingProcessNew"/>
    <dgm:cxn modelId="{4AAE50D7-B591-46E0-9E97-45C9837ECA78}" type="presOf" srcId="{162A7B68-D86E-4C03-A897-4E0CD3D1A763}" destId="{5D8C27F8-92A9-4B5D-BCD9-37FA8120FC00}" srcOrd="0" destOrd="0" presId="urn:microsoft.com/office/officeart/2016/7/layout/RepeatingBendingProcessNew"/>
    <dgm:cxn modelId="{2EC4DEDF-6A87-48FA-A59C-BC0C32F966AA}" srcId="{873018AE-FAB2-4BF8-9003-5EC85E94F81D}" destId="{2DBFB43B-C336-44A4-B6DE-2F1D68B37424}" srcOrd="0" destOrd="0" parTransId="{CFC2C7DC-F5E1-493D-B355-EEA6B9271C86}" sibTransId="{B5CEA90E-34D0-4F82-8E26-74177EDE04D6}"/>
    <dgm:cxn modelId="{DA85C2E6-30FC-4ABD-B7A6-D0E97DBB428B}" srcId="{873018AE-FAB2-4BF8-9003-5EC85E94F81D}" destId="{0184F487-6092-4D10-97AA-6DD59DF53F5E}" srcOrd="4" destOrd="0" parTransId="{56337A74-9A82-4873-B365-FE314BDDC38F}" sibTransId="{11374ECD-95CC-4E28-AC75-E266C152AFB0}"/>
    <dgm:cxn modelId="{477855F3-EDEB-4917-BC75-B2C37B8AD144}" type="presOf" srcId="{1F2901D4-C8E4-47B2-B53F-09275BCF1CCC}" destId="{75C4CA29-CB98-4559-8059-3F9D01278A72}" srcOrd="0" destOrd="0" presId="urn:microsoft.com/office/officeart/2016/7/layout/RepeatingBendingProcessNew"/>
    <dgm:cxn modelId="{E0B746F4-6244-49B3-ABBE-247D489A2839}" type="presOf" srcId="{11374ECD-95CC-4E28-AC75-E266C152AFB0}" destId="{4DADAFB8-3BB2-442D-9599-09740675D6FA}" srcOrd="1" destOrd="0" presId="urn:microsoft.com/office/officeart/2016/7/layout/RepeatingBendingProcessNew"/>
    <dgm:cxn modelId="{BFAF17F6-814A-4305-9B56-4C5DD6058903}" srcId="{873018AE-FAB2-4BF8-9003-5EC85E94F81D}" destId="{5C35F3D9-F39A-48C7-9653-9094B74673D5}" srcOrd="3" destOrd="0" parTransId="{6507816E-848F-4D4F-83EF-9936E9C0F46D}" sibTransId="{1FCB3526-7832-447B-B974-563AF537B832}"/>
    <dgm:cxn modelId="{FE6827FA-2EBC-48E4-A9D7-2387356B0AAD}" type="presOf" srcId="{2B8D7FA8-1C2C-42A7-AD3D-7B9F8AF16D66}" destId="{3E44F714-4861-472A-85CD-8CC95B3BBCB2}" srcOrd="0" destOrd="0" presId="urn:microsoft.com/office/officeart/2016/7/layout/RepeatingBendingProcessNew"/>
    <dgm:cxn modelId="{390128FE-F5EE-46E6-8A57-BBA79F33F8D2}" type="presOf" srcId="{9D556F55-6DE3-492B-BAA5-50F7FD94944D}" destId="{B8CF8DF1-42ED-4653-B8EE-1E64CEA9456A}" srcOrd="0" destOrd="0" presId="urn:microsoft.com/office/officeart/2016/7/layout/RepeatingBendingProcessNew"/>
    <dgm:cxn modelId="{06A8557A-5764-4C6B-9058-2C52DB1EA1AC}" type="presParOf" srcId="{82049AB2-222E-4FE0-A7EF-A2D82C0DA30D}" destId="{13D27930-384B-4369-A41B-C374265DE6D7}" srcOrd="0" destOrd="0" presId="urn:microsoft.com/office/officeart/2016/7/layout/RepeatingBendingProcessNew"/>
    <dgm:cxn modelId="{3472923E-FF85-41B5-B5F0-2693BFE6D6A6}" type="presParOf" srcId="{82049AB2-222E-4FE0-A7EF-A2D82C0DA30D}" destId="{B78E4422-F4AC-4179-BB3E-AEFCABE28C6D}" srcOrd="1" destOrd="0" presId="urn:microsoft.com/office/officeart/2016/7/layout/RepeatingBendingProcessNew"/>
    <dgm:cxn modelId="{B38CD254-29DA-4796-B60C-E33D6BABB331}" type="presParOf" srcId="{B78E4422-F4AC-4179-BB3E-AEFCABE28C6D}" destId="{67EC88DF-FBEA-4828-9BF0-C56BEE922100}" srcOrd="0" destOrd="0" presId="urn:microsoft.com/office/officeart/2016/7/layout/RepeatingBendingProcessNew"/>
    <dgm:cxn modelId="{4F495336-8B91-4842-B56C-67025E3CC909}" type="presParOf" srcId="{82049AB2-222E-4FE0-A7EF-A2D82C0DA30D}" destId="{B8CF8DF1-42ED-4653-B8EE-1E64CEA9456A}" srcOrd="2" destOrd="0" presId="urn:microsoft.com/office/officeart/2016/7/layout/RepeatingBendingProcessNew"/>
    <dgm:cxn modelId="{EBC5C6D3-FC71-4C15-95EE-ABAAE5730ED4}" type="presParOf" srcId="{82049AB2-222E-4FE0-A7EF-A2D82C0DA30D}" destId="{3E44F714-4861-472A-85CD-8CC95B3BBCB2}" srcOrd="3" destOrd="0" presId="urn:microsoft.com/office/officeart/2016/7/layout/RepeatingBendingProcessNew"/>
    <dgm:cxn modelId="{DC141DAF-91DA-488D-BAFA-CFA95DBEEF94}" type="presParOf" srcId="{3E44F714-4861-472A-85CD-8CC95B3BBCB2}" destId="{1B1C7567-8C4A-4BE3-A6B4-1840F0D91547}" srcOrd="0" destOrd="0" presId="urn:microsoft.com/office/officeart/2016/7/layout/RepeatingBendingProcessNew"/>
    <dgm:cxn modelId="{831A6E22-D6C0-4348-A4AA-9E2C33CDF07F}" type="presParOf" srcId="{82049AB2-222E-4FE0-A7EF-A2D82C0DA30D}" destId="{75C4CA29-CB98-4559-8059-3F9D01278A72}" srcOrd="4" destOrd="0" presId="urn:microsoft.com/office/officeart/2016/7/layout/RepeatingBendingProcessNew"/>
    <dgm:cxn modelId="{94612598-8F94-4FD1-892C-8CE4953E7EC5}" type="presParOf" srcId="{82049AB2-222E-4FE0-A7EF-A2D82C0DA30D}" destId="{AE3F84BE-D532-4BC4-A33C-0561F642BF03}" srcOrd="5" destOrd="0" presId="urn:microsoft.com/office/officeart/2016/7/layout/RepeatingBendingProcessNew"/>
    <dgm:cxn modelId="{EC55412E-F160-4FED-A209-56BC1EB24827}" type="presParOf" srcId="{AE3F84BE-D532-4BC4-A33C-0561F642BF03}" destId="{FF28EC78-8D50-4DB2-828B-4C4C4ED710FB}" srcOrd="0" destOrd="0" presId="urn:microsoft.com/office/officeart/2016/7/layout/RepeatingBendingProcessNew"/>
    <dgm:cxn modelId="{0D84485D-AA91-4E7D-9073-1FE496434C81}" type="presParOf" srcId="{82049AB2-222E-4FE0-A7EF-A2D82C0DA30D}" destId="{9E2191DF-67FC-4212-8E9D-E613FD6FB403}" srcOrd="6" destOrd="0" presId="urn:microsoft.com/office/officeart/2016/7/layout/RepeatingBendingProcessNew"/>
    <dgm:cxn modelId="{924A62BB-41B1-4AEB-BAB0-BC62C07A0580}" type="presParOf" srcId="{82049AB2-222E-4FE0-A7EF-A2D82C0DA30D}" destId="{9718E89A-D07F-4537-994D-13157561AB4F}" srcOrd="7" destOrd="0" presId="urn:microsoft.com/office/officeart/2016/7/layout/RepeatingBendingProcessNew"/>
    <dgm:cxn modelId="{2E71BB2D-0C4A-4D38-A394-7B62FDEE027E}" type="presParOf" srcId="{9718E89A-D07F-4537-994D-13157561AB4F}" destId="{0684C8AE-99F9-48D5-B50F-BAEF437569EF}" srcOrd="0" destOrd="0" presId="urn:microsoft.com/office/officeart/2016/7/layout/RepeatingBendingProcessNew"/>
    <dgm:cxn modelId="{5D8B962C-E451-44B9-99D3-6F56CF0F1BA6}" type="presParOf" srcId="{82049AB2-222E-4FE0-A7EF-A2D82C0DA30D}" destId="{6109CC86-231C-440F-813B-27305A97E118}" srcOrd="8" destOrd="0" presId="urn:microsoft.com/office/officeart/2016/7/layout/RepeatingBendingProcessNew"/>
    <dgm:cxn modelId="{62CCBD40-0F97-4860-B605-9F166ADDC20B}" type="presParOf" srcId="{82049AB2-222E-4FE0-A7EF-A2D82C0DA30D}" destId="{4151035B-257F-4088-8498-C25757B39EAC}" srcOrd="9" destOrd="0" presId="urn:microsoft.com/office/officeart/2016/7/layout/RepeatingBendingProcessNew"/>
    <dgm:cxn modelId="{0C7EE26A-6011-439F-BDB9-C617E454F896}" type="presParOf" srcId="{4151035B-257F-4088-8498-C25757B39EAC}" destId="{4DADAFB8-3BB2-442D-9599-09740675D6FA}" srcOrd="0" destOrd="0" presId="urn:microsoft.com/office/officeart/2016/7/layout/RepeatingBendingProcessNew"/>
    <dgm:cxn modelId="{8999C745-1642-4599-A6D8-18889627675B}" type="presParOf" srcId="{82049AB2-222E-4FE0-A7EF-A2D82C0DA30D}" destId="{F0E3A254-8BDC-4189-81B7-6997063E86FA}" srcOrd="10" destOrd="0" presId="urn:microsoft.com/office/officeart/2016/7/layout/RepeatingBendingProcessNew"/>
    <dgm:cxn modelId="{C09E2F0E-61A6-4549-9108-165C37A9DEF9}" type="presParOf" srcId="{82049AB2-222E-4FE0-A7EF-A2D82C0DA30D}" destId="{2AE19342-D7DB-46C3-9D4D-EE9712A83B83}" srcOrd="11" destOrd="0" presId="urn:microsoft.com/office/officeart/2016/7/layout/RepeatingBendingProcessNew"/>
    <dgm:cxn modelId="{564D5515-3D92-40EB-AC4C-C5558F095EFF}" type="presParOf" srcId="{2AE19342-D7DB-46C3-9D4D-EE9712A83B83}" destId="{2F255F36-C057-4304-B56E-F00C0144A32B}" srcOrd="0" destOrd="0" presId="urn:microsoft.com/office/officeart/2016/7/layout/RepeatingBendingProcessNew"/>
    <dgm:cxn modelId="{9A925801-58A0-4EBE-AA5E-60894A384AD6}" type="presParOf" srcId="{82049AB2-222E-4FE0-A7EF-A2D82C0DA30D}" destId="{5D8C27F8-92A9-4B5D-BCD9-37FA8120FC00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16B7AC-9337-419C-8DB9-DBF134D98E8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E81BEF-227F-4B22-AA47-E8E0B6366339}">
      <dgm:prSet/>
      <dgm:spPr/>
      <dgm:t>
        <a:bodyPr/>
        <a:lstStyle/>
        <a:p>
          <a:r>
            <a:rPr lang="vi-VN" dirty="0"/>
            <a:t>LƯU Ý:</a:t>
          </a:r>
          <a:endParaRPr lang="en-US" dirty="0"/>
        </a:p>
      </dgm:t>
    </dgm:pt>
    <dgm:pt modelId="{72AB2D47-C7DB-4732-A794-265C1350056A}" type="parTrans" cxnId="{7B56E34A-CB98-470F-9B70-BC61A4B38290}">
      <dgm:prSet/>
      <dgm:spPr/>
      <dgm:t>
        <a:bodyPr/>
        <a:lstStyle/>
        <a:p>
          <a:endParaRPr lang="en-US"/>
        </a:p>
      </dgm:t>
    </dgm:pt>
    <dgm:pt modelId="{BBC39248-FB2F-48EA-8550-30EAD212ADE3}" type="sibTrans" cxnId="{7B56E34A-CB98-470F-9B70-BC61A4B38290}">
      <dgm:prSet/>
      <dgm:spPr/>
      <dgm:t>
        <a:bodyPr/>
        <a:lstStyle/>
        <a:p>
          <a:endParaRPr lang="en-US"/>
        </a:p>
      </dgm:t>
    </dgm:pt>
    <dgm:pt modelId="{833914D0-80A0-4F4B-8858-2A60FDB78B06}">
      <dgm:prSet/>
      <dgm:spPr/>
      <dgm:t>
        <a:bodyPr/>
        <a:lstStyle/>
        <a:p>
          <a:r>
            <a:rPr lang="vi-VN" dirty="0"/>
            <a:t>1. Xây </a:t>
          </a:r>
          <a:r>
            <a:rPr lang="vi-VN" dirty="0" err="1"/>
            <a:t>dựng</a:t>
          </a:r>
          <a:r>
            <a:rPr lang="vi-VN" dirty="0"/>
            <a:t> </a:t>
          </a:r>
          <a:r>
            <a:rPr lang="vi-VN" dirty="0" err="1"/>
            <a:t>kế</a:t>
          </a:r>
          <a:r>
            <a:rPr lang="vi-VN" dirty="0"/>
            <a:t> </a:t>
          </a:r>
          <a:r>
            <a:rPr lang="vi-VN" dirty="0" err="1"/>
            <a:t>hoạch</a:t>
          </a:r>
          <a:r>
            <a:rPr lang="vi-VN" dirty="0"/>
            <a:t> </a:t>
          </a:r>
          <a:r>
            <a:rPr lang="vi-VN" dirty="0" err="1"/>
            <a:t>thực</a:t>
          </a:r>
          <a:r>
            <a:rPr lang="vi-VN" dirty="0"/>
            <a:t> </a:t>
          </a:r>
          <a:r>
            <a:rPr lang="vi-VN" dirty="0" err="1"/>
            <a:t>hiện</a:t>
          </a:r>
          <a:r>
            <a:rPr lang="vi-VN" dirty="0"/>
            <a:t> </a:t>
          </a:r>
          <a:r>
            <a:rPr lang="vi-VN" dirty="0" err="1">
              <a:solidFill>
                <a:srgbClr val="C00000"/>
              </a:solidFill>
            </a:rPr>
            <a:t>cả</a:t>
          </a:r>
          <a:r>
            <a:rPr lang="vi-VN" dirty="0">
              <a:solidFill>
                <a:srgbClr val="C00000"/>
              </a:solidFill>
            </a:rPr>
            <a:t> </a:t>
          </a:r>
          <a:r>
            <a:rPr lang="vi-VN" dirty="0" err="1">
              <a:solidFill>
                <a:srgbClr val="C00000"/>
              </a:solidFill>
            </a:rPr>
            <a:t>nhiệm</a:t>
          </a:r>
          <a:r>
            <a:rPr lang="vi-VN" dirty="0">
              <a:solidFill>
                <a:srgbClr val="C00000"/>
              </a:solidFill>
            </a:rPr>
            <a:t> </a:t>
          </a:r>
          <a:r>
            <a:rPr lang="vi-VN" dirty="0" err="1">
              <a:solidFill>
                <a:srgbClr val="C00000"/>
              </a:solidFill>
            </a:rPr>
            <a:t>kỳ</a:t>
          </a:r>
          <a:r>
            <a:rPr lang="vi-VN" dirty="0"/>
            <a:t> </a:t>
          </a:r>
          <a:r>
            <a:rPr lang="vi-VN" dirty="0" err="1"/>
            <a:t>và</a:t>
          </a:r>
          <a:r>
            <a:rPr lang="vi-VN" dirty="0"/>
            <a:t> </a:t>
          </a:r>
          <a:r>
            <a:rPr lang="vi-VN" dirty="0" err="1"/>
            <a:t>kế</a:t>
          </a:r>
          <a:r>
            <a:rPr lang="vi-VN" dirty="0"/>
            <a:t> </a:t>
          </a:r>
          <a:r>
            <a:rPr lang="vi-VN" dirty="0" err="1"/>
            <a:t>hoạch</a:t>
          </a:r>
          <a:r>
            <a:rPr lang="vi-VN" dirty="0"/>
            <a:t> biên </a:t>
          </a:r>
          <a:r>
            <a:rPr lang="vi-VN" dirty="0" err="1"/>
            <a:t>soạn</a:t>
          </a:r>
          <a:r>
            <a:rPr lang="vi-VN" dirty="0"/>
            <a:t> </a:t>
          </a:r>
          <a:r>
            <a:rPr lang="vi-VN" dirty="0" err="1"/>
            <a:t>cụ</a:t>
          </a:r>
          <a:r>
            <a:rPr lang="vi-VN" dirty="0"/>
            <a:t> </a:t>
          </a:r>
          <a:r>
            <a:rPr lang="vi-VN" dirty="0" err="1"/>
            <a:t>thể</a:t>
          </a:r>
          <a:r>
            <a:rPr lang="vi-VN" dirty="0"/>
            <a:t> theo </a:t>
          </a:r>
          <a:r>
            <a:rPr lang="vi-VN" dirty="0" err="1">
              <a:solidFill>
                <a:srgbClr val="C00000"/>
              </a:solidFill>
            </a:rPr>
            <a:t>từng</a:t>
          </a:r>
          <a:r>
            <a:rPr lang="vi-VN" dirty="0">
              <a:solidFill>
                <a:srgbClr val="C00000"/>
              </a:solidFill>
            </a:rPr>
            <a:t> năm</a:t>
          </a:r>
          <a:r>
            <a:rPr lang="vi-VN" dirty="0"/>
            <a:t>, theo </a:t>
          </a:r>
          <a:r>
            <a:rPr lang="vi-VN" dirty="0" err="1"/>
            <a:t>từng</a:t>
          </a:r>
          <a:r>
            <a:rPr lang="vi-VN" dirty="0"/>
            <a:t> </a:t>
          </a:r>
          <a:r>
            <a:rPr lang="vi-VN" dirty="0">
              <a:solidFill>
                <a:srgbClr val="C00000"/>
              </a:solidFill>
            </a:rPr>
            <a:t>công </a:t>
          </a:r>
          <a:r>
            <a:rPr lang="vi-VN" dirty="0" err="1">
              <a:solidFill>
                <a:srgbClr val="C00000"/>
              </a:solidFill>
            </a:rPr>
            <a:t>trình</a:t>
          </a:r>
          <a:r>
            <a:rPr lang="vi-VN" dirty="0">
              <a:solidFill>
                <a:srgbClr val="C00000"/>
              </a:solidFill>
            </a:rPr>
            <a:t> </a:t>
          </a:r>
          <a:r>
            <a:rPr lang="vi-VN" dirty="0" err="1">
              <a:solidFill>
                <a:srgbClr val="C00000"/>
              </a:solidFill>
            </a:rPr>
            <a:t>cụ</a:t>
          </a:r>
          <a:r>
            <a:rPr lang="vi-VN" dirty="0">
              <a:solidFill>
                <a:srgbClr val="C00000"/>
              </a:solidFill>
            </a:rPr>
            <a:t> </a:t>
          </a:r>
          <a:r>
            <a:rPr lang="vi-VN" dirty="0" err="1">
              <a:solidFill>
                <a:srgbClr val="C00000"/>
              </a:solidFill>
            </a:rPr>
            <a:t>thể</a:t>
          </a:r>
          <a:endParaRPr lang="en-US" dirty="0">
            <a:solidFill>
              <a:srgbClr val="C00000"/>
            </a:solidFill>
          </a:endParaRPr>
        </a:p>
      </dgm:t>
    </dgm:pt>
    <dgm:pt modelId="{AE09C1F2-D609-4108-BE2B-8AFC7BDE80E1}" type="parTrans" cxnId="{A17C5E27-33FF-462D-A5A4-858DDBF12E0C}">
      <dgm:prSet/>
      <dgm:spPr/>
      <dgm:t>
        <a:bodyPr/>
        <a:lstStyle/>
        <a:p>
          <a:endParaRPr lang="en-US"/>
        </a:p>
      </dgm:t>
    </dgm:pt>
    <dgm:pt modelId="{23E8388A-C9A5-4040-A337-EB7FEA6F304B}" type="sibTrans" cxnId="{A17C5E27-33FF-462D-A5A4-858DDBF12E0C}">
      <dgm:prSet/>
      <dgm:spPr/>
      <dgm:t>
        <a:bodyPr/>
        <a:lstStyle/>
        <a:p>
          <a:endParaRPr lang="en-US"/>
        </a:p>
      </dgm:t>
    </dgm:pt>
    <dgm:pt modelId="{A7F490BC-E425-4552-B5F5-94172B240300}">
      <dgm:prSet/>
      <dgm:spPr/>
      <dgm:t>
        <a:bodyPr/>
        <a:lstStyle/>
        <a:p>
          <a:r>
            <a:rPr lang="vi-VN" dirty="0"/>
            <a:t>2. Ban Biên </a:t>
          </a:r>
          <a:r>
            <a:rPr lang="vi-VN" dirty="0" err="1"/>
            <a:t>soạn</a:t>
          </a:r>
          <a:r>
            <a:rPr lang="vi-VN" dirty="0"/>
            <a:t>: nhân </a:t>
          </a:r>
          <a:r>
            <a:rPr lang="vi-VN" dirty="0" err="1"/>
            <a:t>sự</a:t>
          </a:r>
          <a:r>
            <a:rPr lang="vi-VN" dirty="0"/>
            <a:t> </a:t>
          </a:r>
          <a:r>
            <a:rPr lang="vi-VN" dirty="0" err="1"/>
            <a:t>của</a:t>
          </a:r>
          <a:r>
            <a:rPr lang="vi-VN" dirty="0"/>
            <a:t> đơn </a:t>
          </a:r>
          <a:r>
            <a:rPr lang="vi-VN" dirty="0" err="1"/>
            <a:t>vị</a:t>
          </a:r>
          <a:r>
            <a:rPr lang="vi-VN" dirty="0"/>
            <a:t>; chuyên gia, </a:t>
          </a:r>
          <a:r>
            <a:rPr lang="vi-VN" dirty="0" err="1"/>
            <a:t>nhà</a:t>
          </a:r>
          <a:r>
            <a:rPr lang="vi-VN" dirty="0"/>
            <a:t> khoa </a:t>
          </a:r>
          <a:r>
            <a:rPr lang="vi-VN" dirty="0" err="1"/>
            <a:t>học</a:t>
          </a:r>
          <a:r>
            <a:rPr lang="vi-VN" dirty="0"/>
            <a:t> chuyên </a:t>
          </a:r>
          <a:r>
            <a:rPr lang="vi-VN" dirty="0" err="1"/>
            <a:t>ngành</a:t>
          </a:r>
          <a:r>
            <a:rPr lang="vi-VN" dirty="0"/>
            <a:t> </a:t>
          </a:r>
          <a:r>
            <a:rPr lang="vi-VN" dirty="0" err="1"/>
            <a:t>lịch</a:t>
          </a:r>
          <a:r>
            <a:rPr lang="vi-VN" dirty="0"/>
            <a:t> </a:t>
          </a:r>
          <a:r>
            <a:rPr lang="vi-VN" dirty="0" err="1"/>
            <a:t>sử</a:t>
          </a:r>
          <a:r>
            <a:rPr lang="vi-VN" dirty="0"/>
            <a:t>; </a:t>
          </a:r>
          <a:r>
            <a:rPr lang="vi-VN" dirty="0" err="1"/>
            <a:t>những</a:t>
          </a:r>
          <a:r>
            <a:rPr lang="vi-VN" dirty="0"/>
            <a:t> </a:t>
          </a:r>
          <a:r>
            <a:rPr lang="vi-VN" dirty="0" err="1"/>
            <a:t>người</a:t>
          </a:r>
          <a:r>
            <a:rPr lang="vi-VN" dirty="0"/>
            <a:t> am </a:t>
          </a:r>
          <a:r>
            <a:rPr lang="vi-VN" dirty="0" err="1"/>
            <a:t>hiểu</a:t>
          </a:r>
          <a:r>
            <a:rPr lang="vi-VN" dirty="0"/>
            <a:t> </a:t>
          </a:r>
          <a:r>
            <a:rPr lang="vi-VN" dirty="0" err="1"/>
            <a:t>về</a:t>
          </a:r>
          <a:r>
            <a:rPr lang="vi-VN" dirty="0"/>
            <a:t> đơn </a:t>
          </a:r>
          <a:r>
            <a:rPr lang="vi-VN" dirty="0" err="1"/>
            <a:t>vị</a:t>
          </a:r>
          <a:r>
            <a:rPr lang="vi-VN" dirty="0"/>
            <a:t>, </a:t>
          </a:r>
          <a:r>
            <a:rPr lang="vi-VN" dirty="0" err="1"/>
            <a:t>địa</a:t>
          </a:r>
          <a:r>
            <a:rPr lang="vi-VN" dirty="0"/>
            <a:t> phương.</a:t>
          </a:r>
          <a:endParaRPr lang="en-US" dirty="0"/>
        </a:p>
      </dgm:t>
    </dgm:pt>
    <dgm:pt modelId="{877F6082-6FDB-4FFF-B48E-0F30D7ED4A1F}" type="parTrans" cxnId="{E7755272-7367-4FC5-BC02-F253296C36AA}">
      <dgm:prSet/>
      <dgm:spPr/>
      <dgm:t>
        <a:bodyPr/>
        <a:lstStyle/>
        <a:p>
          <a:endParaRPr lang="en-US"/>
        </a:p>
      </dgm:t>
    </dgm:pt>
    <dgm:pt modelId="{C2224144-7DB6-45D7-A958-F0494A7869B0}" type="sibTrans" cxnId="{E7755272-7367-4FC5-BC02-F253296C36AA}">
      <dgm:prSet/>
      <dgm:spPr/>
      <dgm:t>
        <a:bodyPr/>
        <a:lstStyle/>
        <a:p>
          <a:endParaRPr lang="en-US"/>
        </a:p>
      </dgm:t>
    </dgm:pt>
    <dgm:pt modelId="{EBE6F8C4-7E72-413D-B2E0-4C151581211D}">
      <dgm:prSet/>
      <dgm:spPr/>
      <dgm:t>
        <a:bodyPr/>
        <a:lstStyle/>
        <a:p>
          <a:r>
            <a:rPr lang="vi-VN"/>
            <a:t>Ban Biên soạn cần có Quyết định thành lập của cấp ủy; với các chuyên gia, nhà khoa học tham gia Ban Biên soạn cần có Hợp đồng khoa học.</a:t>
          </a:r>
          <a:endParaRPr lang="en-US"/>
        </a:p>
      </dgm:t>
    </dgm:pt>
    <dgm:pt modelId="{5DD7A0E8-A303-44D2-B475-CE81C439ACB2}" type="parTrans" cxnId="{1980C94D-2D95-4D77-BB5B-5B9602FCEDFB}">
      <dgm:prSet/>
      <dgm:spPr/>
      <dgm:t>
        <a:bodyPr/>
        <a:lstStyle/>
        <a:p>
          <a:endParaRPr lang="en-US"/>
        </a:p>
      </dgm:t>
    </dgm:pt>
    <dgm:pt modelId="{716CD566-8336-4AAC-8FA1-2646DA38FA24}" type="sibTrans" cxnId="{1980C94D-2D95-4D77-BB5B-5B9602FCEDFB}">
      <dgm:prSet/>
      <dgm:spPr/>
      <dgm:t>
        <a:bodyPr/>
        <a:lstStyle/>
        <a:p>
          <a:endParaRPr lang="en-US"/>
        </a:p>
      </dgm:t>
    </dgm:pt>
    <dgm:pt modelId="{B9E973B4-7F62-409B-A020-2BF8E1FD47B3}" type="pres">
      <dgm:prSet presAssocID="{7C16B7AC-9337-419C-8DB9-DBF134D98E8A}" presName="linear" presStyleCnt="0">
        <dgm:presLayoutVars>
          <dgm:animLvl val="lvl"/>
          <dgm:resizeHandles val="exact"/>
        </dgm:presLayoutVars>
      </dgm:prSet>
      <dgm:spPr/>
    </dgm:pt>
    <dgm:pt modelId="{2586F3E5-8360-4E75-94B7-31ABFFC24DAC}" type="pres">
      <dgm:prSet presAssocID="{6EE81BEF-227F-4B22-AA47-E8E0B636633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46F29A-B59E-4CA3-AD57-D60FF2AAA02D}" type="pres">
      <dgm:prSet presAssocID="{BBC39248-FB2F-48EA-8550-30EAD212ADE3}" presName="spacer" presStyleCnt="0"/>
      <dgm:spPr/>
    </dgm:pt>
    <dgm:pt modelId="{5809F4A7-15FF-468E-BF07-EE460C4D650D}" type="pres">
      <dgm:prSet presAssocID="{833914D0-80A0-4F4B-8858-2A60FDB78B0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519BE7-16A2-45EF-A4AD-84F170E68739}" type="pres">
      <dgm:prSet presAssocID="{23E8388A-C9A5-4040-A337-EB7FEA6F304B}" presName="spacer" presStyleCnt="0"/>
      <dgm:spPr/>
    </dgm:pt>
    <dgm:pt modelId="{D0BEEB02-B11F-407A-BDCF-C29BC24C8A57}" type="pres">
      <dgm:prSet presAssocID="{A7F490BC-E425-4552-B5F5-94172B24030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BEFDC0-47C6-47A5-B62B-2477CD827969}" type="pres">
      <dgm:prSet presAssocID="{C2224144-7DB6-45D7-A958-F0494A7869B0}" presName="spacer" presStyleCnt="0"/>
      <dgm:spPr/>
    </dgm:pt>
    <dgm:pt modelId="{194DADBD-5A18-4C5E-9B4F-5DC84F477457}" type="pres">
      <dgm:prSet presAssocID="{EBE6F8C4-7E72-413D-B2E0-4C151581211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17C5E27-33FF-462D-A5A4-858DDBF12E0C}" srcId="{7C16B7AC-9337-419C-8DB9-DBF134D98E8A}" destId="{833914D0-80A0-4F4B-8858-2A60FDB78B06}" srcOrd="1" destOrd="0" parTransId="{AE09C1F2-D609-4108-BE2B-8AFC7BDE80E1}" sibTransId="{23E8388A-C9A5-4040-A337-EB7FEA6F304B}"/>
    <dgm:cxn modelId="{9B9ACA2D-7812-41CF-91F9-A4AC937218E3}" type="presOf" srcId="{6EE81BEF-227F-4B22-AA47-E8E0B6366339}" destId="{2586F3E5-8360-4E75-94B7-31ABFFC24DAC}" srcOrd="0" destOrd="0" presId="urn:microsoft.com/office/officeart/2005/8/layout/vList2"/>
    <dgm:cxn modelId="{7B56E34A-CB98-470F-9B70-BC61A4B38290}" srcId="{7C16B7AC-9337-419C-8DB9-DBF134D98E8A}" destId="{6EE81BEF-227F-4B22-AA47-E8E0B6366339}" srcOrd="0" destOrd="0" parTransId="{72AB2D47-C7DB-4732-A794-265C1350056A}" sibTransId="{BBC39248-FB2F-48EA-8550-30EAD212ADE3}"/>
    <dgm:cxn modelId="{1980C94D-2D95-4D77-BB5B-5B9602FCEDFB}" srcId="{7C16B7AC-9337-419C-8DB9-DBF134D98E8A}" destId="{EBE6F8C4-7E72-413D-B2E0-4C151581211D}" srcOrd="3" destOrd="0" parTransId="{5DD7A0E8-A303-44D2-B475-CE81C439ACB2}" sibTransId="{716CD566-8336-4AAC-8FA1-2646DA38FA24}"/>
    <dgm:cxn modelId="{E7755272-7367-4FC5-BC02-F253296C36AA}" srcId="{7C16B7AC-9337-419C-8DB9-DBF134D98E8A}" destId="{A7F490BC-E425-4552-B5F5-94172B240300}" srcOrd="2" destOrd="0" parTransId="{877F6082-6FDB-4FFF-B48E-0F30D7ED4A1F}" sibTransId="{C2224144-7DB6-45D7-A958-F0494A7869B0}"/>
    <dgm:cxn modelId="{F5B2D55A-C79F-457C-B280-E73AC9BFBE32}" type="presOf" srcId="{7C16B7AC-9337-419C-8DB9-DBF134D98E8A}" destId="{B9E973B4-7F62-409B-A020-2BF8E1FD47B3}" srcOrd="0" destOrd="0" presId="urn:microsoft.com/office/officeart/2005/8/layout/vList2"/>
    <dgm:cxn modelId="{F2626E81-41F7-431D-975A-3E54DB8D9B05}" type="presOf" srcId="{EBE6F8C4-7E72-413D-B2E0-4C151581211D}" destId="{194DADBD-5A18-4C5E-9B4F-5DC84F477457}" srcOrd="0" destOrd="0" presId="urn:microsoft.com/office/officeart/2005/8/layout/vList2"/>
    <dgm:cxn modelId="{C825F986-4038-4D89-BDE3-C621075DA397}" type="presOf" srcId="{833914D0-80A0-4F4B-8858-2A60FDB78B06}" destId="{5809F4A7-15FF-468E-BF07-EE460C4D650D}" srcOrd="0" destOrd="0" presId="urn:microsoft.com/office/officeart/2005/8/layout/vList2"/>
    <dgm:cxn modelId="{2BF1AFF7-8549-40D3-BFE3-78BD374D88D3}" type="presOf" srcId="{A7F490BC-E425-4552-B5F5-94172B240300}" destId="{D0BEEB02-B11F-407A-BDCF-C29BC24C8A57}" srcOrd="0" destOrd="0" presId="urn:microsoft.com/office/officeart/2005/8/layout/vList2"/>
    <dgm:cxn modelId="{0562E5CA-01F2-4BB4-B218-4D0B8F019C55}" type="presParOf" srcId="{B9E973B4-7F62-409B-A020-2BF8E1FD47B3}" destId="{2586F3E5-8360-4E75-94B7-31ABFFC24DAC}" srcOrd="0" destOrd="0" presId="urn:microsoft.com/office/officeart/2005/8/layout/vList2"/>
    <dgm:cxn modelId="{8EEF9171-4875-425C-A4FD-A6CFA2BADFFE}" type="presParOf" srcId="{B9E973B4-7F62-409B-A020-2BF8E1FD47B3}" destId="{F846F29A-B59E-4CA3-AD57-D60FF2AAA02D}" srcOrd="1" destOrd="0" presId="urn:microsoft.com/office/officeart/2005/8/layout/vList2"/>
    <dgm:cxn modelId="{FFD8353F-139D-4DB0-B414-82D97E9EDC45}" type="presParOf" srcId="{B9E973B4-7F62-409B-A020-2BF8E1FD47B3}" destId="{5809F4A7-15FF-468E-BF07-EE460C4D650D}" srcOrd="2" destOrd="0" presId="urn:microsoft.com/office/officeart/2005/8/layout/vList2"/>
    <dgm:cxn modelId="{B9722487-849B-41E9-90DA-775D4637960D}" type="presParOf" srcId="{B9E973B4-7F62-409B-A020-2BF8E1FD47B3}" destId="{D5519BE7-16A2-45EF-A4AD-84F170E68739}" srcOrd="3" destOrd="0" presId="urn:microsoft.com/office/officeart/2005/8/layout/vList2"/>
    <dgm:cxn modelId="{0FD58FB1-8FB7-49DA-A508-CB63AEC12A2D}" type="presParOf" srcId="{B9E973B4-7F62-409B-A020-2BF8E1FD47B3}" destId="{D0BEEB02-B11F-407A-BDCF-C29BC24C8A57}" srcOrd="4" destOrd="0" presId="urn:microsoft.com/office/officeart/2005/8/layout/vList2"/>
    <dgm:cxn modelId="{F3D975F2-3159-4E9A-B7F5-604041CA951B}" type="presParOf" srcId="{B9E973B4-7F62-409B-A020-2BF8E1FD47B3}" destId="{C2BEFDC0-47C6-47A5-B62B-2477CD827969}" srcOrd="5" destOrd="0" presId="urn:microsoft.com/office/officeart/2005/8/layout/vList2"/>
    <dgm:cxn modelId="{295E925C-57FA-4B61-A22A-94258BDD0180}" type="presParOf" srcId="{B9E973B4-7F62-409B-A020-2BF8E1FD47B3}" destId="{194DADBD-5A18-4C5E-9B4F-5DC84F47745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2F6286-571E-4281-AF08-FA6714983628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389160-6EA0-4A5C-ADA7-5CC0F81EF388}">
      <dgm:prSet/>
      <dgm:spPr/>
      <dgm:t>
        <a:bodyPr/>
        <a:lstStyle/>
        <a:p>
          <a:r>
            <a:rPr lang="vi-VN" dirty="0"/>
            <a:t>1. Xây </a:t>
          </a:r>
          <a:r>
            <a:rPr lang="vi-VN" dirty="0" err="1"/>
            <a:t>dựng</a:t>
          </a:r>
          <a:r>
            <a:rPr lang="vi-VN" dirty="0"/>
            <a:t> </a:t>
          </a:r>
          <a:r>
            <a:rPr lang="vi-VN" dirty="0" err="1"/>
            <a:t>đề</a:t>
          </a:r>
          <a:r>
            <a:rPr lang="vi-VN" dirty="0"/>
            <a:t> cương </a:t>
          </a:r>
          <a:r>
            <a:rPr lang="en-US" dirty="0"/>
            <a:t>(</a:t>
          </a:r>
          <a:r>
            <a:rPr lang="vi-VN" dirty="0" err="1"/>
            <a:t>đề</a:t>
          </a:r>
          <a:r>
            <a:rPr lang="vi-VN" dirty="0"/>
            <a:t> cương </a:t>
          </a:r>
          <a:r>
            <a:rPr lang="en-US" dirty="0" err="1"/>
            <a:t>khái</a:t>
          </a:r>
          <a:r>
            <a:rPr lang="en-US" dirty="0"/>
            <a:t> </a:t>
          </a:r>
          <a:r>
            <a:rPr lang="en-US" dirty="0" err="1"/>
            <a:t>quát</a:t>
          </a:r>
          <a:r>
            <a:rPr lang="vi-VN" dirty="0"/>
            <a:t> (</a:t>
          </a:r>
          <a:r>
            <a:rPr lang="vi-VN" dirty="0" err="1"/>
            <a:t>vài</a:t>
          </a:r>
          <a:r>
            <a:rPr lang="vi-VN" dirty="0"/>
            <a:t> trang) </a:t>
          </a:r>
          <a:r>
            <a:rPr lang="vi-VN" dirty="0" err="1"/>
            <a:t>và</a:t>
          </a:r>
          <a:r>
            <a:rPr lang="vi-VN" dirty="0"/>
            <a:t> </a:t>
          </a:r>
          <a:r>
            <a:rPr lang="vi-VN" dirty="0" err="1"/>
            <a:t>đề</a:t>
          </a:r>
          <a:r>
            <a:rPr lang="vi-VN" dirty="0"/>
            <a:t> cương chi </a:t>
          </a:r>
          <a:r>
            <a:rPr lang="vi-VN" dirty="0" err="1"/>
            <a:t>tiết</a:t>
          </a:r>
          <a:r>
            <a:rPr lang="vi-VN" dirty="0"/>
            <a:t> (</a:t>
          </a:r>
          <a:r>
            <a:rPr lang="en-US" dirty="0"/>
            <a:t>1</a:t>
          </a:r>
          <a:r>
            <a:rPr lang="vi-VN" dirty="0"/>
            <a:t>0% </a:t>
          </a:r>
          <a:r>
            <a:rPr lang="vi-VN" dirty="0" err="1"/>
            <a:t>bản</a:t>
          </a:r>
          <a:r>
            <a:rPr lang="vi-VN" dirty="0"/>
            <a:t> </a:t>
          </a:r>
          <a:r>
            <a:rPr lang="vi-VN" dirty="0" err="1"/>
            <a:t>thảo</a:t>
          </a:r>
          <a:r>
            <a:rPr lang="vi-VN" dirty="0"/>
            <a:t>)</a:t>
          </a:r>
          <a:r>
            <a:rPr lang="en-US" dirty="0"/>
            <a:t>) </a:t>
          </a:r>
          <a:r>
            <a:rPr lang="vi-VN" dirty="0" err="1"/>
            <a:t>xác</a:t>
          </a:r>
          <a:r>
            <a:rPr lang="vi-VN" dirty="0"/>
            <a:t> </a:t>
          </a:r>
          <a:r>
            <a:rPr lang="vi-VN" dirty="0" err="1"/>
            <a:t>định</a:t>
          </a:r>
          <a:r>
            <a:rPr lang="vi-VN" dirty="0"/>
            <a:t> tên chương, </a:t>
          </a:r>
          <a:r>
            <a:rPr lang="vi-VN" dirty="0" err="1"/>
            <a:t>mục</a:t>
          </a:r>
          <a:r>
            <a:rPr lang="vi-VN" dirty="0"/>
            <a:t> </a:t>
          </a:r>
          <a:r>
            <a:rPr lang="vi-VN" dirty="0" err="1"/>
            <a:t>và</a:t>
          </a:r>
          <a:r>
            <a:rPr lang="vi-VN" dirty="0"/>
            <a:t> </a:t>
          </a:r>
          <a:r>
            <a:rPr lang="vi-VN" dirty="0" err="1"/>
            <a:t>nội</a:t>
          </a:r>
          <a:r>
            <a:rPr lang="vi-VN" dirty="0"/>
            <a:t> dung cơ </a:t>
          </a:r>
          <a:r>
            <a:rPr lang="vi-VN" dirty="0" err="1"/>
            <a:t>bản</a:t>
          </a:r>
          <a:r>
            <a:rPr lang="vi-VN" dirty="0"/>
            <a:t> </a:t>
          </a:r>
          <a:r>
            <a:rPr lang="vi-VN" dirty="0" err="1"/>
            <a:t>được</a:t>
          </a:r>
          <a:r>
            <a:rPr lang="vi-VN" dirty="0"/>
            <a:t> </a:t>
          </a:r>
          <a:r>
            <a:rPr lang="vi-VN" dirty="0" err="1"/>
            <a:t>thể</a:t>
          </a:r>
          <a:r>
            <a:rPr lang="vi-VN" dirty="0"/>
            <a:t> </a:t>
          </a:r>
          <a:r>
            <a:rPr lang="vi-VN" dirty="0" err="1"/>
            <a:t>hiện</a:t>
          </a:r>
          <a:r>
            <a:rPr lang="vi-VN" dirty="0"/>
            <a:t> trong </a:t>
          </a:r>
          <a:r>
            <a:rPr lang="vi-VN" dirty="0" err="1"/>
            <a:t>từng</a:t>
          </a:r>
          <a:r>
            <a:rPr lang="vi-VN" dirty="0"/>
            <a:t> chương, </a:t>
          </a:r>
          <a:r>
            <a:rPr lang="vi-VN" dirty="0" err="1"/>
            <a:t>mục</a:t>
          </a:r>
          <a:r>
            <a:rPr lang="vi-VN" dirty="0"/>
            <a:t>; </a:t>
          </a:r>
          <a:r>
            <a:rPr lang="vi-VN" dirty="0" err="1"/>
            <a:t>cần</a:t>
          </a:r>
          <a:r>
            <a:rPr lang="vi-VN" dirty="0"/>
            <a:t> </a:t>
          </a:r>
          <a:r>
            <a:rPr lang="vi-VN" dirty="0" err="1"/>
            <a:t>chú</a:t>
          </a:r>
          <a:r>
            <a:rPr lang="vi-VN" dirty="0"/>
            <a:t> </a:t>
          </a:r>
          <a:r>
            <a:rPr lang="vi-VN" dirty="0" err="1"/>
            <a:t>trọng</a:t>
          </a:r>
          <a:r>
            <a:rPr lang="vi-VN" dirty="0"/>
            <a:t> </a:t>
          </a:r>
          <a:r>
            <a:rPr lang="vi-VN" dirty="0" err="1"/>
            <a:t>đến</a:t>
          </a:r>
          <a:r>
            <a:rPr lang="vi-VN" dirty="0"/>
            <a:t> </a:t>
          </a:r>
          <a:r>
            <a:rPr lang="vi-VN" dirty="0" err="1"/>
            <a:t>việc</a:t>
          </a:r>
          <a:r>
            <a:rPr lang="vi-VN" dirty="0"/>
            <a:t> phân </a:t>
          </a:r>
          <a:r>
            <a:rPr lang="vi-VN" dirty="0" err="1"/>
            <a:t>kỳ</a:t>
          </a:r>
          <a:r>
            <a:rPr lang="vi-VN" dirty="0"/>
            <a:t> </a:t>
          </a:r>
          <a:r>
            <a:rPr lang="vi-VN" dirty="0" err="1"/>
            <a:t>lịch</a:t>
          </a:r>
          <a:r>
            <a:rPr lang="vi-VN" dirty="0"/>
            <a:t> </a:t>
          </a:r>
          <a:r>
            <a:rPr lang="vi-VN" dirty="0" err="1"/>
            <a:t>sử</a:t>
          </a:r>
          <a:r>
            <a:rPr lang="vi-VN" dirty="0"/>
            <a:t>, tương </a:t>
          </a:r>
          <a:r>
            <a:rPr lang="vi-VN" dirty="0" err="1"/>
            <a:t>ứng</a:t>
          </a:r>
          <a:r>
            <a:rPr lang="vi-VN" dirty="0"/>
            <a:t> </a:t>
          </a:r>
          <a:r>
            <a:rPr lang="vi-VN" dirty="0" err="1"/>
            <a:t>với</a:t>
          </a:r>
          <a:r>
            <a:rPr lang="vi-VN" dirty="0"/>
            <a:t> </a:t>
          </a:r>
          <a:r>
            <a:rPr lang="vi-VN" dirty="0" err="1"/>
            <a:t>từng</a:t>
          </a:r>
          <a:r>
            <a:rPr lang="vi-VN" dirty="0"/>
            <a:t> chương; tên chương, </a:t>
          </a:r>
          <a:r>
            <a:rPr lang="vi-VN" dirty="0" err="1"/>
            <a:t>mục</a:t>
          </a:r>
          <a:r>
            <a:rPr lang="vi-VN" dirty="0"/>
            <a:t> </a:t>
          </a:r>
          <a:r>
            <a:rPr lang="vi-VN" dirty="0" err="1"/>
            <a:t>phải</a:t>
          </a:r>
          <a:r>
            <a:rPr lang="vi-VN" dirty="0"/>
            <a:t> </a:t>
          </a:r>
          <a:r>
            <a:rPr lang="vi-VN" dirty="0" err="1"/>
            <a:t>ngắn</a:t>
          </a:r>
          <a:r>
            <a:rPr lang="vi-VN" dirty="0"/>
            <a:t> </a:t>
          </a:r>
          <a:r>
            <a:rPr lang="vi-VN" dirty="0" err="1"/>
            <a:t>gọn</a:t>
          </a:r>
          <a:r>
            <a:rPr lang="vi-VN" dirty="0"/>
            <a:t>, mang </a:t>
          </a:r>
          <a:r>
            <a:rPr lang="vi-VN" dirty="0" err="1"/>
            <a:t>tính</a:t>
          </a:r>
          <a:r>
            <a:rPr lang="vi-VN" dirty="0"/>
            <a:t> </a:t>
          </a:r>
          <a:r>
            <a:rPr lang="vi-VN" dirty="0" err="1"/>
            <a:t>khái</a:t>
          </a:r>
          <a:r>
            <a:rPr lang="vi-VN" dirty="0"/>
            <a:t> </a:t>
          </a:r>
          <a:r>
            <a:rPr lang="vi-VN" dirty="0" err="1"/>
            <a:t>quát</a:t>
          </a:r>
          <a:r>
            <a:rPr lang="vi-VN" dirty="0"/>
            <a:t> cao, </a:t>
          </a:r>
          <a:r>
            <a:rPr lang="vi-VN" dirty="0" err="1"/>
            <a:t>phản</a:t>
          </a:r>
          <a:r>
            <a:rPr lang="vi-VN" dirty="0"/>
            <a:t> </a:t>
          </a:r>
          <a:r>
            <a:rPr lang="vi-VN" dirty="0" err="1"/>
            <a:t>ánh</a:t>
          </a:r>
          <a:r>
            <a:rPr lang="vi-VN" dirty="0"/>
            <a:t> </a:t>
          </a:r>
          <a:r>
            <a:rPr lang="vi-VN" dirty="0" err="1"/>
            <a:t>nội</a:t>
          </a:r>
          <a:r>
            <a:rPr lang="vi-VN" dirty="0"/>
            <a:t> dung cơ </a:t>
          </a:r>
          <a:r>
            <a:rPr lang="vi-VN" dirty="0" err="1"/>
            <a:t>bản</a:t>
          </a:r>
          <a:r>
            <a:rPr lang="vi-VN" dirty="0"/>
            <a:t> </a:t>
          </a:r>
          <a:r>
            <a:rPr lang="vi-VN" dirty="0" err="1"/>
            <a:t>của</a:t>
          </a:r>
          <a:r>
            <a:rPr lang="vi-VN" dirty="0"/>
            <a:t> </a:t>
          </a:r>
          <a:r>
            <a:rPr lang="vi-VN" dirty="0" err="1"/>
            <a:t>từng</a:t>
          </a:r>
          <a:r>
            <a:rPr lang="vi-VN" dirty="0"/>
            <a:t> chương, </a:t>
          </a:r>
          <a:r>
            <a:rPr lang="vi-VN" dirty="0" err="1"/>
            <a:t>mục</a:t>
          </a:r>
          <a:r>
            <a:rPr lang="vi-VN" dirty="0"/>
            <a:t>; </a:t>
          </a:r>
          <a:r>
            <a:rPr lang="vi-VN" dirty="0" err="1"/>
            <a:t>dự</a:t>
          </a:r>
          <a:r>
            <a:rPr lang="vi-VN" dirty="0"/>
            <a:t> </a:t>
          </a:r>
          <a:r>
            <a:rPr lang="vi-VN" dirty="0" err="1"/>
            <a:t>kiến</a:t>
          </a:r>
          <a:r>
            <a:rPr lang="vi-VN" dirty="0"/>
            <a:t> </a:t>
          </a:r>
          <a:r>
            <a:rPr lang="vi-VN" dirty="0" err="1"/>
            <a:t>số</a:t>
          </a:r>
          <a:r>
            <a:rPr lang="vi-VN" dirty="0"/>
            <a:t> trang </a:t>
          </a:r>
          <a:r>
            <a:rPr lang="vi-VN" dirty="0" err="1"/>
            <a:t>của</a:t>
          </a:r>
          <a:r>
            <a:rPr lang="vi-VN" dirty="0"/>
            <a:t> </a:t>
          </a:r>
          <a:r>
            <a:rPr lang="vi-VN" dirty="0" err="1"/>
            <a:t>cả</a:t>
          </a:r>
          <a:r>
            <a:rPr lang="vi-VN" dirty="0"/>
            <a:t> </a:t>
          </a:r>
          <a:r>
            <a:rPr lang="vi-VN" dirty="0" err="1"/>
            <a:t>cuốn</a:t>
          </a:r>
          <a:r>
            <a:rPr lang="vi-VN" dirty="0"/>
            <a:t> </a:t>
          </a:r>
          <a:r>
            <a:rPr lang="vi-VN" dirty="0" err="1"/>
            <a:t>sách</a:t>
          </a:r>
          <a:r>
            <a:rPr lang="vi-VN" dirty="0"/>
            <a:t> </a:t>
          </a:r>
          <a:r>
            <a:rPr lang="vi-VN" dirty="0" err="1"/>
            <a:t>và</a:t>
          </a:r>
          <a:r>
            <a:rPr lang="vi-VN" dirty="0"/>
            <a:t> </a:t>
          </a:r>
          <a:r>
            <a:rPr lang="vi-VN" dirty="0" err="1"/>
            <a:t>số</a:t>
          </a:r>
          <a:r>
            <a:rPr lang="vi-VN" dirty="0"/>
            <a:t> trang </a:t>
          </a:r>
          <a:r>
            <a:rPr lang="vi-VN" dirty="0" err="1"/>
            <a:t>từng</a:t>
          </a:r>
          <a:r>
            <a:rPr lang="vi-VN" dirty="0"/>
            <a:t> chương.</a:t>
          </a:r>
          <a:endParaRPr lang="en-US" dirty="0"/>
        </a:p>
      </dgm:t>
    </dgm:pt>
    <dgm:pt modelId="{BA18E0E0-59AA-4990-98E8-2756DE24A6EB}" type="parTrans" cxnId="{6C3B0131-3214-404C-9659-EC3B0E1693FE}">
      <dgm:prSet/>
      <dgm:spPr/>
      <dgm:t>
        <a:bodyPr/>
        <a:lstStyle/>
        <a:p>
          <a:endParaRPr lang="en-US"/>
        </a:p>
      </dgm:t>
    </dgm:pt>
    <dgm:pt modelId="{A9DDFD4C-B763-40C1-97DF-93F42FCF172E}" type="sibTrans" cxnId="{6C3B0131-3214-404C-9659-EC3B0E1693FE}">
      <dgm:prSet/>
      <dgm:spPr/>
      <dgm:t>
        <a:bodyPr/>
        <a:lstStyle/>
        <a:p>
          <a:endParaRPr lang="en-US"/>
        </a:p>
      </dgm:t>
    </dgm:pt>
    <dgm:pt modelId="{8998AFF0-F4D9-459C-A46F-CEAC0236644E}">
      <dgm:prSet/>
      <dgm:spPr/>
      <dgm:t>
        <a:bodyPr/>
        <a:lstStyle/>
        <a:p>
          <a:r>
            <a:rPr lang="vi-VN" dirty="0"/>
            <a:t>2. </a:t>
          </a:r>
          <a:r>
            <a:rPr lang="vi-VN" dirty="0" err="1"/>
            <a:t>Về</a:t>
          </a:r>
          <a:r>
            <a:rPr lang="vi-VN" dirty="0"/>
            <a:t> nhân </a:t>
          </a:r>
          <a:r>
            <a:rPr lang="vi-VN" dirty="0" err="1"/>
            <a:t>vật</a:t>
          </a:r>
          <a:r>
            <a:rPr lang="vi-VN" dirty="0"/>
            <a:t> </a:t>
          </a:r>
          <a:r>
            <a:rPr lang="en-US" dirty="0" err="1"/>
            <a:t>khi</a:t>
          </a:r>
          <a:r>
            <a:rPr lang="en-US" dirty="0"/>
            <a:t> </a:t>
          </a:r>
          <a:r>
            <a:rPr lang="en-US" dirty="0" err="1"/>
            <a:t>đưa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trình</a:t>
          </a:r>
          <a:r>
            <a:rPr lang="en-US" dirty="0"/>
            <a:t> </a:t>
          </a:r>
          <a:r>
            <a:rPr lang="en-US" dirty="0" err="1"/>
            <a:t>Lịch</a:t>
          </a:r>
          <a:r>
            <a:rPr lang="en-US" dirty="0"/>
            <a:t> </a:t>
          </a:r>
          <a:r>
            <a:rPr lang="en-US" dirty="0" err="1"/>
            <a:t>sử</a:t>
          </a:r>
          <a:r>
            <a:rPr lang="en-US" dirty="0"/>
            <a:t> </a:t>
          </a:r>
          <a:r>
            <a:rPr lang="en-US" dirty="0" err="1"/>
            <a:t>Đảng</a:t>
          </a:r>
          <a:r>
            <a:rPr lang="en-US" dirty="0"/>
            <a:t> </a:t>
          </a:r>
          <a:r>
            <a:rPr lang="en-US" dirty="0" err="1"/>
            <a:t>bộ</a:t>
          </a:r>
          <a:r>
            <a:rPr lang="en-US" dirty="0"/>
            <a:t> </a:t>
          </a:r>
          <a:r>
            <a:rPr lang="vi-VN" dirty="0" err="1"/>
            <a:t>cần</a:t>
          </a:r>
          <a:r>
            <a:rPr lang="vi-VN" dirty="0"/>
            <a:t> </a:t>
          </a:r>
          <a:r>
            <a:rPr lang="en-US" dirty="0" err="1"/>
            <a:t>chính</a:t>
          </a:r>
          <a:r>
            <a:rPr lang="en-US" dirty="0"/>
            <a:t> </a:t>
          </a:r>
          <a:r>
            <a:rPr lang="en-US" dirty="0" err="1"/>
            <a:t>xác</a:t>
          </a:r>
          <a:r>
            <a:rPr lang="en-US" dirty="0"/>
            <a:t>, </a:t>
          </a:r>
          <a:r>
            <a:rPr lang="en-US" dirty="0" err="1"/>
            <a:t>chặt</a:t>
          </a:r>
          <a:r>
            <a:rPr lang="en-US" dirty="0"/>
            <a:t> </a:t>
          </a:r>
          <a:r>
            <a:rPr lang="en-US" dirty="0" err="1"/>
            <a:t>chẽ</a:t>
          </a:r>
          <a:r>
            <a:rPr lang="en-US" dirty="0"/>
            <a:t> </a:t>
          </a:r>
          <a:r>
            <a:rPr lang="vi-VN" dirty="0" err="1"/>
            <a:t>vì</a:t>
          </a:r>
          <a:r>
            <a:rPr lang="vi-VN" dirty="0"/>
            <a:t> l</a:t>
          </a:r>
          <a:r>
            <a:rPr lang="en-US" dirty="0" err="1"/>
            <a:t>i</a:t>
          </a:r>
          <a:r>
            <a:rPr lang="vi-VN" dirty="0" err="1"/>
            <a:t>ên</a:t>
          </a:r>
          <a:r>
            <a:rPr lang="vi-VN" dirty="0"/>
            <a:t> quan </a:t>
          </a:r>
          <a:r>
            <a:rPr lang="vi-VN" dirty="0" err="1"/>
            <a:t>đến</a:t>
          </a:r>
          <a:r>
            <a:rPr lang="vi-VN" dirty="0"/>
            <a:t> </a:t>
          </a:r>
          <a:r>
            <a:rPr lang="vi-VN" dirty="0" err="1"/>
            <a:t>chính</a:t>
          </a:r>
          <a:r>
            <a:rPr lang="vi-VN" dirty="0"/>
            <a:t> </a:t>
          </a:r>
          <a:r>
            <a:rPr lang="vi-VN" dirty="0" err="1"/>
            <a:t>sách</a:t>
          </a:r>
          <a:r>
            <a:rPr lang="vi-VN" dirty="0"/>
            <a:t> </a:t>
          </a:r>
          <a:r>
            <a:rPr lang="vi-VN" dirty="0" err="1"/>
            <a:t>đối</a:t>
          </a:r>
          <a:r>
            <a:rPr lang="vi-VN" dirty="0"/>
            <a:t> </a:t>
          </a:r>
          <a:r>
            <a:rPr lang="vi-VN" dirty="0" err="1"/>
            <a:t>với</a:t>
          </a:r>
          <a:r>
            <a:rPr lang="vi-VN" dirty="0"/>
            <a:t> </a:t>
          </a:r>
          <a:r>
            <a:rPr lang="vi-VN" dirty="0" err="1"/>
            <a:t>người</a:t>
          </a:r>
          <a:r>
            <a:rPr lang="vi-VN" dirty="0"/>
            <a:t> </a:t>
          </a:r>
          <a:r>
            <a:rPr lang="vi-VN" dirty="0" err="1"/>
            <a:t>có</a:t>
          </a:r>
          <a:r>
            <a:rPr lang="vi-VN" dirty="0"/>
            <a:t> công </a:t>
          </a:r>
          <a:r>
            <a:rPr lang="vi-VN" dirty="0" err="1"/>
            <a:t>với</a:t>
          </a:r>
          <a:r>
            <a:rPr lang="vi-VN" dirty="0"/>
            <a:t> </a:t>
          </a:r>
          <a:r>
            <a:rPr lang="vi-VN" dirty="0" err="1"/>
            <a:t>cách</a:t>
          </a:r>
          <a:r>
            <a:rPr lang="vi-VN" dirty="0"/>
            <a:t> </a:t>
          </a:r>
          <a:r>
            <a:rPr lang="vi-VN" dirty="0" err="1"/>
            <a:t>mạng</a:t>
          </a:r>
          <a:r>
            <a:rPr lang="vi-VN" dirty="0"/>
            <a:t>, </a:t>
          </a:r>
          <a:r>
            <a:rPr lang="vi-VN" dirty="0" err="1"/>
            <a:t>tại</a:t>
          </a:r>
          <a:r>
            <a:rPr lang="vi-VN" dirty="0"/>
            <a:t> </a:t>
          </a:r>
          <a:r>
            <a:rPr lang="vi-VN" dirty="0" err="1"/>
            <a:t>khoản</a:t>
          </a:r>
          <a:r>
            <a:rPr lang="vi-VN" dirty="0"/>
            <a:t> 2, </a:t>
          </a:r>
          <a:r>
            <a:rPr lang="vi-VN" dirty="0" err="1"/>
            <a:t>điều</a:t>
          </a:r>
          <a:r>
            <a:rPr lang="vi-VN" dirty="0"/>
            <a:t> 6, </a:t>
          </a:r>
          <a:r>
            <a:rPr lang="vi-VN" dirty="0" err="1"/>
            <a:t>Nghị</a:t>
          </a:r>
          <a:r>
            <a:rPr lang="vi-VN" dirty="0"/>
            <a:t> </a:t>
          </a:r>
          <a:r>
            <a:rPr lang="vi-VN" dirty="0" err="1"/>
            <a:t>định</a:t>
          </a:r>
          <a:r>
            <a:rPr lang="vi-VN" dirty="0"/>
            <a:t> </a:t>
          </a:r>
          <a:r>
            <a:rPr lang="en-US" dirty="0"/>
            <a:t>s</a:t>
          </a:r>
          <a:r>
            <a:rPr lang="vi-VN" dirty="0"/>
            <a:t>ố 31/2013/NĐ-CP</a:t>
          </a:r>
          <a:r>
            <a:rPr lang="en-US" dirty="0"/>
            <a:t>, </a:t>
          </a:r>
          <a:r>
            <a:rPr lang="en-US" dirty="0" err="1"/>
            <a:t>ngày</a:t>
          </a:r>
          <a:r>
            <a:rPr lang="en-US" dirty="0"/>
            <a:t> 09 </a:t>
          </a:r>
          <a:r>
            <a:rPr lang="en-US" dirty="0" err="1"/>
            <a:t>tháng</a:t>
          </a:r>
          <a:r>
            <a:rPr lang="en-US" dirty="0"/>
            <a:t> 4 </a:t>
          </a:r>
          <a:r>
            <a:rPr lang="en-US" dirty="0" err="1"/>
            <a:t>năm</a:t>
          </a:r>
          <a:r>
            <a:rPr lang="en-US" dirty="0"/>
            <a:t> 2013</a:t>
          </a:r>
          <a:r>
            <a:rPr lang="vi-VN" dirty="0"/>
            <a:t> </a:t>
          </a:r>
          <a:r>
            <a:rPr lang="vi-VN" dirty="0" err="1"/>
            <a:t>của</a:t>
          </a:r>
          <a:r>
            <a:rPr lang="vi-VN" dirty="0"/>
            <a:t> </a:t>
          </a:r>
          <a:r>
            <a:rPr lang="vi-VN" dirty="0" err="1"/>
            <a:t>Chính</a:t>
          </a:r>
          <a:r>
            <a:rPr lang="vi-VN" dirty="0"/>
            <a:t> </a:t>
          </a:r>
          <a:r>
            <a:rPr lang="vi-VN" dirty="0" err="1"/>
            <a:t>phủ</a:t>
          </a:r>
          <a:r>
            <a:rPr lang="vi-VN" dirty="0"/>
            <a:t> Quy </a:t>
          </a:r>
          <a:r>
            <a:rPr lang="vi-VN" dirty="0" err="1"/>
            <a:t>định</a:t>
          </a:r>
          <a:r>
            <a:rPr lang="vi-VN" dirty="0"/>
            <a:t> chi </a:t>
          </a:r>
          <a:r>
            <a:rPr lang="vi-VN" dirty="0" err="1"/>
            <a:t>tiết</a:t>
          </a:r>
          <a:r>
            <a:rPr lang="vi-VN" dirty="0"/>
            <a:t>, </a:t>
          </a:r>
          <a:r>
            <a:rPr lang="vi-VN" dirty="0" err="1"/>
            <a:t>hướng</a:t>
          </a:r>
          <a:r>
            <a:rPr lang="vi-VN" dirty="0"/>
            <a:t> </a:t>
          </a:r>
          <a:r>
            <a:rPr lang="vi-VN" dirty="0" err="1"/>
            <a:t>dẫn</a:t>
          </a:r>
          <a:r>
            <a:rPr lang="vi-VN" dirty="0"/>
            <a:t> thi </a:t>
          </a:r>
          <a:r>
            <a:rPr lang="vi-VN" dirty="0" err="1"/>
            <a:t>hành</a:t>
          </a:r>
          <a:r>
            <a:rPr lang="vi-VN" dirty="0"/>
            <a:t> </a:t>
          </a:r>
          <a:r>
            <a:rPr lang="vi-VN" dirty="0" err="1"/>
            <a:t>một</a:t>
          </a:r>
          <a:r>
            <a:rPr lang="vi-VN" dirty="0"/>
            <a:t> </a:t>
          </a:r>
          <a:r>
            <a:rPr lang="vi-VN" dirty="0" err="1"/>
            <a:t>số</a:t>
          </a:r>
          <a:r>
            <a:rPr lang="vi-VN" dirty="0"/>
            <a:t> </a:t>
          </a:r>
          <a:r>
            <a:rPr lang="vi-VN" dirty="0" err="1"/>
            <a:t>điều</a:t>
          </a:r>
          <a:r>
            <a:rPr lang="vi-VN" dirty="0"/>
            <a:t> </a:t>
          </a:r>
          <a:r>
            <a:rPr lang="vi-VN" dirty="0" err="1"/>
            <a:t>của</a:t>
          </a:r>
          <a:r>
            <a:rPr lang="vi-VN" dirty="0"/>
            <a:t> </a:t>
          </a:r>
          <a:r>
            <a:rPr lang="vi-VN" dirty="0" err="1"/>
            <a:t>Pháp</a:t>
          </a:r>
          <a:r>
            <a:rPr lang="vi-VN" dirty="0"/>
            <a:t> </a:t>
          </a:r>
          <a:r>
            <a:rPr lang="vi-VN" dirty="0" err="1"/>
            <a:t>lệnh</a:t>
          </a:r>
          <a:r>
            <a:rPr lang="vi-VN" dirty="0"/>
            <a:t> ưu </a:t>
          </a:r>
          <a:r>
            <a:rPr lang="vi-VN" dirty="0" err="1"/>
            <a:t>đãi</a:t>
          </a:r>
          <a:r>
            <a:rPr lang="vi-VN" dirty="0"/>
            <a:t> </a:t>
          </a:r>
          <a:r>
            <a:rPr lang="vi-VN" dirty="0" err="1"/>
            <a:t>người</a:t>
          </a:r>
          <a:r>
            <a:rPr lang="vi-VN" dirty="0"/>
            <a:t> </a:t>
          </a:r>
          <a:r>
            <a:rPr lang="vi-VN" dirty="0" err="1"/>
            <a:t>có</a:t>
          </a:r>
          <a:r>
            <a:rPr lang="vi-VN" dirty="0"/>
            <a:t> công </a:t>
          </a:r>
          <a:r>
            <a:rPr lang="vi-VN" dirty="0" err="1"/>
            <a:t>với</a:t>
          </a:r>
          <a:r>
            <a:rPr lang="vi-VN" dirty="0"/>
            <a:t> </a:t>
          </a:r>
          <a:r>
            <a:rPr lang="vi-VN" dirty="0" err="1"/>
            <a:t>cách</a:t>
          </a:r>
          <a:r>
            <a:rPr lang="vi-VN" dirty="0"/>
            <a:t> </a:t>
          </a:r>
          <a:r>
            <a:rPr lang="vi-VN" dirty="0" err="1"/>
            <a:t>mạng</a:t>
          </a:r>
          <a:endParaRPr lang="en-US" dirty="0"/>
        </a:p>
      </dgm:t>
    </dgm:pt>
    <dgm:pt modelId="{540A4D61-80DF-4F1A-AAE9-4419A6F1D11F}" type="parTrans" cxnId="{606394F0-8F2D-4E7C-99DF-2BAE82CF38A0}">
      <dgm:prSet/>
      <dgm:spPr/>
      <dgm:t>
        <a:bodyPr/>
        <a:lstStyle/>
        <a:p>
          <a:endParaRPr lang="en-US"/>
        </a:p>
      </dgm:t>
    </dgm:pt>
    <dgm:pt modelId="{96C61845-8CC9-4D4C-9F9A-2319C5C3A6FC}" type="sibTrans" cxnId="{606394F0-8F2D-4E7C-99DF-2BAE82CF38A0}">
      <dgm:prSet/>
      <dgm:spPr/>
      <dgm:t>
        <a:bodyPr/>
        <a:lstStyle/>
        <a:p>
          <a:endParaRPr lang="en-US"/>
        </a:p>
      </dgm:t>
    </dgm:pt>
    <dgm:pt modelId="{E0398312-8FAE-4723-8BC0-78C8F0CA603A}" type="pres">
      <dgm:prSet presAssocID="{D42F6286-571E-4281-AF08-FA67149836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E829F4-B3E6-4A6A-AC90-01B70C85DDA6}" type="pres">
      <dgm:prSet presAssocID="{7C389160-6EA0-4A5C-ADA7-5CC0F81EF388}" presName="hierRoot1" presStyleCnt="0"/>
      <dgm:spPr/>
    </dgm:pt>
    <dgm:pt modelId="{21B60F6B-D01A-410E-B75F-ABD15C1EDE6F}" type="pres">
      <dgm:prSet presAssocID="{7C389160-6EA0-4A5C-ADA7-5CC0F81EF388}" presName="composite" presStyleCnt="0"/>
      <dgm:spPr/>
    </dgm:pt>
    <dgm:pt modelId="{C36B6956-F747-4FA4-8E39-0DFA63E0F61F}" type="pres">
      <dgm:prSet presAssocID="{7C389160-6EA0-4A5C-ADA7-5CC0F81EF388}" presName="background" presStyleLbl="node0" presStyleIdx="0" presStyleCnt="2"/>
      <dgm:spPr/>
    </dgm:pt>
    <dgm:pt modelId="{C7B6CAD8-75A4-4A73-837A-ADBF718201CE}" type="pres">
      <dgm:prSet presAssocID="{7C389160-6EA0-4A5C-ADA7-5CC0F81EF388}" presName="text" presStyleLbl="fgAcc0" presStyleIdx="0" presStyleCnt="2" custScaleX="101496" custScaleY="99669">
        <dgm:presLayoutVars>
          <dgm:chPref val="3"/>
        </dgm:presLayoutVars>
      </dgm:prSet>
      <dgm:spPr/>
    </dgm:pt>
    <dgm:pt modelId="{654A83DC-4C0E-4B71-B6DC-DDF90DFFD18A}" type="pres">
      <dgm:prSet presAssocID="{7C389160-6EA0-4A5C-ADA7-5CC0F81EF388}" presName="hierChild2" presStyleCnt="0"/>
      <dgm:spPr/>
    </dgm:pt>
    <dgm:pt modelId="{5489EFD0-2122-4533-A948-E02548CD2F5E}" type="pres">
      <dgm:prSet presAssocID="{8998AFF0-F4D9-459C-A46F-CEAC0236644E}" presName="hierRoot1" presStyleCnt="0"/>
      <dgm:spPr/>
    </dgm:pt>
    <dgm:pt modelId="{7CA381B1-2433-4A59-93B2-D4B2D4D7C84B}" type="pres">
      <dgm:prSet presAssocID="{8998AFF0-F4D9-459C-A46F-CEAC0236644E}" presName="composite" presStyleCnt="0"/>
      <dgm:spPr/>
    </dgm:pt>
    <dgm:pt modelId="{B3B9D5A8-4BDB-4B63-BF79-65151B7D9E0E}" type="pres">
      <dgm:prSet presAssocID="{8998AFF0-F4D9-459C-A46F-CEAC0236644E}" presName="background" presStyleLbl="node0" presStyleIdx="1" presStyleCnt="2"/>
      <dgm:spPr/>
    </dgm:pt>
    <dgm:pt modelId="{05B40BFC-F01A-4DCB-9F45-5496847DB35E}" type="pres">
      <dgm:prSet presAssocID="{8998AFF0-F4D9-459C-A46F-CEAC0236644E}" presName="text" presStyleLbl="fgAcc0" presStyleIdx="1" presStyleCnt="2">
        <dgm:presLayoutVars>
          <dgm:chPref val="3"/>
        </dgm:presLayoutVars>
      </dgm:prSet>
      <dgm:spPr/>
    </dgm:pt>
    <dgm:pt modelId="{32F1476A-6F64-4A3B-9C08-2094FC393406}" type="pres">
      <dgm:prSet presAssocID="{8998AFF0-F4D9-459C-A46F-CEAC0236644E}" presName="hierChild2" presStyleCnt="0"/>
      <dgm:spPr/>
    </dgm:pt>
  </dgm:ptLst>
  <dgm:cxnLst>
    <dgm:cxn modelId="{6C3B0131-3214-404C-9659-EC3B0E1693FE}" srcId="{D42F6286-571E-4281-AF08-FA6714983628}" destId="{7C389160-6EA0-4A5C-ADA7-5CC0F81EF388}" srcOrd="0" destOrd="0" parTransId="{BA18E0E0-59AA-4990-98E8-2756DE24A6EB}" sibTransId="{A9DDFD4C-B763-40C1-97DF-93F42FCF172E}"/>
    <dgm:cxn modelId="{CF146A39-59CC-4FB5-B1AF-2D0148AA3CDB}" type="presOf" srcId="{8998AFF0-F4D9-459C-A46F-CEAC0236644E}" destId="{05B40BFC-F01A-4DCB-9F45-5496847DB35E}" srcOrd="0" destOrd="0" presId="urn:microsoft.com/office/officeart/2005/8/layout/hierarchy1"/>
    <dgm:cxn modelId="{76EAF987-76FD-415E-A1C8-606F8ACB9EB3}" type="presOf" srcId="{7C389160-6EA0-4A5C-ADA7-5CC0F81EF388}" destId="{C7B6CAD8-75A4-4A73-837A-ADBF718201CE}" srcOrd="0" destOrd="0" presId="urn:microsoft.com/office/officeart/2005/8/layout/hierarchy1"/>
    <dgm:cxn modelId="{606394F0-8F2D-4E7C-99DF-2BAE82CF38A0}" srcId="{D42F6286-571E-4281-AF08-FA6714983628}" destId="{8998AFF0-F4D9-459C-A46F-CEAC0236644E}" srcOrd="1" destOrd="0" parTransId="{540A4D61-80DF-4F1A-AAE9-4419A6F1D11F}" sibTransId="{96C61845-8CC9-4D4C-9F9A-2319C5C3A6FC}"/>
    <dgm:cxn modelId="{5F7AEDFD-A9D4-4649-BAD5-59C1ADB8BB6A}" type="presOf" srcId="{D42F6286-571E-4281-AF08-FA6714983628}" destId="{E0398312-8FAE-4723-8BC0-78C8F0CA603A}" srcOrd="0" destOrd="0" presId="urn:microsoft.com/office/officeart/2005/8/layout/hierarchy1"/>
    <dgm:cxn modelId="{679F82DA-FB74-450D-A949-D4A7D84CC427}" type="presParOf" srcId="{E0398312-8FAE-4723-8BC0-78C8F0CA603A}" destId="{5BE829F4-B3E6-4A6A-AC90-01B70C85DDA6}" srcOrd="0" destOrd="0" presId="urn:microsoft.com/office/officeart/2005/8/layout/hierarchy1"/>
    <dgm:cxn modelId="{DAB6A6F6-5931-4DD4-853C-9B00599F7B89}" type="presParOf" srcId="{5BE829F4-B3E6-4A6A-AC90-01B70C85DDA6}" destId="{21B60F6B-D01A-410E-B75F-ABD15C1EDE6F}" srcOrd="0" destOrd="0" presId="urn:microsoft.com/office/officeart/2005/8/layout/hierarchy1"/>
    <dgm:cxn modelId="{0AC9A591-3D9E-411D-A0D8-0CB3C8CC4368}" type="presParOf" srcId="{21B60F6B-D01A-410E-B75F-ABD15C1EDE6F}" destId="{C36B6956-F747-4FA4-8E39-0DFA63E0F61F}" srcOrd="0" destOrd="0" presId="urn:microsoft.com/office/officeart/2005/8/layout/hierarchy1"/>
    <dgm:cxn modelId="{917E73DB-D39A-40D5-A3E9-AE9E7D575D4F}" type="presParOf" srcId="{21B60F6B-D01A-410E-B75F-ABD15C1EDE6F}" destId="{C7B6CAD8-75A4-4A73-837A-ADBF718201CE}" srcOrd="1" destOrd="0" presId="urn:microsoft.com/office/officeart/2005/8/layout/hierarchy1"/>
    <dgm:cxn modelId="{FE63F0A6-A840-4211-BF37-4C843AE3BCCB}" type="presParOf" srcId="{5BE829F4-B3E6-4A6A-AC90-01B70C85DDA6}" destId="{654A83DC-4C0E-4B71-B6DC-DDF90DFFD18A}" srcOrd="1" destOrd="0" presId="urn:microsoft.com/office/officeart/2005/8/layout/hierarchy1"/>
    <dgm:cxn modelId="{CBEC929D-7F83-4CA1-97DC-F0219D76E79A}" type="presParOf" srcId="{E0398312-8FAE-4723-8BC0-78C8F0CA603A}" destId="{5489EFD0-2122-4533-A948-E02548CD2F5E}" srcOrd="1" destOrd="0" presId="urn:microsoft.com/office/officeart/2005/8/layout/hierarchy1"/>
    <dgm:cxn modelId="{D264FBD5-FEC1-45F0-99EC-BC6531ECC709}" type="presParOf" srcId="{5489EFD0-2122-4533-A948-E02548CD2F5E}" destId="{7CA381B1-2433-4A59-93B2-D4B2D4D7C84B}" srcOrd="0" destOrd="0" presId="urn:microsoft.com/office/officeart/2005/8/layout/hierarchy1"/>
    <dgm:cxn modelId="{D4F7B38E-96F0-4862-B61F-E8E08F076735}" type="presParOf" srcId="{7CA381B1-2433-4A59-93B2-D4B2D4D7C84B}" destId="{B3B9D5A8-4BDB-4B63-BF79-65151B7D9E0E}" srcOrd="0" destOrd="0" presId="urn:microsoft.com/office/officeart/2005/8/layout/hierarchy1"/>
    <dgm:cxn modelId="{BFC89509-FF55-48BB-91B9-5C90E675D1AC}" type="presParOf" srcId="{7CA381B1-2433-4A59-93B2-D4B2D4D7C84B}" destId="{05B40BFC-F01A-4DCB-9F45-5496847DB35E}" srcOrd="1" destOrd="0" presId="urn:microsoft.com/office/officeart/2005/8/layout/hierarchy1"/>
    <dgm:cxn modelId="{507539CB-47B1-4253-9489-0F9A22FE08C2}" type="presParOf" srcId="{5489EFD0-2122-4533-A948-E02548CD2F5E}" destId="{32F1476A-6F64-4A3B-9C08-2094FC3934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FEDD-A68B-4873-A277-FAA1C1F59CA3}">
      <dsp:nvSpPr>
        <dsp:cNvPr id="0" name=""/>
        <dsp:cNvSpPr/>
      </dsp:nvSpPr>
      <dsp:spPr>
        <a:xfrm>
          <a:off x="0" y="23441"/>
          <a:ext cx="6254724" cy="17519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300" kern="1200"/>
            <a:t>1. Chỉ thị số 20-CT/TW của Ban Bí thư Trung ương Đảng</a:t>
          </a:r>
          <a:endParaRPr lang="en-US" sz="3300" kern="1200"/>
        </a:p>
      </dsp:txBody>
      <dsp:txXfrm>
        <a:off x="85522" y="108963"/>
        <a:ext cx="6083680" cy="1580884"/>
      </dsp:txXfrm>
    </dsp:sp>
    <dsp:sp modelId="{E04AD7D2-D07D-4889-9E25-B6F4957884B8}">
      <dsp:nvSpPr>
        <dsp:cNvPr id="0" name=""/>
        <dsp:cNvSpPr/>
      </dsp:nvSpPr>
      <dsp:spPr>
        <a:xfrm>
          <a:off x="0" y="1870410"/>
          <a:ext cx="6254724" cy="1751928"/>
        </a:xfrm>
        <a:prstGeom prst="roundRect">
          <a:avLst/>
        </a:prstGeom>
        <a:solidFill>
          <a:schemeClr val="accent2">
            <a:hueOff val="-762398"/>
            <a:satOff val="-331"/>
            <a:lumOff val="-6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300" kern="1200" dirty="0"/>
            <a:t>2. </a:t>
          </a:r>
          <a:r>
            <a:rPr lang="vi-VN" sz="3300" kern="1200" dirty="0" err="1"/>
            <a:t>Kế</a:t>
          </a:r>
          <a:r>
            <a:rPr lang="vi-VN" sz="3300" kern="1200" dirty="0"/>
            <a:t> </a:t>
          </a:r>
          <a:r>
            <a:rPr lang="vi-VN" sz="3300" kern="1200" dirty="0" err="1"/>
            <a:t>hoạch</a:t>
          </a:r>
          <a:r>
            <a:rPr lang="vi-VN" sz="3300" kern="1200" dirty="0"/>
            <a:t> </a:t>
          </a:r>
          <a:r>
            <a:rPr lang="vi-VN" sz="3300" kern="1200" dirty="0" err="1"/>
            <a:t>số</a:t>
          </a:r>
          <a:r>
            <a:rPr lang="vi-VN" sz="3300" kern="1200" dirty="0"/>
            <a:t> 263-KH/TU, </a:t>
          </a:r>
          <a:r>
            <a:rPr lang="vi-VN" sz="3300" kern="1200" dirty="0" err="1"/>
            <a:t>ngày</a:t>
          </a:r>
          <a:r>
            <a:rPr lang="vi-VN" sz="3300" kern="1200" dirty="0"/>
            <a:t> 26 </a:t>
          </a:r>
          <a:r>
            <a:rPr lang="vi-VN" sz="3300" kern="1200" dirty="0" err="1"/>
            <a:t>tháng</a:t>
          </a:r>
          <a:r>
            <a:rPr lang="vi-VN" sz="3300" kern="1200" dirty="0"/>
            <a:t> 4 năm 2019 </a:t>
          </a:r>
          <a:r>
            <a:rPr lang="vi-VN" sz="3300" kern="1200" dirty="0" err="1"/>
            <a:t>của</a:t>
          </a:r>
          <a:r>
            <a:rPr lang="vi-VN" sz="3300" kern="1200" dirty="0"/>
            <a:t> Ban </a:t>
          </a:r>
          <a:r>
            <a:rPr lang="vi-VN" sz="3300" kern="1200" dirty="0" err="1"/>
            <a:t>Thường</a:t>
          </a:r>
          <a:r>
            <a:rPr lang="vi-VN" sz="3300" kern="1200" dirty="0"/>
            <a:t> </a:t>
          </a:r>
          <a:r>
            <a:rPr lang="vi-VN" sz="3300" kern="1200" dirty="0" err="1"/>
            <a:t>vụ</a:t>
          </a:r>
          <a:r>
            <a:rPr lang="vi-VN" sz="3300" kern="1200" dirty="0"/>
            <a:t> </a:t>
          </a:r>
          <a:r>
            <a:rPr lang="vi-VN" sz="3300" kern="1200" dirty="0" err="1"/>
            <a:t>Thành</a:t>
          </a:r>
          <a:r>
            <a:rPr lang="vi-VN" sz="3300" kern="1200" dirty="0"/>
            <a:t> </a:t>
          </a:r>
          <a:r>
            <a:rPr lang="vi-VN" sz="3300" kern="1200" dirty="0" err="1"/>
            <a:t>ủy</a:t>
          </a:r>
          <a:endParaRPr lang="en-US" sz="3300" kern="1200" dirty="0"/>
        </a:p>
      </dsp:txBody>
      <dsp:txXfrm>
        <a:off x="85522" y="1955932"/>
        <a:ext cx="6083680" cy="1580884"/>
      </dsp:txXfrm>
    </dsp:sp>
    <dsp:sp modelId="{83C5170D-ABF5-4972-BEE2-F64957CF0A67}">
      <dsp:nvSpPr>
        <dsp:cNvPr id="0" name=""/>
        <dsp:cNvSpPr/>
      </dsp:nvSpPr>
      <dsp:spPr>
        <a:xfrm>
          <a:off x="0" y="3717379"/>
          <a:ext cx="6254724" cy="1751928"/>
        </a:xfrm>
        <a:prstGeom prst="roundRect">
          <a:avLst/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300" kern="1200"/>
            <a:t>3. Hướng dẫn số 20 của Ban Tuyên giáo Thành ủy </a:t>
          </a:r>
          <a:endParaRPr lang="en-US" sz="3300" kern="1200"/>
        </a:p>
      </dsp:txBody>
      <dsp:txXfrm>
        <a:off x="85522" y="3802901"/>
        <a:ext cx="6083680" cy="1580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28AE9-BA2F-4DF5-8494-1C1841483C8A}">
      <dsp:nvSpPr>
        <dsp:cNvPr id="0" name=""/>
        <dsp:cNvSpPr/>
      </dsp:nvSpPr>
      <dsp:spPr>
        <a:xfrm>
          <a:off x="747719" y="2979"/>
          <a:ext cx="2893214" cy="173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kern="1200" dirty="0"/>
            <a:t>1.</a:t>
          </a:r>
          <a:r>
            <a:rPr lang="vi-VN" sz="3200" kern="1200" dirty="0"/>
            <a:t> </a:t>
          </a:r>
          <a:r>
            <a:rPr lang="vi-VN" sz="3200" kern="1200" dirty="0" err="1"/>
            <a:t>Lịch</a:t>
          </a:r>
          <a:r>
            <a:rPr lang="vi-VN" sz="3200" kern="1200" dirty="0"/>
            <a:t> </a:t>
          </a:r>
          <a:r>
            <a:rPr lang="vi-VN" sz="3200" kern="1200" dirty="0" err="1"/>
            <a:t>sử</a:t>
          </a:r>
          <a:r>
            <a:rPr lang="vi-VN" sz="3200" kern="1200" dirty="0"/>
            <a:t> </a:t>
          </a:r>
          <a:r>
            <a:rPr lang="vi-VN" sz="3200" kern="1200" dirty="0" err="1"/>
            <a:t>Đảng</a:t>
          </a:r>
          <a:r>
            <a:rPr lang="vi-VN" sz="3200" kern="1200" dirty="0"/>
            <a:t> </a:t>
          </a:r>
          <a:r>
            <a:rPr lang="vi-VN" sz="3200" kern="1200" dirty="0" err="1"/>
            <a:t>bộ</a:t>
          </a:r>
          <a:endParaRPr lang="en-US" sz="3200" kern="1200" dirty="0"/>
        </a:p>
      </dsp:txBody>
      <dsp:txXfrm>
        <a:off x="747719" y="2979"/>
        <a:ext cx="2893214" cy="1735928"/>
      </dsp:txXfrm>
    </dsp:sp>
    <dsp:sp modelId="{0C17EEFD-7857-4733-B4F3-042761092486}">
      <dsp:nvSpPr>
        <dsp:cNvPr id="0" name=""/>
        <dsp:cNvSpPr/>
      </dsp:nvSpPr>
      <dsp:spPr>
        <a:xfrm>
          <a:off x="3930255" y="2979"/>
          <a:ext cx="2893214" cy="173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kern="1200" dirty="0"/>
            <a:t>2.</a:t>
          </a:r>
          <a:r>
            <a:rPr lang="vi-VN" sz="3200" kern="1200" dirty="0"/>
            <a:t> </a:t>
          </a:r>
          <a:r>
            <a:rPr lang="vi-VN" sz="3200" kern="1200" dirty="0" err="1"/>
            <a:t>Truyền</a:t>
          </a:r>
          <a:r>
            <a:rPr lang="vi-VN" sz="3200" kern="1200" dirty="0"/>
            <a:t> </a:t>
          </a:r>
          <a:r>
            <a:rPr lang="vi-VN" sz="3200" kern="1200" dirty="0" err="1"/>
            <a:t>thống</a:t>
          </a:r>
          <a:r>
            <a:rPr lang="vi-VN" sz="3200" kern="1200" dirty="0"/>
            <a:t> </a:t>
          </a:r>
          <a:r>
            <a:rPr lang="vi-VN" sz="3200" kern="1200" dirty="0" err="1"/>
            <a:t>của</a:t>
          </a:r>
          <a:r>
            <a:rPr lang="vi-VN" sz="3200" kern="1200" dirty="0"/>
            <a:t> </a:t>
          </a:r>
          <a:r>
            <a:rPr lang="vi-VN" sz="3200" kern="1200" dirty="0" err="1"/>
            <a:t>Đảng</a:t>
          </a:r>
          <a:r>
            <a:rPr lang="vi-VN" sz="3200" kern="1200" dirty="0"/>
            <a:t> </a:t>
          </a:r>
          <a:r>
            <a:rPr lang="vi-VN" sz="3200" kern="1200" dirty="0" err="1"/>
            <a:t>bộ</a:t>
          </a:r>
          <a:r>
            <a:rPr lang="vi-VN" sz="3200" kern="1200" dirty="0"/>
            <a:t>, cơ quan</a:t>
          </a:r>
          <a:endParaRPr lang="en-US" sz="3200" kern="1200" dirty="0"/>
        </a:p>
      </dsp:txBody>
      <dsp:txXfrm>
        <a:off x="3930255" y="2979"/>
        <a:ext cx="2893214" cy="1735928"/>
      </dsp:txXfrm>
    </dsp:sp>
    <dsp:sp modelId="{3B1B8EF3-A92A-4134-BF47-8759EACACCB5}">
      <dsp:nvSpPr>
        <dsp:cNvPr id="0" name=""/>
        <dsp:cNvSpPr/>
      </dsp:nvSpPr>
      <dsp:spPr>
        <a:xfrm>
          <a:off x="7112790" y="2979"/>
          <a:ext cx="2893214" cy="173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kern="1200" dirty="0"/>
            <a:t>3.</a:t>
          </a:r>
          <a:r>
            <a:rPr lang="vi-VN" sz="3200" kern="1200" dirty="0"/>
            <a:t> </a:t>
          </a:r>
          <a:r>
            <a:rPr lang="vi-VN" sz="3200" kern="1200" dirty="0">
              <a:solidFill>
                <a:srgbClr val="C00000"/>
              </a:solidFill>
            </a:rPr>
            <a:t>Biên niên </a:t>
          </a:r>
          <a:r>
            <a:rPr lang="vi-VN" sz="3200" kern="1200" dirty="0" err="1">
              <a:solidFill>
                <a:srgbClr val="C00000"/>
              </a:solidFill>
            </a:rPr>
            <a:t>sự</a:t>
          </a:r>
          <a:r>
            <a:rPr lang="vi-VN" sz="3200" kern="1200" dirty="0">
              <a:solidFill>
                <a:srgbClr val="C00000"/>
              </a:solidFill>
            </a:rPr>
            <a:t> </a:t>
          </a:r>
          <a:r>
            <a:rPr lang="vi-VN" sz="3200" kern="1200" dirty="0" err="1">
              <a:solidFill>
                <a:srgbClr val="C00000"/>
              </a:solidFill>
            </a:rPr>
            <a:t>kiện</a:t>
          </a:r>
          <a:r>
            <a:rPr lang="vi-VN" sz="3200" kern="1200" dirty="0">
              <a:solidFill>
                <a:srgbClr val="C00000"/>
              </a:solidFill>
            </a:rPr>
            <a:t> </a:t>
          </a:r>
          <a:r>
            <a:rPr lang="vi-VN" sz="3200" kern="1200" dirty="0" err="1">
              <a:solidFill>
                <a:srgbClr val="C00000"/>
              </a:solidFill>
            </a:rPr>
            <a:t>Lịch</a:t>
          </a:r>
          <a:r>
            <a:rPr lang="vi-VN" sz="3200" kern="1200" dirty="0">
              <a:solidFill>
                <a:srgbClr val="C00000"/>
              </a:solidFill>
            </a:rPr>
            <a:t> </a:t>
          </a:r>
          <a:r>
            <a:rPr lang="vi-VN" sz="3200" kern="1200" dirty="0" err="1">
              <a:solidFill>
                <a:srgbClr val="C00000"/>
              </a:solidFill>
            </a:rPr>
            <a:t>sử</a:t>
          </a:r>
          <a:r>
            <a:rPr lang="vi-VN" sz="3200" kern="1200" dirty="0">
              <a:solidFill>
                <a:srgbClr val="C00000"/>
              </a:solidFill>
            </a:rPr>
            <a:t> </a:t>
          </a:r>
          <a:r>
            <a:rPr lang="vi-VN" sz="3200" kern="1200" dirty="0" err="1">
              <a:solidFill>
                <a:srgbClr val="C00000"/>
              </a:solidFill>
            </a:rPr>
            <a:t>Đảng</a:t>
          </a:r>
          <a:r>
            <a:rPr lang="vi-VN" sz="3200" kern="1200" dirty="0">
              <a:solidFill>
                <a:srgbClr val="C00000"/>
              </a:solidFill>
            </a:rPr>
            <a:t> </a:t>
          </a:r>
          <a:r>
            <a:rPr lang="vi-VN" sz="3200" kern="1200" dirty="0" err="1">
              <a:solidFill>
                <a:srgbClr val="C00000"/>
              </a:solidFill>
            </a:rPr>
            <a:t>bộ</a:t>
          </a:r>
          <a:endParaRPr lang="en-US" sz="3200" kern="1200" dirty="0">
            <a:solidFill>
              <a:srgbClr val="C00000"/>
            </a:solidFill>
          </a:endParaRPr>
        </a:p>
      </dsp:txBody>
      <dsp:txXfrm>
        <a:off x="7112790" y="2979"/>
        <a:ext cx="2893214" cy="1735928"/>
      </dsp:txXfrm>
    </dsp:sp>
    <dsp:sp modelId="{B9AE25FA-FEF3-4073-9E0E-DD76489F186A}">
      <dsp:nvSpPr>
        <dsp:cNvPr id="0" name=""/>
        <dsp:cNvSpPr/>
      </dsp:nvSpPr>
      <dsp:spPr>
        <a:xfrm>
          <a:off x="747719" y="2028229"/>
          <a:ext cx="2893214" cy="173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kern="1200"/>
            <a:t>4.</a:t>
          </a:r>
          <a:r>
            <a:rPr lang="vi-VN" sz="3200" kern="1200"/>
            <a:t> Văn kiện Đảng bộ</a:t>
          </a:r>
          <a:endParaRPr lang="en-US" sz="3200" kern="1200"/>
        </a:p>
      </dsp:txBody>
      <dsp:txXfrm>
        <a:off x="747719" y="2028229"/>
        <a:ext cx="2893214" cy="1735928"/>
      </dsp:txXfrm>
    </dsp:sp>
    <dsp:sp modelId="{1954DE5A-0107-4ACA-88AD-32BE535B48A2}">
      <dsp:nvSpPr>
        <dsp:cNvPr id="0" name=""/>
        <dsp:cNvSpPr/>
      </dsp:nvSpPr>
      <dsp:spPr>
        <a:xfrm>
          <a:off x="3930255" y="2028229"/>
          <a:ext cx="2893214" cy="173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kern="1200"/>
            <a:t>5.</a:t>
          </a:r>
          <a:r>
            <a:rPr lang="vi-VN" sz="3200" kern="1200"/>
            <a:t> Kỷ yếu Đảng bộ</a:t>
          </a:r>
          <a:endParaRPr lang="en-US" sz="3200" kern="1200"/>
        </a:p>
      </dsp:txBody>
      <dsp:txXfrm>
        <a:off x="3930255" y="2028229"/>
        <a:ext cx="2893214" cy="1735928"/>
      </dsp:txXfrm>
    </dsp:sp>
    <dsp:sp modelId="{081351E5-E6EE-41FF-8E8C-10ABC3FB4F26}">
      <dsp:nvSpPr>
        <dsp:cNvPr id="0" name=""/>
        <dsp:cNvSpPr/>
      </dsp:nvSpPr>
      <dsp:spPr>
        <a:xfrm>
          <a:off x="7112790" y="2028229"/>
          <a:ext cx="2893214" cy="1735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kern="1200"/>
            <a:t>6.</a:t>
          </a:r>
          <a:r>
            <a:rPr lang="vi-VN" sz="3200" kern="1200"/>
            <a:t> Chuyên đề lịch sử </a:t>
          </a:r>
          <a:endParaRPr lang="en-US" sz="3200" kern="1200"/>
        </a:p>
      </dsp:txBody>
      <dsp:txXfrm>
        <a:off x="7112790" y="2028229"/>
        <a:ext cx="2893214" cy="1735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E4422-F4AC-4179-BB3E-AEFCABE28C6D}">
      <dsp:nvSpPr>
        <dsp:cNvPr id="0" name=""/>
        <dsp:cNvSpPr/>
      </dsp:nvSpPr>
      <dsp:spPr>
        <a:xfrm>
          <a:off x="2292332" y="802720"/>
          <a:ext cx="4965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55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27432" y="845804"/>
        <a:ext cx="26357" cy="5271"/>
      </dsp:txXfrm>
    </dsp:sp>
    <dsp:sp modelId="{13D27930-384B-4369-A41B-C374265DE6D7}">
      <dsp:nvSpPr>
        <dsp:cNvPr id="0" name=""/>
        <dsp:cNvSpPr/>
      </dsp:nvSpPr>
      <dsp:spPr>
        <a:xfrm>
          <a:off x="2139" y="160842"/>
          <a:ext cx="2291992" cy="13751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10" tIns="117889" rIns="112310" bIns="11788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/>
            <a:t>1. </a:t>
          </a:r>
          <a:r>
            <a:rPr lang="vi-VN" sz="2400" b="1" kern="1200" dirty="0" err="1"/>
            <a:t>Sự</a:t>
          </a:r>
          <a:r>
            <a:rPr lang="vi-VN" sz="2400" b="1" kern="1200" dirty="0"/>
            <a:t> </a:t>
          </a:r>
          <a:r>
            <a:rPr lang="vi-VN" sz="2400" b="1" kern="1200" dirty="0" err="1"/>
            <a:t>lãnh</a:t>
          </a:r>
          <a:r>
            <a:rPr lang="vi-VN" sz="2400" b="1" kern="1200" dirty="0"/>
            <a:t> </a:t>
          </a:r>
          <a:r>
            <a:rPr lang="vi-VN" sz="2400" b="1" kern="1200" dirty="0" err="1"/>
            <a:t>đạo</a:t>
          </a:r>
          <a:r>
            <a:rPr lang="vi-VN" sz="2400" b="1" kern="1200" dirty="0"/>
            <a:t>, </a:t>
          </a:r>
          <a:r>
            <a:rPr lang="vi-VN" sz="2400" b="1" kern="1200" dirty="0" err="1"/>
            <a:t>chỉ</a:t>
          </a:r>
          <a:r>
            <a:rPr lang="vi-VN" sz="2400" b="1" kern="1200" dirty="0"/>
            <a:t> </a:t>
          </a:r>
          <a:r>
            <a:rPr lang="vi-VN" sz="2400" b="1" kern="1200" dirty="0" err="1"/>
            <a:t>đạo</a:t>
          </a:r>
          <a:r>
            <a:rPr lang="vi-VN" sz="2400" b="1" kern="1200" dirty="0"/>
            <a:t> </a:t>
          </a:r>
          <a:r>
            <a:rPr lang="vi-VN" sz="2400" b="1" kern="1200" dirty="0" err="1"/>
            <a:t>của</a:t>
          </a:r>
          <a:r>
            <a:rPr lang="vi-VN" sz="2400" b="1" kern="1200" dirty="0"/>
            <a:t> </a:t>
          </a:r>
          <a:r>
            <a:rPr lang="vi-VN" sz="2400" b="1" kern="1200" dirty="0" err="1"/>
            <a:t>cấp</a:t>
          </a:r>
          <a:r>
            <a:rPr lang="vi-VN" sz="2400" b="1" kern="1200" dirty="0"/>
            <a:t> </a:t>
          </a:r>
          <a:r>
            <a:rPr lang="vi-VN" sz="2400" b="1" kern="1200" dirty="0" err="1"/>
            <a:t>ủy</a:t>
          </a:r>
          <a:r>
            <a:rPr lang="vi-VN" sz="2400" b="1" kern="1200" dirty="0"/>
            <a:t> </a:t>
          </a:r>
          <a:r>
            <a:rPr lang="vi-VN" sz="2400" b="1" kern="1200" dirty="0" err="1"/>
            <a:t>Đảng</a:t>
          </a:r>
          <a:endParaRPr lang="en-US" sz="2400" kern="1200" dirty="0"/>
        </a:p>
      </dsp:txBody>
      <dsp:txXfrm>
        <a:off x="2139" y="160842"/>
        <a:ext cx="2291992" cy="1375195"/>
      </dsp:txXfrm>
    </dsp:sp>
    <dsp:sp modelId="{3E44F714-4861-472A-85CD-8CC95B3BBCB2}">
      <dsp:nvSpPr>
        <dsp:cNvPr id="0" name=""/>
        <dsp:cNvSpPr/>
      </dsp:nvSpPr>
      <dsp:spPr>
        <a:xfrm>
          <a:off x="5111483" y="802720"/>
          <a:ext cx="4965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55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6583" y="845804"/>
        <a:ext cx="26357" cy="5271"/>
      </dsp:txXfrm>
    </dsp:sp>
    <dsp:sp modelId="{B8CF8DF1-42ED-4653-B8EE-1E64CEA9456A}">
      <dsp:nvSpPr>
        <dsp:cNvPr id="0" name=""/>
        <dsp:cNvSpPr/>
      </dsp:nvSpPr>
      <dsp:spPr>
        <a:xfrm>
          <a:off x="2821290" y="160842"/>
          <a:ext cx="2291992" cy="13751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10" tIns="117889" rIns="112310" bIns="11788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/>
            <a:t>2. Xây dựng Kế hoạch, nhân sự thực hiện</a:t>
          </a:r>
          <a:endParaRPr lang="en-US" sz="2400" kern="1200"/>
        </a:p>
      </dsp:txBody>
      <dsp:txXfrm>
        <a:off x="2821290" y="160842"/>
        <a:ext cx="2291992" cy="1375195"/>
      </dsp:txXfrm>
    </dsp:sp>
    <dsp:sp modelId="{AE3F84BE-D532-4BC4-A33C-0561F642BF03}">
      <dsp:nvSpPr>
        <dsp:cNvPr id="0" name=""/>
        <dsp:cNvSpPr/>
      </dsp:nvSpPr>
      <dsp:spPr>
        <a:xfrm>
          <a:off x="7930634" y="802720"/>
          <a:ext cx="4965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55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65734" y="845804"/>
        <a:ext cx="26357" cy="5271"/>
      </dsp:txXfrm>
    </dsp:sp>
    <dsp:sp modelId="{75C4CA29-CB98-4559-8059-3F9D01278A72}">
      <dsp:nvSpPr>
        <dsp:cNvPr id="0" name=""/>
        <dsp:cNvSpPr/>
      </dsp:nvSpPr>
      <dsp:spPr>
        <a:xfrm>
          <a:off x="5640441" y="160842"/>
          <a:ext cx="2291992" cy="13751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10" tIns="117889" rIns="112310" bIns="11788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/>
            <a:t>3. </a:t>
          </a:r>
          <a:r>
            <a:rPr lang="vi-VN" sz="2400" b="1" kern="1200" dirty="0" err="1"/>
            <a:t>Tổ</a:t>
          </a:r>
          <a:r>
            <a:rPr lang="vi-VN" sz="2400" b="1" kern="1200" dirty="0"/>
            <a:t> </a:t>
          </a:r>
          <a:r>
            <a:rPr lang="vi-VN" sz="2400" b="1" kern="1200" dirty="0" err="1"/>
            <a:t>chức</a:t>
          </a:r>
          <a:r>
            <a:rPr lang="vi-VN" sz="2400" b="1" kern="1200" dirty="0"/>
            <a:t> sưu </a:t>
          </a:r>
          <a:r>
            <a:rPr lang="vi-VN" sz="2400" b="1" kern="1200" dirty="0" err="1"/>
            <a:t>tầm</a:t>
          </a:r>
          <a:r>
            <a:rPr lang="vi-VN" sz="2400" b="1" kern="1200" dirty="0"/>
            <a:t>, thu </a:t>
          </a:r>
          <a:r>
            <a:rPr lang="vi-VN" sz="2400" b="1" kern="1200" dirty="0" err="1"/>
            <a:t>thập</a:t>
          </a:r>
          <a:r>
            <a:rPr lang="vi-VN" sz="2400" b="1" kern="1200" dirty="0"/>
            <a:t> tư </a:t>
          </a:r>
          <a:r>
            <a:rPr lang="vi-VN" sz="2400" b="1" kern="1200" dirty="0" err="1"/>
            <a:t>liệu</a:t>
          </a:r>
          <a:endParaRPr lang="en-US" sz="2400" kern="1200" dirty="0"/>
        </a:p>
      </dsp:txBody>
      <dsp:txXfrm>
        <a:off x="5640441" y="160842"/>
        <a:ext cx="2291992" cy="1375195"/>
      </dsp:txXfrm>
    </dsp:sp>
    <dsp:sp modelId="{9718E89A-D07F-4537-994D-13157561AB4F}">
      <dsp:nvSpPr>
        <dsp:cNvPr id="0" name=""/>
        <dsp:cNvSpPr/>
      </dsp:nvSpPr>
      <dsp:spPr>
        <a:xfrm>
          <a:off x="1148136" y="1534237"/>
          <a:ext cx="8457452" cy="496558"/>
        </a:xfrm>
        <a:custGeom>
          <a:avLst/>
          <a:gdLst/>
          <a:ahLst/>
          <a:cxnLst/>
          <a:rect l="0" t="0" r="0" b="0"/>
          <a:pathLst>
            <a:path>
              <a:moveTo>
                <a:pt x="8457452" y="0"/>
              </a:moveTo>
              <a:lnTo>
                <a:pt x="8457452" y="265379"/>
              </a:lnTo>
              <a:lnTo>
                <a:pt x="0" y="265379"/>
              </a:lnTo>
              <a:lnTo>
                <a:pt x="0" y="496558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65015" y="1779881"/>
        <a:ext cx="423693" cy="5271"/>
      </dsp:txXfrm>
    </dsp:sp>
    <dsp:sp modelId="{9E2191DF-67FC-4212-8E9D-E613FD6FB403}">
      <dsp:nvSpPr>
        <dsp:cNvPr id="0" name=""/>
        <dsp:cNvSpPr/>
      </dsp:nvSpPr>
      <dsp:spPr>
        <a:xfrm>
          <a:off x="8459592" y="160842"/>
          <a:ext cx="2291992" cy="1375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10" tIns="117889" rIns="112310" bIns="11788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4.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biên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soạn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59592" y="160842"/>
        <a:ext cx="2291992" cy="1375195"/>
      </dsp:txXfrm>
    </dsp:sp>
    <dsp:sp modelId="{4151035B-257F-4088-8498-C25757B39EAC}">
      <dsp:nvSpPr>
        <dsp:cNvPr id="0" name=""/>
        <dsp:cNvSpPr/>
      </dsp:nvSpPr>
      <dsp:spPr>
        <a:xfrm>
          <a:off x="2292332" y="2705073"/>
          <a:ext cx="4965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55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27432" y="2748158"/>
        <a:ext cx="26357" cy="5271"/>
      </dsp:txXfrm>
    </dsp:sp>
    <dsp:sp modelId="{6109CC86-231C-440F-813B-27305A97E118}">
      <dsp:nvSpPr>
        <dsp:cNvPr id="0" name=""/>
        <dsp:cNvSpPr/>
      </dsp:nvSpPr>
      <dsp:spPr>
        <a:xfrm>
          <a:off x="2139" y="2063196"/>
          <a:ext cx="2291992" cy="13751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10" tIns="117889" rIns="112310" bIns="11788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/>
            <a:t>5. </a:t>
          </a:r>
          <a:r>
            <a:rPr lang="vi-VN" sz="2400" b="1" kern="1200" dirty="0" err="1"/>
            <a:t>Thẩm</a:t>
          </a:r>
          <a:r>
            <a:rPr lang="vi-VN" sz="2400" b="1" kern="1200" dirty="0"/>
            <a:t> </a:t>
          </a:r>
          <a:r>
            <a:rPr lang="vi-VN" sz="2400" b="1" kern="1200" dirty="0" err="1"/>
            <a:t>định</a:t>
          </a:r>
          <a:r>
            <a:rPr lang="vi-VN" sz="2400" b="1" kern="1200" dirty="0"/>
            <a:t> </a:t>
          </a:r>
          <a:r>
            <a:rPr lang="vi-VN" sz="2400" b="1" kern="1200" dirty="0" err="1"/>
            <a:t>bản</a:t>
          </a:r>
          <a:r>
            <a:rPr lang="vi-VN" sz="2400" b="1" kern="1200" dirty="0"/>
            <a:t> </a:t>
          </a:r>
          <a:r>
            <a:rPr lang="vi-VN" sz="2400" b="1" kern="1200" dirty="0" err="1"/>
            <a:t>thảo</a:t>
          </a:r>
          <a:endParaRPr lang="en-US" sz="2400" kern="1200" dirty="0"/>
        </a:p>
      </dsp:txBody>
      <dsp:txXfrm>
        <a:off x="2139" y="2063196"/>
        <a:ext cx="2291992" cy="1375195"/>
      </dsp:txXfrm>
    </dsp:sp>
    <dsp:sp modelId="{2AE19342-D7DB-46C3-9D4D-EE9712A83B83}">
      <dsp:nvSpPr>
        <dsp:cNvPr id="0" name=""/>
        <dsp:cNvSpPr/>
      </dsp:nvSpPr>
      <dsp:spPr>
        <a:xfrm>
          <a:off x="5111483" y="2705073"/>
          <a:ext cx="4965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55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6583" y="2748158"/>
        <a:ext cx="26357" cy="5271"/>
      </dsp:txXfrm>
    </dsp:sp>
    <dsp:sp modelId="{F0E3A254-8BDC-4189-81B7-6997063E86FA}">
      <dsp:nvSpPr>
        <dsp:cNvPr id="0" name=""/>
        <dsp:cNvSpPr/>
      </dsp:nvSpPr>
      <dsp:spPr>
        <a:xfrm>
          <a:off x="2821290" y="2063196"/>
          <a:ext cx="2291992" cy="13751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10" tIns="117889" rIns="112310" bIns="11788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1290" y="2063196"/>
        <a:ext cx="2291992" cy="1375195"/>
      </dsp:txXfrm>
    </dsp:sp>
    <dsp:sp modelId="{5D8C27F8-92A9-4B5D-BCD9-37FA8120FC00}">
      <dsp:nvSpPr>
        <dsp:cNvPr id="0" name=""/>
        <dsp:cNvSpPr/>
      </dsp:nvSpPr>
      <dsp:spPr>
        <a:xfrm>
          <a:off x="5640441" y="2063196"/>
          <a:ext cx="2291992" cy="13751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10" tIns="117889" rIns="112310" bIns="11788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7. Công tác tuyên truyền, giáo dục</a:t>
          </a:r>
          <a:endParaRPr lang="en-US" sz="2400" kern="1200"/>
        </a:p>
      </dsp:txBody>
      <dsp:txXfrm>
        <a:off x="5640441" y="2063196"/>
        <a:ext cx="2291992" cy="13751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6F3E5-8360-4E75-94B7-31ABFFC24DAC}">
      <dsp:nvSpPr>
        <dsp:cNvPr id="0" name=""/>
        <dsp:cNvSpPr/>
      </dsp:nvSpPr>
      <dsp:spPr>
        <a:xfrm>
          <a:off x="0" y="52315"/>
          <a:ext cx="6913562" cy="12951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/>
            <a:t>LƯU Ý:</a:t>
          </a:r>
          <a:endParaRPr lang="en-US" sz="2400" kern="1200" dirty="0"/>
        </a:p>
      </dsp:txBody>
      <dsp:txXfrm>
        <a:off x="63226" y="115541"/>
        <a:ext cx="6787110" cy="1168737"/>
      </dsp:txXfrm>
    </dsp:sp>
    <dsp:sp modelId="{5809F4A7-15FF-468E-BF07-EE460C4D650D}">
      <dsp:nvSpPr>
        <dsp:cNvPr id="0" name=""/>
        <dsp:cNvSpPr/>
      </dsp:nvSpPr>
      <dsp:spPr>
        <a:xfrm>
          <a:off x="0" y="1416625"/>
          <a:ext cx="6913562" cy="12951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/>
            <a:t>1. Xây </a:t>
          </a:r>
          <a:r>
            <a:rPr lang="vi-VN" sz="2400" kern="1200" dirty="0" err="1"/>
            <a:t>dựng</a:t>
          </a:r>
          <a:r>
            <a:rPr lang="vi-VN" sz="2400" kern="1200" dirty="0"/>
            <a:t> </a:t>
          </a:r>
          <a:r>
            <a:rPr lang="vi-VN" sz="2400" kern="1200" dirty="0" err="1"/>
            <a:t>kế</a:t>
          </a:r>
          <a:r>
            <a:rPr lang="vi-VN" sz="2400" kern="1200" dirty="0"/>
            <a:t> </a:t>
          </a:r>
          <a:r>
            <a:rPr lang="vi-VN" sz="2400" kern="1200" dirty="0" err="1"/>
            <a:t>hoạch</a:t>
          </a:r>
          <a:r>
            <a:rPr lang="vi-VN" sz="2400" kern="1200" dirty="0"/>
            <a:t> </a:t>
          </a:r>
          <a:r>
            <a:rPr lang="vi-VN" sz="2400" kern="1200" dirty="0" err="1"/>
            <a:t>thực</a:t>
          </a:r>
          <a:r>
            <a:rPr lang="vi-VN" sz="2400" kern="1200" dirty="0"/>
            <a:t> </a:t>
          </a:r>
          <a:r>
            <a:rPr lang="vi-VN" sz="2400" kern="1200" dirty="0" err="1"/>
            <a:t>hiện</a:t>
          </a:r>
          <a:r>
            <a:rPr lang="vi-VN" sz="2400" kern="1200" dirty="0"/>
            <a:t> </a:t>
          </a:r>
          <a:r>
            <a:rPr lang="vi-VN" sz="2400" kern="1200" dirty="0" err="1">
              <a:solidFill>
                <a:srgbClr val="C00000"/>
              </a:solidFill>
            </a:rPr>
            <a:t>cả</a:t>
          </a:r>
          <a:r>
            <a:rPr lang="vi-VN" sz="2400" kern="1200" dirty="0">
              <a:solidFill>
                <a:srgbClr val="C00000"/>
              </a:solidFill>
            </a:rPr>
            <a:t> </a:t>
          </a:r>
          <a:r>
            <a:rPr lang="vi-VN" sz="2400" kern="1200" dirty="0" err="1">
              <a:solidFill>
                <a:srgbClr val="C00000"/>
              </a:solidFill>
            </a:rPr>
            <a:t>nhiệm</a:t>
          </a:r>
          <a:r>
            <a:rPr lang="vi-VN" sz="2400" kern="1200" dirty="0">
              <a:solidFill>
                <a:srgbClr val="C00000"/>
              </a:solidFill>
            </a:rPr>
            <a:t> </a:t>
          </a:r>
          <a:r>
            <a:rPr lang="vi-VN" sz="2400" kern="1200" dirty="0" err="1">
              <a:solidFill>
                <a:srgbClr val="C00000"/>
              </a:solidFill>
            </a:rPr>
            <a:t>kỳ</a:t>
          </a:r>
          <a:r>
            <a:rPr lang="vi-VN" sz="2400" kern="1200" dirty="0"/>
            <a:t> </a:t>
          </a:r>
          <a:r>
            <a:rPr lang="vi-VN" sz="2400" kern="1200" dirty="0" err="1"/>
            <a:t>và</a:t>
          </a:r>
          <a:r>
            <a:rPr lang="vi-VN" sz="2400" kern="1200" dirty="0"/>
            <a:t> </a:t>
          </a:r>
          <a:r>
            <a:rPr lang="vi-VN" sz="2400" kern="1200" dirty="0" err="1"/>
            <a:t>kế</a:t>
          </a:r>
          <a:r>
            <a:rPr lang="vi-VN" sz="2400" kern="1200" dirty="0"/>
            <a:t> </a:t>
          </a:r>
          <a:r>
            <a:rPr lang="vi-VN" sz="2400" kern="1200" dirty="0" err="1"/>
            <a:t>hoạch</a:t>
          </a:r>
          <a:r>
            <a:rPr lang="vi-VN" sz="2400" kern="1200" dirty="0"/>
            <a:t> biên </a:t>
          </a:r>
          <a:r>
            <a:rPr lang="vi-VN" sz="2400" kern="1200" dirty="0" err="1"/>
            <a:t>soạn</a:t>
          </a:r>
          <a:r>
            <a:rPr lang="vi-VN" sz="2400" kern="1200" dirty="0"/>
            <a:t> </a:t>
          </a:r>
          <a:r>
            <a:rPr lang="vi-VN" sz="2400" kern="1200" dirty="0" err="1"/>
            <a:t>cụ</a:t>
          </a:r>
          <a:r>
            <a:rPr lang="vi-VN" sz="2400" kern="1200" dirty="0"/>
            <a:t> </a:t>
          </a:r>
          <a:r>
            <a:rPr lang="vi-VN" sz="2400" kern="1200" dirty="0" err="1"/>
            <a:t>thể</a:t>
          </a:r>
          <a:r>
            <a:rPr lang="vi-VN" sz="2400" kern="1200" dirty="0"/>
            <a:t> theo </a:t>
          </a:r>
          <a:r>
            <a:rPr lang="vi-VN" sz="2400" kern="1200" dirty="0" err="1">
              <a:solidFill>
                <a:srgbClr val="C00000"/>
              </a:solidFill>
            </a:rPr>
            <a:t>từng</a:t>
          </a:r>
          <a:r>
            <a:rPr lang="vi-VN" sz="2400" kern="1200" dirty="0">
              <a:solidFill>
                <a:srgbClr val="C00000"/>
              </a:solidFill>
            </a:rPr>
            <a:t> năm</a:t>
          </a:r>
          <a:r>
            <a:rPr lang="vi-VN" sz="2400" kern="1200" dirty="0"/>
            <a:t>, theo </a:t>
          </a:r>
          <a:r>
            <a:rPr lang="vi-VN" sz="2400" kern="1200" dirty="0" err="1"/>
            <a:t>từng</a:t>
          </a:r>
          <a:r>
            <a:rPr lang="vi-VN" sz="2400" kern="1200" dirty="0"/>
            <a:t> </a:t>
          </a:r>
          <a:r>
            <a:rPr lang="vi-VN" sz="2400" kern="1200" dirty="0">
              <a:solidFill>
                <a:srgbClr val="C00000"/>
              </a:solidFill>
            </a:rPr>
            <a:t>công </a:t>
          </a:r>
          <a:r>
            <a:rPr lang="vi-VN" sz="2400" kern="1200" dirty="0" err="1">
              <a:solidFill>
                <a:srgbClr val="C00000"/>
              </a:solidFill>
            </a:rPr>
            <a:t>trình</a:t>
          </a:r>
          <a:r>
            <a:rPr lang="vi-VN" sz="2400" kern="1200" dirty="0">
              <a:solidFill>
                <a:srgbClr val="C00000"/>
              </a:solidFill>
            </a:rPr>
            <a:t> </a:t>
          </a:r>
          <a:r>
            <a:rPr lang="vi-VN" sz="2400" kern="1200" dirty="0" err="1">
              <a:solidFill>
                <a:srgbClr val="C00000"/>
              </a:solidFill>
            </a:rPr>
            <a:t>cụ</a:t>
          </a:r>
          <a:r>
            <a:rPr lang="vi-VN" sz="2400" kern="1200" dirty="0">
              <a:solidFill>
                <a:srgbClr val="C00000"/>
              </a:solidFill>
            </a:rPr>
            <a:t> </a:t>
          </a:r>
          <a:r>
            <a:rPr lang="vi-VN" sz="2400" kern="1200" dirty="0" err="1">
              <a:solidFill>
                <a:srgbClr val="C00000"/>
              </a:solidFill>
            </a:rPr>
            <a:t>thể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63226" y="1479851"/>
        <a:ext cx="6787110" cy="1168737"/>
      </dsp:txXfrm>
    </dsp:sp>
    <dsp:sp modelId="{D0BEEB02-B11F-407A-BDCF-C29BC24C8A57}">
      <dsp:nvSpPr>
        <dsp:cNvPr id="0" name=""/>
        <dsp:cNvSpPr/>
      </dsp:nvSpPr>
      <dsp:spPr>
        <a:xfrm>
          <a:off x="0" y="2780935"/>
          <a:ext cx="6913562" cy="12951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/>
            <a:t>2. Ban Biên </a:t>
          </a:r>
          <a:r>
            <a:rPr lang="vi-VN" sz="2400" kern="1200" dirty="0" err="1"/>
            <a:t>soạn</a:t>
          </a:r>
          <a:r>
            <a:rPr lang="vi-VN" sz="2400" kern="1200" dirty="0"/>
            <a:t>: nhân </a:t>
          </a:r>
          <a:r>
            <a:rPr lang="vi-VN" sz="2400" kern="1200" dirty="0" err="1"/>
            <a:t>sự</a:t>
          </a:r>
          <a:r>
            <a:rPr lang="vi-VN" sz="2400" kern="1200" dirty="0"/>
            <a:t> </a:t>
          </a:r>
          <a:r>
            <a:rPr lang="vi-VN" sz="2400" kern="1200" dirty="0" err="1"/>
            <a:t>của</a:t>
          </a:r>
          <a:r>
            <a:rPr lang="vi-VN" sz="2400" kern="1200" dirty="0"/>
            <a:t> đơn </a:t>
          </a:r>
          <a:r>
            <a:rPr lang="vi-VN" sz="2400" kern="1200" dirty="0" err="1"/>
            <a:t>vị</a:t>
          </a:r>
          <a:r>
            <a:rPr lang="vi-VN" sz="2400" kern="1200" dirty="0"/>
            <a:t>; chuyên gia, </a:t>
          </a:r>
          <a:r>
            <a:rPr lang="vi-VN" sz="2400" kern="1200" dirty="0" err="1"/>
            <a:t>nhà</a:t>
          </a:r>
          <a:r>
            <a:rPr lang="vi-VN" sz="2400" kern="1200" dirty="0"/>
            <a:t> khoa </a:t>
          </a:r>
          <a:r>
            <a:rPr lang="vi-VN" sz="2400" kern="1200" dirty="0" err="1"/>
            <a:t>học</a:t>
          </a:r>
          <a:r>
            <a:rPr lang="vi-VN" sz="2400" kern="1200" dirty="0"/>
            <a:t> chuyên </a:t>
          </a:r>
          <a:r>
            <a:rPr lang="vi-VN" sz="2400" kern="1200" dirty="0" err="1"/>
            <a:t>ngành</a:t>
          </a:r>
          <a:r>
            <a:rPr lang="vi-VN" sz="2400" kern="1200" dirty="0"/>
            <a:t> </a:t>
          </a:r>
          <a:r>
            <a:rPr lang="vi-VN" sz="2400" kern="1200" dirty="0" err="1"/>
            <a:t>lịch</a:t>
          </a:r>
          <a:r>
            <a:rPr lang="vi-VN" sz="2400" kern="1200" dirty="0"/>
            <a:t> </a:t>
          </a:r>
          <a:r>
            <a:rPr lang="vi-VN" sz="2400" kern="1200" dirty="0" err="1"/>
            <a:t>sử</a:t>
          </a:r>
          <a:r>
            <a:rPr lang="vi-VN" sz="2400" kern="1200" dirty="0"/>
            <a:t>; </a:t>
          </a:r>
          <a:r>
            <a:rPr lang="vi-VN" sz="2400" kern="1200" dirty="0" err="1"/>
            <a:t>những</a:t>
          </a:r>
          <a:r>
            <a:rPr lang="vi-VN" sz="2400" kern="1200" dirty="0"/>
            <a:t> </a:t>
          </a:r>
          <a:r>
            <a:rPr lang="vi-VN" sz="2400" kern="1200" dirty="0" err="1"/>
            <a:t>người</a:t>
          </a:r>
          <a:r>
            <a:rPr lang="vi-VN" sz="2400" kern="1200" dirty="0"/>
            <a:t> am </a:t>
          </a:r>
          <a:r>
            <a:rPr lang="vi-VN" sz="2400" kern="1200" dirty="0" err="1"/>
            <a:t>hiểu</a:t>
          </a:r>
          <a:r>
            <a:rPr lang="vi-VN" sz="2400" kern="1200" dirty="0"/>
            <a:t> </a:t>
          </a:r>
          <a:r>
            <a:rPr lang="vi-VN" sz="2400" kern="1200" dirty="0" err="1"/>
            <a:t>về</a:t>
          </a:r>
          <a:r>
            <a:rPr lang="vi-VN" sz="2400" kern="1200" dirty="0"/>
            <a:t> đơn </a:t>
          </a:r>
          <a:r>
            <a:rPr lang="vi-VN" sz="2400" kern="1200" dirty="0" err="1"/>
            <a:t>vị</a:t>
          </a:r>
          <a:r>
            <a:rPr lang="vi-VN" sz="2400" kern="1200" dirty="0"/>
            <a:t>, </a:t>
          </a:r>
          <a:r>
            <a:rPr lang="vi-VN" sz="2400" kern="1200" dirty="0" err="1"/>
            <a:t>địa</a:t>
          </a:r>
          <a:r>
            <a:rPr lang="vi-VN" sz="2400" kern="1200" dirty="0"/>
            <a:t> phương.</a:t>
          </a:r>
          <a:endParaRPr lang="en-US" sz="2400" kern="1200" dirty="0"/>
        </a:p>
      </dsp:txBody>
      <dsp:txXfrm>
        <a:off x="63226" y="2844161"/>
        <a:ext cx="6787110" cy="1168737"/>
      </dsp:txXfrm>
    </dsp:sp>
    <dsp:sp modelId="{194DADBD-5A18-4C5E-9B4F-5DC84F477457}">
      <dsp:nvSpPr>
        <dsp:cNvPr id="0" name=""/>
        <dsp:cNvSpPr/>
      </dsp:nvSpPr>
      <dsp:spPr>
        <a:xfrm>
          <a:off x="0" y="4145245"/>
          <a:ext cx="6913562" cy="12951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/>
            <a:t>Ban Biên soạn cần có Quyết định thành lập của cấp ủy; với các chuyên gia, nhà khoa học tham gia Ban Biên soạn cần có Hợp đồng khoa học.</a:t>
          </a:r>
          <a:endParaRPr lang="en-US" sz="2400" kern="1200"/>
        </a:p>
      </dsp:txBody>
      <dsp:txXfrm>
        <a:off x="63226" y="4208471"/>
        <a:ext cx="6787110" cy="11687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B6956-F747-4FA4-8E39-0DFA63E0F61F}">
      <dsp:nvSpPr>
        <dsp:cNvPr id="0" name=""/>
        <dsp:cNvSpPr/>
      </dsp:nvSpPr>
      <dsp:spPr>
        <a:xfrm>
          <a:off x="140" y="426727"/>
          <a:ext cx="4647765" cy="2898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B6CAD8-75A4-4A73-837A-ADBF718201CE}">
      <dsp:nvSpPr>
        <dsp:cNvPr id="0" name=""/>
        <dsp:cNvSpPr/>
      </dsp:nvSpPr>
      <dsp:spPr>
        <a:xfrm>
          <a:off x="508946" y="910094"/>
          <a:ext cx="4647765" cy="2898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kern="1200" dirty="0"/>
            <a:t>1. Xây </a:t>
          </a:r>
          <a:r>
            <a:rPr lang="vi-VN" sz="1900" kern="1200" dirty="0" err="1"/>
            <a:t>dựng</a:t>
          </a:r>
          <a:r>
            <a:rPr lang="vi-VN" sz="1900" kern="1200" dirty="0"/>
            <a:t> </a:t>
          </a:r>
          <a:r>
            <a:rPr lang="vi-VN" sz="1900" kern="1200" dirty="0" err="1"/>
            <a:t>đề</a:t>
          </a:r>
          <a:r>
            <a:rPr lang="vi-VN" sz="1900" kern="1200" dirty="0"/>
            <a:t> cương </a:t>
          </a:r>
          <a:r>
            <a:rPr lang="en-US" sz="1900" kern="1200" dirty="0"/>
            <a:t>(</a:t>
          </a:r>
          <a:r>
            <a:rPr lang="vi-VN" sz="1900" kern="1200" dirty="0" err="1"/>
            <a:t>đề</a:t>
          </a:r>
          <a:r>
            <a:rPr lang="vi-VN" sz="1900" kern="1200" dirty="0"/>
            <a:t> cương </a:t>
          </a:r>
          <a:r>
            <a:rPr lang="en-US" sz="1900" kern="1200" dirty="0" err="1"/>
            <a:t>khái</a:t>
          </a:r>
          <a:r>
            <a:rPr lang="en-US" sz="1900" kern="1200" dirty="0"/>
            <a:t> </a:t>
          </a:r>
          <a:r>
            <a:rPr lang="en-US" sz="1900" kern="1200" dirty="0" err="1"/>
            <a:t>quát</a:t>
          </a:r>
          <a:r>
            <a:rPr lang="vi-VN" sz="1900" kern="1200" dirty="0"/>
            <a:t> (</a:t>
          </a:r>
          <a:r>
            <a:rPr lang="vi-VN" sz="1900" kern="1200" dirty="0" err="1"/>
            <a:t>vài</a:t>
          </a:r>
          <a:r>
            <a:rPr lang="vi-VN" sz="1900" kern="1200" dirty="0"/>
            <a:t> trang) </a:t>
          </a:r>
          <a:r>
            <a:rPr lang="vi-VN" sz="1900" kern="1200" dirty="0" err="1"/>
            <a:t>và</a:t>
          </a:r>
          <a:r>
            <a:rPr lang="vi-VN" sz="1900" kern="1200" dirty="0"/>
            <a:t> </a:t>
          </a:r>
          <a:r>
            <a:rPr lang="vi-VN" sz="1900" kern="1200" dirty="0" err="1"/>
            <a:t>đề</a:t>
          </a:r>
          <a:r>
            <a:rPr lang="vi-VN" sz="1900" kern="1200" dirty="0"/>
            <a:t> cương chi </a:t>
          </a:r>
          <a:r>
            <a:rPr lang="vi-VN" sz="1900" kern="1200" dirty="0" err="1"/>
            <a:t>tiết</a:t>
          </a:r>
          <a:r>
            <a:rPr lang="vi-VN" sz="1900" kern="1200" dirty="0"/>
            <a:t> (</a:t>
          </a:r>
          <a:r>
            <a:rPr lang="en-US" sz="1900" kern="1200" dirty="0"/>
            <a:t>1</a:t>
          </a:r>
          <a:r>
            <a:rPr lang="vi-VN" sz="1900" kern="1200" dirty="0"/>
            <a:t>0% </a:t>
          </a:r>
          <a:r>
            <a:rPr lang="vi-VN" sz="1900" kern="1200" dirty="0" err="1"/>
            <a:t>bản</a:t>
          </a:r>
          <a:r>
            <a:rPr lang="vi-VN" sz="1900" kern="1200" dirty="0"/>
            <a:t> </a:t>
          </a:r>
          <a:r>
            <a:rPr lang="vi-VN" sz="1900" kern="1200" dirty="0" err="1"/>
            <a:t>thảo</a:t>
          </a:r>
          <a:r>
            <a:rPr lang="vi-VN" sz="1900" kern="1200" dirty="0"/>
            <a:t>)</a:t>
          </a:r>
          <a:r>
            <a:rPr lang="en-US" sz="1900" kern="1200" dirty="0"/>
            <a:t>) </a:t>
          </a:r>
          <a:r>
            <a:rPr lang="vi-VN" sz="1900" kern="1200" dirty="0" err="1"/>
            <a:t>xác</a:t>
          </a:r>
          <a:r>
            <a:rPr lang="vi-VN" sz="1900" kern="1200" dirty="0"/>
            <a:t> </a:t>
          </a:r>
          <a:r>
            <a:rPr lang="vi-VN" sz="1900" kern="1200" dirty="0" err="1"/>
            <a:t>định</a:t>
          </a:r>
          <a:r>
            <a:rPr lang="vi-VN" sz="1900" kern="1200" dirty="0"/>
            <a:t> tên chương, </a:t>
          </a:r>
          <a:r>
            <a:rPr lang="vi-VN" sz="1900" kern="1200" dirty="0" err="1"/>
            <a:t>mục</a:t>
          </a:r>
          <a:r>
            <a:rPr lang="vi-VN" sz="1900" kern="1200" dirty="0"/>
            <a:t> </a:t>
          </a:r>
          <a:r>
            <a:rPr lang="vi-VN" sz="1900" kern="1200" dirty="0" err="1"/>
            <a:t>và</a:t>
          </a:r>
          <a:r>
            <a:rPr lang="vi-VN" sz="1900" kern="1200" dirty="0"/>
            <a:t> </a:t>
          </a:r>
          <a:r>
            <a:rPr lang="vi-VN" sz="1900" kern="1200" dirty="0" err="1"/>
            <a:t>nội</a:t>
          </a:r>
          <a:r>
            <a:rPr lang="vi-VN" sz="1900" kern="1200" dirty="0"/>
            <a:t> dung cơ </a:t>
          </a:r>
          <a:r>
            <a:rPr lang="vi-VN" sz="1900" kern="1200" dirty="0" err="1"/>
            <a:t>bản</a:t>
          </a:r>
          <a:r>
            <a:rPr lang="vi-VN" sz="1900" kern="1200" dirty="0"/>
            <a:t> </a:t>
          </a:r>
          <a:r>
            <a:rPr lang="vi-VN" sz="1900" kern="1200" dirty="0" err="1"/>
            <a:t>được</a:t>
          </a:r>
          <a:r>
            <a:rPr lang="vi-VN" sz="1900" kern="1200" dirty="0"/>
            <a:t> </a:t>
          </a:r>
          <a:r>
            <a:rPr lang="vi-VN" sz="1900" kern="1200" dirty="0" err="1"/>
            <a:t>thể</a:t>
          </a:r>
          <a:r>
            <a:rPr lang="vi-VN" sz="1900" kern="1200" dirty="0"/>
            <a:t> </a:t>
          </a:r>
          <a:r>
            <a:rPr lang="vi-VN" sz="1900" kern="1200" dirty="0" err="1"/>
            <a:t>hiện</a:t>
          </a:r>
          <a:r>
            <a:rPr lang="vi-VN" sz="1900" kern="1200" dirty="0"/>
            <a:t> trong </a:t>
          </a:r>
          <a:r>
            <a:rPr lang="vi-VN" sz="1900" kern="1200" dirty="0" err="1"/>
            <a:t>từng</a:t>
          </a:r>
          <a:r>
            <a:rPr lang="vi-VN" sz="1900" kern="1200" dirty="0"/>
            <a:t> chương, </a:t>
          </a:r>
          <a:r>
            <a:rPr lang="vi-VN" sz="1900" kern="1200" dirty="0" err="1"/>
            <a:t>mục</a:t>
          </a:r>
          <a:r>
            <a:rPr lang="vi-VN" sz="1900" kern="1200" dirty="0"/>
            <a:t>; </a:t>
          </a:r>
          <a:r>
            <a:rPr lang="vi-VN" sz="1900" kern="1200" dirty="0" err="1"/>
            <a:t>cần</a:t>
          </a:r>
          <a:r>
            <a:rPr lang="vi-VN" sz="1900" kern="1200" dirty="0"/>
            <a:t> </a:t>
          </a:r>
          <a:r>
            <a:rPr lang="vi-VN" sz="1900" kern="1200" dirty="0" err="1"/>
            <a:t>chú</a:t>
          </a:r>
          <a:r>
            <a:rPr lang="vi-VN" sz="1900" kern="1200" dirty="0"/>
            <a:t> </a:t>
          </a:r>
          <a:r>
            <a:rPr lang="vi-VN" sz="1900" kern="1200" dirty="0" err="1"/>
            <a:t>trọng</a:t>
          </a:r>
          <a:r>
            <a:rPr lang="vi-VN" sz="1900" kern="1200" dirty="0"/>
            <a:t> </a:t>
          </a:r>
          <a:r>
            <a:rPr lang="vi-VN" sz="1900" kern="1200" dirty="0" err="1"/>
            <a:t>đến</a:t>
          </a:r>
          <a:r>
            <a:rPr lang="vi-VN" sz="1900" kern="1200" dirty="0"/>
            <a:t> </a:t>
          </a:r>
          <a:r>
            <a:rPr lang="vi-VN" sz="1900" kern="1200" dirty="0" err="1"/>
            <a:t>việc</a:t>
          </a:r>
          <a:r>
            <a:rPr lang="vi-VN" sz="1900" kern="1200" dirty="0"/>
            <a:t> phân </a:t>
          </a:r>
          <a:r>
            <a:rPr lang="vi-VN" sz="1900" kern="1200" dirty="0" err="1"/>
            <a:t>kỳ</a:t>
          </a:r>
          <a:r>
            <a:rPr lang="vi-VN" sz="1900" kern="1200" dirty="0"/>
            <a:t> </a:t>
          </a:r>
          <a:r>
            <a:rPr lang="vi-VN" sz="1900" kern="1200" dirty="0" err="1"/>
            <a:t>lịch</a:t>
          </a:r>
          <a:r>
            <a:rPr lang="vi-VN" sz="1900" kern="1200" dirty="0"/>
            <a:t> </a:t>
          </a:r>
          <a:r>
            <a:rPr lang="vi-VN" sz="1900" kern="1200" dirty="0" err="1"/>
            <a:t>sử</a:t>
          </a:r>
          <a:r>
            <a:rPr lang="vi-VN" sz="1900" kern="1200" dirty="0"/>
            <a:t>, tương </a:t>
          </a:r>
          <a:r>
            <a:rPr lang="vi-VN" sz="1900" kern="1200" dirty="0" err="1"/>
            <a:t>ứng</a:t>
          </a:r>
          <a:r>
            <a:rPr lang="vi-VN" sz="1900" kern="1200" dirty="0"/>
            <a:t> </a:t>
          </a:r>
          <a:r>
            <a:rPr lang="vi-VN" sz="1900" kern="1200" dirty="0" err="1"/>
            <a:t>với</a:t>
          </a:r>
          <a:r>
            <a:rPr lang="vi-VN" sz="1900" kern="1200" dirty="0"/>
            <a:t> </a:t>
          </a:r>
          <a:r>
            <a:rPr lang="vi-VN" sz="1900" kern="1200" dirty="0" err="1"/>
            <a:t>từng</a:t>
          </a:r>
          <a:r>
            <a:rPr lang="vi-VN" sz="1900" kern="1200" dirty="0"/>
            <a:t> chương; tên chương, </a:t>
          </a:r>
          <a:r>
            <a:rPr lang="vi-VN" sz="1900" kern="1200" dirty="0" err="1"/>
            <a:t>mục</a:t>
          </a:r>
          <a:r>
            <a:rPr lang="vi-VN" sz="1900" kern="1200" dirty="0"/>
            <a:t> </a:t>
          </a:r>
          <a:r>
            <a:rPr lang="vi-VN" sz="1900" kern="1200" dirty="0" err="1"/>
            <a:t>phải</a:t>
          </a:r>
          <a:r>
            <a:rPr lang="vi-VN" sz="1900" kern="1200" dirty="0"/>
            <a:t> </a:t>
          </a:r>
          <a:r>
            <a:rPr lang="vi-VN" sz="1900" kern="1200" dirty="0" err="1"/>
            <a:t>ngắn</a:t>
          </a:r>
          <a:r>
            <a:rPr lang="vi-VN" sz="1900" kern="1200" dirty="0"/>
            <a:t> </a:t>
          </a:r>
          <a:r>
            <a:rPr lang="vi-VN" sz="1900" kern="1200" dirty="0" err="1"/>
            <a:t>gọn</a:t>
          </a:r>
          <a:r>
            <a:rPr lang="vi-VN" sz="1900" kern="1200" dirty="0"/>
            <a:t>, mang </a:t>
          </a:r>
          <a:r>
            <a:rPr lang="vi-VN" sz="1900" kern="1200" dirty="0" err="1"/>
            <a:t>tính</a:t>
          </a:r>
          <a:r>
            <a:rPr lang="vi-VN" sz="1900" kern="1200" dirty="0"/>
            <a:t> </a:t>
          </a:r>
          <a:r>
            <a:rPr lang="vi-VN" sz="1900" kern="1200" dirty="0" err="1"/>
            <a:t>khái</a:t>
          </a:r>
          <a:r>
            <a:rPr lang="vi-VN" sz="1900" kern="1200" dirty="0"/>
            <a:t> </a:t>
          </a:r>
          <a:r>
            <a:rPr lang="vi-VN" sz="1900" kern="1200" dirty="0" err="1"/>
            <a:t>quát</a:t>
          </a:r>
          <a:r>
            <a:rPr lang="vi-VN" sz="1900" kern="1200" dirty="0"/>
            <a:t> cao, </a:t>
          </a:r>
          <a:r>
            <a:rPr lang="vi-VN" sz="1900" kern="1200" dirty="0" err="1"/>
            <a:t>phản</a:t>
          </a:r>
          <a:r>
            <a:rPr lang="vi-VN" sz="1900" kern="1200" dirty="0"/>
            <a:t> </a:t>
          </a:r>
          <a:r>
            <a:rPr lang="vi-VN" sz="1900" kern="1200" dirty="0" err="1"/>
            <a:t>ánh</a:t>
          </a:r>
          <a:r>
            <a:rPr lang="vi-VN" sz="1900" kern="1200" dirty="0"/>
            <a:t> </a:t>
          </a:r>
          <a:r>
            <a:rPr lang="vi-VN" sz="1900" kern="1200" dirty="0" err="1"/>
            <a:t>nội</a:t>
          </a:r>
          <a:r>
            <a:rPr lang="vi-VN" sz="1900" kern="1200" dirty="0"/>
            <a:t> dung cơ </a:t>
          </a:r>
          <a:r>
            <a:rPr lang="vi-VN" sz="1900" kern="1200" dirty="0" err="1"/>
            <a:t>bản</a:t>
          </a:r>
          <a:r>
            <a:rPr lang="vi-VN" sz="1900" kern="1200" dirty="0"/>
            <a:t> </a:t>
          </a:r>
          <a:r>
            <a:rPr lang="vi-VN" sz="1900" kern="1200" dirty="0" err="1"/>
            <a:t>của</a:t>
          </a:r>
          <a:r>
            <a:rPr lang="vi-VN" sz="1900" kern="1200" dirty="0"/>
            <a:t> </a:t>
          </a:r>
          <a:r>
            <a:rPr lang="vi-VN" sz="1900" kern="1200" dirty="0" err="1"/>
            <a:t>từng</a:t>
          </a:r>
          <a:r>
            <a:rPr lang="vi-VN" sz="1900" kern="1200" dirty="0"/>
            <a:t> chương, </a:t>
          </a:r>
          <a:r>
            <a:rPr lang="vi-VN" sz="1900" kern="1200" dirty="0" err="1"/>
            <a:t>mục</a:t>
          </a:r>
          <a:r>
            <a:rPr lang="vi-VN" sz="1900" kern="1200" dirty="0"/>
            <a:t>; </a:t>
          </a:r>
          <a:r>
            <a:rPr lang="vi-VN" sz="1900" kern="1200" dirty="0" err="1"/>
            <a:t>dự</a:t>
          </a:r>
          <a:r>
            <a:rPr lang="vi-VN" sz="1900" kern="1200" dirty="0"/>
            <a:t> </a:t>
          </a:r>
          <a:r>
            <a:rPr lang="vi-VN" sz="1900" kern="1200" dirty="0" err="1"/>
            <a:t>kiến</a:t>
          </a:r>
          <a:r>
            <a:rPr lang="vi-VN" sz="1900" kern="1200" dirty="0"/>
            <a:t> </a:t>
          </a:r>
          <a:r>
            <a:rPr lang="vi-VN" sz="1900" kern="1200" dirty="0" err="1"/>
            <a:t>số</a:t>
          </a:r>
          <a:r>
            <a:rPr lang="vi-VN" sz="1900" kern="1200" dirty="0"/>
            <a:t> trang </a:t>
          </a:r>
          <a:r>
            <a:rPr lang="vi-VN" sz="1900" kern="1200" dirty="0" err="1"/>
            <a:t>của</a:t>
          </a:r>
          <a:r>
            <a:rPr lang="vi-VN" sz="1900" kern="1200" dirty="0"/>
            <a:t> </a:t>
          </a:r>
          <a:r>
            <a:rPr lang="vi-VN" sz="1900" kern="1200" dirty="0" err="1"/>
            <a:t>cả</a:t>
          </a:r>
          <a:r>
            <a:rPr lang="vi-VN" sz="1900" kern="1200" dirty="0"/>
            <a:t> </a:t>
          </a:r>
          <a:r>
            <a:rPr lang="vi-VN" sz="1900" kern="1200" dirty="0" err="1"/>
            <a:t>cuốn</a:t>
          </a:r>
          <a:r>
            <a:rPr lang="vi-VN" sz="1900" kern="1200" dirty="0"/>
            <a:t> </a:t>
          </a:r>
          <a:r>
            <a:rPr lang="vi-VN" sz="1900" kern="1200" dirty="0" err="1"/>
            <a:t>sách</a:t>
          </a:r>
          <a:r>
            <a:rPr lang="vi-VN" sz="1900" kern="1200" dirty="0"/>
            <a:t> </a:t>
          </a:r>
          <a:r>
            <a:rPr lang="vi-VN" sz="1900" kern="1200" dirty="0" err="1"/>
            <a:t>và</a:t>
          </a:r>
          <a:r>
            <a:rPr lang="vi-VN" sz="1900" kern="1200" dirty="0"/>
            <a:t> </a:t>
          </a:r>
          <a:r>
            <a:rPr lang="vi-VN" sz="1900" kern="1200" dirty="0" err="1"/>
            <a:t>số</a:t>
          </a:r>
          <a:r>
            <a:rPr lang="vi-VN" sz="1900" kern="1200" dirty="0"/>
            <a:t> trang </a:t>
          </a:r>
          <a:r>
            <a:rPr lang="vi-VN" sz="1900" kern="1200" dirty="0" err="1"/>
            <a:t>từng</a:t>
          </a:r>
          <a:r>
            <a:rPr lang="vi-VN" sz="1900" kern="1200" dirty="0"/>
            <a:t> chương.</a:t>
          </a:r>
          <a:endParaRPr lang="en-US" sz="1900" kern="1200" dirty="0"/>
        </a:p>
      </dsp:txBody>
      <dsp:txXfrm>
        <a:off x="593831" y="994979"/>
        <a:ext cx="4477995" cy="2728434"/>
      </dsp:txXfrm>
    </dsp:sp>
    <dsp:sp modelId="{B3B9D5A8-4BDB-4B63-BF79-65151B7D9E0E}">
      <dsp:nvSpPr>
        <dsp:cNvPr id="0" name=""/>
        <dsp:cNvSpPr/>
      </dsp:nvSpPr>
      <dsp:spPr>
        <a:xfrm>
          <a:off x="5665518" y="426727"/>
          <a:ext cx="4579259" cy="2907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B40BFC-F01A-4DCB-9F45-5496847DB35E}">
      <dsp:nvSpPr>
        <dsp:cNvPr id="0" name=""/>
        <dsp:cNvSpPr/>
      </dsp:nvSpPr>
      <dsp:spPr>
        <a:xfrm>
          <a:off x="6174325" y="910094"/>
          <a:ext cx="4579259" cy="2907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kern="1200" dirty="0"/>
            <a:t>2. </a:t>
          </a:r>
          <a:r>
            <a:rPr lang="vi-VN" sz="1900" kern="1200" dirty="0" err="1"/>
            <a:t>Về</a:t>
          </a:r>
          <a:r>
            <a:rPr lang="vi-VN" sz="1900" kern="1200" dirty="0"/>
            <a:t> nhân </a:t>
          </a:r>
          <a:r>
            <a:rPr lang="vi-VN" sz="1900" kern="1200" dirty="0" err="1"/>
            <a:t>vật</a:t>
          </a:r>
          <a:r>
            <a:rPr lang="vi-VN" sz="1900" kern="1200" dirty="0"/>
            <a:t> </a:t>
          </a:r>
          <a:r>
            <a:rPr lang="en-US" sz="1900" kern="1200" dirty="0" err="1"/>
            <a:t>khi</a:t>
          </a:r>
          <a:r>
            <a:rPr lang="en-US" sz="1900" kern="1200" dirty="0"/>
            <a:t> </a:t>
          </a:r>
          <a:r>
            <a:rPr lang="en-US" sz="1900" kern="1200" dirty="0" err="1"/>
            <a:t>đưa</a:t>
          </a:r>
          <a:r>
            <a:rPr lang="en-US" sz="1900" kern="1200" dirty="0"/>
            <a:t> </a:t>
          </a:r>
          <a:r>
            <a:rPr lang="en-US" sz="1900" kern="1200" dirty="0" err="1"/>
            <a:t>vào</a:t>
          </a:r>
          <a:r>
            <a:rPr lang="en-US" sz="1900" kern="1200" dirty="0"/>
            <a:t> </a:t>
          </a:r>
          <a:r>
            <a:rPr lang="en-US" sz="1900" kern="1200" dirty="0" err="1"/>
            <a:t>công</a:t>
          </a:r>
          <a:r>
            <a:rPr lang="en-US" sz="1900" kern="1200" dirty="0"/>
            <a:t> </a:t>
          </a:r>
          <a:r>
            <a:rPr lang="en-US" sz="1900" kern="1200" dirty="0" err="1"/>
            <a:t>trình</a:t>
          </a:r>
          <a:r>
            <a:rPr lang="en-US" sz="1900" kern="1200" dirty="0"/>
            <a:t> </a:t>
          </a:r>
          <a:r>
            <a:rPr lang="en-US" sz="1900" kern="1200" dirty="0" err="1"/>
            <a:t>Lịch</a:t>
          </a:r>
          <a:r>
            <a:rPr lang="en-US" sz="1900" kern="1200" dirty="0"/>
            <a:t> </a:t>
          </a:r>
          <a:r>
            <a:rPr lang="en-US" sz="1900" kern="1200" dirty="0" err="1"/>
            <a:t>sử</a:t>
          </a:r>
          <a:r>
            <a:rPr lang="en-US" sz="1900" kern="1200" dirty="0"/>
            <a:t> </a:t>
          </a:r>
          <a:r>
            <a:rPr lang="en-US" sz="1900" kern="1200" dirty="0" err="1"/>
            <a:t>Đảng</a:t>
          </a:r>
          <a:r>
            <a:rPr lang="en-US" sz="1900" kern="1200" dirty="0"/>
            <a:t> </a:t>
          </a:r>
          <a:r>
            <a:rPr lang="en-US" sz="1900" kern="1200" dirty="0" err="1"/>
            <a:t>bộ</a:t>
          </a:r>
          <a:r>
            <a:rPr lang="en-US" sz="1900" kern="1200" dirty="0"/>
            <a:t> </a:t>
          </a:r>
          <a:r>
            <a:rPr lang="vi-VN" sz="1900" kern="1200" dirty="0" err="1"/>
            <a:t>cần</a:t>
          </a:r>
          <a:r>
            <a:rPr lang="vi-VN" sz="1900" kern="1200" dirty="0"/>
            <a:t> </a:t>
          </a:r>
          <a:r>
            <a:rPr lang="en-US" sz="1900" kern="1200" dirty="0" err="1"/>
            <a:t>chính</a:t>
          </a:r>
          <a:r>
            <a:rPr lang="en-US" sz="1900" kern="1200" dirty="0"/>
            <a:t> </a:t>
          </a:r>
          <a:r>
            <a:rPr lang="en-US" sz="1900" kern="1200" dirty="0" err="1"/>
            <a:t>xác</a:t>
          </a:r>
          <a:r>
            <a:rPr lang="en-US" sz="1900" kern="1200" dirty="0"/>
            <a:t>, </a:t>
          </a:r>
          <a:r>
            <a:rPr lang="en-US" sz="1900" kern="1200" dirty="0" err="1"/>
            <a:t>chặt</a:t>
          </a:r>
          <a:r>
            <a:rPr lang="en-US" sz="1900" kern="1200" dirty="0"/>
            <a:t> </a:t>
          </a:r>
          <a:r>
            <a:rPr lang="en-US" sz="1900" kern="1200" dirty="0" err="1"/>
            <a:t>chẽ</a:t>
          </a:r>
          <a:r>
            <a:rPr lang="en-US" sz="1900" kern="1200" dirty="0"/>
            <a:t> </a:t>
          </a:r>
          <a:r>
            <a:rPr lang="vi-VN" sz="1900" kern="1200" dirty="0" err="1"/>
            <a:t>vì</a:t>
          </a:r>
          <a:r>
            <a:rPr lang="vi-VN" sz="1900" kern="1200" dirty="0"/>
            <a:t> l</a:t>
          </a:r>
          <a:r>
            <a:rPr lang="en-US" sz="1900" kern="1200" dirty="0" err="1"/>
            <a:t>i</a:t>
          </a:r>
          <a:r>
            <a:rPr lang="vi-VN" sz="1900" kern="1200" dirty="0" err="1"/>
            <a:t>ên</a:t>
          </a:r>
          <a:r>
            <a:rPr lang="vi-VN" sz="1900" kern="1200" dirty="0"/>
            <a:t> quan </a:t>
          </a:r>
          <a:r>
            <a:rPr lang="vi-VN" sz="1900" kern="1200" dirty="0" err="1"/>
            <a:t>đến</a:t>
          </a:r>
          <a:r>
            <a:rPr lang="vi-VN" sz="1900" kern="1200" dirty="0"/>
            <a:t> </a:t>
          </a:r>
          <a:r>
            <a:rPr lang="vi-VN" sz="1900" kern="1200" dirty="0" err="1"/>
            <a:t>chính</a:t>
          </a:r>
          <a:r>
            <a:rPr lang="vi-VN" sz="1900" kern="1200" dirty="0"/>
            <a:t> </a:t>
          </a:r>
          <a:r>
            <a:rPr lang="vi-VN" sz="1900" kern="1200" dirty="0" err="1"/>
            <a:t>sách</a:t>
          </a:r>
          <a:r>
            <a:rPr lang="vi-VN" sz="1900" kern="1200" dirty="0"/>
            <a:t> </a:t>
          </a:r>
          <a:r>
            <a:rPr lang="vi-VN" sz="1900" kern="1200" dirty="0" err="1"/>
            <a:t>đối</a:t>
          </a:r>
          <a:r>
            <a:rPr lang="vi-VN" sz="1900" kern="1200" dirty="0"/>
            <a:t> </a:t>
          </a:r>
          <a:r>
            <a:rPr lang="vi-VN" sz="1900" kern="1200" dirty="0" err="1"/>
            <a:t>với</a:t>
          </a:r>
          <a:r>
            <a:rPr lang="vi-VN" sz="1900" kern="1200" dirty="0"/>
            <a:t> </a:t>
          </a:r>
          <a:r>
            <a:rPr lang="vi-VN" sz="1900" kern="1200" dirty="0" err="1"/>
            <a:t>người</a:t>
          </a:r>
          <a:r>
            <a:rPr lang="vi-VN" sz="1900" kern="1200" dirty="0"/>
            <a:t> </a:t>
          </a:r>
          <a:r>
            <a:rPr lang="vi-VN" sz="1900" kern="1200" dirty="0" err="1"/>
            <a:t>có</a:t>
          </a:r>
          <a:r>
            <a:rPr lang="vi-VN" sz="1900" kern="1200" dirty="0"/>
            <a:t> công </a:t>
          </a:r>
          <a:r>
            <a:rPr lang="vi-VN" sz="1900" kern="1200" dirty="0" err="1"/>
            <a:t>với</a:t>
          </a:r>
          <a:r>
            <a:rPr lang="vi-VN" sz="1900" kern="1200" dirty="0"/>
            <a:t> </a:t>
          </a:r>
          <a:r>
            <a:rPr lang="vi-VN" sz="1900" kern="1200" dirty="0" err="1"/>
            <a:t>cách</a:t>
          </a:r>
          <a:r>
            <a:rPr lang="vi-VN" sz="1900" kern="1200" dirty="0"/>
            <a:t> </a:t>
          </a:r>
          <a:r>
            <a:rPr lang="vi-VN" sz="1900" kern="1200" dirty="0" err="1"/>
            <a:t>mạng</a:t>
          </a:r>
          <a:r>
            <a:rPr lang="vi-VN" sz="1900" kern="1200" dirty="0"/>
            <a:t>, </a:t>
          </a:r>
          <a:r>
            <a:rPr lang="vi-VN" sz="1900" kern="1200" dirty="0" err="1"/>
            <a:t>tại</a:t>
          </a:r>
          <a:r>
            <a:rPr lang="vi-VN" sz="1900" kern="1200" dirty="0"/>
            <a:t> </a:t>
          </a:r>
          <a:r>
            <a:rPr lang="vi-VN" sz="1900" kern="1200" dirty="0" err="1"/>
            <a:t>khoản</a:t>
          </a:r>
          <a:r>
            <a:rPr lang="vi-VN" sz="1900" kern="1200" dirty="0"/>
            <a:t> 2, </a:t>
          </a:r>
          <a:r>
            <a:rPr lang="vi-VN" sz="1900" kern="1200" dirty="0" err="1"/>
            <a:t>điều</a:t>
          </a:r>
          <a:r>
            <a:rPr lang="vi-VN" sz="1900" kern="1200" dirty="0"/>
            <a:t> 6, </a:t>
          </a:r>
          <a:r>
            <a:rPr lang="vi-VN" sz="1900" kern="1200" dirty="0" err="1"/>
            <a:t>Nghị</a:t>
          </a:r>
          <a:r>
            <a:rPr lang="vi-VN" sz="1900" kern="1200" dirty="0"/>
            <a:t> </a:t>
          </a:r>
          <a:r>
            <a:rPr lang="vi-VN" sz="1900" kern="1200" dirty="0" err="1"/>
            <a:t>định</a:t>
          </a:r>
          <a:r>
            <a:rPr lang="vi-VN" sz="1900" kern="1200" dirty="0"/>
            <a:t> </a:t>
          </a:r>
          <a:r>
            <a:rPr lang="en-US" sz="1900" kern="1200" dirty="0"/>
            <a:t>s</a:t>
          </a:r>
          <a:r>
            <a:rPr lang="vi-VN" sz="1900" kern="1200" dirty="0"/>
            <a:t>ố 31/2013/NĐ-CP</a:t>
          </a:r>
          <a:r>
            <a:rPr lang="en-US" sz="1900" kern="1200" dirty="0"/>
            <a:t>, </a:t>
          </a:r>
          <a:r>
            <a:rPr lang="en-US" sz="1900" kern="1200" dirty="0" err="1"/>
            <a:t>ngày</a:t>
          </a:r>
          <a:r>
            <a:rPr lang="en-US" sz="1900" kern="1200" dirty="0"/>
            <a:t> 09 </a:t>
          </a:r>
          <a:r>
            <a:rPr lang="en-US" sz="1900" kern="1200" dirty="0" err="1"/>
            <a:t>tháng</a:t>
          </a:r>
          <a:r>
            <a:rPr lang="en-US" sz="1900" kern="1200" dirty="0"/>
            <a:t> 4 </a:t>
          </a:r>
          <a:r>
            <a:rPr lang="en-US" sz="1900" kern="1200" dirty="0" err="1"/>
            <a:t>năm</a:t>
          </a:r>
          <a:r>
            <a:rPr lang="en-US" sz="1900" kern="1200" dirty="0"/>
            <a:t> 2013</a:t>
          </a:r>
          <a:r>
            <a:rPr lang="vi-VN" sz="1900" kern="1200" dirty="0"/>
            <a:t> </a:t>
          </a:r>
          <a:r>
            <a:rPr lang="vi-VN" sz="1900" kern="1200" dirty="0" err="1"/>
            <a:t>của</a:t>
          </a:r>
          <a:r>
            <a:rPr lang="vi-VN" sz="1900" kern="1200" dirty="0"/>
            <a:t> </a:t>
          </a:r>
          <a:r>
            <a:rPr lang="vi-VN" sz="1900" kern="1200" dirty="0" err="1"/>
            <a:t>Chính</a:t>
          </a:r>
          <a:r>
            <a:rPr lang="vi-VN" sz="1900" kern="1200" dirty="0"/>
            <a:t> </a:t>
          </a:r>
          <a:r>
            <a:rPr lang="vi-VN" sz="1900" kern="1200" dirty="0" err="1"/>
            <a:t>phủ</a:t>
          </a:r>
          <a:r>
            <a:rPr lang="vi-VN" sz="1900" kern="1200" dirty="0"/>
            <a:t> Quy </a:t>
          </a:r>
          <a:r>
            <a:rPr lang="vi-VN" sz="1900" kern="1200" dirty="0" err="1"/>
            <a:t>định</a:t>
          </a:r>
          <a:r>
            <a:rPr lang="vi-VN" sz="1900" kern="1200" dirty="0"/>
            <a:t> chi </a:t>
          </a:r>
          <a:r>
            <a:rPr lang="vi-VN" sz="1900" kern="1200" dirty="0" err="1"/>
            <a:t>tiết</a:t>
          </a:r>
          <a:r>
            <a:rPr lang="vi-VN" sz="1900" kern="1200" dirty="0"/>
            <a:t>, </a:t>
          </a:r>
          <a:r>
            <a:rPr lang="vi-VN" sz="1900" kern="1200" dirty="0" err="1"/>
            <a:t>hướng</a:t>
          </a:r>
          <a:r>
            <a:rPr lang="vi-VN" sz="1900" kern="1200" dirty="0"/>
            <a:t> </a:t>
          </a:r>
          <a:r>
            <a:rPr lang="vi-VN" sz="1900" kern="1200" dirty="0" err="1"/>
            <a:t>dẫn</a:t>
          </a:r>
          <a:r>
            <a:rPr lang="vi-VN" sz="1900" kern="1200" dirty="0"/>
            <a:t> thi </a:t>
          </a:r>
          <a:r>
            <a:rPr lang="vi-VN" sz="1900" kern="1200" dirty="0" err="1"/>
            <a:t>hành</a:t>
          </a:r>
          <a:r>
            <a:rPr lang="vi-VN" sz="1900" kern="1200" dirty="0"/>
            <a:t> </a:t>
          </a:r>
          <a:r>
            <a:rPr lang="vi-VN" sz="1900" kern="1200" dirty="0" err="1"/>
            <a:t>một</a:t>
          </a:r>
          <a:r>
            <a:rPr lang="vi-VN" sz="1900" kern="1200" dirty="0"/>
            <a:t> </a:t>
          </a:r>
          <a:r>
            <a:rPr lang="vi-VN" sz="1900" kern="1200" dirty="0" err="1"/>
            <a:t>số</a:t>
          </a:r>
          <a:r>
            <a:rPr lang="vi-VN" sz="1900" kern="1200" dirty="0"/>
            <a:t> </a:t>
          </a:r>
          <a:r>
            <a:rPr lang="vi-VN" sz="1900" kern="1200" dirty="0" err="1"/>
            <a:t>điều</a:t>
          </a:r>
          <a:r>
            <a:rPr lang="vi-VN" sz="1900" kern="1200" dirty="0"/>
            <a:t> </a:t>
          </a:r>
          <a:r>
            <a:rPr lang="vi-VN" sz="1900" kern="1200" dirty="0" err="1"/>
            <a:t>của</a:t>
          </a:r>
          <a:r>
            <a:rPr lang="vi-VN" sz="1900" kern="1200" dirty="0"/>
            <a:t> </a:t>
          </a:r>
          <a:r>
            <a:rPr lang="vi-VN" sz="1900" kern="1200" dirty="0" err="1"/>
            <a:t>Pháp</a:t>
          </a:r>
          <a:r>
            <a:rPr lang="vi-VN" sz="1900" kern="1200" dirty="0"/>
            <a:t> </a:t>
          </a:r>
          <a:r>
            <a:rPr lang="vi-VN" sz="1900" kern="1200" dirty="0" err="1"/>
            <a:t>lệnh</a:t>
          </a:r>
          <a:r>
            <a:rPr lang="vi-VN" sz="1900" kern="1200" dirty="0"/>
            <a:t> ưu </a:t>
          </a:r>
          <a:r>
            <a:rPr lang="vi-VN" sz="1900" kern="1200" dirty="0" err="1"/>
            <a:t>đãi</a:t>
          </a:r>
          <a:r>
            <a:rPr lang="vi-VN" sz="1900" kern="1200" dirty="0"/>
            <a:t> </a:t>
          </a:r>
          <a:r>
            <a:rPr lang="vi-VN" sz="1900" kern="1200" dirty="0" err="1"/>
            <a:t>người</a:t>
          </a:r>
          <a:r>
            <a:rPr lang="vi-VN" sz="1900" kern="1200" dirty="0"/>
            <a:t> </a:t>
          </a:r>
          <a:r>
            <a:rPr lang="vi-VN" sz="1900" kern="1200" dirty="0" err="1"/>
            <a:t>có</a:t>
          </a:r>
          <a:r>
            <a:rPr lang="vi-VN" sz="1900" kern="1200" dirty="0"/>
            <a:t> công </a:t>
          </a:r>
          <a:r>
            <a:rPr lang="vi-VN" sz="1900" kern="1200" dirty="0" err="1"/>
            <a:t>với</a:t>
          </a:r>
          <a:r>
            <a:rPr lang="vi-VN" sz="1900" kern="1200" dirty="0"/>
            <a:t> </a:t>
          </a:r>
          <a:r>
            <a:rPr lang="vi-VN" sz="1900" kern="1200" dirty="0" err="1"/>
            <a:t>cách</a:t>
          </a:r>
          <a:r>
            <a:rPr lang="vi-VN" sz="1900" kern="1200" dirty="0"/>
            <a:t> </a:t>
          </a:r>
          <a:r>
            <a:rPr lang="vi-VN" sz="1900" kern="1200" dirty="0" err="1"/>
            <a:t>mạng</a:t>
          </a:r>
          <a:endParaRPr lang="en-US" sz="1900" kern="1200" dirty="0"/>
        </a:p>
      </dsp:txBody>
      <dsp:txXfrm>
        <a:off x="6259492" y="995261"/>
        <a:ext cx="4408925" cy="2737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4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9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6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9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7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6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7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82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6F160F-5088-8E56-02A2-F3C32C683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>
              <a:lnSpc>
                <a:spcPct val="104000"/>
              </a:lnSpc>
            </a:pPr>
            <a:r>
              <a:rPr lang="vi-VN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 TÁC </a:t>
            </a:r>
            <a:br>
              <a:rPr lang="vi-VN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 CỨU, </a:t>
            </a:r>
            <a:br>
              <a:rPr lang="vi-VN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BIÊN SOẠN, </a:t>
            </a:r>
            <a:br>
              <a:rPr lang="vi-VN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 TRUYỀN, </a:t>
            </a:r>
            <a:br>
              <a:rPr lang="vi-VN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 DỤC</a:t>
            </a:r>
            <a:br>
              <a:rPr lang="vi-VN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LỊCH SỬ ĐẢNG</a:t>
            </a:r>
            <a:endParaRPr lang="vi-VN" sz="3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0D2F8B-1648-BBB5-E47A-570508965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r="7424"/>
          <a:stretch/>
        </p:blipFill>
        <p:spPr bwMode="auto">
          <a:xfrm>
            <a:off x="5414356" y="677724"/>
            <a:ext cx="6408836" cy="53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3087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3" name="Rectangle 3089">
            <a:extLst>
              <a:ext uri="{FF2B5EF4-FFF2-40B4-BE49-F238E27FC236}">
                <a16:creationId xmlns:a16="http://schemas.microsoft.com/office/drawing/2014/main" id="{D9FD8598-76DF-4F25-98DC-C96298A94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5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C39EB002-50C1-00B1-25CD-212D94AD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b="1" dirty="0" err="1">
                <a:solidFill>
                  <a:srgbClr val="FFFFFF"/>
                </a:solidFill>
                <a:effectLst/>
              </a:rPr>
              <a:t>Xuất</a:t>
            </a:r>
            <a:r>
              <a:rPr lang="en-US" sz="7200" b="1" dirty="0">
                <a:solidFill>
                  <a:srgbClr val="FFFFFF"/>
                </a:solidFill>
                <a:effectLst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effectLst/>
              </a:rPr>
              <a:t>bản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F889F729-ECF7-443A-9DF8-095722298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310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DA7CB06-310C-E725-F85D-7DB31D47E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69" y="634182"/>
            <a:ext cx="2284771" cy="3335433"/>
          </a:xfrm>
          <a:prstGeom prst="rect">
            <a:avLst/>
          </a:prstGeom>
        </p:spPr>
      </p:pic>
      <p:pic>
        <p:nvPicPr>
          <p:cNvPr id="5" name="Chỗ dành sẵn cho Nội dung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C215F18-ECEA-AC2B-AB4E-4AA51807A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11" y="1177652"/>
            <a:ext cx="3527778" cy="225777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8E6C93B-49A6-B85D-ACF1-1F9082C6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756" y="1336401"/>
            <a:ext cx="3527778" cy="19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984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106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9" name="Rectangle 4108">
            <a:extLst>
              <a:ext uri="{FF2B5EF4-FFF2-40B4-BE49-F238E27FC236}">
                <a16:creationId xmlns:a16="http://schemas.microsoft.com/office/drawing/2014/main" id="{D1B4E201-164F-4793-895E-C149B2F2F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0" name="Rectangle 4110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60711" y="3509963"/>
            <a:ext cx="7210670" cy="2967839"/>
          </a:xfrm>
          <a:prstGeom prst="rect">
            <a:avLst/>
          </a:prstGeom>
          <a:solidFill>
            <a:srgbClr val="62623E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44177629-E056-6ACD-61A4-42FC73C6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rgbClr val="FFFFFF"/>
                </a:solidFill>
                <a:effectLst/>
              </a:rPr>
              <a:t>tuyên</a:t>
            </a:r>
            <a:r>
              <a:rPr lang="en-US" b="1" dirty="0">
                <a:solidFill>
                  <a:srgbClr val="FFFFFF"/>
                </a:solidFill>
                <a:effectLst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</a:rPr>
              <a:t>truyền</a:t>
            </a:r>
            <a:r>
              <a:rPr lang="en-US" b="1" dirty="0">
                <a:solidFill>
                  <a:srgbClr val="FFFFFF"/>
                </a:solidFill>
                <a:effectLst/>
              </a:rPr>
              <a:t>, </a:t>
            </a:r>
            <a:r>
              <a:rPr lang="en-US" b="1" dirty="0" err="1">
                <a:solidFill>
                  <a:srgbClr val="FFFFFF"/>
                </a:solidFill>
                <a:effectLst/>
              </a:rPr>
              <a:t>giáo</a:t>
            </a:r>
            <a:r>
              <a:rPr lang="en-US" b="1" dirty="0">
                <a:solidFill>
                  <a:srgbClr val="FFFFFF"/>
                </a:solidFill>
                <a:effectLst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/>
              </a:rPr>
              <a:t>dục</a:t>
            </a:r>
            <a:br>
              <a:rPr lang="en-US" dirty="0">
                <a:solidFill>
                  <a:srgbClr val="FFFFFF"/>
                </a:solidFill>
                <a:effectLst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06B735F-3435-579E-ABCE-717D20C9E4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635" y="508222"/>
            <a:ext cx="4160452" cy="263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788244-A774-4367-18BE-F4F89BDDD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195" y="299363"/>
            <a:ext cx="1817186" cy="3054096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868AAB1-7DBD-C704-3DF4-EEF7334E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897" y="601903"/>
            <a:ext cx="3536484" cy="2449015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004D0F5-6E95-D526-FBFA-05ECF6FFE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635" y="3857923"/>
            <a:ext cx="4160452" cy="232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5133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6" name="Rectangle 5135">
            <a:extLst>
              <a:ext uri="{FF2B5EF4-FFF2-40B4-BE49-F238E27FC236}">
                <a16:creationId xmlns:a16="http://schemas.microsoft.com/office/drawing/2014/main" id="{D1B4E201-164F-4793-895E-C149B2F2F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60711" y="3509963"/>
            <a:ext cx="7210670" cy="2967839"/>
          </a:xfrm>
          <a:prstGeom prst="rect">
            <a:avLst/>
          </a:prstGeom>
          <a:solidFill>
            <a:srgbClr val="4E685F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15C1EB72-2D6A-9CD2-25EA-5226E644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br>
              <a:rPr lang="en-US" sz="3800" dirty="0">
                <a:solidFill>
                  <a:srgbClr val="FFFFFF"/>
                </a:solidFill>
              </a:rPr>
            </a:br>
            <a:br>
              <a:rPr lang="en-US" sz="3800" dirty="0">
                <a:solidFill>
                  <a:srgbClr val="FFFFFF"/>
                </a:solidFill>
              </a:rPr>
            </a:br>
            <a:endParaRPr lang="en-US" sz="3800" dirty="0">
              <a:solidFill>
                <a:srgbClr val="FFFFFF"/>
              </a:solidFill>
            </a:endParaRPr>
          </a:p>
        </p:txBody>
      </p:sp>
      <p:pic>
        <p:nvPicPr>
          <p:cNvPr id="5122" name="Picture 2" descr="Ảnh có chứa nước, thiên nhiên, bờ biển, khu nghỉ mát&#10;&#10;Mô tả được tạo tự động">
            <a:extLst>
              <a:ext uri="{FF2B5EF4-FFF2-40B4-BE49-F238E27FC236}">
                <a16:creationId xmlns:a16="http://schemas.microsoft.com/office/drawing/2014/main" id="{25227BCC-BD96-B3A6-4406-C8B93106A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6" r="25730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2B96F41-CED9-8141-E085-0798E02E9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4" r="2" b="10793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23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B06A72-BE0F-30D3-3CE7-0CDEA866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vi-VN" sz="6000" b="1" dirty="0">
                <a:solidFill>
                  <a:srgbClr val="C00000"/>
                </a:solidFill>
              </a:rPr>
              <a:t>CĂN</a:t>
            </a:r>
            <a:br>
              <a:rPr lang="vi-VN" sz="6000" b="1" dirty="0">
                <a:solidFill>
                  <a:srgbClr val="C00000"/>
                </a:solidFill>
              </a:rPr>
            </a:br>
            <a:r>
              <a:rPr lang="vi-VN" sz="6000" b="1" dirty="0">
                <a:solidFill>
                  <a:srgbClr val="C00000"/>
                </a:solidFill>
              </a:rPr>
              <a:t>CỨ</a:t>
            </a:r>
            <a:br>
              <a:rPr lang="vi-VN" sz="6000" b="1" dirty="0">
                <a:solidFill>
                  <a:srgbClr val="C00000"/>
                </a:solidFill>
              </a:rPr>
            </a:br>
            <a:r>
              <a:rPr lang="vi-VN" sz="6000" b="1" dirty="0">
                <a:solidFill>
                  <a:srgbClr val="C00000"/>
                </a:solidFill>
              </a:rPr>
              <a:t>THỰC HIỆN</a:t>
            </a:r>
          </a:p>
        </p:txBody>
      </p:sp>
      <p:graphicFrame>
        <p:nvGraphicFramePr>
          <p:cNvPr id="5" name="Chỗ dành sẵn cho Nội dung 2">
            <a:extLst>
              <a:ext uri="{FF2B5EF4-FFF2-40B4-BE49-F238E27FC236}">
                <a16:creationId xmlns:a16="http://schemas.microsoft.com/office/drawing/2014/main" id="{6D0C0CD7-74B2-6FA2-7E77-BCDFE1845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606243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66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6B031F-D1BB-026D-C10E-7809D189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CÔNG TRÌNH LỊCH SỬ ĐẢNG</a:t>
            </a:r>
            <a:endParaRPr lang="vi-VN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Chỗ dành sẵn cho Nội dung 2">
            <a:extLst>
              <a:ext uri="{FF2B5EF4-FFF2-40B4-BE49-F238E27FC236}">
                <a16:creationId xmlns:a16="http://schemas.microsoft.com/office/drawing/2014/main" id="{13EEDE4B-5DF3-A97A-D5FA-28F897B33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599433"/>
              </p:ext>
            </p:extLst>
          </p:nvPr>
        </p:nvGraphicFramePr>
        <p:xfrm>
          <a:off x="676275" y="2011363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68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1F796F-242A-7120-760D-10BA8EEE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 TRÌNH </a:t>
            </a:r>
            <a:r>
              <a:rPr lang="en-US" b="1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TỔ CHỨC</a:t>
            </a:r>
            <a:endParaRPr lang="vi-VN" dirty="0"/>
          </a:p>
        </p:txBody>
      </p:sp>
      <p:graphicFrame>
        <p:nvGraphicFramePr>
          <p:cNvPr id="7" name="Chỗ dành sẵn cho Nội dung 2">
            <a:extLst>
              <a:ext uri="{FF2B5EF4-FFF2-40B4-BE49-F238E27FC236}">
                <a16:creationId xmlns:a16="http://schemas.microsoft.com/office/drawing/2014/main" id="{A80703C2-CE96-C2BA-EAFA-03AEC3E55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58671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3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B30BDDE1-92B2-1FCE-1210-2AFAFB78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9" y="639763"/>
            <a:ext cx="3947998" cy="5492750"/>
          </a:xfrm>
        </p:spPr>
        <p:txBody>
          <a:bodyPr>
            <a:normAutofit/>
          </a:bodyPr>
          <a:lstStyle/>
          <a:p>
            <a:r>
              <a:rPr lang="en-US" sz="5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TRƯƠNG CỦA CẤP ỦY, TẬP THỂ LÃNH ĐẠO ĐƠN VỊ</a:t>
            </a:r>
            <a:endParaRPr lang="vi-VN" sz="5600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13708B-D2E3-41E3-BD49-F91005647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323" y="2211346"/>
            <a:ext cx="0" cy="2349584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90A3C6D-5A63-E6F7-AC19-F43F258A5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349" y="639764"/>
            <a:ext cx="6142032" cy="5492749"/>
          </a:xfrm>
        </p:spPr>
        <p:txBody>
          <a:bodyPr anchor="ctr">
            <a:normAutofit/>
          </a:bodyPr>
          <a:lstStyle/>
          <a:p>
            <a:pPr marL="0" marR="0" indent="450215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vi-VN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trương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ủy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vi-VN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vi-VN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</a:t>
            </a:r>
            <a:r>
              <a:rPr lang="vi-VN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duyệt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0215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(Ban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Ban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vi-VN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26876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78F0BA-47EE-AA37-A382-4431AFA9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310" y="499533"/>
            <a:ext cx="3706761" cy="5632980"/>
          </a:xfrm>
        </p:spPr>
        <p:txBody>
          <a:bodyPr>
            <a:normAutofit/>
          </a:bodyPr>
          <a:lstStyle/>
          <a:p>
            <a:r>
              <a:rPr lang="vi-VN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 DỰNG KẾ HOẠCH, NHÂN SỰ THỰC HIỆN</a:t>
            </a:r>
            <a:b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vi-VN" sz="4400" dirty="0"/>
          </a:p>
        </p:txBody>
      </p:sp>
      <p:graphicFrame>
        <p:nvGraphicFramePr>
          <p:cNvPr id="5" name="Chỗ dành sẵn cho Nội dung 2">
            <a:extLst>
              <a:ext uri="{FF2B5EF4-FFF2-40B4-BE49-F238E27FC236}">
                <a16:creationId xmlns:a16="http://schemas.microsoft.com/office/drawing/2014/main" id="{E461801F-C441-271B-AF21-6FE19DC92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486533"/>
              </p:ext>
            </p:extLst>
          </p:nvPr>
        </p:nvGraphicFramePr>
        <p:xfrm>
          <a:off x="633413" y="639763"/>
          <a:ext cx="6913562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034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E7E2E0E-D8A9-9EBD-30CE-2E65E4390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73" b="24472"/>
          <a:stretch/>
        </p:blipFill>
        <p:spPr>
          <a:xfrm>
            <a:off x="20" y="-193461"/>
            <a:ext cx="12191980" cy="4228494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A7A96080-3D84-C953-C3ED-67E85AAB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544814"/>
            <a:ext cx="4843555" cy="1807659"/>
          </a:xfrm>
        </p:spPr>
        <p:txBody>
          <a:bodyPr>
            <a:normAutofit/>
          </a:bodyPr>
          <a:lstStyle/>
          <a:p>
            <a:pPr algn="r"/>
            <a:r>
              <a:rPr lang="vi-VN" sz="37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 CHỨC SƯU TẦM, THU THẬP TƯ LIỆU</a:t>
            </a:r>
            <a:br>
              <a:rPr lang="vi-VN" sz="37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vi-VN" sz="3700" dirty="0">
              <a:solidFill>
                <a:srgbClr val="FFFFFF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2C322DC-1C20-C621-48E9-C2F596EE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40559"/>
            <a:ext cx="5334382" cy="1816169"/>
          </a:xfrm>
        </p:spPr>
        <p:txBody>
          <a:bodyPr anchor="ctr">
            <a:normAutofit/>
          </a:bodyPr>
          <a:lstStyle/>
          <a:p>
            <a:r>
              <a:rPr lang="vi-VN" sz="19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19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vi-VN" sz="1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1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1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vi-VN" sz="1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vi-VN" sz="1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vi-VN" sz="19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vi-VN" sz="1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1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1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vi-VN" sz="1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19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900" i="1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19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Lưu ý: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 khi sưu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tư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tư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tra,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minh,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tư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năm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vi-VN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vi-VN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55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BF61F2-044A-097B-60E0-22CCF80B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4" y="424032"/>
            <a:ext cx="10772775" cy="158932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 CHỨC BIÊN SOẠN</a:t>
            </a:r>
            <a:endParaRPr lang="vi-VN" sz="2800" dirty="0"/>
          </a:p>
        </p:txBody>
      </p:sp>
      <p:graphicFrame>
        <p:nvGraphicFramePr>
          <p:cNvPr id="5" name="Chỗ dành sẵn cho Nội dung 2">
            <a:extLst>
              <a:ext uri="{FF2B5EF4-FFF2-40B4-BE49-F238E27FC236}">
                <a16:creationId xmlns:a16="http://schemas.microsoft.com/office/drawing/2014/main" id="{6786F8C6-0F33-7D20-4A22-BEB12983BF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101102"/>
              </p:ext>
            </p:extLst>
          </p:nvPr>
        </p:nvGraphicFramePr>
        <p:xfrm>
          <a:off x="676275" y="1728132"/>
          <a:ext cx="10753725" cy="424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734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1EF5AF-D815-0A9A-E420-CDD03766C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r="15422" b="2"/>
          <a:stretch/>
        </p:blipFill>
        <p:spPr bwMode="auto">
          <a:xfrm>
            <a:off x="20" y="10"/>
            <a:ext cx="7555971" cy="6857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D4A76C4-7223-BC54-0B7C-1D57FA4AA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r>
              <a:rPr lang="vi-VN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Đơn </a:t>
            </a:r>
            <a:r>
              <a:rPr lang="vi-VN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vi-VN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thẩm</a:t>
            </a:r>
            <a:r>
              <a:rPr lang="vi-VN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2. </a:t>
            </a:r>
            <a:r>
              <a:rPr lang="vi-VN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thẩm</a:t>
            </a:r>
            <a:r>
              <a:rPr lang="vi-VN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endParaRPr lang="vi-VN" sz="28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sz="1800" dirty="0">
              <a:solidFill>
                <a:srgbClr val="FFFFFF"/>
              </a:solidFill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770A09C6-A5CF-8271-66D4-C64D18B6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vi-VN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THẨM ĐỊNH BẢN THẢO</a:t>
            </a:r>
            <a:endParaRPr lang="vi-VN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11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theme1.xml><?xml version="1.0" encoding="utf-8"?>
<a:theme xmlns:a="http://schemas.openxmlformats.org/drawingml/2006/main" name="Đô thị lớn">
  <a:themeElements>
    <a:clrScheme name="Đô thị lớ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Đô thị lớ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Đô thị lớ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115</TotalTime>
  <Words>722</Words>
  <Application>Microsoft Office PowerPoint</Application>
  <PresentationFormat>Màn hình rộng</PresentationFormat>
  <Paragraphs>44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Times New Roman</vt:lpstr>
      <vt:lpstr>Đô thị lớn</vt:lpstr>
      <vt:lpstr>CÔNG TÁC  NGHIÊN CỨU,  BIÊN SOẠN,  TUYÊN TRUYỀN,  GIÁO DỤC  LỊCH SỬ ĐẢNG</vt:lpstr>
      <vt:lpstr>CĂN CỨ THỰC HIỆN</vt:lpstr>
      <vt:lpstr>HÌNH THỨC CÔNG TRÌNH LỊCH SỬ ĐẢNG</vt:lpstr>
      <vt:lpstr>QUY TRÌNH TỔ CHỨC</vt:lpstr>
      <vt:lpstr>CHỦ TRƯƠNG CỦA CẤP ỦY, TẬP THỂ LÃNH ĐẠO ĐƠN VỊ</vt:lpstr>
      <vt:lpstr>XÂY DỰNG KẾ HOẠCH, NHÂN SỰ THỰC HIỆN </vt:lpstr>
      <vt:lpstr>TỔ CHỨC SƯU TẦM, THU THẬP TƯ LIỆU </vt:lpstr>
      <vt:lpstr>TỔ CHỨC BIÊN SOẠN</vt:lpstr>
      <vt:lpstr>THẨM ĐỊNH BẢN THẢO</vt:lpstr>
      <vt:lpstr>Xuất bản</vt:lpstr>
      <vt:lpstr>tuyên truyền, giáo dục </vt:lpstr>
      <vt:lpstr>Trân trọng cám ơn các đồng chí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TÁC  NGHIÊN CỨU,  BIÊN SOẠN,  TUYÊN TRUYỀN,  GIÁO DỤC  LỊCH SỬ ĐẢNG</dc:title>
  <dc:creator>An Phan</dc:creator>
  <cp:lastModifiedBy>An Phan</cp:lastModifiedBy>
  <cp:revision>1</cp:revision>
  <dcterms:created xsi:type="dcterms:W3CDTF">2022-06-19T12:12:05Z</dcterms:created>
  <dcterms:modified xsi:type="dcterms:W3CDTF">2022-06-19T14:07:44Z</dcterms:modified>
</cp:coreProperties>
</file>