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"/>
  </p:notesMasterIdLst>
  <p:sldIdLst>
    <p:sldId id="31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6404" autoAdjust="0"/>
  </p:normalViewPr>
  <p:slideViewPr>
    <p:cSldViewPr snapToGrid="0">
      <p:cViewPr>
        <p:scale>
          <a:sx n="89" d="100"/>
          <a:sy n="89" d="100"/>
        </p:scale>
        <p:origin x="1260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3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9241" y="1620844"/>
            <a:ext cx="6082467" cy="514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" name="TextBox 1330"/>
          <p:cNvSpPr txBox="1">
            <a:spLocks noChangeArrowheads="1"/>
          </p:cNvSpPr>
          <p:nvPr/>
        </p:nvSpPr>
        <p:spPr bwMode="auto">
          <a:xfrm>
            <a:off x="6544071" y="291868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332" name="TextBox 1331"/>
          <p:cNvSpPr txBox="1">
            <a:spLocks noChangeArrowheads="1"/>
          </p:cNvSpPr>
          <p:nvPr/>
        </p:nvSpPr>
        <p:spPr bwMode="auto">
          <a:xfrm>
            <a:off x="4703076" y="3037751"/>
            <a:ext cx="53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333" name="TextBox 1332"/>
          <p:cNvSpPr txBox="1">
            <a:spLocks noChangeArrowheads="1"/>
          </p:cNvSpPr>
          <p:nvPr/>
        </p:nvSpPr>
        <p:spPr bwMode="auto">
          <a:xfrm>
            <a:off x="5752509" y="3807069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334" name="TextBox 1333"/>
          <p:cNvSpPr txBox="1">
            <a:spLocks noChangeArrowheads="1"/>
          </p:cNvSpPr>
          <p:nvPr/>
        </p:nvSpPr>
        <p:spPr bwMode="auto">
          <a:xfrm>
            <a:off x="4023314" y="4194977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50914" y="2094767"/>
            <a:ext cx="2020811" cy="133255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600" b="1" dirty="0" smtClean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hề</a:t>
            </a:r>
            <a:endParaRPr lang="en-US" sz="3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5" name="TextBox 1334"/>
          <p:cNvSpPr txBox="1">
            <a:spLocks noChangeArrowheads="1"/>
          </p:cNvSpPr>
          <p:nvPr/>
        </p:nvSpPr>
        <p:spPr bwMode="auto">
          <a:xfrm>
            <a:off x="6983472" y="4304202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359173" y="3543300"/>
            <a:ext cx="2012552" cy="132251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600" b="1" dirty="0" smtClean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 dữ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0914" y="5012227"/>
            <a:ext cx="2020811" cy="135047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 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9398408" y="2431981"/>
            <a:ext cx="1948520" cy="131365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600" b="1" dirty="0" smtClean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hẹ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02741" y="4161081"/>
            <a:ext cx="2739854" cy="16052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000" b="1" dirty="0" smtClean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cho bé cá cờ</a:t>
            </a:r>
            <a:endParaRPr lang="en-US" sz="3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WordArt 1321"/>
          <p:cNvSpPr>
            <a:spLocks noChangeArrowheads="1" noChangeShapeType="1" noTextEdit="1"/>
          </p:cNvSpPr>
          <p:nvPr/>
        </p:nvSpPr>
        <p:spPr bwMode="auto">
          <a:xfrm>
            <a:off x="1028068" y="177840"/>
            <a:ext cx="3172457" cy="6640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Times New Roman"/>
              </a:rPr>
              <a:t>Khởi</a:t>
            </a:r>
            <a:r>
              <a:rPr lang="en-US" sz="105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105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Times New Roman"/>
              </a:rPr>
              <a:t>động</a:t>
            </a:r>
            <a:endParaRPr lang="en-US" sz="105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18" name="5-Point Star 17">
            <a:hlinkClick r:id="" action="ppaction://noaction"/>
          </p:cNvPr>
          <p:cNvSpPr/>
          <p:nvPr/>
        </p:nvSpPr>
        <p:spPr>
          <a:xfrm>
            <a:off x="11346928" y="129723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75683" y="834298"/>
            <a:ext cx="514958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 chơi: HÁI TÁO</a:t>
            </a:r>
            <a:endParaRPr lang="en-US" sz="5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5-Point Star 19">
            <a:hlinkClick r:id="" action="ppaction://noaction"/>
          </p:cNvPr>
          <p:cNvSpPr/>
          <p:nvPr/>
        </p:nvSpPr>
        <p:spPr>
          <a:xfrm>
            <a:off x="32339" y="80291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5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7.40741E-7 L 0.00027 -0.02338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31" grpId="0"/>
      <p:bldP spid="1332" grpId="0"/>
      <p:bldP spid="1333" grpId="0"/>
      <p:bldP spid="1334" grpId="0"/>
      <p:bldP spid="21" grpId="0" animBg="1"/>
      <p:bldP spid="1335" grpId="0"/>
      <p:bldP spid="22" grpId="0" animBg="1"/>
      <p:bldP spid="23" grpId="0" animBg="1"/>
      <p:bldP spid="24" grpId="0" animBg="1"/>
      <p:bldP spid="25" grpId="0" animBg="1"/>
      <p:bldP spid="18" grpId="0" animBg="1"/>
      <p:bldP spid="18" grpId="1" animBg="1"/>
      <p:bldP spid="19" grpId="0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25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Arial-Rounded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180</cp:revision>
  <dcterms:created xsi:type="dcterms:W3CDTF">2020-08-07T01:41:03Z</dcterms:created>
  <dcterms:modified xsi:type="dcterms:W3CDTF">2020-10-08T08:00:06Z</dcterms:modified>
</cp:coreProperties>
</file>