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8" r:id="rId2"/>
    <p:sldMasterId id="2147483708" r:id="rId3"/>
  </p:sldMasterIdLst>
  <p:notesMasterIdLst>
    <p:notesMasterId r:id="rId59"/>
  </p:notesMasterIdLst>
  <p:sldIdLst>
    <p:sldId id="4390" r:id="rId4"/>
    <p:sldId id="4388" r:id="rId5"/>
    <p:sldId id="264" r:id="rId6"/>
    <p:sldId id="260" r:id="rId7"/>
    <p:sldId id="258" r:id="rId8"/>
    <p:sldId id="263" r:id="rId9"/>
    <p:sldId id="262" r:id="rId10"/>
    <p:sldId id="4389" r:id="rId11"/>
    <p:sldId id="304" r:id="rId12"/>
    <p:sldId id="303" r:id="rId13"/>
    <p:sldId id="305" r:id="rId14"/>
    <p:sldId id="302" r:id="rId15"/>
    <p:sldId id="306" r:id="rId16"/>
    <p:sldId id="307" r:id="rId17"/>
    <p:sldId id="308" r:id="rId18"/>
    <p:sldId id="320" r:id="rId19"/>
    <p:sldId id="309" r:id="rId20"/>
    <p:sldId id="310" r:id="rId21"/>
    <p:sldId id="311" r:id="rId22"/>
    <p:sldId id="312" r:id="rId23"/>
    <p:sldId id="313" r:id="rId24"/>
    <p:sldId id="314" r:id="rId25"/>
    <p:sldId id="315" r:id="rId26"/>
    <p:sldId id="316" r:id="rId27"/>
    <p:sldId id="317" r:id="rId28"/>
    <p:sldId id="318" r:id="rId29"/>
    <p:sldId id="319"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92" r:id="rId47"/>
    <p:sldId id="4384" r:id="rId48"/>
    <p:sldId id="4385" r:id="rId49"/>
    <p:sldId id="381" r:id="rId50"/>
    <p:sldId id="266" r:id="rId51"/>
    <p:sldId id="268" r:id="rId52"/>
    <p:sldId id="4386" r:id="rId53"/>
    <p:sldId id="261" r:id="rId54"/>
    <p:sldId id="4387" r:id="rId55"/>
    <p:sldId id="259" r:id="rId56"/>
    <p:sldId id="257" r:id="rId57"/>
    <p:sldId id="29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F471B4-DCC4-468D-86F2-E72297E68A55}" v="803" dt="2022-08-18T02:34:33.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4660"/>
  </p:normalViewPr>
  <p:slideViewPr>
    <p:cSldViewPr snapToGrid="0">
      <p:cViewPr>
        <p:scale>
          <a:sx n="50" d="100"/>
          <a:sy n="50" d="100"/>
        </p:scale>
        <p:origin x="1494"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nh Duy" userId="5124d599235e5592" providerId="LiveId" clId="{67F471B4-DCC4-468D-86F2-E72297E68A55}"/>
    <pc:docChg chg="undo custSel addSld delSld modSld sldOrd delMainMaster">
      <pc:chgData name="Huynh Duy" userId="5124d599235e5592" providerId="LiveId" clId="{67F471B4-DCC4-468D-86F2-E72297E68A55}" dt="2022-08-18T02:34:33.689" v="1001"/>
      <pc:docMkLst>
        <pc:docMk/>
      </pc:docMkLst>
      <pc:sldChg chg="modSp">
        <pc:chgData name="Huynh Duy" userId="5124d599235e5592" providerId="LiveId" clId="{67F471B4-DCC4-468D-86F2-E72297E68A55}" dt="2022-08-18T01:53:02.401" v="54"/>
        <pc:sldMkLst>
          <pc:docMk/>
          <pc:sldMk cId="2330783845" sldId="258"/>
        </pc:sldMkLst>
        <pc:spChg chg="mod">
          <ac:chgData name="Huynh Duy" userId="5124d599235e5592" providerId="LiveId" clId="{67F471B4-DCC4-468D-86F2-E72297E68A55}" dt="2022-08-18T01:53:02.401" v="54"/>
          <ac:spMkLst>
            <pc:docMk/>
            <pc:sldMk cId="2330783845" sldId="258"/>
            <ac:spMk id="2" creationId="{00000000-0000-0000-0000-000000000000}"/>
          </ac:spMkLst>
        </pc:spChg>
        <pc:spChg chg="mod">
          <ac:chgData name="Huynh Duy" userId="5124d599235e5592" providerId="LiveId" clId="{67F471B4-DCC4-468D-86F2-E72297E68A55}" dt="2022-08-18T01:53:02.401" v="54"/>
          <ac:spMkLst>
            <pc:docMk/>
            <pc:sldMk cId="2330783845" sldId="258"/>
            <ac:spMk id="3" creationId="{00000000-0000-0000-0000-000000000000}"/>
          </ac:spMkLst>
        </pc:spChg>
      </pc:sldChg>
      <pc:sldChg chg="modSp mod">
        <pc:chgData name="Huynh Duy" userId="5124d599235e5592" providerId="LiveId" clId="{67F471B4-DCC4-468D-86F2-E72297E68A55}" dt="2022-08-18T01:53:02.401" v="54"/>
        <pc:sldMkLst>
          <pc:docMk/>
          <pc:sldMk cId="855636180" sldId="262"/>
        </pc:sldMkLst>
        <pc:spChg chg="mod">
          <ac:chgData name="Huynh Duy" userId="5124d599235e5592" providerId="LiveId" clId="{67F471B4-DCC4-468D-86F2-E72297E68A55}" dt="2022-08-18T01:53:02.401" v="54"/>
          <ac:spMkLst>
            <pc:docMk/>
            <pc:sldMk cId="855636180" sldId="262"/>
            <ac:spMk id="2" creationId="{00000000-0000-0000-0000-000000000000}"/>
          </ac:spMkLst>
        </pc:spChg>
        <pc:spChg chg="mod">
          <ac:chgData name="Huynh Duy" userId="5124d599235e5592" providerId="LiveId" clId="{67F471B4-DCC4-468D-86F2-E72297E68A55}" dt="2022-08-18T01:53:02.401" v="54"/>
          <ac:spMkLst>
            <pc:docMk/>
            <pc:sldMk cId="855636180" sldId="262"/>
            <ac:spMk id="3" creationId="{00000000-0000-0000-0000-000000000000}"/>
          </ac:spMkLst>
        </pc:spChg>
        <pc:picChg chg="mod">
          <ac:chgData name="Huynh Duy" userId="5124d599235e5592" providerId="LiveId" clId="{67F471B4-DCC4-468D-86F2-E72297E68A55}" dt="2022-08-18T01:02:47.488" v="3" actId="1076"/>
          <ac:picMkLst>
            <pc:docMk/>
            <pc:sldMk cId="855636180" sldId="262"/>
            <ac:picMk id="6" creationId="{00000000-0000-0000-0000-000000000000}"/>
          </ac:picMkLst>
        </pc:picChg>
      </pc:sldChg>
      <pc:sldChg chg="modSp mod">
        <pc:chgData name="Huynh Duy" userId="5124d599235e5592" providerId="LiveId" clId="{67F471B4-DCC4-468D-86F2-E72297E68A55}" dt="2022-08-18T02:34:33.689" v="1001"/>
        <pc:sldMkLst>
          <pc:docMk/>
          <pc:sldMk cId="2745412892" sldId="263"/>
        </pc:sldMkLst>
        <pc:spChg chg="mod">
          <ac:chgData name="Huynh Duy" userId="5124d599235e5592" providerId="LiveId" clId="{67F471B4-DCC4-468D-86F2-E72297E68A55}" dt="2022-08-18T02:34:33.689" v="1001"/>
          <ac:spMkLst>
            <pc:docMk/>
            <pc:sldMk cId="2745412892" sldId="263"/>
            <ac:spMk id="2" creationId="{00000000-0000-0000-0000-000000000000}"/>
          </ac:spMkLst>
        </pc:spChg>
        <pc:spChg chg="mod">
          <ac:chgData name="Huynh Duy" userId="5124d599235e5592" providerId="LiveId" clId="{67F471B4-DCC4-468D-86F2-E72297E68A55}" dt="2022-08-18T02:34:33.689" v="1001"/>
          <ac:spMkLst>
            <pc:docMk/>
            <pc:sldMk cId="2745412892" sldId="263"/>
            <ac:spMk id="3" creationId="{00000000-0000-0000-0000-000000000000}"/>
          </ac:spMkLst>
        </pc:spChg>
        <pc:picChg chg="mod">
          <ac:chgData name="Huynh Duy" userId="5124d599235e5592" providerId="LiveId" clId="{67F471B4-DCC4-468D-86F2-E72297E68A55}" dt="2022-08-18T02:34:27.438" v="1000" actId="1076"/>
          <ac:picMkLst>
            <pc:docMk/>
            <pc:sldMk cId="2745412892" sldId="263"/>
            <ac:picMk id="21" creationId="{00000000-0000-0000-0000-000000000000}"/>
          </ac:picMkLst>
        </pc:picChg>
      </pc:sldChg>
      <pc:sldChg chg="modSp mod">
        <pc:chgData name="Huynh Duy" userId="5124d599235e5592" providerId="LiveId" clId="{67F471B4-DCC4-468D-86F2-E72297E68A55}" dt="2022-08-18T01:39:09.129" v="15" actId="1076"/>
        <pc:sldMkLst>
          <pc:docMk/>
          <pc:sldMk cId="2455786429" sldId="264"/>
        </pc:sldMkLst>
        <pc:picChg chg="mod">
          <ac:chgData name="Huynh Duy" userId="5124d599235e5592" providerId="LiveId" clId="{67F471B4-DCC4-468D-86F2-E72297E68A55}" dt="2022-08-18T01:39:09.129" v="15" actId="1076"/>
          <ac:picMkLst>
            <pc:docMk/>
            <pc:sldMk cId="2455786429" sldId="264"/>
            <ac:picMk id="6" creationId="{00000000-0000-0000-0000-000000000000}"/>
          </ac:picMkLst>
        </pc:picChg>
      </pc:sldChg>
      <pc:sldChg chg="del">
        <pc:chgData name="Huynh Duy" userId="5124d599235e5592" providerId="LiveId" clId="{67F471B4-DCC4-468D-86F2-E72297E68A55}" dt="2022-08-18T01:50:50.826" v="28" actId="47"/>
        <pc:sldMkLst>
          <pc:docMk/>
          <pc:sldMk cId="3408749189" sldId="265"/>
        </pc:sldMkLst>
      </pc:sldChg>
      <pc:sldChg chg="ord">
        <pc:chgData name="Huynh Duy" userId="5124d599235e5592" providerId="LiveId" clId="{67F471B4-DCC4-468D-86F2-E72297E68A55}" dt="2022-08-18T01:45:11.687" v="17"/>
        <pc:sldMkLst>
          <pc:docMk/>
          <pc:sldMk cId="3776574295" sldId="295"/>
        </pc:sldMkLst>
      </pc:sldChg>
      <pc:sldChg chg="addSp delSp modSp mod modTransition setBg">
        <pc:chgData name="Huynh Duy" userId="5124d599235e5592" providerId="LiveId" clId="{67F471B4-DCC4-468D-86F2-E72297E68A55}" dt="2022-08-18T01:55:47.104" v="100"/>
        <pc:sldMkLst>
          <pc:docMk/>
          <pc:sldMk cId="4043225280" sldId="302"/>
        </pc:sldMkLst>
        <pc:spChg chg="add del">
          <ac:chgData name="Huynh Duy" userId="5124d599235e5592" providerId="LiveId" clId="{67F471B4-DCC4-468D-86F2-E72297E68A55}" dt="2022-08-18T01:55:38.794" v="97" actId="26606"/>
          <ac:spMkLst>
            <pc:docMk/>
            <pc:sldMk cId="4043225280" sldId="302"/>
            <ac:spMk id="17" creationId="{86FF76B9-219D-4469-AF87-0236D29032F1}"/>
          </ac:spMkLst>
        </pc:spChg>
        <pc:spChg chg="add del">
          <ac:chgData name="Huynh Duy" userId="5124d599235e5592" providerId="LiveId" clId="{67F471B4-DCC4-468D-86F2-E72297E68A55}" dt="2022-08-18T01:55:38.794" v="97" actId="26606"/>
          <ac:spMkLst>
            <pc:docMk/>
            <pc:sldMk cId="4043225280" sldId="302"/>
            <ac:spMk id="23" creationId="{2E80C965-DB6D-4F81-9E9E-B027384D0BD6}"/>
          </ac:spMkLst>
        </pc:spChg>
        <pc:spChg chg="add del">
          <ac:chgData name="Huynh Duy" userId="5124d599235e5592" providerId="LiveId" clId="{67F471B4-DCC4-468D-86F2-E72297E68A55}" dt="2022-08-18T01:55:38.794" v="97" actId="26606"/>
          <ac:spMkLst>
            <pc:docMk/>
            <pc:sldMk cId="4043225280" sldId="302"/>
            <ac:spMk id="25" creationId="{633C5E46-DAC5-4661-9C87-22B08E2A512F}"/>
          </ac:spMkLst>
        </pc:spChg>
        <pc:grpChg chg="add del">
          <ac:chgData name="Huynh Duy" userId="5124d599235e5592" providerId="LiveId" clId="{67F471B4-DCC4-468D-86F2-E72297E68A55}" dt="2022-08-18T01:55:38.794" v="97" actId="26606"/>
          <ac:grpSpMkLst>
            <pc:docMk/>
            <pc:sldMk cId="4043225280" sldId="302"/>
            <ac:grpSpMk id="19" creationId="{DB88BD78-87E1-424D-B479-C37D8E41B12E}"/>
          </ac:grpSpMkLst>
        </pc:grpChg>
        <pc:picChg chg="mod">
          <ac:chgData name="Huynh Duy" userId="5124d599235e5592" providerId="LiveId" clId="{67F471B4-DCC4-468D-86F2-E72297E68A55}" dt="2022-08-18T01:55:44.887" v="99" actId="1076"/>
          <ac:picMkLst>
            <pc:docMk/>
            <pc:sldMk cId="4043225280" sldId="302"/>
            <ac:picMk id="12" creationId="{1551F011-1B2E-07FA-209B-71B981869EA7}"/>
          </ac:picMkLst>
        </pc:picChg>
      </pc:sldChg>
      <pc:sldChg chg="modSp mod modTransition">
        <pc:chgData name="Huynh Duy" userId="5124d599235e5592" providerId="LiveId" clId="{67F471B4-DCC4-468D-86F2-E72297E68A55}" dt="2022-08-18T01:55:00.026" v="83" actId="14100"/>
        <pc:sldMkLst>
          <pc:docMk/>
          <pc:sldMk cId="2688737949" sldId="303"/>
        </pc:sldMkLst>
        <pc:picChg chg="mod">
          <ac:chgData name="Huynh Duy" userId="5124d599235e5592" providerId="LiveId" clId="{67F471B4-DCC4-468D-86F2-E72297E68A55}" dt="2022-08-18T01:55:00.026" v="83" actId="14100"/>
          <ac:picMkLst>
            <pc:docMk/>
            <pc:sldMk cId="2688737949" sldId="303"/>
            <ac:picMk id="3" creationId="{0BCA35CA-B1AA-6391-6762-B0366F43AEE5}"/>
          </ac:picMkLst>
        </pc:picChg>
      </pc:sldChg>
      <pc:sldChg chg="addSp modSp mod modTransition setBg">
        <pc:chgData name="Huynh Duy" userId="5124d599235e5592" providerId="LiveId" clId="{67F471B4-DCC4-468D-86F2-E72297E68A55}" dt="2022-08-18T01:54:42.374" v="78" actId="14100"/>
        <pc:sldMkLst>
          <pc:docMk/>
          <pc:sldMk cId="3200570146" sldId="304"/>
        </pc:sldMkLst>
        <pc:spChg chg="add">
          <ac:chgData name="Huynh Duy" userId="5124d599235e5592" providerId="LiveId" clId="{67F471B4-DCC4-468D-86F2-E72297E68A55}" dt="2022-08-18T01:54:36.242" v="75" actId="26606"/>
          <ac:spMkLst>
            <pc:docMk/>
            <pc:sldMk cId="3200570146" sldId="304"/>
            <ac:spMk id="13" creationId="{F3060C83-F051-4F0E-ABAD-AA0DFC48B218}"/>
          </ac:spMkLst>
        </pc:spChg>
        <pc:spChg chg="add">
          <ac:chgData name="Huynh Duy" userId="5124d599235e5592" providerId="LiveId" clId="{67F471B4-DCC4-468D-86F2-E72297E68A55}" dt="2022-08-18T01:54:36.242" v="75" actId="26606"/>
          <ac:spMkLst>
            <pc:docMk/>
            <pc:sldMk cId="3200570146" sldId="304"/>
            <ac:spMk id="15" creationId="{83C98ABE-055B-441F-B07E-44F97F083C39}"/>
          </ac:spMkLst>
        </pc:spChg>
        <pc:spChg chg="add">
          <ac:chgData name="Huynh Duy" userId="5124d599235e5592" providerId="LiveId" clId="{67F471B4-DCC4-468D-86F2-E72297E68A55}" dt="2022-08-18T01:54:36.242" v="75" actId="26606"/>
          <ac:spMkLst>
            <pc:docMk/>
            <pc:sldMk cId="3200570146" sldId="304"/>
            <ac:spMk id="17" creationId="{29FDB030-9B49-4CED-8CCD-4D99382388AC}"/>
          </ac:spMkLst>
        </pc:spChg>
        <pc:spChg chg="add">
          <ac:chgData name="Huynh Duy" userId="5124d599235e5592" providerId="LiveId" clId="{67F471B4-DCC4-468D-86F2-E72297E68A55}" dt="2022-08-18T01:54:36.242" v="75" actId="26606"/>
          <ac:spMkLst>
            <pc:docMk/>
            <pc:sldMk cId="3200570146" sldId="304"/>
            <ac:spMk id="19" creationId="{3783CA14-24A1-485C-8B30-D6A5D87987AD}"/>
          </ac:spMkLst>
        </pc:spChg>
        <pc:spChg chg="add">
          <ac:chgData name="Huynh Duy" userId="5124d599235e5592" providerId="LiveId" clId="{67F471B4-DCC4-468D-86F2-E72297E68A55}" dt="2022-08-18T01:54:36.242" v="75" actId="26606"/>
          <ac:spMkLst>
            <pc:docMk/>
            <pc:sldMk cId="3200570146" sldId="304"/>
            <ac:spMk id="21" creationId="{9A97C86A-04D6-40F7-AE84-31AB43E6A846}"/>
          </ac:spMkLst>
        </pc:spChg>
        <pc:spChg chg="add">
          <ac:chgData name="Huynh Duy" userId="5124d599235e5592" providerId="LiveId" clId="{67F471B4-DCC4-468D-86F2-E72297E68A55}" dt="2022-08-18T01:54:36.242" v="75" actId="26606"/>
          <ac:spMkLst>
            <pc:docMk/>
            <pc:sldMk cId="3200570146" sldId="304"/>
            <ac:spMk id="23" creationId="{FF9F2414-84E8-453E-B1F3-389FDE8192D9}"/>
          </ac:spMkLst>
        </pc:spChg>
        <pc:spChg chg="add">
          <ac:chgData name="Huynh Duy" userId="5124d599235e5592" providerId="LiveId" clId="{67F471B4-DCC4-468D-86F2-E72297E68A55}" dt="2022-08-18T01:54:36.242" v="75" actId="26606"/>
          <ac:spMkLst>
            <pc:docMk/>
            <pc:sldMk cId="3200570146" sldId="304"/>
            <ac:spMk id="25" creationId="{3ECA69A1-7536-43AC-85EF-C7106179F5ED}"/>
          </ac:spMkLst>
        </pc:spChg>
        <pc:picChg chg="mod">
          <ac:chgData name="Huynh Duy" userId="5124d599235e5592" providerId="LiveId" clId="{67F471B4-DCC4-468D-86F2-E72297E68A55}" dt="2022-08-18T01:54:42.374" v="78" actId="14100"/>
          <ac:picMkLst>
            <pc:docMk/>
            <pc:sldMk cId="3200570146" sldId="304"/>
            <ac:picMk id="8" creationId="{D794E83B-03A6-A507-67F9-ADE206F0B8BE}"/>
          </ac:picMkLst>
        </pc:picChg>
      </pc:sldChg>
      <pc:sldChg chg="modSp mod modTransition">
        <pc:chgData name="Huynh Duy" userId="5124d599235e5592" providerId="LiveId" clId="{67F471B4-DCC4-468D-86F2-E72297E68A55}" dt="2022-08-18T01:55:25.542" v="90"/>
        <pc:sldMkLst>
          <pc:docMk/>
          <pc:sldMk cId="2838104684" sldId="305"/>
        </pc:sldMkLst>
        <pc:picChg chg="mod">
          <ac:chgData name="Huynh Duy" userId="5124d599235e5592" providerId="LiveId" clId="{67F471B4-DCC4-468D-86F2-E72297E68A55}" dt="2022-08-18T01:55:21.589" v="89" actId="14100"/>
          <ac:picMkLst>
            <pc:docMk/>
            <pc:sldMk cId="2838104684" sldId="305"/>
            <ac:picMk id="5" creationId="{17651C71-33EA-D73B-B774-C1B0E8433B8E}"/>
          </ac:picMkLst>
        </pc:picChg>
      </pc:sldChg>
      <pc:sldChg chg="addSp delSp modSp mod modTransition setBg">
        <pc:chgData name="Huynh Duy" userId="5124d599235e5592" providerId="LiveId" clId="{67F471B4-DCC4-468D-86F2-E72297E68A55}" dt="2022-08-18T01:56:07.950" v="113" actId="26606"/>
        <pc:sldMkLst>
          <pc:docMk/>
          <pc:sldMk cId="2538470495" sldId="306"/>
        </pc:sldMkLst>
        <pc:spChg chg="add del">
          <ac:chgData name="Huynh Duy" userId="5124d599235e5592" providerId="LiveId" clId="{67F471B4-DCC4-468D-86F2-E72297E68A55}" dt="2022-08-18T01:56:03.156" v="110" actId="26606"/>
          <ac:spMkLst>
            <pc:docMk/>
            <pc:sldMk cId="2538470495" sldId="306"/>
            <ac:spMk id="17" creationId="{6742736B-1326-450B-9240-348937388E6A}"/>
          </ac:spMkLst>
        </pc:spChg>
        <pc:spChg chg="add del">
          <ac:chgData name="Huynh Duy" userId="5124d599235e5592" providerId="LiveId" clId="{67F471B4-DCC4-468D-86F2-E72297E68A55}" dt="2022-08-18T01:56:07.943" v="112" actId="26606"/>
          <ac:spMkLst>
            <pc:docMk/>
            <pc:sldMk cId="2538470495" sldId="306"/>
            <ac:spMk id="19" creationId="{E1750109-3B91-4506-B997-0CD8E35A1488}"/>
          </ac:spMkLst>
        </pc:spChg>
        <pc:spChg chg="add del">
          <ac:chgData name="Huynh Duy" userId="5124d599235e5592" providerId="LiveId" clId="{67F471B4-DCC4-468D-86F2-E72297E68A55}" dt="2022-08-18T01:55:58.330" v="104" actId="26606"/>
          <ac:spMkLst>
            <pc:docMk/>
            <pc:sldMk cId="2538470495" sldId="306"/>
            <ac:spMk id="20" creationId="{417CDA24-35F8-4540-8C52-3096D6D94949}"/>
          </ac:spMkLst>
        </pc:spChg>
        <pc:spChg chg="add del">
          <ac:chgData name="Huynh Duy" userId="5124d599235e5592" providerId="LiveId" clId="{67F471B4-DCC4-468D-86F2-E72297E68A55}" dt="2022-08-18T01:56:07.943" v="112" actId="26606"/>
          <ac:spMkLst>
            <pc:docMk/>
            <pc:sldMk cId="2538470495" sldId="306"/>
            <ac:spMk id="21" creationId="{E72D8D1B-59F6-4FF3-8547-9BBB6129F2FA}"/>
          </ac:spMkLst>
        </pc:spChg>
        <pc:spChg chg="add del">
          <ac:chgData name="Huynh Duy" userId="5124d599235e5592" providerId="LiveId" clId="{67F471B4-DCC4-468D-86F2-E72297E68A55}" dt="2022-08-18T01:55:58.330" v="104" actId="26606"/>
          <ac:spMkLst>
            <pc:docMk/>
            <pc:sldMk cId="2538470495" sldId="306"/>
            <ac:spMk id="22" creationId="{8658BFE0-4E65-4174-9C75-687C94E88273}"/>
          </ac:spMkLst>
        </pc:spChg>
        <pc:spChg chg="add del">
          <ac:chgData name="Huynh Duy" userId="5124d599235e5592" providerId="LiveId" clId="{67F471B4-DCC4-468D-86F2-E72297E68A55}" dt="2022-08-18T01:56:07.943" v="112" actId="26606"/>
          <ac:spMkLst>
            <pc:docMk/>
            <pc:sldMk cId="2538470495" sldId="306"/>
            <ac:spMk id="23" creationId="{8FC8C21F-9484-4A71-ABFA-6C10682FAC3E}"/>
          </ac:spMkLst>
        </pc:spChg>
        <pc:spChg chg="add del">
          <ac:chgData name="Huynh Duy" userId="5124d599235e5592" providerId="LiveId" clId="{67F471B4-DCC4-468D-86F2-E72297E68A55}" dt="2022-08-18T01:55:58.330" v="104" actId="26606"/>
          <ac:spMkLst>
            <pc:docMk/>
            <pc:sldMk cId="2538470495" sldId="306"/>
            <ac:spMk id="24" creationId="{FA75DFED-A0C1-4A83-BE1D-0271C1826EF6}"/>
          </ac:spMkLst>
        </pc:spChg>
        <pc:spChg chg="add del">
          <ac:chgData name="Huynh Duy" userId="5124d599235e5592" providerId="LiveId" clId="{67F471B4-DCC4-468D-86F2-E72297E68A55}" dt="2022-08-18T01:56:07.943" v="112" actId="26606"/>
          <ac:spMkLst>
            <pc:docMk/>
            <pc:sldMk cId="2538470495" sldId="306"/>
            <ac:spMk id="25" creationId="{2C444748-5A8D-4B53-89FE-42B455DFA2D1}"/>
          </ac:spMkLst>
        </pc:spChg>
        <pc:spChg chg="add del">
          <ac:chgData name="Huynh Duy" userId="5124d599235e5592" providerId="LiveId" clId="{67F471B4-DCC4-468D-86F2-E72297E68A55}" dt="2022-08-18T01:56:07.943" v="112" actId="26606"/>
          <ac:spMkLst>
            <pc:docMk/>
            <pc:sldMk cId="2538470495" sldId="306"/>
            <ac:spMk id="29" creationId="{14044C96-7CFD-44DB-A579-D77B0D37C681}"/>
          </ac:spMkLst>
        </pc:spChg>
        <pc:spChg chg="add">
          <ac:chgData name="Huynh Duy" userId="5124d599235e5592" providerId="LiveId" clId="{67F471B4-DCC4-468D-86F2-E72297E68A55}" dt="2022-08-18T01:56:07.950" v="113" actId="26606"/>
          <ac:spMkLst>
            <pc:docMk/>
            <pc:sldMk cId="2538470495" sldId="306"/>
            <ac:spMk id="33" creationId="{19B2EB12-332C-4DCC-9746-30DD4690F95F}"/>
          </ac:spMkLst>
        </pc:spChg>
        <pc:grpChg chg="add">
          <ac:chgData name="Huynh Duy" userId="5124d599235e5592" providerId="LiveId" clId="{67F471B4-DCC4-468D-86F2-E72297E68A55}" dt="2022-08-18T01:56:07.950" v="113" actId="26606"/>
          <ac:grpSpMkLst>
            <pc:docMk/>
            <pc:sldMk cId="2538470495" sldId="306"/>
            <ac:grpSpMk id="30" creationId="{718BCC2B-0684-4382-A2D3-C9ADC776876E}"/>
          </ac:grpSpMkLst>
        </pc:grpChg>
        <pc:grpChg chg="add">
          <ac:chgData name="Huynh Duy" userId="5124d599235e5592" providerId="LiveId" clId="{67F471B4-DCC4-468D-86F2-E72297E68A55}" dt="2022-08-18T01:56:07.950" v="113" actId="26606"/>
          <ac:grpSpMkLst>
            <pc:docMk/>
            <pc:sldMk cId="2538470495" sldId="306"/>
            <ac:grpSpMk id="34" creationId="{B5D0BDB0-2E17-4D86-BEE1-1A1817E04694}"/>
          </ac:grpSpMkLst>
        </pc:grpChg>
        <pc:grpChg chg="add">
          <ac:chgData name="Huynh Duy" userId="5124d599235e5592" providerId="LiveId" clId="{67F471B4-DCC4-468D-86F2-E72297E68A55}" dt="2022-08-18T01:56:07.950" v="113" actId="26606"/>
          <ac:grpSpMkLst>
            <pc:docMk/>
            <pc:sldMk cId="2538470495" sldId="306"/>
            <ac:grpSpMk id="37" creationId="{AFD40B55-BABB-4B33-ADD3-0C2340430678}"/>
          </ac:grpSpMkLst>
        </pc:grpChg>
        <pc:grpChg chg="add">
          <ac:chgData name="Huynh Duy" userId="5124d599235e5592" providerId="LiveId" clId="{67F471B4-DCC4-468D-86F2-E72297E68A55}" dt="2022-08-18T01:56:07.950" v="113" actId="26606"/>
          <ac:grpSpMkLst>
            <pc:docMk/>
            <pc:sldMk cId="2538470495" sldId="306"/>
            <ac:grpSpMk id="40" creationId="{E616EDA1-F722-4C6A-AD2F-E487C7EBE6BD}"/>
          </ac:grpSpMkLst>
        </pc:grpChg>
        <pc:picChg chg="mod ord">
          <ac:chgData name="Huynh Duy" userId="5124d599235e5592" providerId="LiveId" clId="{67F471B4-DCC4-468D-86F2-E72297E68A55}" dt="2022-08-18T01:56:07.950" v="113" actId="26606"/>
          <ac:picMkLst>
            <pc:docMk/>
            <pc:sldMk cId="2538470495" sldId="306"/>
            <ac:picMk id="5" creationId="{478F18EB-C6B8-A325-698C-8E06B3B6EF12}"/>
          </ac:picMkLst>
        </pc:picChg>
        <pc:picChg chg="mod ord">
          <ac:chgData name="Huynh Duy" userId="5124d599235e5592" providerId="LiveId" clId="{67F471B4-DCC4-468D-86F2-E72297E68A55}" dt="2022-08-18T01:56:07.950" v="113" actId="26606"/>
          <ac:picMkLst>
            <pc:docMk/>
            <pc:sldMk cId="2538470495" sldId="306"/>
            <ac:picMk id="7" creationId="{3392E160-953A-C2BC-6A5D-EFDDDA864A21}"/>
          </ac:picMkLst>
        </pc:picChg>
        <pc:picChg chg="mod ord">
          <ac:chgData name="Huynh Duy" userId="5124d599235e5592" providerId="LiveId" clId="{67F471B4-DCC4-468D-86F2-E72297E68A55}" dt="2022-08-18T01:56:07.950" v="113" actId="26606"/>
          <ac:picMkLst>
            <pc:docMk/>
            <pc:sldMk cId="2538470495" sldId="306"/>
            <ac:picMk id="9" creationId="{90B0F403-E2D8-C415-9DAB-7F23D788552F}"/>
          </ac:picMkLst>
        </pc:picChg>
        <pc:picChg chg="mod ord">
          <ac:chgData name="Huynh Duy" userId="5124d599235e5592" providerId="LiveId" clId="{67F471B4-DCC4-468D-86F2-E72297E68A55}" dt="2022-08-18T01:56:07.950" v="113" actId="26606"/>
          <ac:picMkLst>
            <pc:docMk/>
            <pc:sldMk cId="2538470495" sldId="306"/>
            <ac:picMk id="15" creationId="{BDE3D9BF-2139-DB6A-8A6A-D33895D3935A}"/>
          </ac:picMkLst>
        </pc:picChg>
        <pc:cxnChg chg="add del">
          <ac:chgData name="Huynh Duy" userId="5124d599235e5592" providerId="LiveId" clId="{67F471B4-DCC4-468D-86F2-E72297E68A55}" dt="2022-08-18T01:56:00.703" v="106" actId="26606"/>
          <ac:cxnSpMkLst>
            <pc:docMk/>
            <pc:sldMk cId="2538470495" sldId="306"/>
            <ac:cxnSpMk id="26" creationId="{50DA1EB8-87CF-4588-A1FD-4756F9A28F6B}"/>
          </ac:cxnSpMkLst>
        </pc:cxnChg>
        <pc:cxnChg chg="add del">
          <ac:chgData name="Huynh Duy" userId="5124d599235e5592" providerId="LiveId" clId="{67F471B4-DCC4-468D-86F2-E72297E68A55}" dt="2022-08-18T01:56:00.703" v="106" actId="26606"/>
          <ac:cxnSpMkLst>
            <pc:docMk/>
            <pc:sldMk cId="2538470495" sldId="306"/>
            <ac:cxnSpMk id="27" creationId="{D7A4E378-EA57-47B9-B1EB-58B998F6CFFB}"/>
          </ac:cxnSpMkLst>
        </pc:cxnChg>
        <pc:cxnChg chg="add del">
          <ac:chgData name="Huynh Duy" userId="5124d599235e5592" providerId="LiveId" clId="{67F471B4-DCC4-468D-86F2-E72297E68A55}" dt="2022-08-18T01:56:00.703" v="106" actId="26606"/>
          <ac:cxnSpMkLst>
            <pc:docMk/>
            <pc:sldMk cId="2538470495" sldId="306"/>
            <ac:cxnSpMk id="28" creationId="{D2B31ED6-76F0-425A-9A41-C947AEF9C145}"/>
          </ac:cxnSpMkLst>
        </pc:cxnChg>
      </pc:sldChg>
      <pc:sldChg chg="modSp mod modTransition">
        <pc:chgData name="Huynh Duy" userId="5124d599235e5592" providerId="LiveId" clId="{67F471B4-DCC4-468D-86F2-E72297E68A55}" dt="2022-08-18T01:56:33.806" v="119" actId="1076"/>
        <pc:sldMkLst>
          <pc:docMk/>
          <pc:sldMk cId="907853114" sldId="307"/>
        </pc:sldMkLst>
        <pc:picChg chg="mod">
          <ac:chgData name="Huynh Duy" userId="5124d599235e5592" providerId="LiveId" clId="{67F471B4-DCC4-468D-86F2-E72297E68A55}" dt="2022-08-18T01:56:33.806" v="119" actId="1076"/>
          <ac:picMkLst>
            <pc:docMk/>
            <pc:sldMk cId="907853114" sldId="307"/>
            <ac:picMk id="4" creationId="{132E94C3-83CC-6D1F-9916-75CEBF2893C1}"/>
          </ac:picMkLst>
        </pc:picChg>
      </pc:sldChg>
      <pc:sldChg chg="addSp modSp mod modTransition setBg">
        <pc:chgData name="Huynh Duy" userId="5124d599235e5592" providerId="LiveId" clId="{67F471B4-DCC4-468D-86F2-E72297E68A55}" dt="2022-08-18T01:56:58.958" v="123"/>
        <pc:sldMkLst>
          <pc:docMk/>
          <pc:sldMk cId="2111028083" sldId="308"/>
        </pc:sldMkLst>
        <pc:spChg chg="add">
          <ac:chgData name="Huynh Duy" userId="5124d599235e5592" providerId="LiveId" clId="{67F471B4-DCC4-468D-86F2-E72297E68A55}" dt="2022-08-18T01:56:46.718" v="120" actId="26606"/>
          <ac:spMkLst>
            <pc:docMk/>
            <pc:sldMk cId="2111028083" sldId="308"/>
            <ac:spMk id="10" creationId="{86FF76B9-219D-4469-AF87-0236D29032F1}"/>
          </ac:spMkLst>
        </pc:spChg>
        <pc:spChg chg="add">
          <ac:chgData name="Huynh Duy" userId="5124d599235e5592" providerId="LiveId" clId="{67F471B4-DCC4-468D-86F2-E72297E68A55}" dt="2022-08-18T01:56:46.718" v="120" actId="26606"/>
          <ac:spMkLst>
            <pc:docMk/>
            <pc:sldMk cId="2111028083" sldId="308"/>
            <ac:spMk id="16" creationId="{2E80C965-DB6D-4F81-9E9E-B027384D0BD6}"/>
          </ac:spMkLst>
        </pc:spChg>
        <pc:spChg chg="add">
          <ac:chgData name="Huynh Duy" userId="5124d599235e5592" providerId="LiveId" clId="{67F471B4-DCC4-468D-86F2-E72297E68A55}" dt="2022-08-18T01:56:46.718" v="120" actId="26606"/>
          <ac:spMkLst>
            <pc:docMk/>
            <pc:sldMk cId="2111028083" sldId="308"/>
            <ac:spMk id="18" creationId="{633C5E46-DAC5-4661-9C87-22B08E2A512F}"/>
          </ac:spMkLst>
        </pc:spChg>
        <pc:grpChg chg="add">
          <ac:chgData name="Huynh Duy" userId="5124d599235e5592" providerId="LiveId" clId="{67F471B4-DCC4-468D-86F2-E72297E68A55}" dt="2022-08-18T01:56:46.718" v="120" actId="26606"/>
          <ac:grpSpMkLst>
            <pc:docMk/>
            <pc:sldMk cId="2111028083" sldId="308"/>
            <ac:grpSpMk id="12" creationId="{DB88BD78-87E1-424D-B479-C37D8E41B12E}"/>
          </ac:grpSpMkLst>
        </pc:grpChg>
        <pc:picChg chg="mod">
          <ac:chgData name="Huynh Duy" userId="5124d599235e5592" providerId="LiveId" clId="{67F471B4-DCC4-468D-86F2-E72297E68A55}" dt="2022-08-18T01:56:54.482" v="122" actId="14100"/>
          <ac:picMkLst>
            <pc:docMk/>
            <pc:sldMk cId="2111028083" sldId="308"/>
            <ac:picMk id="5" creationId="{246E12D2-B202-2E91-BB1E-707B509FD65E}"/>
          </ac:picMkLst>
        </pc:picChg>
      </pc:sldChg>
      <pc:sldChg chg="addSp modSp mod modTransition setBg">
        <pc:chgData name="Huynh Duy" userId="5124d599235e5592" providerId="LiveId" clId="{67F471B4-DCC4-468D-86F2-E72297E68A55}" dt="2022-08-18T01:57:36.144" v="135" actId="14100"/>
        <pc:sldMkLst>
          <pc:docMk/>
          <pc:sldMk cId="208235731" sldId="309"/>
        </pc:sldMkLst>
        <pc:spChg chg="add">
          <ac:chgData name="Huynh Duy" userId="5124d599235e5592" providerId="LiveId" clId="{67F471B4-DCC4-468D-86F2-E72297E68A55}" dt="2022-08-18T01:57:24.318" v="130" actId="26606"/>
          <ac:spMkLst>
            <pc:docMk/>
            <pc:sldMk cId="208235731" sldId="309"/>
            <ac:spMk id="12" creationId="{46D6306C-ED4F-4AAE-B4A5-EEA6AFAD726E}"/>
          </ac:spMkLst>
        </pc:spChg>
        <pc:spChg chg="add">
          <ac:chgData name="Huynh Duy" userId="5124d599235e5592" providerId="LiveId" clId="{67F471B4-DCC4-468D-86F2-E72297E68A55}" dt="2022-08-18T01:57:24.318" v="130" actId="26606"/>
          <ac:spMkLst>
            <pc:docMk/>
            <pc:sldMk cId="208235731" sldId="309"/>
            <ac:spMk id="14" creationId="{0EC5361D-F897-4856-B945-0455A365EB24}"/>
          </ac:spMkLst>
        </pc:spChg>
        <pc:spChg chg="add">
          <ac:chgData name="Huynh Duy" userId="5124d599235e5592" providerId="LiveId" clId="{67F471B4-DCC4-468D-86F2-E72297E68A55}" dt="2022-08-18T01:57:24.318" v="130" actId="26606"/>
          <ac:spMkLst>
            <pc:docMk/>
            <pc:sldMk cId="208235731" sldId="309"/>
            <ac:spMk id="16" creationId="{4508C0C5-2268-42B5-B3C8-4D0899E05F8C}"/>
          </ac:spMkLst>
        </pc:spChg>
        <pc:spChg chg="add">
          <ac:chgData name="Huynh Duy" userId="5124d599235e5592" providerId="LiveId" clId="{67F471B4-DCC4-468D-86F2-E72297E68A55}" dt="2022-08-18T01:57:24.318" v="130" actId="26606"/>
          <ac:spMkLst>
            <pc:docMk/>
            <pc:sldMk cId="208235731" sldId="309"/>
            <ac:spMk id="18" creationId="{141ACBDB-38F8-4B34-8183-BD95B4E55A62}"/>
          </ac:spMkLst>
        </pc:spChg>
        <pc:spChg chg="add">
          <ac:chgData name="Huynh Duy" userId="5124d599235e5592" providerId="LiveId" clId="{67F471B4-DCC4-468D-86F2-E72297E68A55}" dt="2022-08-18T01:57:24.318" v="130" actId="26606"/>
          <ac:spMkLst>
            <pc:docMk/>
            <pc:sldMk cId="208235731" sldId="309"/>
            <ac:spMk id="20" creationId="{DE00DB52-3455-4E2F-867B-A6D0516E175B}"/>
          </ac:spMkLst>
        </pc:spChg>
        <pc:spChg chg="add">
          <ac:chgData name="Huynh Duy" userId="5124d599235e5592" providerId="LiveId" clId="{67F471B4-DCC4-468D-86F2-E72297E68A55}" dt="2022-08-18T01:57:24.318" v="130" actId="26606"/>
          <ac:spMkLst>
            <pc:docMk/>
            <pc:sldMk cId="208235731" sldId="309"/>
            <ac:spMk id="22" creationId="{9E914C83-E0D8-4953-92D5-169D28CB43AE}"/>
          </ac:spMkLst>
        </pc:spChg>
        <pc:spChg chg="add">
          <ac:chgData name="Huynh Duy" userId="5124d599235e5592" providerId="LiveId" clId="{67F471B4-DCC4-468D-86F2-E72297E68A55}" dt="2022-08-18T01:57:24.318" v="130" actId="26606"/>
          <ac:spMkLst>
            <pc:docMk/>
            <pc:sldMk cId="208235731" sldId="309"/>
            <ac:spMk id="24" creationId="{3512E083-F550-46AF-8490-767ECFD00CB7}"/>
          </ac:spMkLst>
        </pc:spChg>
        <pc:picChg chg="mod">
          <ac:chgData name="Huynh Duy" userId="5124d599235e5592" providerId="LiveId" clId="{67F471B4-DCC4-468D-86F2-E72297E68A55}" dt="2022-08-18T01:57:36.144" v="135" actId="14100"/>
          <ac:picMkLst>
            <pc:docMk/>
            <pc:sldMk cId="208235731" sldId="309"/>
            <ac:picMk id="7" creationId="{A54670E6-5CA3-7D34-C942-8F1783937801}"/>
          </ac:picMkLst>
        </pc:picChg>
      </pc:sldChg>
      <pc:sldChg chg="modSp mod modTransition">
        <pc:chgData name="Huynh Duy" userId="5124d599235e5592" providerId="LiveId" clId="{67F471B4-DCC4-468D-86F2-E72297E68A55}" dt="2022-08-18T01:57:43.494" v="137" actId="14100"/>
        <pc:sldMkLst>
          <pc:docMk/>
          <pc:sldMk cId="1176479316" sldId="310"/>
        </pc:sldMkLst>
        <pc:picChg chg="mod">
          <ac:chgData name="Huynh Duy" userId="5124d599235e5592" providerId="LiveId" clId="{67F471B4-DCC4-468D-86F2-E72297E68A55}" dt="2022-08-18T01:57:43.494" v="137" actId="14100"/>
          <ac:picMkLst>
            <pc:docMk/>
            <pc:sldMk cId="1176479316" sldId="310"/>
            <ac:picMk id="5" creationId="{638A0927-94DE-87A6-6E8F-B9C2292ACDEB}"/>
          </ac:picMkLst>
        </pc:picChg>
      </pc:sldChg>
      <pc:sldChg chg="modSp mod modTransition">
        <pc:chgData name="Huynh Duy" userId="5124d599235e5592" providerId="LiveId" clId="{67F471B4-DCC4-468D-86F2-E72297E68A55}" dt="2022-08-18T01:57:53.512" v="140" actId="14100"/>
        <pc:sldMkLst>
          <pc:docMk/>
          <pc:sldMk cId="462093081" sldId="311"/>
        </pc:sldMkLst>
        <pc:picChg chg="mod">
          <ac:chgData name="Huynh Duy" userId="5124d599235e5592" providerId="LiveId" clId="{67F471B4-DCC4-468D-86F2-E72297E68A55}" dt="2022-08-18T01:57:53.512" v="140" actId="14100"/>
          <ac:picMkLst>
            <pc:docMk/>
            <pc:sldMk cId="462093081" sldId="311"/>
            <ac:picMk id="5" creationId="{F2003ED4-7997-22DE-2EE8-87737087E9A9}"/>
          </ac:picMkLst>
        </pc:picChg>
      </pc:sldChg>
      <pc:sldChg chg="modSp mod modTransition">
        <pc:chgData name="Huynh Duy" userId="5124d599235e5592" providerId="LiveId" clId="{67F471B4-DCC4-468D-86F2-E72297E68A55}" dt="2022-08-18T01:58:01.185" v="142" actId="14100"/>
        <pc:sldMkLst>
          <pc:docMk/>
          <pc:sldMk cId="2602375996" sldId="312"/>
        </pc:sldMkLst>
        <pc:picChg chg="mod">
          <ac:chgData name="Huynh Duy" userId="5124d599235e5592" providerId="LiveId" clId="{67F471B4-DCC4-468D-86F2-E72297E68A55}" dt="2022-08-18T01:58:01.185" v="142" actId="14100"/>
          <ac:picMkLst>
            <pc:docMk/>
            <pc:sldMk cId="2602375996" sldId="312"/>
            <ac:picMk id="5" creationId="{779FADEC-758E-221B-C657-7808296315D6}"/>
          </ac:picMkLst>
        </pc:picChg>
      </pc:sldChg>
      <pc:sldChg chg="addSp modSp mod modTransition setBg">
        <pc:chgData name="Huynh Duy" userId="5124d599235e5592" providerId="LiveId" clId="{67F471B4-DCC4-468D-86F2-E72297E68A55}" dt="2022-08-18T01:58:33.009" v="150" actId="14100"/>
        <pc:sldMkLst>
          <pc:docMk/>
          <pc:sldMk cId="3182847052" sldId="313"/>
        </pc:sldMkLst>
        <pc:spChg chg="add">
          <ac:chgData name="Huynh Duy" userId="5124d599235e5592" providerId="LiveId" clId="{67F471B4-DCC4-468D-86F2-E72297E68A55}" dt="2022-08-18T01:58:08.597" v="143" actId="26606"/>
          <ac:spMkLst>
            <pc:docMk/>
            <pc:sldMk cId="3182847052" sldId="313"/>
            <ac:spMk id="10" creationId="{46D6306C-ED4F-4AAE-B4A5-EEA6AFAD726E}"/>
          </ac:spMkLst>
        </pc:spChg>
        <pc:spChg chg="add">
          <ac:chgData name="Huynh Duy" userId="5124d599235e5592" providerId="LiveId" clId="{67F471B4-DCC4-468D-86F2-E72297E68A55}" dt="2022-08-18T01:58:08.597" v="143" actId="26606"/>
          <ac:spMkLst>
            <pc:docMk/>
            <pc:sldMk cId="3182847052" sldId="313"/>
            <ac:spMk id="12" creationId="{0EC5361D-F897-4856-B945-0455A365EB24}"/>
          </ac:spMkLst>
        </pc:spChg>
        <pc:spChg chg="add">
          <ac:chgData name="Huynh Duy" userId="5124d599235e5592" providerId="LiveId" clId="{67F471B4-DCC4-468D-86F2-E72297E68A55}" dt="2022-08-18T01:58:08.597" v="143" actId="26606"/>
          <ac:spMkLst>
            <pc:docMk/>
            <pc:sldMk cId="3182847052" sldId="313"/>
            <ac:spMk id="14" creationId="{4508C0C5-2268-42B5-B3C8-4D0899E05F8C}"/>
          </ac:spMkLst>
        </pc:spChg>
        <pc:spChg chg="add">
          <ac:chgData name="Huynh Duy" userId="5124d599235e5592" providerId="LiveId" clId="{67F471B4-DCC4-468D-86F2-E72297E68A55}" dt="2022-08-18T01:58:08.597" v="143" actId="26606"/>
          <ac:spMkLst>
            <pc:docMk/>
            <pc:sldMk cId="3182847052" sldId="313"/>
            <ac:spMk id="16" creationId="{141ACBDB-38F8-4B34-8183-BD95B4E55A62}"/>
          </ac:spMkLst>
        </pc:spChg>
        <pc:spChg chg="add">
          <ac:chgData name="Huynh Duy" userId="5124d599235e5592" providerId="LiveId" clId="{67F471B4-DCC4-468D-86F2-E72297E68A55}" dt="2022-08-18T01:58:08.597" v="143" actId="26606"/>
          <ac:spMkLst>
            <pc:docMk/>
            <pc:sldMk cId="3182847052" sldId="313"/>
            <ac:spMk id="18" creationId="{DE00DB52-3455-4E2F-867B-A6D0516E175B}"/>
          </ac:spMkLst>
        </pc:spChg>
        <pc:spChg chg="add">
          <ac:chgData name="Huynh Duy" userId="5124d599235e5592" providerId="LiveId" clId="{67F471B4-DCC4-468D-86F2-E72297E68A55}" dt="2022-08-18T01:58:08.597" v="143" actId="26606"/>
          <ac:spMkLst>
            <pc:docMk/>
            <pc:sldMk cId="3182847052" sldId="313"/>
            <ac:spMk id="20" creationId="{9E914C83-E0D8-4953-92D5-169D28CB43AE}"/>
          </ac:spMkLst>
        </pc:spChg>
        <pc:spChg chg="add">
          <ac:chgData name="Huynh Duy" userId="5124d599235e5592" providerId="LiveId" clId="{67F471B4-DCC4-468D-86F2-E72297E68A55}" dt="2022-08-18T01:58:08.597" v="143" actId="26606"/>
          <ac:spMkLst>
            <pc:docMk/>
            <pc:sldMk cId="3182847052" sldId="313"/>
            <ac:spMk id="22" creationId="{3512E083-F550-46AF-8490-767ECFD00CB7}"/>
          </ac:spMkLst>
        </pc:spChg>
        <pc:picChg chg="mod modCrop">
          <ac:chgData name="Huynh Duy" userId="5124d599235e5592" providerId="LiveId" clId="{67F471B4-DCC4-468D-86F2-E72297E68A55}" dt="2022-08-18T01:58:33.009" v="150" actId="14100"/>
          <ac:picMkLst>
            <pc:docMk/>
            <pc:sldMk cId="3182847052" sldId="313"/>
            <ac:picMk id="5" creationId="{33772C9D-29BF-B9E2-AEEE-CAB6D96E5D80}"/>
          </ac:picMkLst>
        </pc:picChg>
      </pc:sldChg>
      <pc:sldChg chg="modSp mod modTransition">
        <pc:chgData name="Huynh Duy" userId="5124d599235e5592" providerId="LiveId" clId="{67F471B4-DCC4-468D-86F2-E72297E68A55}" dt="2022-08-18T01:58:40.363" v="152" actId="14100"/>
        <pc:sldMkLst>
          <pc:docMk/>
          <pc:sldMk cId="3070683193" sldId="314"/>
        </pc:sldMkLst>
        <pc:picChg chg="mod">
          <ac:chgData name="Huynh Duy" userId="5124d599235e5592" providerId="LiveId" clId="{67F471B4-DCC4-468D-86F2-E72297E68A55}" dt="2022-08-18T01:58:40.363" v="152" actId="14100"/>
          <ac:picMkLst>
            <pc:docMk/>
            <pc:sldMk cId="3070683193" sldId="314"/>
            <ac:picMk id="5" creationId="{4EE6AE26-CFE1-BA6E-A715-82BDFBBA61B9}"/>
          </ac:picMkLst>
        </pc:picChg>
      </pc:sldChg>
      <pc:sldChg chg="modSp mod modTransition">
        <pc:chgData name="Huynh Duy" userId="5124d599235e5592" providerId="LiveId" clId="{67F471B4-DCC4-468D-86F2-E72297E68A55}" dt="2022-08-18T01:58:47.370" v="154" actId="14100"/>
        <pc:sldMkLst>
          <pc:docMk/>
          <pc:sldMk cId="91872218" sldId="315"/>
        </pc:sldMkLst>
        <pc:picChg chg="mod">
          <ac:chgData name="Huynh Duy" userId="5124d599235e5592" providerId="LiveId" clId="{67F471B4-DCC4-468D-86F2-E72297E68A55}" dt="2022-08-18T01:58:47.370" v="154" actId="14100"/>
          <ac:picMkLst>
            <pc:docMk/>
            <pc:sldMk cId="91872218" sldId="315"/>
            <ac:picMk id="5" creationId="{D63E90F9-A1E7-D212-C177-10D313604683}"/>
          </ac:picMkLst>
        </pc:picChg>
      </pc:sldChg>
      <pc:sldChg chg="modSp mod modTransition">
        <pc:chgData name="Huynh Duy" userId="5124d599235e5592" providerId="LiveId" clId="{67F471B4-DCC4-468D-86F2-E72297E68A55}" dt="2022-08-18T01:58:56.841" v="157" actId="14100"/>
        <pc:sldMkLst>
          <pc:docMk/>
          <pc:sldMk cId="2078617447" sldId="316"/>
        </pc:sldMkLst>
        <pc:picChg chg="mod">
          <ac:chgData name="Huynh Duy" userId="5124d599235e5592" providerId="LiveId" clId="{67F471B4-DCC4-468D-86F2-E72297E68A55}" dt="2022-08-18T01:58:56.841" v="157" actId="14100"/>
          <ac:picMkLst>
            <pc:docMk/>
            <pc:sldMk cId="2078617447" sldId="316"/>
            <ac:picMk id="5" creationId="{F31D0432-7ED2-A30B-667E-F31DE68EFA88}"/>
          </ac:picMkLst>
        </pc:picChg>
      </pc:sldChg>
      <pc:sldChg chg="modSp mod modTransition">
        <pc:chgData name="Huynh Duy" userId="5124d599235e5592" providerId="LiveId" clId="{67F471B4-DCC4-468D-86F2-E72297E68A55}" dt="2022-08-18T01:59:04.525" v="159" actId="14100"/>
        <pc:sldMkLst>
          <pc:docMk/>
          <pc:sldMk cId="3026556944" sldId="317"/>
        </pc:sldMkLst>
        <pc:picChg chg="mod">
          <ac:chgData name="Huynh Duy" userId="5124d599235e5592" providerId="LiveId" clId="{67F471B4-DCC4-468D-86F2-E72297E68A55}" dt="2022-08-18T01:59:04.525" v="159" actId="14100"/>
          <ac:picMkLst>
            <pc:docMk/>
            <pc:sldMk cId="3026556944" sldId="317"/>
            <ac:picMk id="5" creationId="{159917F2-9CEE-4D23-CC01-48EC8F031688}"/>
          </ac:picMkLst>
        </pc:picChg>
      </pc:sldChg>
      <pc:sldChg chg="modSp mod modTransition">
        <pc:chgData name="Huynh Duy" userId="5124d599235e5592" providerId="LiveId" clId="{67F471B4-DCC4-468D-86F2-E72297E68A55}" dt="2022-08-18T01:59:24.720" v="164" actId="1076"/>
        <pc:sldMkLst>
          <pc:docMk/>
          <pc:sldMk cId="4028967664" sldId="318"/>
        </pc:sldMkLst>
        <pc:picChg chg="mod">
          <ac:chgData name="Huynh Duy" userId="5124d599235e5592" providerId="LiveId" clId="{67F471B4-DCC4-468D-86F2-E72297E68A55}" dt="2022-08-18T01:59:24.720" v="164" actId="1076"/>
          <ac:picMkLst>
            <pc:docMk/>
            <pc:sldMk cId="4028967664" sldId="318"/>
            <ac:picMk id="5" creationId="{0E406827-D47A-0153-A6F2-24840C85272D}"/>
          </ac:picMkLst>
        </pc:picChg>
      </pc:sldChg>
      <pc:sldChg chg="modSp mod modTransition">
        <pc:chgData name="Huynh Duy" userId="5124d599235e5592" providerId="LiveId" clId="{67F471B4-DCC4-468D-86F2-E72297E68A55}" dt="2022-08-18T02:00:05.594" v="181" actId="14100"/>
        <pc:sldMkLst>
          <pc:docMk/>
          <pc:sldMk cId="2725338548" sldId="319"/>
        </pc:sldMkLst>
        <pc:picChg chg="mod modCrop">
          <ac:chgData name="Huynh Duy" userId="5124d599235e5592" providerId="LiveId" clId="{67F471B4-DCC4-468D-86F2-E72297E68A55}" dt="2022-08-18T02:00:05.594" v="181" actId="14100"/>
          <ac:picMkLst>
            <pc:docMk/>
            <pc:sldMk cId="2725338548" sldId="319"/>
            <ac:picMk id="5" creationId="{079B9F0B-74B0-8E21-1A70-D459CDED5DF8}"/>
          </ac:picMkLst>
        </pc:picChg>
      </pc:sldChg>
      <pc:sldChg chg="addSp modSp mod modTransition setBg">
        <pc:chgData name="Huynh Duy" userId="5124d599235e5592" providerId="LiveId" clId="{67F471B4-DCC4-468D-86F2-E72297E68A55}" dt="2022-08-18T01:57:19.410" v="129" actId="14100"/>
        <pc:sldMkLst>
          <pc:docMk/>
          <pc:sldMk cId="3027008986" sldId="320"/>
        </pc:sldMkLst>
        <pc:spChg chg="add">
          <ac:chgData name="Huynh Duy" userId="5124d599235e5592" providerId="LiveId" clId="{67F471B4-DCC4-468D-86F2-E72297E68A55}" dt="2022-08-18T01:57:08.817" v="125" actId="26606"/>
          <ac:spMkLst>
            <pc:docMk/>
            <pc:sldMk cId="3027008986" sldId="320"/>
            <ac:spMk id="10" creationId="{F3060C83-F051-4F0E-ABAD-AA0DFC48B218}"/>
          </ac:spMkLst>
        </pc:spChg>
        <pc:spChg chg="add">
          <ac:chgData name="Huynh Duy" userId="5124d599235e5592" providerId="LiveId" clId="{67F471B4-DCC4-468D-86F2-E72297E68A55}" dt="2022-08-18T01:57:08.817" v="125" actId="26606"/>
          <ac:spMkLst>
            <pc:docMk/>
            <pc:sldMk cId="3027008986" sldId="320"/>
            <ac:spMk id="12" creationId="{83C98ABE-055B-441F-B07E-44F97F083C39}"/>
          </ac:spMkLst>
        </pc:spChg>
        <pc:spChg chg="add">
          <ac:chgData name="Huynh Duy" userId="5124d599235e5592" providerId="LiveId" clId="{67F471B4-DCC4-468D-86F2-E72297E68A55}" dt="2022-08-18T01:57:08.817" v="125" actId="26606"/>
          <ac:spMkLst>
            <pc:docMk/>
            <pc:sldMk cId="3027008986" sldId="320"/>
            <ac:spMk id="14" creationId="{29FDB030-9B49-4CED-8CCD-4D99382388AC}"/>
          </ac:spMkLst>
        </pc:spChg>
        <pc:spChg chg="add">
          <ac:chgData name="Huynh Duy" userId="5124d599235e5592" providerId="LiveId" clId="{67F471B4-DCC4-468D-86F2-E72297E68A55}" dt="2022-08-18T01:57:08.817" v="125" actId="26606"/>
          <ac:spMkLst>
            <pc:docMk/>
            <pc:sldMk cId="3027008986" sldId="320"/>
            <ac:spMk id="16" creationId="{3783CA14-24A1-485C-8B30-D6A5D87987AD}"/>
          </ac:spMkLst>
        </pc:spChg>
        <pc:spChg chg="add">
          <ac:chgData name="Huynh Duy" userId="5124d599235e5592" providerId="LiveId" clId="{67F471B4-DCC4-468D-86F2-E72297E68A55}" dt="2022-08-18T01:57:08.817" v="125" actId="26606"/>
          <ac:spMkLst>
            <pc:docMk/>
            <pc:sldMk cId="3027008986" sldId="320"/>
            <ac:spMk id="18" creationId="{9A97C86A-04D6-40F7-AE84-31AB43E6A846}"/>
          </ac:spMkLst>
        </pc:spChg>
        <pc:spChg chg="add">
          <ac:chgData name="Huynh Duy" userId="5124d599235e5592" providerId="LiveId" clId="{67F471B4-DCC4-468D-86F2-E72297E68A55}" dt="2022-08-18T01:57:08.817" v="125" actId="26606"/>
          <ac:spMkLst>
            <pc:docMk/>
            <pc:sldMk cId="3027008986" sldId="320"/>
            <ac:spMk id="20" creationId="{FF9F2414-84E8-453E-B1F3-389FDE8192D9}"/>
          </ac:spMkLst>
        </pc:spChg>
        <pc:spChg chg="add">
          <ac:chgData name="Huynh Duy" userId="5124d599235e5592" providerId="LiveId" clId="{67F471B4-DCC4-468D-86F2-E72297E68A55}" dt="2022-08-18T01:57:08.817" v="125" actId="26606"/>
          <ac:spMkLst>
            <pc:docMk/>
            <pc:sldMk cId="3027008986" sldId="320"/>
            <ac:spMk id="22" creationId="{3ECA69A1-7536-43AC-85EF-C7106179F5ED}"/>
          </ac:spMkLst>
        </pc:spChg>
        <pc:picChg chg="mod">
          <ac:chgData name="Huynh Duy" userId="5124d599235e5592" providerId="LiveId" clId="{67F471B4-DCC4-468D-86F2-E72297E68A55}" dt="2022-08-18T01:57:19.410" v="129" actId="14100"/>
          <ac:picMkLst>
            <pc:docMk/>
            <pc:sldMk cId="3027008986" sldId="320"/>
            <ac:picMk id="5" creationId="{7F0DF3D8-4D01-A8CD-5F2E-8D08F2C49DCF}"/>
          </ac:picMkLst>
        </pc:picChg>
      </pc:sldChg>
      <pc:sldChg chg="modSp mod modTransition">
        <pc:chgData name="Huynh Duy" userId="5124d599235e5592" providerId="LiveId" clId="{67F471B4-DCC4-468D-86F2-E72297E68A55}" dt="2022-08-18T02:00:16.199" v="183" actId="14100"/>
        <pc:sldMkLst>
          <pc:docMk/>
          <pc:sldMk cId="3096198316" sldId="321"/>
        </pc:sldMkLst>
        <pc:picChg chg="mod">
          <ac:chgData name="Huynh Duy" userId="5124d599235e5592" providerId="LiveId" clId="{67F471B4-DCC4-468D-86F2-E72297E68A55}" dt="2022-08-18T02:00:16.199" v="183" actId="14100"/>
          <ac:picMkLst>
            <pc:docMk/>
            <pc:sldMk cId="3096198316" sldId="321"/>
            <ac:picMk id="5" creationId="{F0917CA8-B4E8-E2DC-312C-64F12D975999}"/>
          </ac:picMkLst>
        </pc:picChg>
      </pc:sldChg>
      <pc:sldChg chg="modSp mod modTransition">
        <pc:chgData name="Huynh Duy" userId="5124d599235e5592" providerId="LiveId" clId="{67F471B4-DCC4-468D-86F2-E72297E68A55}" dt="2022-08-18T02:08:52.134" v="188" actId="1076"/>
        <pc:sldMkLst>
          <pc:docMk/>
          <pc:sldMk cId="3611532622" sldId="322"/>
        </pc:sldMkLst>
        <pc:picChg chg="mod">
          <ac:chgData name="Huynh Duy" userId="5124d599235e5592" providerId="LiveId" clId="{67F471B4-DCC4-468D-86F2-E72297E68A55}" dt="2022-08-18T02:08:52.134" v="188" actId="1076"/>
          <ac:picMkLst>
            <pc:docMk/>
            <pc:sldMk cId="3611532622" sldId="322"/>
            <ac:picMk id="5" creationId="{EB7368C1-0D6F-3D0B-B8F8-719171B61062}"/>
          </ac:picMkLst>
        </pc:picChg>
      </pc:sldChg>
      <pc:sldChg chg="addSp delSp modSp">
        <pc:chgData name="Huynh Duy" userId="5124d599235e5592" providerId="LiveId" clId="{67F471B4-DCC4-468D-86F2-E72297E68A55}" dt="2022-08-18T02:09:35.040" v="208" actId="1076"/>
        <pc:sldMkLst>
          <pc:docMk/>
          <pc:sldMk cId="0" sldId="323"/>
        </pc:sldMkLst>
        <pc:spChg chg="add del">
          <ac:chgData name="Huynh Duy" userId="5124d599235e5592" providerId="LiveId" clId="{67F471B4-DCC4-468D-86F2-E72297E68A55}" dt="2022-08-18T02:09:26.388" v="199" actId="478"/>
          <ac:spMkLst>
            <pc:docMk/>
            <pc:sldMk cId="0" sldId="323"/>
            <ac:spMk id="3078" creationId="{E5767EFF-0FF1-F142-0771-7A4B1D410A1E}"/>
          </ac:spMkLst>
        </pc:spChg>
        <pc:picChg chg="mod">
          <ac:chgData name="Huynh Duy" userId="5124d599235e5592" providerId="LiveId" clId="{67F471B4-DCC4-468D-86F2-E72297E68A55}" dt="2022-08-18T02:09:29.701" v="204" actId="1076"/>
          <ac:picMkLst>
            <pc:docMk/>
            <pc:sldMk cId="0" sldId="323"/>
            <ac:picMk id="3075" creationId="{B61E66FE-928B-F046-A3CF-84509F97F42B}"/>
          </ac:picMkLst>
        </pc:picChg>
        <pc:picChg chg="mod">
          <ac:chgData name="Huynh Duy" userId="5124d599235e5592" providerId="LiveId" clId="{67F471B4-DCC4-468D-86F2-E72297E68A55}" dt="2022-08-18T02:09:35.040" v="208" actId="1076"/>
          <ac:picMkLst>
            <pc:docMk/>
            <pc:sldMk cId="0" sldId="323"/>
            <ac:picMk id="3080" creationId="{929A7607-A226-504B-3C19-CC827C6DA0A3}"/>
          </ac:picMkLst>
        </pc:picChg>
      </pc:sldChg>
      <pc:sldChg chg="modSp modTransition">
        <pc:chgData name="Huynh Duy" userId="5124d599235e5592" providerId="LiveId" clId="{67F471B4-DCC4-468D-86F2-E72297E68A55}" dt="2022-08-18T02:13:38.880" v="244"/>
        <pc:sldMkLst>
          <pc:docMk/>
          <pc:sldMk cId="0" sldId="324"/>
        </pc:sldMkLst>
        <pc:picChg chg="mod">
          <ac:chgData name="Huynh Duy" userId="5124d599235e5592" providerId="LiveId" clId="{67F471B4-DCC4-468D-86F2-E72297E68A55}" dt="2022-08-18T02:09:47.621" v="212" actId="1076"/>
          <ac:picMkLst>
            <pc:docMk/>
            <pc:sldMk cId="0" sldId="324"/>
            <ac:picMk id="4099" creationId="{829DAA0C-4E81-7A8B-900B-EE0E96D591EC}"/>
          </ac:picMkLst>
        </pc:picChg>
      </pc:sldChg>
      <pc:sldChg chg="modSp modTransition">
        <pc:chgData name="Huynh Duy" userId="5124d599235e5592" providerId="LiveId" clId="{67F471B4-DCC4-468D-86F2-E72297E68A55}" dt="2022-08-18T02:13:38.880" v="244"/>
        <pc:sldMkLst>
          <pc:docMk/>
          <pc:sldMk cId="0" sldId="325"/>
        </pc:sldMkLst>
        <pc:picChg chg="mod">
          <ac:chgData name="Huynh Duy" userId="5124d599235e5592" providerId="LiveId" clId="{67F471B4-DCC4-468D-86F2-E72297E68A55}" dt="2022-08-18T02:10:10.708" v="219" actId="1076"/>
          <ac:picMkLst>
            <pc:docMk/>
            <pc:sldMk cId="0" sldId="325"/>
            <ac:picMk id="5122" creationId="{DD1C4CCA-66A1-BD05-F783-ADF4A8AB05F8}"/>
          </ac:picMkLst>
        </pc:picChg>
      </pc:sldChg>
      <pc:sldChg chg="modSp modTransition">
        <pc:chgData name="Huynh Duy" userId="5124d599235e5592" providerId="LiveId" clId="{67F471B4-DCC4-468D-86F2-E72297E68A55}" dt="2022-08-18T02:13:38.880" v="244"/>
        <pc:sldMkLst>
          <pc:docMk/>
          <pc:sldMk cId="0" sldId="326"/>
        </pc:sldMkLst>
        <pc:picChg chg="mod">
          <ac:chgData name="Huynh Duy" userId="5124d599235e5592" providerId="LiveId" clId="{67F471B4-DCC4-468D-86F2-E72297E68A55}" dt="2022-08-18T02:10:43.736" v="229" actId="14100"/>
          <ac:picMkLst>
            <pc:docMk/>
            <pc:sldMk cId="0" sldId="326"/>
            <ac:picMk id="6146" creationId="{09B56555-02A1-6554-8FAD-459BC0F2AEA6}"/>
          </ac:picMkLst>
        </pc:picChg>
      </pc:sldChg>
      <pc:sldChg chg="modSp modTransition">
        <pc:chgData name="Huynh Duy" userId="5124d599235e5592" providerId="LiveId" clId="{67F471B4-DCC4-468D-86F2-E72297E68A55}" dt="2022-08-18T02:13:38.880" v="244"/>
        <pc:sldMkLst>
          <pc:docMk/>
          <pc:sldMk cId="0" sldId="327"/>
        </pc:sldMkLst>
        <pc:picChg chg="mod">
          <ac:chgData name="Huynh Duy" userId="5124d599235e5592" providerId="LiveId" clId="{67F471B4-DCC4-468D-86F2-E72297E68A55}" dt="2022-08-18T02:10:54.840" v="231" actId="14100"/>
          <ac:picMkLst>
            <pc:docMk/>
            <pc:sldMk cId="0" sldId="327"/>
            <ac:picMk id="7170" creationId="{88D23C7A-5130-72B7-86AD-CFB6DFE9FBC9}"/>
          </ac:picMkLst>
        </pc:picChg>
      </pc:sldChg>
      <pc:sldChg chg="modSp modTransition">
        <pc:chgData name="Huynh Duy" userId="5124d599235e5592" providerId="LiveId" clId="{67F471B4-DCC4-468D-86F2-E72297E68A55}" dt="2022-08-18T02:13:38.880" v="244"/>
        <pc:sldMkLst>
          <pc:docMk/>
          <pc:sldMk cId="0" sldId="328"/>
        </pc:sldMkLst>
        <pc:picChg chg="mod">
          <ac:chgData name="Huynh Duy" userId="5124d599235e5592" providerId="LiveId" clId="{67F471B4-DCC4-468D-86F2-E72297E68A55}" dt="2022-08-18T02:11:13.684" v="236" actId="14100"/>
          <ac:picMkLst>
            <pc:docMk/>
            <pc:sldMk cId="0" sldId="328"/>
            <ac:picMk id="8194" creationId="{9D0AEE7B-2221-788E-5B72-FBBC233208BF}"/>
          </ac:picMkLst>
        </pc:picChg>
        <pc:picChg chg="mod">
          <ac:chgData name="Huynh Duy" userId="5124d599235e5592" providerId="LiveId" clId="{67F471B4-DCC4-468D-86F2-E72297E68A55}" dt="2022-08-18T02:11:02.230" v="232" actId="1076"/>
          <ac:picMkLst>
            <pc:docMk/>
            <pc:sldMk cId="0" sldId="328"/>
            <ac:picMk id="8195" creationId="{DECC15C8-FB59-4518-289B-681C748639B1}"/>
          </ac:picMkLst>
        </pc:picChg>
      </pc:sldChg>
      <pc:sldChg chg="modSp modTransition">
        <pc:chgData name="Huynh Duy" userId="5124d599235e5592" providerId="LiveId" clId="{67F471B4-DCC4-468D-86F2-E72297E68A55}" dt="2022-08-18T02:13:38.880" v="244"/>
        <pc:sldMkLst>
          <pc:docMk/>
          <pc:sldMk cId="0" sldId="329"/>
        </pc:sldMkLst>
        <pc:picChg chg="mod">
          <ac:chgData name="Huynh Duy" userId="5124d599235e5592" providerId="LiveId" clId="{67F471B4-DCC4-468D-86F2-E72297E68A55}" dt="2022-08-18T02:11:52.166" v="240" actId="1076"/>
          <ac:picMkLst>
            <pc:docMk/>
            <pc:sldMk cId="0" sldId="329"/>
            <ac:picMk id="9219" creationId="{9474BBCC-18B0-B746-14EF-9DA99A9DCE05}"/>
          </ac:picMkLst>
        </pc:picChg>
      </pc:sldChg>
      <pc:sldChg chg="addSp delSp modSp mod modTransition">
        <pc:chgData name="Huynh Duy" userId="5124d599235e5592" providerId="LiveId" clId="{67F471B4-DCC4-468D-86F2-E72297E68A55}" dt="2022-08-18T02:18:34.519" v="523"/>
        <pc:sldMkLst>
          <pc:docMk/>
          <pc:sldMk cId="0" sldId="330"/>
        </pc:sldMkLst>
        <pc:graphicFrameChg chg="add mod modGraphic">
          <ac:chgData name="Huynh Duy" userId="5124d599235e5592" providerId="LiveId" clId="{67F471B4-DCC4-468D-86F2-E72297E68A55}" dt="2022-08-18T02:18:22.457" v="516" actId="207"/>
          <ac:graphicFrameMkLst>
            <pc:docMk/>
            <pc:sldMk cId="0" sldId="330"/>
            <ac:graphicFrameMk id="4" creationId="{31689133-91CB-06E0-D67E-FB524BD5990A}"/>
          </ac:graphicFrameMkLst>
        </pc:graphicFrameChg>
        <pc:picChg chg="mod">
          <ac:chgData name="Huynh Duy" userId="5124d599235e5592" providerId="LiveId" clId="{67F471B4-DCC4-468D-86F2-E72297E68A55}" dt="2022-08-18T02:18:26.182" v="522" actId="1035"/>
          <ac:picMkLst>
            <pc:docMk/>
            <pc:sldMk cId="0" sldId="330"/>
            <ac:picMk id="10242" creationId="{892384FB-9F99-2DFB-DFFA-4953F28342E3}"/>
          </ac:picMkLst>
        </pc:picChg>
        <pc:picChg chg="del mod">
          <ac:chgData name="Huynh Duy" userId="5124d599235e5592" providerId="LiveId" clId="{67F471B4-DCC4-468D-86F2-E72297E68A55}" dt="2022-08-18T02:17:27.604" v="508" actId="478"/>
          <ac:picMkLst>
            <pc:docMk/>
            <pc:sldMk cId="0" sldId="330"/>
            <ac:picMk id="10243" creationId="{7DA10A78-BC67-EDEF-9744-5504A0D4F8F2}"/>
          </ac:picMkLst>
        </pc:picChg>
        <pc:picChg chg="del mod">
          <ac:chgData name="Huynh Duy" userId="5124d599235e5592" providerId="LiveId" clId="{67F471B4-DCC4-468D-86F2-E72297E68A55}" dt="2022-08-18T02:17:26.871" v="507" actId="478"/>
          <ac:picMkLst>
            <pc:docMk/>
            <pc:sldMk cId="0" sldId="330"/>
            <ac:picMk id="10244" creationId="{5E9D215B-6F37-A938-8A2F-75388B817A73}"/>
          </ac:picMkLst>
        </pc:picChg>
        <pc:picChg chg="del mod">
          <ac:chgData name="Huynh Duy" userId="5124d599235e5592" providerId="LiveId" clId="{67F471B4-DCC4-468D-86F2-E72297E68A55}" dt="2022-08-18T02:17:28.314" v="509" actId="478"/>
          <ac:picMkLst>
            <pc:docMk/>
            <pc:sldMk cId="0" sldId="330"/>
            <ac:picMk id="10245" creationId="{B48540C4-5885-E690-A511-67DB95C14E0F}"/>
          </ac:picMkLst>
        </pc:picChg>
      </pc:sldChg>
      <pc:sldChg chg="modSp modTransition">
        <pc:chgData name="Huynh Duy" userId="5124d599235e5592" providerId="LiveId" clId="{67F471B4-DCC4-468D-86F2-E72297E68A55}" dt="2022-08-18T02:18:52.351" v="528" actId="1076"/>
        <pc:sldMkLst>
          <pc:docMk/>
          <pc:sldMk cId="0" sldId="331"/>
        </pc:sldMkLst>
        <pc:picChg chg="mod">
          <ac:chgData name="Huynh Duy" userId="5124d599235e5592" providerId="LiveId" clId="{67F471B4-DCC4-468D-86F2-E72297E68A55}" dt="2022-08-18T02:18:52.351" v="528" actId="1076"/>
          <ac:picMkLst>
            <pc:docMk/>
            <pc:sldMk cId="0" sldId="331"/>
            <ac:picMk id="11266" creationId="{90484263-A571-3EBC-0FCC-625CE4F09A82}"/>
          </ac:picMkLst>
        </pc:picChg>
      </pc:sldChg>
      <pc:sldChg chg="modSp modTransition">
        <pc:chgData name="Huynh Duy" userId="5124d599235e5592" providerId="LiveId" clId="{67F471B4-DCC4-468D-86F2-E72297E68A55}" dt="2022-08-18T02:19:03.322" v="533" actId="14100"/>
        <pc:sldMkLst>
          <pc:docMk/>
          <pc:sldMk cId="0" sldId="332"/>
        </pc:sldMkLst>
        <pc:picChg chg="mod">
          <ac:chgData name="Huynh Duy" userId="5124d599235e5592" providerId="LiveId" clId="{67F471B4-DCC4-468D-86F2-E72297E68A55}" dt="2022-08-18T02:19:03.322" v="533" actId="14100"/>
          <ac:picMkLst>
            <pc:docMk/>
            <pc:sldMk cId="0" sldId="332"/>
            <ac:picMk id="12290" creationId="{03AC590B-5CA1-A80E-F1E1-B32E333C3FB9}"/>
          </ac:picMkLst>
        </pc:picChg>
      </pc:sldChg>
      <pc:sldChg chg="addSp delSp modSp mod modTransition">
        <pc:chgData name="Huynh Duy" userId="5124d599235e5592" providerId="LiveId" clId="{67F471B4-DCC4-468D-86F2-E72297E68A55}" dt="2022-08-18T02:22:16.288" v="970" actId="123"/>
        <pc:sldMkLst>
          <pc:docMk/>
          <pc:sldMk cId="0" sldId="333"/>
        </pc:sldMkLst>
        <pc:graphicFrameChg chg="add mod modGraphic">
          <ac:chgData name="Huynh Duy" userId="5124d599235e5592" providerId="LiveId" clId="{67F471B4-DCC4-468D-86F2-E72297E68A55}" dt="2022-08-18T02:22:16.288" v="970" actId="123"/>
          <ac:graphicFrameMkLst>
            <pc:docMk/>
            <pc:sldMk cId="0" sldId="333"/>
            <ac:graphicFrameMk id="2" creationId="{A774DDAC-20F8-9FA7-4027-7C14E6030950}"/>
          </ac:graphicFrameMkLst>
        </pc:graphicFrameChg>
        <pc:picChg chg="del mod">
          <ac:chgData name="Huynh Duy" userId="5124d599235e5592" providerId="LiveId" clId="{67F471B4-DCC4-468D-86F2-E72297E68A55}" dt="2022-08-18T02:21:11.332" v="960" actId="478"/>
          <ac:picMkLst>
            <pc:docMk/>
            <pc:sldMk cId="0" sldId="333"/>
            <ac:picMk id="13314" creationId="{DC080501-3EE4-1CFB-5678-0A0881ADB8BD}"/>
          </ac:picMkLst>
        </pc:picChg>
        <pc:picChg chg="del">
          <ac:chgData name="Huynh Duy" userId="5124d599235e5592" providerId="LiveId" clId="{67F471B4-DCC4-468D-86F2-E72297E68A55}" dt="2022-08-18T02:21:08.701" v="956" actId="478"/>
          <ac:picMkLst>
            <pc:docMk/>
            <pc:sldMk cId="0" sldId="333"/>
            <ac:picMk id="13315" creationId="{714BA5E9-40AD-3DC3-7025-6BBE796F5299}"/>
          </ac:picMkLst>
        </pc:picChg>
        <pc:picChg chg="del">
          <ac:chgData name="Huynh Duy" userId="5124d599235e5592" providerId="LiveId" clId="{67F471B4-DCC4-468D-86F2-E72297E68A55}" dt="2022-08-18T02:21:10.535" v="959" actId="478"/>
          <ac:picMkLst>
            <pc:docMk/>
            <pc:sldMk cId="0" sldId="333"/>
            <ac:picMk id="13316" creationId="{C7F65CA3-C5B9-F799-B894-947BCD60EF25}"/>
          </ac:picMkLst>
        </pc:picChg>
        <pc:picChg chg="del">
          <ac:chgData name="Huynh Duy" userId="5124d599235e5592" providerId="LiveId" clId="{67F471B4-DCC4-468D-86F2-E72297E68A55}" dt="2022-08-18T02:21:10.019" v="958" actId="478"/>
          <ac:picMkLst>
            <pc:docMk/>
            <pc:sldMk cId="0" sldId="333"/>
            <ac:picMk id="13317" creationId="{3ECEF7AE-F0A0-EE21-5FFB-E17BBF92CADF}"/>
          </ac:picMkLst>
        </pc:picChg>
        <pc:picChg chg="del">
          <ac:chgData name="Huynh Duy" userId="5124d599235e5592" providerId="LiveId" clId="{67F471B4-DCC4-468D-86F2-E72297E68A55}" dt="2022-08-18T02:21:09.148" v="957" actId="478"/>
          <ac:picMkLst>
            <pc:docMk/>
            <pc:sldMk cId="0" sldId="333"/>
            <ac:picMk id="13318" creationId="{F7500ACE-7126-4638-8130-030AEB0B3E64}"/>
          </ac:picMkLst>
        </pc:picChg>
      </pc:sldChg>
      <pc:sldChg chg="modSp modTransition">
        <pc:chgData name="Huynh Duy" userId="5124d599235e5592" providerId="LiveId" clId="{67F471B4-DCC4-468D-86F2-E72297E68A55}" dt="2022-08-18T02:22:33.853" v="975" actId="14100"/>
        <pc:sldMkLst>
          <pc:docMk/>
          <pc:sldMk cId="0" sldId="334"/>
        </pc:sldMkLst>
        <pc:picChg chg="mod">
          <ac:chgData name="Huynh Duy" userId="5124d599235e5592" providerId="LiveId" clId="{67F471B4-DCC4-468D-86F2-E72297E68A55}" dt="2022-08-18T02:22:33.853" v="975" actId="14100"/>
          <ac:picMkLst>
            <pc:docMk/>
            <pc:sldMk cId="0" sldId="334"/>
            <ac:picMk id="14338" creationId="{032C48A2-C80F-F650-14E8-2F45E0B8E342}"/>
          </ac:picMkLst>
        </pc:picChg>
      </pc:sldChg>
      <pc:sldChg chg="modSp modTransition">
        <pc:chgData name="Huynh Duy" userId="5124d599235e5592" providerId="LiveId" clId="{67F471B4-DCC4-468D-86F2-E72297E68A55}" dt="2022-08-18T02:31:57.377" v="981" actId="14100"/>
        <pc:sldMkLst>
          <pc:docMk/>
          <pc:sldMk cId="0" sldId="335"/>
        </pc:sldMkLst>
        <pc:picChg chg="mod">
          <ac:chgData name="Huynh Duy" userId="5124d599235e5592" providerId="LiveId" clId="{67F471B4-DCC4-468D-86F2-E72297E68A55}" dt="2022-08-18T02:31:54.309" v="979" actId="14100"/>
          <ac:picMkLst>
            <pc:docMk/>
            <pc:sldMk cId="0" sldId="335"/>
            <ac:picMk id="15362" creationId="{8D6DCDE6-2D1F-425C-C53D-CB4148635D3D}"/>
          </ac:picMkLst>
        </pc:picChg>
        <pc:picChg chg="mod">
          <ac:chgData name="Huynh Duy" userId="5124d599235e5592" providerId="LiveId" clId="{67F471B4-DCC4-468D-86F2-E72297E68A55}" dt="2022-08-18T02:31:57.377" v="981" actId="14100"/>
          <ac:picMkLst>
            <pc:docMk/>
            <pc:sldMk cId="0" sldId="335"/>
            <ac:picMk id="15363" creationId="{B7CB88D8-35FE-F3E0-BCB3-F507AC1CFEA6}"/>
          </ac:picMkLst>
        </pc:picChg>
      </pc:sldChg>
      <pc:sldChg chg="modSp modTransition">
        <pc:chgData name="Huynh Duy" userId="5124d599235e5592" providerId="LiveId" clId="{67F471B4-DCC4-468D-86F2-E72297E68A55}" dt="2022-08-18T02:32:13.324" v="987" actId="1076"/>
        <pc:sldMkLst>
          <pc:docMk/>
          <pc:sldMk cId="0" sldId="336"/>
        </pc:sldMkLst>
        <pc:picChg chg="mod">
          <ac:chgData name="Huynh Duy" userId="5124d599235e5592" providerId="LiveId" clId="{67F471B4-DCC4-468D-86F2-E72297E68A55}" dt="2022-08-18T02:32:13.324" v="987" actId="1076"/>
          <ac:picMkLst>
            <pc:docMk/>
            <pc:sldMk cId="0" sldId="336"/>
            <ac:picMk id="16386" creationId="{EDFAA86A-E39E-72FE-721B-839678BB5FBC}"/>
          </ac:picMkLst>
        </pc:picChg>
      </pc:sldChg>
      <pc:sldChg chg="modSp mod">
        <pc:chgData name="Huynh Duy" userId="5124d599235e5592" providerId="LiveId" clId="{67F471B4-DCC4-468D-86F2-E72297E68A55}" dt="2022-08-18T01:09:07.915" v="4" actId="27636"/>
        <pc:sldMkLst>
          <pc:docMk/>
          <pc:sldMk cId="2212231001" sldId="381"/>
        </pc:sldMkLst>
        <pc:spChg chg="mod">
          <ac:chgData name="Huynh Duy" userId="5124d599235e5592" providerId="LiveId" clId="{67F471B4-DCC4-468D-86F2-E72297E68A55}" dt="2022-08-18T01:09:07.915" v="4" actId="27636"/>
          <ac:spMkLst>
            <pc:docMk/>
            <pc:sldMk cId="2212231001" sldId="381"/>
            <ac:spMk id="5" creationId="{00000000-0000-0000-0000-000000000000}"/>
          </ac:spMkLst>
        </pc:spChg>
      </pc:sldChg>
      <pc:sldChg chg="modSp mod">
        <pc:chgData name="Huynh Duy" userId="5124d599235e5592" providerId="LiveId" clId="{67F471B4-DCC4-468D-86F2-E72297E68A55}" dt="2022-08-18T02:32:47.956" v="999" actId="1076"/>
        <pc:sldMkLst>
          <pc:docMk/>
          <pc:sldMk cId="2713850693" sldId="392"/>
        </pc:sldMkLst>
        <pc:spChg chg="mod">
          <ac:chgData name="Huynh Duy" userId="5124d599235e5592" providerId="LiveId" clId="{67F471B4-DCC4-468D-86F2-E72297E68A55}" dt="2022-08-18T02:32:47.956" v="999" actId="1076"/>
          <ac:spMkLst>
            <pc:docMk/>
            <pc:sldMk cId="2713850693" sldId="392"/>
            <ac:spMk id="3" creationId="{00000000-0000-0000-0000-000000000000}"/>
          </ac:spMkLst>
        </pc:spChg>
        <pc:spChg chg="mod">
          <ac:chgData name="Huynh Duy" userId="5124d599235e5592" providerId="LiveId" clId="{67F471B4-DCC4-468D-86F2-E72297E68A55}" dt="2022-08-18T02:32:28.399" v="996" actId="1035"/>
          <ac:spMkLst>
            <pc:docMk/>
            <pc:sldMk cId="2713850693" sldId="392"/>
            <ac:spMk id="4" creationId="{00000000-0000-0000-0000-000000000000}"/>
          </ac:spMkLst>
        </pc:spChg>
      </pc:sldChg>
      <pc:sldChg chg="addSp delSp modSp new mod">
        <pc:chgData name="Huynh Duy" userId="5124d599235e5592" providerId="LiveId" clId="{67F471B4-DCC4-468D-86F2-E72297E68A55}" dt="2022-08-18T01:53:47.631" v="66" actId="1076"/>
        <pc:sldMkLst>
          <pc:docMk/>
          <pc:sldMk cId="3880636119" sldId="4388"/>
        </pc:sldMkLst>
        <pc:spChg chg="del mod">
          <ac:chgData name="Huynh Duy" userId="5124d599235e5592" providerId="LiveId" clId="{67F471B4-DCC4-468D-86F2-E72297E68A55}" dt="2022-08-18T01:53:33.349" v="62" actId="478"/>
          <ac:spMkLst>
            <pc:docMk/>
            <pc:sldMk cId="3880636119" sldId="4388"/>
            <ac:spMk id="2" creationId="{F65C4E3A-53BE-871F-8944-0C2D308064AC}"/>
          </ac:spMkLst>
        </pc:spChg>
        <pc:spChg chg="del mod">
          <ac:chgData name="Huynh Duy" userId="5124d599235e5592" providerId="LiveId" clId="{67F471B4-DCC4-468D-86F2-E72297E68A55}" dt="2022-08-18T01:53:32.502" v="61" actId="478"/>
          <ac:spMkLst>
            <pc:docMk/>
            <pc:sldMk cId="3880636119" sldId="4388"/>
            <ac:spMk id="3" creationId="{1FA5878C-435F-F49C-4A9F-5DD4B64FE391}"/>
          </ac:spMkLst>
        </pc:spChg>
        <pc:picChg chg="add mod modCrop">
          <ac:chgData name="Huynh Duy" userId="5124d599235e5592" providerId="LiveId" clId="{67F471B4-DCC4-468D-86F2-E72297E68A55}" dt="2022-08-18T01:53:47.631" v="66" actId="1076"/>
          <ac:picMkLst>
            <pc:docMk/>
            <pc:sldMk cId="3880636119" sldId="4388"/>
            <ac:picMk id="5" creationId="{BC62EB71-6DCC-ED7F-3EE2-3C0F5B2C343D}"/>
          </ac:picMkLst>
        </pc:picChg>
      </pc:sldChg>
      <pc:sldChg chg="addSp delSp modSp new add del mod modTransition">
        <pc:chgData name="Huynh Duy" userId="5124d599235e5592" providerId="LiveId" clId="{67F471B4-DCC4-468D-86F2-E72297E68A55}" dt="2022-08-18T01:54:19.141" v="72" actId="14100"/>
        <pc:sldMkLst>
          <pc:docMk/>
          <pc:sldMk cId="1903541970" sldId="4389"/>
        </pc:sldMkLst>
        <pc:spChg chg="del">
          <ac:chgData name="Huynh Duy" userId="5124d599235e5592" providerId="LiveId" clId="{67F471B4-DCC4-468D-86F2-E72297E68A55}" dt="2022-08-18T01:50:13.931" v="20" actId="478"/>
          <ac:spMkLst>
            <pc:docMk/>
            <pc:sldMk cId="1903541970" sldId="4389"/>
            <ac:spMk id="2" creationId="{30BEA0A4-BED8-CC0D-90D5-1AD902220881}"/>
          </ac:spMkLst>
        </pc:spChg>
        <pc:spChg chg="del">
          <ac:chgData name="Huynh Duy" userId="5124d599235e5592" providerId="LiveId" clId="{67F471B4-DCC4-468D-86F2-E72297E68A55}" dt="2022-08-18T01:50:13.261" v="19" actId="478"/>
          <ac:spMkLst>
            <pc:docMk/>
            <pc:sldMk cId="1903541970" sldId="4389"/>
            <ac:spMk id="3" creationId="{E2359657-A9E4-E683-B918-23F90D348F68}"/>
          </ac:spMkLst>
        </pc:spChg>
        <pc:picChg chg="add del mod modCrop">
          <ac:chgData name="Huynh Duy" userId="5124d599235e5592" providerId="LiveId" clId="{67F471B4-DCC4-468D-86F2-E72297E68A55}" dt="2022-08-18T01:51:26.602" v="31" actId="478"/>
          <ac:picMkLst>
            <pc:docMk/>
            <pc:sldMk cId="1903541970" sldId="4389"/>
            <ac:picMk id="5" creationId="{CC4F33D9-8E9A-419E-B325-E12C77C98A8A}"/>
          </ac:picMkLst>
        </pc:picChg>
        <pc:picChg chg="add mod modCrop">
          <ac:chgData name="Huynh Duy" userId="5124d599235e5592" providerId="LiveId" clId="{67F471B4-DCC4-468D-86F2-E72297E68A55}" dt="2022-08-18T01:54:19.141" v="72" actId="14100"/>
          <ac:picMkLst>
            <pc:docMk/>
            <pc:sldMk cId="1903541970" sldId="4389"/>
            <ac:picMk id="7" creationId="{D32D60B1-D851-E17F-08BC-5B5DB607FB4D}"/>
          </ac:picMkLst>
        </pc:picChg>
      </pc:sldChg>
      <pc:sldChg chg="addSp delSp modSp new mod modTransition setBg delDesignElem">
        <pc:chgData name="Huynh Duy" userId="5124d599235e5592" providerId="LiveId" clId="{67F471B4-DCC4-468D-86F2-E72297E68A55}" dt="2022-08-18T01:53:23.715" v="59"/>
        <pc:sldMkLst>
          <pc:docMk/>
          <pc:sldMk cId="1873200130" sldId="4390"/>
        </pc:sldMkLst>
        <pc:spChg chg="del">
          <ac:chgData name="Huynh Duy" userId="5124d599235e5592" providerId="LiveId" clId="{67F471B4-DCC4-468D-86F2-E72297E68A55}" dt="2022-08-18T01:52:03.695" v="38" actId="478"/>
          <ac:spMkLst>
            <pc:docMk/>
            <pc:sldMk cId="1873200130" sldId="4390"/>
            <ac:spMk id="2" creationId="{523FE61B-D748-60F4-FE1E-7B2A159C3109}"/>
          </ac:spMkLst>
        </pc:spChg>
        <pc:spChg chg="del">
          <ac:chgData name="Huynh Duy" userId="5124d599235e5592" providerId="LiveId" clId="{67F471B4-DCC4-468D-86F2-E72297E68A55}" dt="2022-08-18T01:52:05.013" v="39" actId="478"/>
          <ac:spMkLst>
            <pc:docMk/>
            <pc:sldMk cId="1873200130" sldId="4390"/>
            <ac:spMk id="3" creationId="{AAC289A7-3749-B084-DEF5-3362D2F32E1B}"/>
          </ac:spMkLst>
        </pc:spChg>
        <pc:spChg chg="add del">
          <ac:chgData name="Huynh Duy" userId="5124d599235e5592" providerId="LiveId" clId="{67F471B4-DCC4-468D-86F2-E72297E68A55}" dt="2022-08-18T01:52:46.336" v="51" actId="26606"/>
          <ac:spMkLst>
            <pc:docMk/>
            <pc:sldMk cId="1873200130" sldId="4390"/>
            <ac:spMk id="7" creationId="{A2509F26-B5DC-4BA7-B476-4CB044237A2E}"/>
          </ac:spMkLst>
        </pc:spChg>
        <pc:spChg chg="add del">
          <ac:chgData name="Huynh Duy" userId="5124d599235e5592" providerId="LiveId" clId="{67F471B4-DCC4-468D-86F2-E72297E68A55}" dt="2022-08-18T01:52:46.336" v="51" actId="26606"/>
          <ac:spMkLst>
            <pc:docMk/>
            <pc:sldMk cId="1873200130" sldId="4390"/>
            <ac:spMk id="8" creationId="{DB103EB1-B135-4526-B883-33228FC27FF1}"/>
          </ac:spMkLst>
        </pc:spChg>
        <pc:spChg chg="add del">
          <ac:chgData name="Huynh Duy" userId="5124d599235e5592" providerId="LiveId" clId="{67F471B4-DCC4-468D-86F2-E72297E68A55}" dt="2022-08-18T01:52:32.923" v="47" actId="26606"/>
          <ac:spMkLst>
            <pc:docMk/>
            <pc:sldMk cId="1873200130" sldId="4390"/>
            <ac:spMk id="10" creationId="{AB8C311F-7253-4AED-9701-7FC0708C41C7}"/>
          </ac:spMkLst>
        </pc:spChg>
        <pc:spChg chg="add del">
          <ac:chgData name="Huynh Duy" userId="5124d599235e5592" providerId="LiveId" clId="{67F471B4-DCC4-468D-86F2-E72297E68A55}" dt="2022-08-18T01:53:02.401" v="54"/>
          <ac:spMkLst>
            <pc:docMk/>
            <pc:sldMk cId="1873200130" sldId="4390"/>
            <ac:spMk id="11" creationId="{F3060C83-F051-4F0E-ABAD-AA0DFC48B218}"/>
          </ac:spMkLst>
        </pc:spChg>
        <pc:spChg chg="add del">
          <ac:chgData name="Huynh Duy" userId="5124d599235e5592" providerId="LiveId" clId="{67F471B4-DCC4-468D-86F2-E72297E68A55}" dt="2022-08-18T01:52:32.923" v="47" actId="26606"/>
          <ac:spMkLst>
            <pc:docMk/>
            <pc:sldMk cId="1873200130" sldId="4390"/>
            <ac:spMk id="12" creationId="{E2384209-CB15-4CDF-9D31-C44FD9A3F20D}"/>
          </ac:spMkLst>
        </pc:spChg>
        <pc:spChg chg="add del">
          <ac:chgData name="Huynh Duy" userId="5124d599235e5592" providerId="LiveId" clId="{67F471B4-DCC4-468D-86F2-E72297E68A55}" dt="2022-08-18T01:53:02.401" v="54"/>
          <ac:spMkLst>
            <pc:docMk/>
            <pc:sldMk cId="1873200130" sldId="4390"/>
            <ac:spMk id="13" creationId="{83C98ABE-055B-441F-B07E-44F97F083C39}"/>
          </ac:spMkLst>
        </pc:spChg>
        <pc:spChg chg="add del">
          <ac:chgData name="Huynh Duy" userId="5124d599235e5592" providerId="LiveId" clId="{67F471B4-DCC4-468D-86F2-E72297E68A55}" dt="2022-08-18T01:52:32.923" v="47" actId="26606"/>
          <ac:spMkLst>
            <pc:docMk/>
            <pc:sldMk cId="1873200130" sldId="4390"/>
            <ac:spMk id="14" creationId="{2633B3B5-CC90-43F0-8714-D31D1F3F0209}"/>
          </ac:spMkLst>
        </pc:spChg>
        <pc:spChg chg="add del">
          <ac:chgData name="Huynh Duy" userId="5124d599235e5592" providerId="LiveId" clId="{67F471B4-DCC4-468D-86F2-E72297E68A55}" dt="2022-08-18T01:53:02.401" v="54"/>
          <ac:spMkLst>
            <pc:docMk/>
            <pc:sldMk cId="1873200130" sldId="4390"/>
            <ac:spMk id="15" creationId="{29FDB030-9B49-4CED-8CCD-4D99382388AC}"/>
          </ac:spMkLst>
        </pc:spChg>
        <pc:spChg chg="add del">
          <ac:chgData name="Huynh Duy" userId="5124d599235e5592" providerId="LiveId" clId="{67F471B4-DCC4-468D-86F2-E72297E68A55}" dt="2022-08-18T01:52:32.923" v="47" actId="26606"/>
          <ac:spMkLst>
            <pc:docMk/>
            <pc:sldMk cId="1873200130" sldId="4390"/>
            <ac:spMk id="16" creationId="{A8D57A06-A426-446D-B02C-A2DC6B62E45E}"/>
          </ac:spMkLst>
        </pc:spChg>
        <pc:spChg chg="add del">
          <ac:chgData name="Huynh Duy" userId="5124d599235e5592" providerId="LiveId" clId="{67F471B4-DCC4-468D-86F2-E72297E68A55}" dt="2022-08-18T01:53:02.401" v="54"/>
          <ac:spMkLst>
            <pc:docMk/>
            <pc:sldMk cId="1873200130" sldId="4390"/>
            <ac:spMk id="17" creationId="{3783CA14-24A1-485C-8B30-D6A5D87987AD}"/>
          </ac:spMkLst>
        </pc:spChg>
        <pc:spChg chg="add del">
          <ac:chgData name="Huynh Duy" userId="5124d599235e5592" providerId="LiveId" clId="{67F471B4-DCC4-468D-86F2-E72297E68A55}" dt="2022-08-18T01:52:37.911" v="49" actId="26606"/>
          <ac:spMkLst>
            <pc:docMk/>
            <pc:sldMk cId="1873200130" sldId="4390"/>
            <ac:spMk id="18" creationId="{3DAD86CA-8235-409B-982B-5E7A033E2392}"/>
          </ac:spMkLst>
        </pc:spChg>
        <pc:spChg chg="add del">
          <ac:chgData name="Huynh Duy" userId="5124d599235e5592" providerId="LiveId" clId="{67F471B4-DCC4-468D-86F2-E72297E68A55}" dt="2022-08-18T01:52:37.911" v="49" actId="26606"/>
          <ac:spMkLst>
            <pc:docMk/>
            <pc:sldMk cId="1873200130" sldId="4390"/>
            <ac:spMk id="19" creationId="{9F234FBA-3501-47B4-AE0C-AA4AFBC8F603}"/>
          </ac:spMkLst>
        </pc:spChg>
        <pc:spChg chg="add del">
          <ac:chgData name="Huynh Duy" userId="5124d599235e5592" providerId="LiveId" clId="{67F471B4-DCC4-468D-86F2-E72297E68A55}" dt="2022-08-18T01:52:37.911" v="49" actId="26606"/>
          <ac:spMkLst>
            <pc:docMk/>
            <pc:sldMk cId="1873200130" sldId="4390"/>
            <ac:spMk id="20" creationId="{B5EF893B-0491-416E-9D33-BADE9600792A}"/>
          </ac:spMkLst>
        </pc:spChg>
        <pc:spChg chg="add del">
          <ac:chgData name="Huynh Duy" userId="5124d599235e5592" providerId="LiveId" clId="{67F471B4-DCC4-468D-86F2-E72297E68A55}" dt="2022-08-18T01:53:02.401" v="54"/>
          <ac:spMkLst>
            <pc:docMk/>
            <pc:sldMk cId="1873200130" sldId="4390"/>
            <ac:spMk id="22" creationId="{3ECA69A1-7536-43AC-85EF-C7106179F5ED}"/>
          </ac:spMkLst>
        </pc:spChg>
        <pc:spChg chg="add del">
          <ac:chgData name="Huynh Duy" userId="5124d599235e5592" providerId="LiveId" clId="{67F471B4-DCC4-468D-86F2-E72297E68A55}" dt="2022-08-18T01:53:02.401" v="54"/>
          <ac:spMkLst>
            <pc:docMk/>
            <pc:sldMk cId="1873200130" sldId="4390"/>
            <ac:spMk id="23" creationId="{9A97C86A-04D6-40F7-AE84-31AB43E6A846}"/>
          </ac:spMkLst>
        </pc:spChg>
        <pc:spChg chg="add del">
          <ac:chgData name="Huynh Duy" userId="5124d599235e5592" providerId="LiveId" clId="{67F471B4-DCC4-468D-86F2-E72297E68A55}" dt="2022-08-18T01:53:02.401" v="54"/>
          <ac:spMkLst>
            <pc:docMk/>
            <pc:sldMk cId="1873200130" sldId="4390"/>
            <ac:spMk id="24" creationId="{FF9F2414-84E8-453E-B1F3-389FDE8192D9}"/>
          </ac:spMkLst>
        </pc:spChg>
        <pc:picChg chg="add mod modCrop">
          <ac:chgData name="Huynh Duy" userId="5124d599235e5592" providerId="LiveId" clId="{67F471B4-DCC4-468D-86F2-E72297E68A55}" dt="2022-08-18T01:53:18.019" v="58" actId="1076"/>
          <ac:picMkLst>
            <pc:docMk/>
            <pc:sldMk cId="1873200130" sldId="4390"/>
            <ac:picMk id="5" creationId="{5192A1C2-BFDF-E94F-7B40-11151BE586D6}"/>
          </ac:picMkLst>
        </pc:picChg>
        <pc:cxnChg chg="add del">
          <ac:chgData name="Huynh Duy" userId="5124d599235e5592" providerId="LiveId" clId="{67F471B4-DCC4-468D-86F2-E72297E68A55}" dt="2022-08-18T01:52:37.911" v="49" actId="26606"/>
          <ac:cxnSpMkLst>
            <pc:docMk/>
            <pc:sldMk cId="1873200130" sldId="4390"/>
            <ac:cxnSpMk id="21" creationId="{469F4FF8-F8B0-4630-BA1B-0D8B324CD5FF}"/>
          </ac:cxnSpMkLst>
        </pc:cxnChg>
      </pc:sldChg>
      <pc:sldMasterChg chg="del delSldLayout">
        <pc:chgData name="Huynh Duy" userId="5124d599235e5592" providerId="LiveId" clId="{67F471B4-DCC4-468D-86F2-E72297E68A55}" dt="2022-08-18T01:50:50.826" v="28" actId="47"/>
        <pc:sldMasterMkLst>
          <pc:docMk/>
          <pc:sldMasterMk cId="2645880663" sldId="2147483660"/>
        </pc:sldMasterMkLst>
        <pc:sldLayoutChg chg="del">
          <pc:chgData name="Huynh Duy" userId="5124d599235e5592" providerId="LiveId" clId="{67F471B4-DCC4-468D-86F2-E72297E68A55}" dt="2022-08-18T01:50:50.826" v="28" actId="47"/>
          <pc:sldLayoutMkLst>
            <pc:docMk/>
            <pc:sldMasterMk cId="2645880663" sldId="2147483660"/>
            <pc:sldLayoutMk cId="3473625481" sldId="2147483661"/>
          </pc:sldLayoutMkLst>
        </pc:sldLayoutChg>
        <pc:sldLayoutChg chg="del">
          <pc:chgData name="Huynh Duy" userId="5124d599235e5592" providerId="LiveId" clId="{67F471B4-DCC4-468D-86F2-E72297E68A55}" dt="2022-08-18T01:50:50.826" v="28" actId="47"/>
          <pc:sldLayoutMkLst>
            <pc:docMk/>
            <pc:sldMasterMk cId="2645880663" sldId="2147483660"/>
            <pc:sldLayoutMk cId="150878832" sldId="2147483662"/>
          </pc:sldLayoutMkLst>
        </pc:sldLayoutChg>
        <pc:sldLayoutChg chg="del">
          <pc:chgData name="Huynh Duy" userId="5124d599235e5592" providerId="LiveId" clId="{67F471B4-DCC4-468D-86F2-E72297E68A55}" dt="2022-08-18T01:50:50.826" v="28" actId="47"/>
          <pc:sldLayoutMkLst>
            <pc:docMk/>
            <pc:sldMasterMk cId="2645880663" sldId="2147483660"/>
            <pc:sldLayoutMk cId="750715677" sldId="2147483663"/>
          </pc:sldLayoutMkLst>
        </pc:sldLayoutChg>
        <pc:sldLayoutChg chg="del">
          <pc:chgData name="Huynh Duy" userId="5124d599235e5592" providerId="LiveId" clId="{67F471B4-DCC4-468D-86F2-E72297E68A55}" dt="2022-08-18T01:50:50.826" v="28" actId="47"/>
          <pc:sldLayoutMkLst>
            <pc:docMk/>
            <pc:sldMasterMk cId="2645880663" sldId="2147483660"/>
            <pc:sldLayoutMk cId="2701274412" sldId="2147483664"/>
          </pc:sldLayoutMkLst>
        </pc:sldLayoutChg>
        <pc:sldLayoutChg chg="del">
          <pc:chgData name="Huynh Duy" userId="5124d599235e5592" providerId="LiveId" clId="{67F471B4-DCC4-468D-86F2-E72297E68A55}" dt="2022-08-18T01:50:50.826" v="28" actId="47"/>
          <pc:sldLayoutMkLst>
            <pc:docMk/>
            <pc:sldMasterMk cId="2645880663" sldId="2147483660"/>
            <pc:sldLayoutMk cId="699955542" sldId="2147483665"/>
          </pc:sldLayoutMkLst>
        </pc:sldLayoutChg>
        <pc:sldLayoutChg chg="del">
          <pc:chgData name="Huynh Duy" userId="5124d599235e5592" providerId="LiveId" clId="{67F471B4-DCC4-468D-86F2-E72297E68A55}" dt="2022-08-18T01:50:50.826" v="28" actId="47"/>
          <pc:sldLayoutMkLst>
            <pc:docMk/>
            <pc:sldMasterMk cId="2645880663" sldId="2147483660"/>
            <pc:sldLayoutMk cId="2758185530" sldId="2147483666"/>
          </pc:sldLayoutMkLst>
        </pc:sldLayoutChg>
        <pc:sldLayoutChg chg="del">
          <pc:chgData name="Huynh Duy" userId="5124d599235e5592" providerId="LiveId" clId="{67F471B4-DCC4-468D-86F2-E72297E68A55}" dt="2022-08-18T01:50:50.826" v="28" actId="47"/>
          <pc:sldLayoutMkLst>
            <pc:docMk/>
            <pc:sldMasterMk cId="2645880663" sldId="2147483660"/>
            <pc:sldLayoutMk cId="55550103" sldId="2147483667"/>
          </pc:sldLayoutMkLst>
        </pc:sldLayoutChg>
        <pc:sldLayoutChg chg="del">
          <pc:chgData name="Huynh Duy" userId="5124d599235e5592" providerId="LiveId" clId="{67F471B4-DCC4-468D-86F2-E72297E68A55}" dt="2022-08-18T01:50:50.826" v="28" actId="47"/>
          <pc:sldLayoutMkLst>
            <pc:docMk/>
            <pc:sldMasterMk cId="2645880663" sldId="2147483660"/>
            <pc:sldLayoutMk cId="3120880688" sldId="2147483668"/>
          </pc:sldLayoutMkLst>
        </pc:sldLayoutChg>
        <pc:sldLayoutChg chg="del">
          <pc:chgData name="Huynh Duy" userId="5124d599235e5592" providerId="LiveId" clId="{67F471B4-DCC4-468D-86F2-E72297E68A55}" dt="2022-08-18T01:50:50.826" v="28" actId="47"/>
          <pc:sldLayoutMkLst>
            <pc:docMk/>
            <pc:sldMasterMk cId="2645880663" sldId="2147483660"/>
            <pc:sldLayoutMk cId="3112041241" sldId="2147483669"/>
          </pc:sldLayoutMkLst>
        </pc:sldLayoutChg>
        <pc:sldLayoutChg chg="del">
          <pc:chgData name="Huynh Duy" userId="5124d599235e5592" providerId="LiveId" clId="{67F471B4-DCC4-468D-86F2-E72297E68A55}" dt="2022-08-18T01:50:50.826" v="28" actId="47"/>
          <pc:sldLayoutMkLst>
            <pc:docMk/>
            <pc:sldMasterMk cId="2645880663" sldId="2147483660"/>
            <pc:sldLayoutMk cId="1129577106" sldId="2147483670"/>
          </pc:sldLayoutMkLst>
        </pc:sldLayoutChg>
        <pc:sldLayoutChg chg="del">
          <pc:chgData name="Huynh Duy" userId="5124d599235e5592" providerId="LiveId" clId="{67F471B4-DCC4-468D-86F2-E72297E68A55}" dt="2022-08-18T01:50:50.826" v="28" actId="47"/>
          <pc:sldLayoutMkLst>
            <pc:docMk/>
            <pc:sldMasterMk cId="2645880663" sldId="2147483660"/>
            <pc:sldLayoutMk cId="3561884977" sldId="2147483671"/>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slide" Target="../slides/slide6.xml"/><Relationship Id="rId1"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678480-168D-40B1-97F3-BF80E38BC1F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B8314E5-E846-4A22-B542-26EAEC6F3DF5}">
      <dgm:prSet phldrT="[Text]"/>
      <dgm:spPr>
        <a:solidFill>
          <a:schemeClr val="accent4">
            <a:lumMod val="40000"/>
            <a:lumOff val="60000"/>
          </a:schemeClr>
        </a:solidFill>
      </dgm:spPr>
      <dgm:t>
        <a:bodyPr/>
        <a:lstStyle/>
        <a:p>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tổ</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chức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chuỗi</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hoạt</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khép</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kín</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phong</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phú</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đa</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dirty="0">
            <a:solidFill>
              <a:schemeClr val="tx1">
                <a:lumMod val="95000"/>
                <a:lumOff val="5000"/>
              </a:schemeClr>
            </a:solidFill>
          </a:endParaRPr>
        </a:p>
      </dgm:t>
    </dgm:pt>
    <dgm:pt modelId="{9B0DA2B6-3438-44BF-9A42-E2B0905C47EE}" type="parTrans" cxnId="{E79E1A95-1B65-4AD1-B23F-F19B02006480}">
      <dgm:prSet/>
      <dgm:spPr/>
      <dgm:t>
        <a:bodyPr/>
        <a:lstStyle/>
        <a:p>
          <a:endParaRPr lang="en-US"/>
        </a:p>
      </dgm:t>
    </dgm:pt>
    <dgm:pt modelId="{E562F6FB-68E7-4708-8CFB-0271FAF9D80F}" type="sibTrans" cxnId="{E79E1A95-1B65-4AD1-B23F-F19B02006480}">
      <dgm:prSet/>
      <dgm:spPr/>
      <dgm:t>
        <a:bodyPr/>
        <a:lstStyle/>
        <a:p>
          <a:endParaRPr lang="en-US"/>
        </a:p>
      </dgm:t>
    </dgm:pt>
    <dgm:pt modelId="{F1DCBCF2-D4A1-4D5A-8434-07D9EE48C825}">
      <dgm:prSet phldrT="[Text]"/>
      <dgm:spPr>
        <a:solidFill>
          <a:schemeClr val="accent2">
            <a:lumMod val="20000"/>
            <a:lumOff val="80000"/>
          </a:schemeClr>
        </a:solidFill>
      </dgm:spPr>
      <dgm:t>
        <a:bodyPr/>
        <a:lstStyle/>
        <a:p>
          <a:r>
            <a:rPr lang="en-US" dirty="0" err="1">
              <a:latin typeface="Times New Roman" panose="02020603050405020304" pitchFamily="18" charset="0"/>
              <a:cs typeface="Times New Roman" panose="02020603050405020304" pitchFamily="18" charset="0"/>
              <a:hlinkClick xmlns:r="http://schemas.openxmlformats.org/officeDocument/2006/relationships" r:id="rId1" action="ppaction://hlinksldjump"/>
            </a:rPr>
            <a:t>Hoạt</a:t>
          </a:r>
          <a:r>
            <a:rPr lang="en-US" dirty="0">
              <a:latin typeface="Times New Roman" panose="02020603050405020304" pitchFamily="18" charset="0"/>
              <a:cs typeface="Times New Roman" panose="02020603050405020304" pitchFamily="18" charset="0"/>
              <a:hlinkClick xmlns:r="http://schemas.openxmlformats.org/officeDocument/2006/relationships" r:id="rId1" action="ppaction://hlinksldjump"/>
            </a:rPr>
            <a:t> </a:t>
          </a:r>
          <a:r>
            <a:rPr lang="en-US" dirty="0" err="1">
              <a:latin typeface="Times New Roman" panose="02020603050405020304" pitchFamily="18" charset="0"/>
              <a:cs typeface="Times New Roman" panose="02020603050405020304" pitchFamily="18" charset="0"/>
              <a:hlinkClick xmlns:r="http://schemas.openxmlformats.org/officeDocument/2006/relationships" r:id="rId1" action="ppaction://hlinksldjump"/>
            </a:rPr>
            <a:t>động</a:t>
          </a:r>
          <a:r>
            <a:rPr lang="en-US" dirty="0">
              <a:latin typeface="Times New Roman" panose="02020603050405020304" pitchFamily="18" charset="0"/>
              <a:cs typeface="Times New Roman" panose="02020603050405020304" pitchFamily="18" charset="0"/>
              <a:hlinkClick xmlns:r="http://schemas.openxmlformats.org/officeDocument/2006/relationships" r:id="rId1" action="ppaction://hlinksldjump"/>
            </a:rPr>
            <a:t> </a:t>
          </a:r>
          <a:r>
            <a:rPr lang="en-US" dirty="0" err="1">
              <a:latin typeface="Times New Roman" panose="02020603050405020304" pitchFamily="18" charset="0"/>
              <a:cs typeface="Times New Roman" panose="02020603050405020304" pitchFamily="18" charset="0"/>
              <a:hlinkClick xmlns:r="http://schemas.openxmlformats.org/officeDocument/2006/relationships" r:id="rId1" action="ppaction://hlinksldjump"/>
            </a:rPr>
            <a:t>khởi</a:t>
          </a:r>
          <a:r>
            <a:rPr lang="en-US" dirty="0">
              <a:latin typeface="Times New Roman" panose="02020603050405020304" pitchFamily="18" charset="0"/>
              <a:cs typeface="Times New Roman" panose="02020603050405020304" pitchFamily="18" charset="0"/>
              <a:hlinkClick xmlns:r="http://schemas.openxmlformats.org/officeDocument/2006/relationships" r:id="rId1" action="ppaction://hlinksldjump"/>
            </a:rPr>
            <a:t> </a:t>
          </a:r>
          <a:r>
            <a:rPr lang="en-US" dirty="0" err="1">
              <a:latin typeface="Times New Roman" panose="02020603050405020304" pitchFamily="18" charset="0"/>
              <a:cs typeface="Times New Roman" panose="02020603050405020304" pitchFamily="18" charset="0"/>
              <a:hlinkClick xmlns:r="http://schemas.openxmlformats.org/officeDocument/2006/relationships" r:id="rId1" action="ppaction://hlinksldjump"/>
            </a:rPr>
            <a:t>động</a:t>
          </a:r>
          <a:r>
            <a:rPr lang="en-US" dirty="0">
              <a:latin typeface="Times New Roman" panose="02020603050405020304" pitchFamily="18" charset="0"/>
              <a:cs typeface="Times New Roman" panose="02020603050405020304" pitchFamily="18" charset="0"/>
              <a:hlinkClick xmlns:r="http://schemas.openxmlformats.org/officeDocument/2006/relationships" r:id="rId1" action="ppaction://hlinksldjump"/>
            </a:rPr>
            <a:t>.</a:t>
          </a:r>
          <a:endParaRPr lang="en-US" dirty="0"/>
        </a:p>
      </dgm:t>
    </dgm:pt>
    <dgm:pt modelId="{8370B46C-C3E6-4026-9933-F2E538BA37B6}" type="parTrans" cxnId="{05CD7B18-F856-4E1B-8818-01C233530E4E}">
      <dgm:prSet/>
      <dgm:spPr/>
      <dgm:t>
        <a:bodyPr/>
        <a:lstStyle/>
        <a:p>
          <a:endParaRPr lang="en-US"/>
        </a:p>
      </dgm:t>
    </dgm:pt>
    <dgm:pt modelId="{8F19AD5E-899D-4D17-BCF2-1BA2041FF93A}" type="sibTrans" cxnId="{05CD7B18-F856-4E1B-8818-01C233530E4E}">
      <dgm:prSet/>
      <dgm:spPr/>
      <dgm:t>
        <a:bodyPr/>
        <a:lstStyle/>
        <a:p>
          <a:endParaRPr lang="en-US"/>
        </a:p>
      </dgm:t>
    </dgm:pt>
    <dgm:pt modelId="{B98128A8-146B-41AD-8384-5EA1FD2E1C33}">
      <dgm:prSet phldrT="[Text]"/>
      <dgm:spPr>
        <a:solidFill>
          <a:schemeClr val="accent3">
            <a:lumMod val="20000"/>
            <a:lumOff val="80000"/>
          </a:schemeClr>
        </a:solidFill>
      </dgm:spPr>
      <dgm:t>
        <a:bodyPr/>
        <a:lstStyle/>
        <a:p>
          <a:r>
            <a:rPr lang="en-US" dirty="0" err="1">
              <a:latin typeface="Times New Roman" panose="02020603050405020304" pitchFamily="18" charset="0"/>
              <a:cs typeface="Times New Roman" panose="02020603050405020304" pitchFamily="18" charset="0"/>
              <a:hlinkClick xmlns:r="http://schemas.openxmlformats.org/officeDocument/2006/relationships" r:id="rId2" action="ppaction://hlinksldjump"/>
            </a:rPr>
            <a:t>Hoạt</a:t>
          </a:r>
          <a:r>
            <a:rPr lang="en-US" dirty="0">
              <a:latin typeface="Times New Roman" panose="02020603050405020304" pitchFamily="18" charset="0"/>
              <a:cs typeface="Times New Roman" panose="02020603050405020304" pitchFamily="18" charset="0"/>
              <a:hlinkClick xmlns:r="http://schemas.openxmlformats.org/officeDocument/2006/relationships" r:id="rId2" action="ppaction://hlinksldjump"/>
            </a:rPr>
            <a:t> </a:t>
          </a:r>
          <a:r>
            <a:rPr lang="en-US" dirty="0" err="1">
              <a:latin typeface="Times New Roman" panose="02020603050405020304" pitchFamily="18" charset="0"/>
              <a:cs typeface="Times New Roman" panose="02020603050405020304" pitchFamily="18" charset="0"/>
              <a:hlinkClick xmlns:r="http://schemas.openxmlformats.org/officeDocument/2006/relationships" r:id="rId2" action="ppaction://hlinksldjump"/>
            </a:rPr>
            <a:t>động</a:t>
          </a:r>
          <a:r>
            <a:rPr lang="en-US" dirty="0">
              <a:latin typeface="Times New Roman" panose="02020603050405020304" pitchFamily="18" charset="0"/>
              <a:cs typeface="Times New Roman" panose="02020603050405020304" pitchFamily="18" charset="0"/>
              <a:hlinkClick xmlns:r="http://schemas.openxmlformats.org/officeDocument/2006/relationships" r:id="rId2" action="ppaction://hlinksldjump"/>
            </a:rPr>
            <a:t> </a:t>
          </a:r>
          <a:r>
            <a:rPr lang="en-US" dirty="0" err="1">
              <a:latin typeface="Times New Roman" panose="02020603050405020304" pitchFamily="18" charset="0"/>
              <a:cs typeface="Times New Roman" panose="02020603050405020304" pitchFamily="18" charset="0"/>
              <a:hlinkClick xmlns:r="http://schemas.openxmlformats.org/officeDocument/2006/relationships" r:id="rId2" action="ppaction://hlinksldjump"/>
            </a:rPr>
            <a:t>khám</a:t>
          </a:r>
          <a:r>
            <a:rPr lang="en-US" dirty="0">
              <a:latin typeface="Times New Roman" panose="02020603050405020304" pitchFamily="18" charset="0"/>
              <a:cs typeface="Times New Roman" panose="02020603050405020304" pitchFamily="18" charset="0"/>
              <a:hlinkClick xmlns:r="http://schemas.openxmlformats.org/officeDocument/2006/relationships" r:id="rId2" action="ppaction://hlinksldjump"/>
            </a:rPr>
            <a:t> </a:t>
          </a:r>
          <a:r>
            <a:rPr lang="en-US" dirty="0" err="1">
              <a:latin typeface="Times New Roman" panose="02020603050405020304" pitchFamily="18" charset="0"/>
              <a:cs typeface="Times New Roman" panose="02020603050405020304" pitchFamily="18" charset="0"/>
              <a:hlinkClick xmlns:r="http://schemas.openxmlformats.org/officeDocument/2006/relationships" r:id="rId2" action="ppaction://hlinksldjump"/>
            </a:rPr>
            <a:t>phá</a:t>
          </a:r>
          <a:r>
            <a:rPr lang="en-US" dirty="0">
              <a:latin typeface="Times New Roman" panose="02020603050405020304" pitchFamily="18" charset="0"/>
              <a:cs typeface="Times New Roman" panose="02020603050405020304" pitchFamily="18" charset="0"/>
              <a:hlinkClick xmlns:r="http://schemas.openxmlformats.org/officeDocument/2006/relationships" r:id="rId2" action="ppaction://hlinksldjump"/>
            </a:rPr>
            <a:t> </a:t>
          </a:r>
          <a:r>
            <a:rPr lang="en-US" dirty="0" err="1">
              <a:latin typeface="Times New Roman" panose="02020603050405020304" pitchFamily="18" charset="0"/>
              <a:cs typeface="Times New Roman" panose="02020603050405020304" pitchFamily="18" charset="0"/>
              <a:hlinkClick xmlns:r="http://schemas.openxmlformats.org/officeDocument/2006/relationships" r:id="rId2" action="ppaction://hlinksldjump"/>
            </a:rPr>
            <a:t>và</a:t>
          </a:r>
          <a:r>
            <a:rPr lang="en-US" dirty="0">
              <a:latin typeface="Times New Roman" panose="02020603050405020304" pitchFamily="18" charset="0"/>
              <a:cs typeface="Times New Roman" panose="02020603050405020304" pitchFamily="18" charset="0"/>
              <a:hlinkClick xmlns:r="http://schemas.openxmlformats.org/officeDocument/2006/relationships" r:id="rId2" action="ppaction://hlinksldjump"/>
            </a:rPr>
            <a:t> </a:t>
          </a:r>
          <a:r>
            <a:rPr lang="en-US" dirty="0" err="1">
              <a:latin typeface="Times New Roman" panose="02020603050405020304" pitchFamily="18" charset="0"/>
              <a:cs typeface="Times New Roman" panose="02020603050405020304" pitchFamily="18" charset="0"/>
              <a:hlinkClick xmlns:r="http://schemas.openxmlformats.org/officeDocument/2006/relationships" r:id="rId2" action="ppaction://hlinksldjump"/>
            </a:rPr>
            <a:t>luyện</a:t>
          </a:r>
          <a:r>
            <a:rPr lang="en-US" dirty="0">
              <a:latin typeface="Times New Roman" panose="02020603050405020304" pitchFamily="18" charset="0"/>
              <a:cs typeface="Times New Roman" panose="02020603050405020304" pitchFamily="18" charset="0"/>
              <a:hlinkClick xmlns:r="http://schemas.openxmlformats.org/officeDocument/2006/relationships" r:id="rId2" action="ppaction://hlinksldjump"/>
            </a:rPr>
            <a:t> </a:t>
          </a:r>
          <a:r>
            <a:rPr lang="en-US" dirty="0" err="1">
              <a:latin typeface="Times New Roman" panose="02020603050405020304" pitchFamily="18" charset="0"/>
              <a:cs typeface="Times New Roman" panose="02020603050405020304" pitchFamily="18" charset="0"/>
              <a:hlinkClick xmlns:r="http://schemas.openxmlformats.org/officeDocument/2006/relationships" r:id="rId2" action="ppaction://hlinksldjump"/>
            </a:rPr>
            <a:t>tập</a:t>
          </a:r>
          <a:endParaRPr lang="en-US" dirty="0"/>
        </a:p>
      </dgm:t>
    </dgm:pt>
    <dgm:pt modelId="{57BDA562-1E80-45C4-BED0-DFD1A2B11770}" type="parTrans" cxnId="{5EC87243-F291-41A8-8AEE-F6719C7EAAB9}">
      <dgm:prSet/>
      <dgm:spPr/>
      <dgm:t>
        <a:bodyPr/>
        <a:lstStyle/>
        <a:p>
          <a:endParaRPr lang="en-US"/>
        </a:p>
      </dgm:t>
    </dgm:pt>
    <dgm:pt modelId="{18DE886C-DD4B-4166-9B86-387E47B8762E}" type="sibTrans" cxnId="{5EC87243-F291-41A8-8AEE-F6719C7EAAB9}">
      <dgm:prSet/>
      <dgm:spPr/>
      <dgm:t>
        <a:bodyPr/>
        <a:lstStyle/>
        <a:p>
          <a:endParaRPr lang="en-US"/>
        </a:p>
      </dgm:t>
    </dgm:pt>
    <dgm:pt modelId="{28D48210-8618-4F4B-A165-269BBE275D4E}">
      <dgm:prSet phldrT="[Text]"/>
      <dgm:spPr>
        <a:solidFill>
          <a:schemeClr val="accent5">
            <a:lumMod val="20000"/>
            <a:lumOff val="80000"/>
          </a:schemeClr>
        </a:solidFill>
      </dgm:spPr>
      <dgm:t>
        <a:bodyPr/>
        <a:lstStyle/>
        <a:p>
          <a:r>
            <a:rPr lang="en-US" dirty="0" err="1">
              <a:latin typeface="Times New Roman" panose="02020603050405020304" pitchFamily="18" charset="0"/>
              <a:cs typeface="Times New Roman" panose="02020603050405020304" pitchFamily="18" charset="0"/>
              <a:hlinkClick xmlns:r="http://schemas.openxmlformats.org/officeDocument/2006/relationships" r:id="rId3" action="ppaction://hlinksldjump"/>
            </a:rPr>
            <a:t>Hoạt</a:t>
          </a:r>
          <a:r>
            <a:rPr lang="en-US" dirty="0">
              <a:latin typeface="Times New Roman" panose="02020603050405020304" pitchFamily="18" charset="0"/>
              <a:cs typeface="Times New Roman" panose="02020603050405020304" pitchFamily="18" charset="0"/>
              <a:hlinkClick xmlns:r="http://schemas.openxmlformats.org/officeDocument/2006/relationships" r:id="rId3" action="ppaction://hlinksldjump"/>
            </a:rPr>
            <a:t> </a:t>
          </a:r>
          <a:r>
            <a:rPr lang="en-US" dirty="0" err="1">
              <a:latin typeface="Times New Roman" panose="02020603050405020304" pitchFamily="18" charset="0"/>
              <a:cs typeface="Times New Roman" panose="02020603050405020304" pitchFamily="18" charset="0"/>
              <a:hlinkClick xmlns:r="http://schemas.openxmlformats.org/officeDocument/2006/relationships" r:id="rId3" action="ppaction://hlinksldjump"/>
            </a:rPr>
            <a:t>động</a:t>
          </a:r>
          <a:r>
            <a:rPr lang="en-US" dirty="0">
              <a:latin typeface="Times New Roman" panose="02020603050405020304" pitchFamily="18" charset="0"/>
              <a:cs typeface="Times New Roman" panose="02020603050405020304" pitchFamily="18" charset="0"/>
              <a:hlinkClick xmlns:r="http://schemas.openxmlformats.org/officeDocument/2006/relationships" r:id="rId3" action="ppaction://hlinksldjump"/>
            </a:rPr>
            <a:t> </a:t>
          </a:r>
          <a:r>
            <a:rPr lang="en-US" dirty="0" err="1">
              <a:latin typeface="Times New Roman" panose="02020603050405020304" pitchFamily="18" charset="0"/>
              <a:cs typeface="Times New Roman" panose="02020603050405020304" pitchFamily="18" charset="0"/>
              <a:hlinkClick xmlns:r="http://schemas.openxmlformats.org/officeDocument/2006/relationships" r:id="rId3" action="ppaction://hlinksldjump"/>
            </a:rPr>
            <a:t>vận</a:t>
          </a:r>
          <a:r>
            <a:rPr lang="en-US" dirty="0">
              <a:latin typeface="Times New Roman" panose="02020603050405020304" pitchFamily="18" charset="0"/>
              <a:cs typeface="Times New Roman" panose="02020603050405020304" pitchFamily="18" charset="0"/>
              <a:hlinkClick xmlns:r="http://schemas.openxmlformats.org/officeDocument/2006/relationships" r:id="rId3" action="ppaction://hlinksldjump"/>
            </a:rPr>
            <a:t> </a:t>
          </a:r>
          <a:r>
            <a:rPr lang="en-US" dirty="0" err="1">
              <a:latin typeface="Times New Roman" panose="02020603050405020304" pitchFamily="18" charset="0"/>
              <a:cs typeface="Times New Roman" panose="02020603050405020304" pitchFamily="18" charset="0"/>
              <a:hlinkClick xmlns:r="http://schemas.openxmlformats.org/officeDocument/2006/relationships" r:id="rId3" action="ppaction://hlinksldjump"/>
            </a:rPr>
            <a:t>dụng</a:t>
          </a:r>
          <a:endParaRPr lang="en-US" dirty="0"/>
        </a:p>
      </dgm:t>
    </dgm:pt>
    <dgm:pt modelId="{7EEDDA27-2C5F-4303-84F0-E4833A4E7240}" type="parTrans" cxnId="{971CC6BF-D9D3-412F-82C3-B0E245414425}">
      <dgm:prSet/>
      <dgm:spPr/>
      <dgm:t>
        <a:bodyPr/>
        <a:lstStyle/>
        <a:p>
          <a:endParaRPr lang="en-US"/>
        </a:p>
      </dgm:t>
    </dgm:pt>
    <dgm:pt modelId="{8BD85FEF-76F7-455A-8D69-707C59B5B2C1}" type="sibTrans" cxnId="{971CC6BF-D9D3-412F-82C3-B0E245414425}">
      <dgm:prSet/>
      <dgm:spPr/>
      <dgm:t>
        <a:bodyPr/>
        <a:lstStyle/>
        <a:p>
          <a:endParaRPr lang="en-US"/>
        </a:p>
      </dgm:t>
    </dgm:pt>
    <dgm:pt modelId="{4C0E9173-094D-4C9A-B4F0-AFEA71324449}" type="pres">
      <dgm:prSet presAssocID="{85678480-168D-40B1-97F3-BF80E38BC1F5}" presName="hierChild1" presStyleCnt="0">
        <dgm:presLayoutVars>
          <dgm:orgChart val="1"/>
          <dgm:chPref val="1"/>
          <dgm:dir/>
          <dgm:animOne val="branch"/>
          <dgm:animLvl val="lvl"/>
          <dgm:resizeHandles/>
        </dgm:presLayoutVars>
      </dgm:prSet>
      <dgm:spPr/>
    </dgm:pt>
    <dgm:pt modelId="{82769FB7-A773-4A63-A2D1-D716DF70C066}" type="pres">
      <dgm:prSet presAssocID="{3B8314E5-E846-4A22-B542-26EAEC6F3DF5}" presName="hierRoot1" presStyleCnt="0">
        <dgm:presLayoutVars>
          <dgm:hierBranch val="init"/>
        </dgm:presLayoutVars>
      </dgm:prSet>
      <dgm:spPr/>
    </dgm:pt>
    <dgm:pt modelId="{5A844F31-5129-423A-AFA9-37168EC47C33}" type="pres">
      <dgm:prSet presAssocID="{3B8314E5-E846-4A22-B542-26EAEC6F3DF5}" presName="rootComposite1" presStyleCnt="0"/>
      <dgm:spPr/>
    </dgm:pt>
    <dgm:pt modelId="{4181E7E0-72F1-420A-95EB-99C320B5B9C9}" type="pres">
      <dgm:prSet presAssocID="{3B8314E5-E846-4A22-B542-26EAEC6F3DF5}" presName="rootText1" presStyleLbl="node0" presStyleIdx="0" presStyleCnt="1" custScaleX="342403" custScaleY="133102" custLinFactNeighborY="-2484">
        <dgm:presLayoutVars>
          <dgm:chPref val="3"/>
        </dgm:presLayoutVars>
      </dgm:prSet>
      <dgm:spPr/>
    </dgm:pt>
    <dgm:pt modelId="{84C2A3D6-B83B-44DC-868E-11435135C06E}" type="pres">
      <dgm:prSet presAssocID="{3B8314E5-E846-4A22-B542-26EAEC6F3DF5}" presName="rootConnector1" presStyleLbl="node1" presStyleIdx="0" presStyleCnt="0"/>
      <dgm:spPr/>
    </dgm:pt>
    <dgm:pt modelId="{D624BC2A-3AA1-4203-96FA-ECDDCA0324AC}" type="pres">
      <dgm:prSet presAssocID="{3B8314E5-E846-4A22-B542-26EAEC6F3DF5}" presName="hierChild2" presStyleCnt="0"/>
      <dgm:spPr/>
    </dgm:pt>
    <dgm:pt modelId="{5D644710-463E-4CF3-9B0A-1E96C85CFC1C}" type="pres">
      <dgm:prSet presAssocID="{8370B46C-C3E6-4026-9933-F2E538BA37B6}" presName="Name37" presStyleLbl="parChTrans1D2" presStyleIdx="0" presStyleCnt="3"/>
      <dgm:spPr/>
    </dgm:pt>
    <dgm:pt modelId="{B1425130-E249-45DD-9C07-CBD42846A931}" type="pres">
      <dgm:prSet presAssocID="{F1DCBCF2-D4A1-4D5A-8434-07D9EE48C825}" presName="hierRoot2" presStyleCnt="0">
        <dgm:presLayoutVars>
          <dgm:hierBranch val="init"/>
        </dgm:presLayoutVars>
      </dgm:prSet>
      <dgm:spPr/>
    </dgm:pt>
    <dgm:pt modelId="{8951208F-26DF-4A9F-B3D4-A08BC5C02C82}" type="pres">
      <dgm:prSet presAssocID="{F1DCBCF2-D4A1-4D5A-8434-07D9EE48C825}" presName="rootComposite" presStyleCnt="0"/>
      <dgm:spPr/>
    </dgm:pt>
    <dgm:pt modelId="{AAB1E422-6C2B-4FED-B8C1-C2EEE486450D}" type="pres">
      <dgm:prSet presAssocID="{F1DCBCF2-D4A1-4D5A-8434-07D9EE48C825}" presName="rootText" presStyleLbl="node2" presStyleIdx="0" presStyleCnt="3">
        <dgm:presLayoutVars>
          <dgm:chPref val="3"/>
        </dgm:presLayoutVars>
      </dgm:prSet>
      <dgm:spPr/>
    </dgm:pt>
    <dgm:pt modelId="{0D78396C-C9F6-4505-8644-365B64BF207D}" type="pres">
      <dgm:prSet presAssocID="{F1DCBCF2-D4A1-4D5A-8434-07D9EE48C825}" presName="rootConnector" presStyleLbl="node2" presStyleIdx="0" presStyleCnt="3"/>
      <dgm:spPr/>
    </dgm:pt>
    <dgm:pt modelId="{E18B7830-736D-476C-94A7-8E079ED84F18}" type="pres">
      <dgm:prSet presAssocID="{F1DCBCF2-D4A1-4D5A-8434-07D9EE48C825}" presName="hierChild4" presStyleCnt="0"/>
      <dgm:spPr/>
    </dgm:pt>
    <dgm:pt modelId="{7695A4DE-0224-43E2-8E9E-8F759AE23068}" type="pres">
      <dgm:prSet presAssocID="{F1DCBCF2-D4A1-4D5A-8434-07D9EE48C825}" presName="hierChild5" presStyleCnt="0"/>
      <dgm:spPr/>
    </dgm:pt>
    <dgm:pt modelId="{29BF8569-5C2A-4952-A804-E5F6C3787E15}" type="pres">
      <dgm:prSet presAssocID="{57BDA562-1E80-45C4-BED0-DFD1A2B11770}" presName="Name37" presStyleLbl="parChTrans1D2" presStyleIdx="1" presStyleCnt="3"/>
      <dgm:spPr/>
    </dgm:pt>
    <dgm:pt modelId="{931FFC8E-1814-498B-BA49-AB7FB9738D77}" type="pres">
      <dgm:prSet presAssocID="{B98128A8-146B-41AD-8384-5EA1FD2E1C33}" presName="hierRoot2" presStyleCnt="0">
        <dgm:presLayoutVars>
          <dgm:hierBranch val="init"/>
        </dgm:presLayoutVars>
      </dgm:prSet>
      <dgm:spPr/>
    </dgm:pt>
    <dgm:pt modelId="{DE13831F-2381-404C-A446-1BBEBB663D04}" type="pres">
      <dgm:prSet presAssocID="{B98128A8-146B-41AD-8384-5EA1FD2E1C33}" presName="rootComposite" presStyleCnt="0"/>
      <dgm:spPr/>
    </dgm:pt>
    <dgm:pt modelId="{68802A51-5497-462C-AFF0-A272FD22FCCE}" type="pres">
      <dgm:prSet presAssocID="{B98128A8-146B-41AD-8384-5EA1FD2E1C33}" presName="rootText" presStyleLbl="node2" presStyleIdx="1" presStyleCnt="3">
        <dgm:presLayoutVars>
          <dgm:chPref val="3"/>
        </dgm:presLayoutVars>
      </dgm:prSet>
      <dgm:spPr/>
    </dgm:pt>
    <dgm:pt modelId="{D321FB32-B83E-4F51-AA4D-C49799076828}" type="pres">
      <dgm:prSet presAssocID="{B98128A8-146B-41AD-8384-5EA1FD2E1C33}" presName="rootConnector" presStyleLbl="node2" presStyleIdx="1" presStyleCnt="3"/>
      <dgm:spPr/>
    </dgm:pt>
    <dgm:pt modelId="{FD04DFAB-85A9-47D1-A1B1-CE8AA4462D73}" type="pres">
      <dgm:prSet presAssocID="{B98128A8-146B-41AD-8384-5EA1FD2E1C33}" presName="hierChild4" presStyleCnt="0"/>
      <dgm:spPr/>
    </dgm:pt>
    <dgm:pt modelId="{47453E67-D44D-4F26-A5B6-2E1EDB09E585}" type="pres">
      <dgm:prSet presAssocID="{B98128A8-146B-41AD-8384-5EA1FD2E1C33}" presName="hierChild5" presStyleCnt="0"/>
      <dgm:spPr/>
    </dgm:pt>
    <dgm:pt modelId="{A0CDF183-8B35-4941-BC7F-46C223C230C5}" type="pres">
      <dgm:prSet presAssocID="{7EEDDA27-2C5F-4303-84F0-E4833A4E7240}" presName="Name37" presStyleLbl="parChTrans1D2" presStyleIdx="2" presStyleCnt="3"/>
      <dgm:spPr/>
    </dgm:pt>
    <dgm:pt modelId="{CAD5436D-AFAA-4EC5-B4FC-D7D9C79C5DE7}" type="pres">
      <dgm:prSet presAssocID="{28D48210-8618-4F4B-A165-269BBE275D4E}" presName="hierRoot2" presStyleCnt="0">
        <dgm:presLayoutVars>
          <dgm:hierBranch val="init"/>
        </dgm:presLayoutVars>
      </dgm:prSet>
      <dgm:spPr/>
    </dgm:pt>
    <dgm:pt modelId="{F7608F98-01E2-48D6-8662-A6232259D953}" type="pres">
      <dgm:prSet presAssocID="{28D48210-8618-4F4B-A165-269BBE275D4E}" presName="rootComposite" presStyleCnt="0"/>
      <dgm:spPr/>
    </dgm:pt>
    <dgm:pt modelId="{455F5891-9D9C-4303-A518-70966550989F}" type="pres">
      <dgm:prSet presAssocID="{28D48210-8618-4F4B-A165-269BBE275D4E}" presName="rootText" presStyleLbl="node2" presStyleIdx="2" presStyleCnt="3">
        <dgm:presLayoutVars>
          <dgm:chPref val="3"/>
        </dgm:presLayoutVars>
      </dgm:prSet>
      <dgm:spPr/>
    </dgm:pt>
    <dgm:pt modelId="{2920D257-D81C-4E20-BE8E-62BA7B749F83}" type="pres">
      <dgm:prSet presAssocID="{28D48210-8618-4F4B-A165-269BBE275D4E}" presName="rootConnector" presStyleLbl="node2" presStyleIdx="2" presStyleCnt="3"/>
      <dgm:spPr/>
    </dgm:pt>
    <dgm:pt modelId="{1D061224-7D09-4C4B-9247-CFA454C3AFF5}" type="pres">
      <dgm:prSet presAssocID="{28D48210-8618-4F4B-A165-269BBE275D4E}" presName="hierChild4" presStyleCnt="0"/>
      <dgm:spPr/>
    </dgm:pt>
    <dgm:pt modelId="{1A398A57-E141-4C5F-974A-0AA78E7DE399}" type="pres">
      <dgm:prSet presAssocID="{28D48210-8618-4F4B-A165-269BBE275D4E}" presName="hierChild5" presStyleCnt="0"/>
      <dgm:spPr/>
    </dgm:pt>
    <dgm:pt modelId="{0E6AE865-00CC-44E4-BA8C-EF0F5688E3C4}" type="pres">
      <dgm:prSet presAssocID="{3B8314E5-E846-4A22-B542-26EAEC6F3DF5}" presName="hierChild3" presStyleCnt="0"/>
      <dgm:spPr/>
    </dgm:pt>
  </dgm:ptLst>
  <dgm:cxnLst>
    <dgm:cxn modelId="{77DA4E01-2662-4987-8C98-F916E9875D23}" type="presOf" srcId="{57BDA562-1E80-45C4-BED0-DFD1A2B11770}" destId="{29BF8569-5C2A-4952-A804-E5F6C3787E15}" srcOrd="0" destOrd="0" presId="urn:microsoft.com/office/officeart/2005/8/layout/orgChart1"/>
    <dgm:cxn modelId="{021CC40B-FAAD-4057-A231-7E12F8B30B5C}" type="presOf" srcId="{B98128A8-146B-41AD-8384-5EA1FD2E1C33}" destId="{68802A51-5497-462C-AFF0-A272FD22FCCE}" srcOrd="0" destOrd="0" presId="urn:microsoft.com/office/officeart/2005/8/layout/orgChart1"/>
    <dgm:cxn modelId="{05CD7B18-F856-4E1B-8818-01C233530E4E}" srcId="{3B8314E5-E846-4A22-B542-26EAEC6F3DF5}" destId="{F1DCBCF2-D4A1-4D5A-8434-07D9EE48C825}" srcOrd="0" destOrd="0" parTransId="{8370B46C-C3E6-4026-9933-F2E538BA37B6}" sibTransId="{8F19AD5E-899D-4D17-BCF2-1BA2041FF93A}"/>
    <dgm:cxn modelId="{627B7E3F-2859-42F0-BDE1-78E30BCFEF9C}" type="presOf" srcId="{7EEDDA27-2C5F-4303-84F0-E4833A4E7240}" destId="{A0CDF183-8B35-4941-BC7F-46C223C230C5}" srcOrd="0" destOrd="0" presId="urn:microsoft.com/office/officeart/2005/8/layout/orgChart1"/>
    <dgm:cxn modelId="{5EC87243-F291-41A8-8AEE-F6719C7EAAB9}" srcId="{3B8314E5-E846-4A22-B542-26EAEC6F3DF5}" destId="{B98128A8-146B-41AD-8384-5EA1FD2E1C33}" srcOrd="1" destOrd="0" parTransId="{57BDA562-1E80-45C4-BED0-DFD1A2B11770}" sibTransId="{18DE886C-DD4B-4166-9B86-387E47B8762E}"/>
    <dgm:cxn modelId="{BF9D4044-5EF5-4F75-83BA-53567D90B556}" type="presOf" srcId="{F1DCBCF2-D4A1-4D5A-8434-07D9EE48C825}" destId="{0D78396C-C9F6-4505-8644-365B64BF207D}" srcOrd="1" destOrd="0" presId="urn:microsoft.com/office/officeart/2005/8/layout/orgChart1"/>
    <dgm:cxn modelId="{FC791252-D805-4502-AB8A-B031A2A6365D}" type="presOf" srcId="{B98128A8-146B-41AD-8384-5EA1FD2E1C33}" destId="{D321FB32-B83E-4F51-AA4D-C49799076828}" srcOrd="1" destOrd="0" presId="urn:microsoft.com/office/officeart/2005/8/layout/orgChart1"/>
    <dgm:cxn modelId="{697C9176-D2F7-42E5-9CA3-2109ADEE691D}" type="presOf" srcId="{28D48210-8618-4F4B-A165-269BBE275D4E}" destId="{455F5891-9D9C-4303-A518-70966550989F}" srcOrd="0" destOrd="0" presId="urn:microsoft.com/office/officeart/2005/8/layout/orgChart1"/>
    <dgm:cxn modelId="{883A828E-89A8-48F3-B1F5-2E41D51F3DF4}" type="presOf" srcId="{85678480-168D-40B1-97F3-BF80E38BC1F5}" destId="{4C0E9173-094D-4C9A-B4F0-AFEA71324449}" srcOrd="0" destOrd="0" presId="urn:microsoft.com/office/officeart/2005/8/layout/orgChart1"/>
    <dgm:cxn modelId="{BF3C3D8F-BE90-4544-8ADD-DEEECFE769DD}" type="presOf" srcId="{3B8314E5-E846-4A22-B542-26EAEC6F3DF5}" destId="{84C2A3D6-B83B-44DC-868E-11435135C06E}" srcOrd="1" destOrd="0" presId="urn:microsoft.com/office/officeart/2005/8/layout/orgChart1"/>
    <dgm:cxn modelId="{E79E1A95-1B65-4AD1-B23F-F19B02006480}" srcId="{85678480-168D-40B1-97F3-BF80E38BC1F5}" destId="{3B8314E5-E846-4A22-B542-26EAEC6F3DF5}" srcOrd="0" destOrd="0" parTransId="{9B0DA2B6-3438-44BF-9A42-E2B0905C47EE}" sibTransId="{E562F6FB-68E7-4708-8CFB-0271FAF9D80F}"/>
    <dgm:cxn modelId="{971CC6BF-D9D3-412F-82C3-B0E245414425}" srcId="{3B8314E5-E846-4A22-B542-26EAEC6F3DF5}" destId="{28D48210-8618-4F4B-A165-269BBE275D4E}" srcOrd="2" destOrd="0" parTransId="{7EEDDA27-2C5F-4303-84F0-E4833A4E7240}" sibTransId="{8BD85FEF-76F7-455A-8D69-707C59B5B2C1}"/>
    <dgm:cxn modelId="{2479A6C6-2402-49BB-B21B-30D07A36FDE3}" type="presOf" srcId="{28D48210-8618-4F4B-A165-269BBE275D4E}" destId="{2920D257-D81C-4E20-BE8E-62BA7B749F83}" srcOrd="1" destOrd="0" presId="urn:microsoft.com/office/officeart/2005/8/layout/orgChart1"/>
    <dgm:cxn modelId="{AC4147DC-07A0-4E8D-8455-D8B081D8D2B4}" type="presOf" srcId="{8370B46C-C3E6-4026-9933-F2E538BA37B6}" destId="{5D644710-463E-4CF3-9B0A-1E96C85CFC1C}" srcOrd="0" destOrd="0" presId="urn:microsoft.com/office/officeart/2005/8/layout/orgChart1"/>
    <dgm:cxn modelId="{4651ABED-9E0B-40A7-ABFE-0B884983FE3F}" type="presOf" srcId="{F1DCBCF2-D4A1-4D5A-8434-07D9EE48C825}" destId="{AAB1E422-6C2B-4FED-B8C1-C2EEE486450D}" srcOrd="0" destOrd="0" presId="urn:microsoft.com/office/officeart/2005/8/layout/orgChart1"/>
    <dgm:cxn modelId="{9859FEFE-423C-4035-9D46-31FF45E1312F}" type="presOf" srcId="{3B8314E5-E846-4A22-B542-26EAEC6F3DF5}" destId="{4181E7E0-72F1-420A-95EB-99C320B5B9C9}" srcOrd="0" destOrd="0" presId="urn:microsoft.com/office/officeart/2005/8/layout/orgChart1"/>
    <dgm:cxn modelId="{04B0C36B-82FA-4E04-A810-D2E05285E648}" type="presParOf" srcId="{4C0E9173-094D-4C9A-B4F0-AFEA71324449}" destId="{82769FB7-A773-4A63-A2D1-D716DF70C066}" srcOrd="0" destOrd="0" presId="urn:microsoft.com/office/officeart/2005/8/layout/orgChart1"/>
    <dgm:cxn modelId="{F8D246D2-6A9F-4598-B6E4-336C77D23922}" type="presParOf" srcId="{82769FB7-A773-4A63-A2D1-D716DF70C066}" destId="{5A844F31-5129-423A-AFA9-37168EC47C33}" srcOrd="0" destOrd="0" presId="urn:microsoft.com/office/officeart/2005/8/layout/orgChart1"/>
    <dgm:cxn modelId="{8E7FF22F-8876-49F0-BE6C-CC1D0C91678E}" type="presParOf" srcId="{5A844F31-5129-423A-AFA9-37168EC47C33}" destId="{4181E7E0-72F1-420A-95EB-99C320B5B9C9}" srcOrd="0" destOrd="0" presId="urn:microsoft.com/office/officeart/2005/8/layout/orgChart1"/>
    <dgm:cxn modelId="{7ADDB4BF-F249-412E-9FD8-60AD97DCC157}" type="presParOf" srcId="{5A844F31-5129-423A-AFA9-37168EC47C33}" destId="{84C2A3D6-B83B-44DC-868E-11435135C06E}" srcOrd="1" destOrd="0" presId="urn:microsoft.com/office/officeart/2005/8/layout/orgChart1"/>
    <dgm:cxn modelId="{5AC02B36-E8F5-43FC-B0AE-48D03240638F}" type="presParOf" srcId="{82769FB7-A773-4A63-A2D1-D716DF70C066}" destId="{D624BC2A-3AA1-4203-96FA-ECDDCA0324AC}" srcOrd="1" destOrd="0" presId="urn:microsoft.com/office/officeart/2005/8/layout/orgChart1"/>
    <dgm:cxn modelId="{6EF082DB-CA57-4554-830B-926901794C2D}" type="presParOf" srcId="{D624BC2A-3AA1-4203-96FA-ECDDCA0324AC}" destId="{5D644710-463E-4CF3-9B0A-1E96C85CFC1C}" srcOrd="0" destOrd="0" presId="urn:microsoft.com/office/officeart/2005/8/layout/orgChart1"/>
    <dgm:cxn modelId="{587829F8-2FD0-40F7-9EB7-5C77D3207077}" type="presParOf" srcId="{D624BC2A-3AA1-4203-96FA-ECDDCA0324AC}" destId="{B1425130-E249-45DD-9C07-CBD42846A931}" srcOrd="1" destOrd="0" presId="urn:microsoft.com/office/officeart/2005/8/layout/orgChart1"/>
    <dgm:cxn modelId="{337E6C6A-8B1F-4F0A-9B56-DAB166E3EF8C}" type="presParOf" srcId="{B1425130-E249-45DD-9C07-CBD42846A931}" destId="{8951208F-26DF-4A9F-B3D4-A08BC5C02C82}" srcOrd="0" destOrd="0" presId="urn:microsoft.com/office/officeart/2005/8/layout/orgChart1"/>
    <dgm:cxn modelId="{4E0949DD-0C41-4F55-9BDE-DA0D630F8EB6}" type="presParOf" srcId="{8951208F-26DF-4A9F-B3D4-A08BC5C02C82}" destId="{AAB1E422-6C2B-4FED-B8C1-C2EEE486450D}" srcOrd="0" destOrd="0" presId="urn:microsoft.com/office/officeart/2005/8/layout/orgChart1"/>
    <dgm:cxn modelId="{CFC085C9-15B2-40B9-B16B-C5500F7FAA90}" type="presParOf" srcId="{8951208F-26DF-4A9F-B3D4-A08BC5C02C82}" destId="{0D78396C-C9F6-4505-8644-365B64BF207D}" srcOrd="1" destOrd="0" presId="urn:microsoft.com/office/officeart/2005/8/layout/orgChart1"/>
    <dgm:cxn modelId="{9961A4D9-C351-4D76-86E4-CF5F43BD44FC}" type="presParOf" srcId="{B1425130-E249-45DD-9C07-CBD42846A931}" destId="{E18B7830-736D-476C-94A7-8E079ED84F18}" srcOrd="1" destOrd="0" presId="urn:microsoft.com/office/officeart/2005/8/layout/orgChart1"/>
    <dgm:cxn modelId="{E4F060AC-316B-435B-A54D-EF677EB03B5D}" type="presParOf" srcId="{B1425130-E249-45DD-9C07-CBD42846A931}" destId="{7695A4DE-0224-43E2-8E9E-8F759AE23068}" srcOrd="2" destOrd="0" presId="urn:microsoft.com/office/officeart/2005/8/layout/orgChart1"/>
    <dgm:cxn modelId="{8EF28236-C0C4-4679-862C-FE53F1DD8C84}" type="presParOf" srcId="{D624BC2A-3AA1-4203-96FA-ECDDCA0324AC}" destId="{29BF8569-5C2A-4952-A804-E5F6C3787E15}" srcOrd="2" destOrd="0" presId="urn:microsoft.com/office/officeart/2005/8/layout/orgChart1"/>
    <dgm:cxn modelId="{ED0E1CC8-498E-4DFE-AF8B-8A478BE08CD3}" type="presParOf" srcId="{D624BC2A-3AA1-4203-96FA-ECDDCA0324AC}" destId="{931FFC8E-1814-498B-BA49-AB7FB9738D77}" srcOrd="3" destOrd="0" presId="urn:microsoft.com/office/officeart/2005/8/layout/orgChart1"/>
    <dgm:cxn modelId="{0A9038D9-B986-4D01-8894-E820CA5379CB}" type="presParOf" srcId="{931FFC8E-1814-498B-BA49-AB7FB9738D77}" destId="{DE13831F-2381-404C-A446-1BBEBB663D04}" srcOrd="0" destOrd="0" presId="urn:microsoft.com/office/officeart/2005/8/layout/orgChart1"/>
    <dgm:cxn modelId="{1EBB0493-1935-4514-92AF-3F4C67FF7CC1}" type="presParOf" srcId="{DE13831F-2381-404C-A446-1BBEBB663D04}" destId="{68802A51-5497-462C-AFF0-A272FD22FCCE}" srcOrd="0" destOrd="0" presId="urn:microsoft.com/office/officeart/2005/8/layout/orgChart1"/>
    <dgm:cxn modelId="{AB6F2A8D-6449-44BD-91CA-F532F25E990F}" type="presParOf" srcId="{DE13831F-2381-404C-A446-1BBEBB663D04}" destId="{D321FB32-B83E-4F51-AA4D-C49799076828}" srcOrd="1" destOrd="0" presId="urn:microsoft.com/office/officeart/2005/8/layout/orgChart1"/>
    <dgm:cxn modelId="{FFF8B4DB-56F0-47EE-8392-87A21D1ADFDE}" type="presParOf" srcId="{931FFC8E-1814-498B-BA49-AB7FB9738D77}" destId="{FD04DFAB-85A9-47D1-A1B1-CE8AA4462D73}" srcOrd="1" destOrd="0" presId="urn:microsoft.com/office/officeart/2005/8/layout/orgChart1"/>
    <dgm:cxn modelId="{F1D5ADD6-2AF0-44E5-9765-E99E7A12A951}" type="presParOf" srcId="{931FFC8E-1814-498B-BA49-AB7FB9738D77}" destId="{47453E67-D44D-4F26-A5B6-2E1EDB09E585}" srcOrd="2" destOrd="0" presId="urn:microsoft.com/office/officeart/2005/8/layout/orgChart1"/>
    <dgm:cxn modelId="{F4F873B0-83E4-4166-BAA5-8ED23529A0ED}" type="presParOf" srcId="{D624BC2A-3AA1-4203-96FA-ECDDCA0324AC}" destId="{A0CDF183-8B35-4941-BC7F-46C223C230C5}" srcOrd="4" destOrd="0" presId="urn:microsoft.com/office/officeart/2005/8/layout/orgChart1"/>
    <dgm:cxn modelId="{B97B4BF9-E488-44A9-B385-CBD6D67AEC0A}" type="presParOf" srcId="{D624BC2A-3AA1-4203-96FA-ECDDCA0324AC}" destId="{CAD5436D-AFAA-4EC5-B4FC-D7D9C79C5DE7}" srcOrd="5" destOrd="0" presId="urn:microsoft.com/office/officeart/2005/8/layout/orgChart1"/>
    <dgm:cxn modelId="{E6D095E7-47F1-448E-B994-9918E6D7B340}" type="presParOf" srcId="{CAD5436D-AFAA-4EC5-B4FC-D7D9C79C5DE7}" destId="{F7608F98-01E2-48D6-8662-A6232259D953}" srcOrd="0" destOrd="0" presId="urn:microsoft.com/office/officeart/2005/8/layout/orgChart1"/>
    <dgm:cxn modelId="{2D934AC8-9E3B-4804-90BF-8E36DB2F0EAB}" type="presParOf" srcId="{F7608F98-01E2-48D6-8662-A6232259D953}" destId="{455F5891-9D9C-4303-A518-70966550989F}" srcOrd="0" destOrd="0" presId="urn:microsoft.com/office/officeart/2005/8/layout/orgChart1"/>
    <dgm:cxn modelId="{B199F3DE-06F1-4231-A563-48C1B2836B12}" type="presParOf" srcId="{F7608F98-01E2-48D6-8662-A6232259D953}" destId="{2920D257-D81C-4E20-BE8E-62BA7B749F83}" srcOrd="1" destOrd="0" presId="urn:microsoft.com/office/officeart/2005/8/layout/orgChart1"/>
    <dgm:cxn modelId="{0686597B-3C7A-4300-BEFB-526BE078C974}" type="presParOf" srcId="{CAD5436D-AFAA-4EC5-B4FC-D7D9C79C5DE7}" destId="{1D061224-7D09-4C4B-9247-CFA454C3AFF5}" srcOrd="1" destOrd="0" presId="urn:microsoft.com/office/officeart/2005/8/layout/orgChart1"/>
    <dgm:cxn modelId="{9980E778-AD2A-48B4-8492-9ECC519ED0D2}" type="presParOf" srcId="{CAD5436D-AFAA-4EC5-B4FC-D7D9C79C5DE7}" destId="{1A398A57-E141-4C5F-974A-0AA78E7DE399}" srcOrd="2" destOrd="0" presId="urn:microsoft.com/office/officeart/2005/8/layout/orgChart1"/>
    <dgm:cxn modelId="{ABE168CF-4704-4DFA-AE63-FB2E1983DB7D}" type="presParOf" srcId="{82769FB7-A773-4A63-A2D1-D716DF70C066}" destId="{0E6AE865-00CC-44E4-BA8C-EF0F5688E3C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8396C8-79BC-4853-A725-AD960C2AA572}"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en-US"/>
        </a:p>
      </dgm:t>
    </dgm:pt>
    <dgm:pt modelId="{B81D43F2-2AB9-46B9-AD77-4C39646DFB5C}">
      <dgm:prSet phldrT="[Text]"/>
      <dgm:spPr/>
      <dgm:t>
        <a:bodyPr/>
        <a:lstStyle/>
        <a:p>
          <a:r>
            <a:rPr lang="en-US" dirty="0" err="1">
              <a:solidFill>
                <a:schemeClr val="tx1"/>
              </a:solidFill>
            </a:rPr>
            <a:t>Hoạt</a:t>
          </a:r>
          <a:r>
            <a:rPr lang="en-US" dirty="0">
              <a:solidFill>
                <a:schemeClr val="tx1"/>
              </a:solidFill>
            </a:rPr>
            <a:t> </a:t>
          </a:r>
          <a:r>
            <a:rPr lang="en-US" dirty="0" err="1">
              <a:solidFill>
                <a:schemeClr val="tx1"/>
              </a:solidFill>
            </a:rPr>
            <a:t>động</a:t>
          </a:r>
          <a:r>
            <a:rPr lang="en-US" dirty="0">
              <a:solidFill>
                <a:schemeClr val="tx1"/>
              </a:solidFill>
            </a:rPr>
            <a:t> </a:t>
          </a:r>
          <a:r>
            <a:rPr lang="en-US" dirty="0" err="1">
              <a:solidFill>
                <a:schemeClr val="tx1"/>
              </a:solidFill>
            </a:rPr>
            <a:t>khởi</a:t>
          </a:r>
          <a:r>
            <a:rPr lang="en-US" dirty="0">
              <a:solidFill>
                <a:schemeClr val="tx1"/>
              </a:solidFill>
            </a:rPr>
            <a:t> </a:t>
          </a:r>
          <a:r>
            <a:rPr lang="en-US" dirty="0" err="1">
              <a:solidFill>
                <a:schemeClr val="tx1"/>
              </a:solidFill>
            </a:rPr>
            <a:t>động</a:t>
          </a:r>
          <a:endParaRPr lang="en-US" dirty="0">
            <a:solidFill>
              <a:schemeClr val="tx1"/>
            </a:solidFill>
          </a:endParaRPr>
        </a:p>
      </dgm:t>
    </dgm:pt>
    <dgm:pt modelId="{1E317240-40C1-4482-B96E-28333E501534}" type="parTrans" cxnId="{79FAEAA5-B461-4E39-9566-9F46C3EFA1E3}">
      <dgm:prSet/>
      <dgm:spPr/>
      <dgm:t>
        <a:bodyPr/>
        <a:lstStyle/>
        <a:p>
          <a:endParaRPr lang="en-US">
            <a:solidFill>
              <a:schemeClr val="tx1"/>
            </a:solidFill>
          </a:endParaRPr>
        </a:p>
      </dgm:t>
    </dgm:pt>
    <dgm:pt modelId="{DFE516D8-ECE7-4BA3-9819-2247D203331C}" type="sibTrans" cxnId="{79FAEAA5-B461-4E39-9566-9F46C3EFA1E3}">
      <dgm:prSet/>
      <dgm:spPr/>
      <dgm:t>
        <a:bodyPr/>
        <a:lstStyle/>
        <a:p>
          <a:endParaRPr lang="en-US">
            <a:solidFill>
              <a:schemeClr val="tx1"/>
            </a:solidFill>
          </a:endParaRPr>
        </a:p>
      </dgm:t>
    </dgm:pt>
    <dgm:pt modelId="{C49FBE62-0D80-4BF0-ACF8-9CE1C912C2A6}">
      <dgm:prSet phldrT="[Text]"/>
      <dgm:spPr/>
      <dgm:t>
        <a:bodyPr/>
        <a:lstStyle/>
        <a:p>
          <a:r>
            <a:rPr lang="en-US" dirty="0" err="1">
              <a:solidFill>
                <a:schemeClr val="tx1"/>
              </a:solidFill>
            </a:rPr>
            <a:t>Hoạt</a:t>
          </a:r>
          <a:r>
            <a:rPr lang="en-US" dirty="0">
              <a:solidFill>
                <a:schemeClr val="tx1"/>
              </a:solidFill>
            </a:rPr>
            <a:t> </a:t>
          </a:r>
          <a:r>
            <a:rPr lang="en-US" dirty="0" err="1">
              <a:solidFill>
                <a:schemeClr val="tx1"/>
              </a:solidFill>
            </a:rPr>
            <a:t>động</a:t>
          </a:r>
          <a:r>
            <a:rPr lang="en-US" dirty="0">
              <a:solidFill>
                <a:schemeClr val="tx1"/>
              </a:solidFill>
            </a:rPr>
            <a:t> </a:t>
          </a:r>
          <a:r>
            <a:rPr lang="en-US" dirty="0" err="1">
              <a:solidFill>
                <a:schemeClr val="tx1"/>
              </a:solidFill>
            </a:rPr>
            <a:t>hình</a:t>
          </a:r>
          <a:r>
            <a:rPr lang="en-US" dirty="0">
              <a:solidFill>
                <a:schemeClr val="tx1"/>
              </a:solidFill>
            </a:rPr>
            <a:t> </a:t>
          </a:r>
          <a:r>
            <a:rPr lang="en-US" dirty="0" err="1">
              <a:solidFill>
                <a:schemeClr val="tx1"/>
              </a:solidFill>
            </a:rPr>
            <a:t>thành</a:t>
          </a:r>
          <a:r>
            <a:rPr lang="en-US" dirty="0">
              <a:solidFill>
                <a:schemeClr val="tx1"/>
              </a:solidFill>
            </a:rPr>
            <a:t> </a:t>
          </a:r>
          <a:r>
            <a:rPr lang="en-US" dirty="0" err="1">
              <a:solidFill>
                <a:schemeClr val="tx1"/>
              </a:solidFill>
            </a:rPr>
            <a:t>phát</a:t>
          </a:r>
          <a:r>
            <a:rPr lang="en-US" dirty="0">
              <a:solidFill>
                <a:schemeClr val="tx1"/>
              </a:solidFill>
            </a:rPr>
            <a:t> </a:t>
          </a:r>
          <a:r>
            <a:rPr lang="en-US" dirty="0" err="1">
              <a:solidFill>
                <a:schemeClr val="tx1"/>
              </a:solidFill>
            </a:rPr>
            <a:t>triển</a:t>
          </a:r>
          <a:r>
            <a:rPr lang="en-US" dirty="0">
              <a:solidFill>
                <a:schemeClr val="tx1"/>
              </a:solidFill>
            </a:rPr>
            <a:t> </a:t>
          </a:r>
          <a:r>
            <a:rPr lang="en-US" dirty="0" err="1">
              <a:solidFill>
                <a:schemeClr val="tx1"/>
              </a:solidFill>
            </a:rPr>
            <a:t>năng</a:t>
          </a:r>
          <a:r>
            <a:rPr lang="en-US" dirty="0">
              <a:solidFill>
                <a:schemeClr val="tx1"/>
              </a:solidFill>
            </a:rPr>
            <a:t> </a:t>
          </a:r>
          <a:r>
            <a:rPr lang="en-US" dirty="0" err="1">
              <a:solidFill>
                <a:schemeClr val="tx1"/>
              </a:solidFill>
            </a:rPr>
            <a:t>lực</a:t>
          </a:r>
          <a:r>
            <a:rPr lang="en-US" dirty="0">
              <a:solidFill>
                <a:schemeClr val="tx1"/>
              </a:solidFill>
            </a:rPr>
            <a:t> </a:t>
          </a:r>
          <a:r>
            <a:rPr lang="en-US" dirty="0" err="1">
              <a:solidFill>
                <a:schemeClr val="tx1"/>
              </a:solidFill>
            </a:rPr>
            <a:t>nhận</a:t>
          </a:r>
          <a:r>
            <a:rPr lang="en-US" dirty="0">
              <a:solidFill>
                <a:schemeClr val="tx1"/>
              </a:solidFill>
            </a:rPr>
            <a:t> </a:t>
          </a:r>
          <a:r>
            <a:rPr lang="en-US" dirty="0" err="1">
              <a:solidFill>
                <a:schemeClr val="tx1"/>
              </a:solidFill>
            </a:rPr>
            <a:t>thức</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tìm</a:t>
          </a:r>
          <a:r>
            <a:rPr lang="en-US" dirty="0">
              <a:solidFill>
                <a:schemeClr val="tx1"/>
              </a:solidFill>
            </a:rPr>
            <a:t> </a:t>
          </a:r>
          <a:r>
            <a:rPr lang="en-US" dirty="0" err="1">
              <a:solidFill>
                <a:schemeClr val="tx1"/>
              </a:solidFill>
            </a:rPr>
            <a:t>hiểu</a:t>
          </a:r>
          <a:endParaRPr lang="en-US" dirty="0">
            <a:solidFill>
              <a:schemeClr val="tx1"/>
            </a:solidFill>
          </a:endParaRPr>
        </a:p>
      </dgm:t>
    </dgm:pt>
    <dgm:pt modelId="{6BE7CC36-B682-4DE6-B16E-54A8FF554F7A}" type="parTrans" cxnId="{E87C0481-5568-4B65-9A7B-A91A96CF7E07}">
      <dgm:prSet/>
      <dgm:spPr/>
      <dgm:t>
        <a:bodyPr/>
        <a:lstStyle/>
        <a:p>
          <a:endParaRPr lang="en-US">
            <a:solidFill>
              <a:schemeClr val="tx1"/>
            </a:solidFill>
          </a:endParaRPr>
        </a:p>
      </dgm:t>
    </dgm:pt>
    <dgm:pt modelId="{CF0A352B-F59F-46A7-80A1-98F742E24674}" type="sibTrans" cxnId="{E87C0481-5568-4B65-9A7B-A91A96CF7E07}">
      <dgm:prSet/>
      <dgm:spPr/>
      <dgm:t>
        <a:bodyPr/>
        <a:lstStyle/>
        <a:p>
          <a:endParaRPr lang="en-US">
            <a:solidFill>
              <a:schemeClr val="tx1"/>
            </a:solidFill>
          </a:endParaRPr>
        </a:p>
      </dgm:t>
    </dgm:pt>
    <dgm:pt modelId="{5A635855-4582-43E6-895F-5852DA54BF1E}">
      <dgm:prSet phldrT="[Text]"/>
      <dgm:spPr/>
      <dgm:t>
        <a:bodyPr/>
        <a:lstStyle/>
        <a:p>
          <a:r>
            <a:rPr lang="en-US" dirty="0" err="1">
              <a:solidFill>
                <a:schemeClr val="tx1"/>
              </a:solidFill>
            </a:rPr>
            <a:t>Hoạt</a:t>
          </a:r>
          <a:r>
            <a:rPr lang="en-US" dirty="0">
              <a:solidFill>
                <a:schemeClr val="tx1"/>
              </a:solidFill>
            </a:rPr>
            <a:t> </a:t>
          </a:r>
          <a:r>
            <a:rPr lang="en-US" dirty="0" err="1">
              <a:solidFill>
                <a:schemeClr val="tx1"/>
              </a:solidFill>
            </a:rPr>
            <a:t>động</a:t>
          </a:r>
          <a:r>
            <a:rPr lang="en-US" dirty="0">
              <a:solidFill>
                <a:schemeClr val="tx1"/>
              </a:solidFill>
            </a:rPr>
            <a:t> </a:t>
          </a:r>
          <a:r>
            <a:rPr lang="en-US" dirty="0" err="1">
              <a:solidFill>
                <a:schemeClr val="tx1"/>
              </a:solidFill>
            </a:rPr>
            <a:t>vận</a:t>
          </a:r>
          <a:r>
            <a:rPr lang="en-US" dirty="0">
              <a:solidFill>
                <a:schemeClr val="tx1"/>
              </a:solidFill>
            </a:rPr>
            <a:t> </a:t>
          </a:r>
          <a:r>
            <a:rPr lang="en-US" dirty="0" err="1">
              <a:solidFill>
                <a:schemeClr val="tx1"/>
              </a:solidFill>
            </a:rPr>
            <a:t>dụng</a:t>
          </a:r>
          <a:r>
            <a:rPr lang="en-US" dirty="0">
              <a:solidFill>
                <a:schemeClr val="tx1"/>
              </a:solidFill>
            </a:rPr>
            <a:t> </a:t>
          </a:r>
          <a:r>
            <a:rPr lang="en-US" dirty="0" err="1">
              <a:solidFill>
                <a:schemeClr val="tx1"/>
              </a:solidFill>
            </a:rPr>
            <a:t>kiến</a:t>
          </a:r>
          <a:r>
            <a:rPr lang="en-US" dirty="0">
              <a:solidFill>
                <a:schemeClr val="tx1"/>
              </a:solidFill>
            </a:rPr>
            <a:t> </a:t>
          </a:r>
          <a:r>
            <a:rPr lang="en-US" dirty="0" err="1">
              <a:solidFill>
                <a:schemeClr val="tx1"/>
              </a:solidFill>
            </a:rPr>
            <a:t>thức</a:t>
          </a:r>
          <a:r>
            <a:rPr lang="en-US" dirty="0">
              <a:solidFill>
                <a:schemeClr val="tx1"/>
              </a:solidFill>
            </a:rPr>
            <a:t>, </a:t>
          </a:r>
          <a:r>
            <a:rPr lang="en-US" dirty="0" err="1">
              <a:solidFill>
                <a:schemeClr val="tx1"/>
              </a:solidFill>
            </a:rPr>
            <a:t>kĩ</a:t>
          </a:r>
          <a:r>
            <a:rPr lang="en-US" dirty="0">
              <a:solidFill>
                <a:schemeClr val="tx1"/>
              </a:solidFill>
            </a:rPr>
            <a:t> </a:t>
          </a:r>
          <a:r>
            <a:rPr lang="en-US" dirty="0" err="1">
              <a:solidFill>
                <a:schemeClr val="tx1"/>
              </a:solidFill>
            </a:rPr>
            <a:t>năng</a:t>
          </a:r>
          <a:endParaRPr lang="en-US" dirty="0">
            <a:solidFill>
              <a:schemeClr val="tx1"/>
            </a:solidFill>
          </a:endParaRPr>
        </a:p>
      </dgm:t>
    </dgm:pt>
    <dgm:pt modelId="{6ADDB59B-7C8E-4282-887C-4ABEF65461C0}" type="parTrans" cxnId="{4A6960FD-3DA0-4DD4-B90E-15A73EBB39C2}">
      <dgm:prSet/>
      <dgm:spPr/>
      <dgm:t>
        <a:bodyPr/>
        <a:lstStyle/>
        <a:p>
          <a:endParaRPr lang="en-US">
            <a:solidFill>
              <a:schemeClr val="tx1"/>
            </a:solidFill>
          </a:endParaRPr>
        </a:p>
      </dgm:t>
    </dgm:pt>
    <dgm:pt modelId="{D566C12E-EB36-4B06-807F-7FAC0439C7B2}" type="sibTrans" cxnId="{4A6960FD-3DA0-4DD4-B90E-15A73EBB39C2}">
      <dgm:prSet/>
      <dgm:spPr/>
      <dgm:t>
        <a:bodyPr/>
        <a:lstStyle/>
        <a:p>
          <a:endParaRPr lang="en-US">
            <a:solidFill>
              <a:schemeClr val="tx1"/>
            </a:solidFill>
          </a:endParaRPr>
        </a:p>
      </dgm:t>
    </dgm:pt>
    <dgm:pt modelId="{C5AD5F38-C90D-4449-82E6-2EB44A780E74}" type="pres">
      <dgm:prSet presAssocID="{458396C8-79BC-4853-A725-AD960C2AA572}" presName="Name0" presStyleCnt="0">
        <dgm:presLayoutVars>
          <dgm:chMax val="7"/>
          <dgm:chPref val="7"/>
          <dgm:dir/>
        </dgm:presLayoutVars>
      </dgm:prSet>
      <dgm:spPr/>
    </dgm:pt>
    <dgm:pt modelId="{34FC8E27-8953-488E-B2D2-06AE538D93E8}" type="pres">
      <dgm:prSet presAssocID="{458396C8-79BC-4853-A725-AD960C2AA572}" presName="Name1" presStyleCnt="0"/>
      <dgm:spPr/>
    </dgm:pt>
    <dgm:pt modelId="{55747EF5-3C97-49CC-BF5B-CB7EB6D9F149}" type="pres">
      <dgm:prSet presAssocID="{458396C8-79BC-4853-A725-AD960C2AA572}" presName="cycle" presStyleCnt="0"/>
      <dgm:spPr/>
    </dgm:pt>
    <dgm:pt modelId="{24678C38-C5C9-4959-961D-D7943BCF01F5}" type="pres">
      <dgm:prSet presAssocID="{458396C8-79BC-4853-A725-AD960C2AA572}" presName="srcNode" presStyleLbl="node1" presStyleIdx="0" presStyleCnt="3"/>
      <dgm:spPr/>
    </dgm:pt>
    <dgm:pt modelId="{678A29DA-7B12-4058-8FAC-3E4FB3468DC6}" type="pres">
      <dgm:prSet presAssocID="{458396C8-79BC-4853-A725-AD960C2AA572}" presName="conn" presStyleLbl="parChTrans1D2" presStyleIdx="0" presStyleCnt="1"/>
      <dgm:spPr/>
    </dgm:pt>
    <dgm:pt modelId="{A195B1AB-E307-4CC1-A507-100F4DCB802B}" type="pres">
      <dgm:prSet presAssocID="{458396C8-79BC-4853-A725-AD960C2AA572}" presName="extraNode" presStyleLbl="node1" presStyleIdx="0" presStyleCnt="3"/>
      <dgm:spPr/>
    </dgm:pt>
    <dgm:pt modelId="{FA1BC028-A031-4D57-9BFD-74F30E09E125}" type="pres">
      <dgm:prSet presAssocID="{458396C8-79BC-4853-A725-AD960C2AA572}" presName="dstNode" presStyleLbl="node1" presStyleIdx="0" presStyleCnt="3"/>
      <dgm:spPr/>
    </dgm:pt>
    <dgm:pt modelId="{78EFCF80-355B-4EE0-8B5A-DC4EE60ECDD5}" type="pres">
      <dgm:prSet presAssocID="{B81D43F2-2AB9-46B9-AD77-4C39646DFB5C}" presName="text_1" presStyleLbl="node1" presStyleIdx="0" presStyleCnt="3">
        <dgm:presLayoutVars>
          <dgm:bulletEnabled val="1"/>
        </dgm:presLayoutVars>
      </dgm:prSet>
      <dgm:spPr/>
    </dgm:pt>
    <dgm:pt modelId="{9BA4779C-7EFE-4F0C-80D3-523D6906C8F4}" type="pres">
      <dgm:prSet presAssocID="{B81D43F2-2AB9-46B9-AD77-4C39646DFB5C}" presName="accent_1" presStyleCnt="0"/>
      <dgm:spPr/>
    </dgm:pt>
    <dgm:pt modelId="{C497D7B6-42C8-428A-8268-633BC9D50181}" type="pres">
      <dgm:prSet presAssocID="{B81D43F2-2AB9-46B9-AD77-4C39646DFB5C}" presName="accentRepeatNode" presStyleLbl="solidFgAcc1" presStyleIdx="0" presStyleCnt="3"/>
      <dgm:spPr/>
    </dgm:pt>
    <dgm:pt modelId="{E0F6EDA1-3CAD-4D60-A5A6-CA0D96055C75}" type="pres">
      <dgm:prSet presAssocID="{C49FBE62-0D80-4BF0-ACF8-9CE1C912C2A6}" presName="text_2" presStyleLbl="node1" presStyleIdx="1" presStyleCnt="3">
        <dgm:presLayoutVars>
          <dgm:bulletEnabled val="1"/>
        </dgm:presLayoutVars>
      </dgm:prSet>
      <dgm:spPr/>
    </dgm:pt>
    <dgm:pt modelId="{55AAFF09-2FB5-4B5D-86D0-528947210151}" type="pres">
      <dgm:prSet presAssocID="{C49FBE62-0D80-4BF0-ACF8-9CE1C912C2A6}" presName="accent_2" presStyleCnt="0"/>
      <dgm:spPr/>
    </dgm:pt>
    <dgm:pt modelId="{2F65B994-CD68-4042-B087-E9F757B224D6}" type="pres">
      <dgm:prSet presAssocID="{C49FBE62-0D80-4BF0-ACF8-9CE1C912C2A6}" presName="accentRepeatNode" presStyleLbl="solidFgAcc1" presStyleIdx="1" presStyleCnt="3"/>
      <dgm:spPr/>
    </dgm:pt>
    <dgm:pt modelId="{871B0FF8-94F4-4912-AA79-D3AC77DF4608}" type="pres">
      <dgm:prSet presAssocID="{5A635855-4582-43E6-895F-5852DA54BF1E}" presName="text_3" presStyleLbl="node1" presStyleIdx="2" presStyleCnt="3">
        <dgm:presLayoutVars>
          <dgm:bulletEnabled val="1"/>
        </dgm:presLayoutVars>
      </dgm:prSet>
      <dgm:spPr/>
    </dgm:pt>
    <dgm:pt modelId="{B964448F-AE57-4EE3-BDC6-711D2BA39F59}" type="pres">
      <dgm:prSet presAssocID="{5A635855-4582-43E6-895F-5852DA54BF1E}" presName="accent_3" presStyleCnt="0"/>
      <dgm:spPr/>
    </dgm:pt>
    <dgm:pt modelId="{8848F977-7EF0-4232-8145-EB5C1DCD6979}" type="pres">
      <dgm:prSet presAssocID="{5A635855-4582-43E6-895F-5852DA54BF1E}" presName="accentRepeatNode" presStyleLbl="solidFgAcc1" presStyleIdx="2" presStyleCnt="3"/>
      <dgm:spPr/>
    </dgm:pt>
  </dgm:ptLst>
  <dgm:cxnLst>
    <dgm:cxn modelId="{85F51C3B-FE48-4831-BB4C-D194FA7F7F18}" type="presOf" srcId="{458396C8-79BC-4853-A725-AD960C2AA572}" destId="{C5AD5F38-C90D-4449-82E6-2EB44A780E74}" srcOrd="0" destOrd="0" presId="urn:microsoft.com/office/officeart/2008/layout/VerticalCurvedList"/>
    <dgm:cxn modelId="{1D004342-39D7-4448-9A66-EA4A852B34F3}" type="presOf" srcId="{5A635855-4582-43E6-895F-5852DA54BF1E}" destId="{871B0FF8-94F4-4912-AA79-D3AC77DF4608}" srcOrd="0" destOrd="0" presId="urn:microsoft.com/office/officeart/2008/layout/VerticalCurvedList"/>
    <dgm:cxn modelId="{E87C0481-5568-4B65-9A7B-A91A96CF7E07}" srcId="{458396C8-79BC-4853-A725-AD960C2AA572}" destId="{C49FBE62-0D80-4BF0-ACF8-9CE1C912C2A6}" srcOrd="1" destOrd="0" parTransId="{6BE7CC36-B682-4DE6-B16E-54A8FF554F7A}" sibTransId="{CF0A352B-F59F-46A7-80A1-98F742E24674}"/>
    <dgm:cxn modelId="{06EC5E8F-E99D-4550-B473-24BCDACA7C9A}" type="presOf" srcId="{B81D43F2-2AB9-46B9-AD77-4C39646DFB5C}" destId="{78EFCF80-355B-4EE0-8B5A-DC4EE60ECDD5}" srcOrd="0" destOrd="0" presId="urn:microsoft.com/office/officeart/2008/layout/VerticalCurvedList"/>
    <dgm:cxn modelId="{79FAEAA5-B461-4E39-9566-9F46C3EFA1E3}" srcId="{458396C8-79BC-4853-A725-AD960C2AA572}" destId="{B81D43F2-2AB9-46B9-AD77-4C39646DFB5C}" srcOrd="0" destOrd="0" parTransId="{1E317240-40C1-4482-B96E-28333E501534}" sibTransId="{DFE516D8-ECE7-4BA3-9819-2247D203331C}"/>
    <dgm:cxn modelId="{2448F5B8-C7EB-4E4B-A2BF-78A434A76598}" type="presOf" srcId="{C49FBE62-0D80-4BF0-ACF8-9CE1C912C2A6}" destId="{E0F6EDA1-3CAD-4D60-A5A6-CA0D96055C75}" srcOrd="0" destOrd="0" presId="urn:microsoft.com/office/officeart/2008/layout/VerticalCurvedList"/>
    <dgm:cxn modelId="{25CDBBBB-F1F4-40F5-A916-D05096881D62}" type="presOf" srcId="{DFE516D8-ECE7-4BA3-9819-2247D203331C}" destId="{678A29DA-7B12-4058-8FAC-3E4FB3468DC6}" srcOrd="0" destOrd="0" presId="urn:microsoft.com/office/officeart/2008/layout/VerticalCurvedList"/>
    <dgm:cxn modelId="{4A6960FD-3DA0-4DD4-B90E-15A73EBB39C2}" srcId="{458396C8-79BC-4853-A725-AD960C2AA572}" destId="{5A635855-4582-43E6-895F-5852DA54BF1E}" srcOrd="2" destOrd="0" parTransId="{6ADDB59B-7C8E-4282-887C-4ABEF65461C0}" sibTransId="{D566C12E-EB36-4B06-807F-7FAC0439C7B2}"/>
    <dgm:cxn modelId="{B526D2E8-26F7-471D-866C-D595C4147988}" type="presParOf" srcId="{C5AD5F38-C90D-4449-82E6-2EB44A780E74}" destId="{34FC8E27-8953-488E-B2D2-06AE538D93E8}" srcOrd="0" destOrd="0" presId="urn:microsoft.com/office/officeart/2008/layout/VerticalCurvedList"/>
    <dgm:cxn modelId="{DB6ED40A-7A65-4A20-8EA5-D19721060DB2}" type="presParOf" srcId="{34FC8E27-8953-488E-B2D2-06AE538D93E8}" destId="{55747EF5-3C97-49CC-BF5B-CB7EB6D9F149}" srcOrd="0" destOrd="0" presId="urn:microsoft.com/office/officeart/2008/layout/VerticalCurvedList"/>
    <dgm:cxn modelId="{740DA575-6DA3-45A1-A6CE-1286C5262939}" type="presParOf" srcId="{55747EF5-3C97-49CC-BF5B-CB7EB6D9F149}" destId="{24678C38-C5C9-4959-961D-D7943BCF01F5}" srcOrd="0" destOrd="0" presId="urn:microsoft.com/office/officeart/2008/layout/VerticalCurvedList"/>
    <dgm:cxn modelId="{186D7DBA-E495-4043-B2C6-CA885662547B}" type="presParOf" srcId="{55747EF5-3C97-49CC-BF5B-CB7EB6D9F149}" destId="{678A29DA-7B12-4058-8FAC-3E4FB3468DC6}" srcOrd="1" destOrd="0" presId="urn:microsoft.com/office/officeart/2008/layout/VerticalCurvedList"/>
    <dgm:cxn modelId="{805353EA-6C4E-4066-9A19-D24FC101CB8C}" type="presParOf" srcId="{55747EF5-3C97-49CC-BF5B-CB7EB6D9F149}" destId="{A195B1AB-E307-4CC1-A507-100F4DCB802B}" srcOrd="2" destOrd="0" presId="urn:microsoft.com/office/officeart/2008/layout/VerticalCurvedList"/>
    <dgm:cxn modelId="{1651001F-BD68-4413-AE51-8AE9BAEFFB90}" type="presParOf" srcId="{55747EF5-3C97-49CC-BF5B-CB7EB6D9F149}" destId="{FA1BC028-A031-4D57-9BFD-74F30E09E125}" srcOrd="3" destOrd="0" presId="urn:microsoft.com/office/officeart/2008/layout/VerticalCurvedList"/>
    <dgm:cxn modelId="{737B239F-2681-45AF-BAFD-2D4E09307AA4}" type="presParOf" srcId="{34FC8E27-8953-488E-B2D2-06AE538D93E8}" destId="{78EFCF80-355B-4EE0-8B5A-DC4EE60ECDD5}" srcOrd="1" destOrd="0" presId="urn:microsoft.com/office/officeart/2008/layout/VerticalCurvedList"/>
    <dgm:cxn modelId="{F6D44CC5-A272-4B03-9507-8980E010F4D4}" type="presParOf" srcId="{34FC8E27-8953-488E-B2D2-06AE538D93E8}" destId="{9BA4779C-7EFE-4F0C-80D3-523D6906C8F4}" srcOrd="2" destOrd="0" presId="urn:microsoft.com/office/officeart/2008/layout/VerticalCurvedList"/>
    <dgm:cxn modelId="{52F349F1-F4AA-4D13-A52F-EE82D2349CE6}" type="presParOf" srcId="{9BA4779C-7EFE-4F0C-80D3-523D6906C8F4}" destId="{C497D7B6-42C8-428A-8268-633BC9D50181}" srcOrd="0" destOrd="0" presId="urn:microsoft.com/office/officeart/2008/layout/VerticalCurvedList"/>
    <dgm:cxn modelId="{57CFE6E2-6B39-453D-864D-FB77165AEE8E}" type="presParOf" srcId="{34FC8E27-8953-488E-B2D2-06AE538D93E8}" destId="{E0F6EDA1-3CAD-4D60-A5A6-CA0D96055C75}" srcOrd="3" destOrd="0" presId="urn:microsoft.com/office/officeart/2008/layout/VerticalCurvedList"/>
    <dgm:cxn modelId="{FD8F0C4A-06A7-4E4A-B052-8AB093D9258D}" type="presParOf" srcId="{34FC8E27-8953-488E-B2D2-06AE538D93E8}" destId="{55AAFF09-2FB5-4B5D-86D0-528947210151}" srcOrd="4" destOrd="0" presId="urn:microsoft.com/office/officeart/2008/layout/VerticalCurvedList"/>
    <dgm:cxn modelId="{7BEAF0E4-0022-4C36-8F27-99BA88F2ACF0}" type="presParOf" srcId="{55AAFF09-2FB5-4B5D-86D0-528947210151}" destId="{2F65B994-CD68-4042-B087-E9F757B224D6}" srcOrd="0" destOrd="0" presId="urn:microsoft.com/office/officeart/2008/layout/VerticalCurvedList"/>
    <dgm:cxn modelId="{B537F4F9-D41A-46D6-987C-A12BDC7CD23A}" type="presParOf" srcId="{34FC8E27-8953-488E-B2D2-06AE538D93E8}" destId="{871B0FF8-94F4-4912-AA79-D3AC77DF4608}" srcOrd="5" destOrd="0" presId="urn:microsoft.com/office/officeart/2008/layout/VerticalCurvedList"/>
    <dgm:cxn modelId="{A23173D6-B611-455C-ADB2-3745C3D4A1A7}" type="presParOf" srcId="{34FC8E27-8953-488E-B2D2-06AE538D93E8}" destId="{B964448F-AE57-4EE3-BDC6-711D2BA39F59}" srcOrd="6" destOrd="0" presId="urn:microsoft.com/office/officeart/2008/layout/VerticalCurvedList"/>
    <dgm:cxn modelId="{EAD13551-CD44-4587-AF1C-8787BFC08108}" type="presParOf" srcId="{B964448F-AE57-4EE3-BDC6-711D2BA39F59}" destId="{8848F977-7EF0-4232-8145-EB5C1DCD697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AE9E64-3817-45F6-BB86-159D0519C5C9}" type="doc">
      <dgm:prSet loTypeId="urn:microsoft.com/office/officeart/2008/layout/LinedList" loCatId="list" qsTypeId="urn:microsoft.com/office/officeart/2005/8/quickstyle/3d1" qsCatId="3D" csTypeId="urn:microsoft.com/office/officeart/2005/8/colors/accent6_5" csCatId="accent6" phldr="1"/>
      <dgm:spPr/>
      <dgm:t>
        <a:bodyPr/>
        <a:lstStyle/>
        <a:p>
          <a:endParaRPr lang="en-US"/>
        </a:p>
      </dgm:t>
    </dgm:pt>
    <dgm:pt modelId="{5C14CD89-18CC-436B-8C8B-6EBA3A5E8767}">
      <dgm:prSet phldrT="[Text]"/>
      <dgm:spPr/>
      <dgm:t>
        <a:bodyPr/>
        <a:lstStyle/>
        <a:p>
          <a:pPr algn="just"/>
          <a:r>
            <a:rPr lang="en-US" dirty="0">
              <a:solidFill>
                <a:srgbClr val="FF0000"/>
              </a:solidFill>
            </a:rPr>
            <a:t>NHỮNG ĐIỂM NỔI BẬT CỦA SÁCH GIÁO KHOA TNXH 3</a:t>
          </a:r>
        </a:p>
      </dgm:t>
    </dgm:pt>
    <dgm:pt modelId="{7EDAAFCA-1F9E-4658-9199-9676488D0258}" type="parTrans" cxnId="{83BE3B20-78EF-4F26-8D29-4DD494CEB213}">
      <dgm:prSet/>
      <dgm:spPr/>
      <dgm:t>
        <a:bodyPr/>
        <a:lstStyle/>
        <a:p>
          <a:endParaRPr lang="en-US"/>
        </a:p>
      </dgm:t>
    </dgm:pt>
    <dgm:pt modelId="{350B1434-199F-4599-91E8-23FE4CFB7069}" type="sibTrans" cxnId="{83BE3B20-78EF-4F26-8D29-4DD494CEB213}">
      <dgm:prSet/>
      <dgm:spPr/>
      <dgm:t>
        <a:bodyPr/>
        <a:lstStyle/>
        <a:p>
          <a:endParaRPr lang="en-US"/>
        </a:p>
      </dgm:t>
    </dgm:pt>
    <dgm:pt modelId="{DC1D6F18-EF9B-47C7-A9A0-A9A2C0322DD8}">
      <dgm:prSet phldrT="[Text]"/>
      <dgm:spPr/>
      <dgm:t>
        <a:bodyPr/>
        <a:lstStyle/>
        <a:p>
          <a:r>
            <a:rPr lang="en-US" dirty="0" err="1"/>
            <a:t>Bài</a:t>
          </a:r>
          <a:r>
            <a:rPr lang="en-US" dirty="0"/>
            <a:t> </a:t>
          </a:r>
          <a:r>
            <a:rPr lang="en-US" dirty="0" err="1"/>
            <a:t>học</a:t>
          </a:r>
          <a:r>
            <a:rPr lang="en-US" dirty="0"/>
            <a:t> </a:t>
          </a:r>
          <a:r>
            <a:rPr lang="en-US" dirty="0" err="1"/>
            <a:t>được</a:t>
          </a:r>
          <a:r>
            <a:rPr lang="en-US" dirty="0"/>
            <a:t> </a:t>
          </a:r>
          <a:r>
            <a:rPr lang="en-US" dirty="0" err="1"/>
            <a:t>trình</a:t>
          </a:r>
          <a:r>
            <a:rPr lang="en-US" dirty="0"/>
            <a:t> </a:t>
          </a:r>
          <a:r>
            <a:rPr lang="en-US" dirty="0" err="1"/>
            <a:t>bày</a:t>
          </a:r>
          <a:r>
            <a:rPr lang="en-US" dirty="0"/>
            <a:t> </a:t>
          </a:r>
          <a:r>
            <a:rPr lang="en-US" dirty="0" err="1"/>
            <a:t>theo</a:t>
          </a:r>
          <a:r>
            <a:rPr lang="en-US" dirty="0"/>
            <a:t> logic </a:t>
          </a:r>
          <a:r>
            <a:rPr lang="en-US" dirty="0" err="1"/>
            <a:t>tiến</a:t>
          </a:r>
          <a:r>
            <a:rPr lang="en-US" dirty="0"/>
            <a:t> </a:t>
          </a:r>
          <a:r>
            <a:rPr lang="en-US" dirty="0" err="1"/>
            <a:t>trình</a:t>
          </a:r>
          <a:r>
            <a:rPr lang="en-US" dirty="0"/>
            <a:t> </a:t>
          </a:r>
          <a:r>
            <a:rPr lang="en-US" dirty="0" err="1"/>
            <a:t>hoạt</a:t>
          </a:r>
          <a:r>
            <a:rPr lang="en-US" dirty="0"/>
            <a:t> </a:t>
          </a:r>
          <a:r>
            <a:rPr lang="en-US" dirty="0" err="1"/>
            <a:t>động</a:t>
          </a:r>
          <a:r>
            <a:rPr lang="en-US" dirty="0"/>
            <a:t> </a:t>
          </a:r>
          <a:r>
            <a:rPr lang="en-US" dirty="0" err="1"/>
            <a:t>học</a:t>
          </a:r>
          <a:endParaRPr lang="en-US" dirty="0"/>
        </a:p>
      </dgm:t>
    </dgm:pt>
    <dgm:pt modelId="{CDC9A5C0-64BF-4FFD-BE03-0109EADEE542}" type="parTrans" cxnId="{589B1955-3821-4B8D-BAAE-1095EA458A2C}">
      <dgm:prSet/>
      <dgm:spPr/>
      <dgm:t>
        <a:bodyPr/>
        <a:lstStyle/>
        <a:p>
          <a:endParaRPr lang="en-US"/>
        </a:p>
      </dgm:t>
    </dgm:pt>
    <dgm:pt modelId="{639B5360-C949-48D7-A0F7-BFE6E1EAD977}" type="sibTrans" cxnId="{589B1955-3821-4B8D-BAAE-1095EA458A2C}">
      <dgm:prSet/>
      <dgm:spPr/>
      <dgm:t>
        <a:bodyPr/>
        <a:lstStyle/>
        <a:p>
          <a:endParaRPr lang="en-US"/>
        </a:p>
      </dgm:t>
    </dgm:pt>
    <dgm:pt modelId="{539FCE81-E344-4EA0-9042-44C8E1FC1DDC}">
      <dgm:prSet phldrT="[Text]"/>
      <dgm:spPr/>
      <dgm:t>
        <a:bodyPr/>
        <a:lstStyle/>
        <a:p>
          <a:r>
            <a:rPr lang="en-US" dirty="0" err="1"/>
            <a:t>Gắn</a:t>
          </a:r>
          <a:r>
            <a:rPr lang="en-US" dirty="0"/>
            <a:t> </a:t>
          </a:r>
          <a:r>
            <a:rPr lang="en-US" dirty="0" err="1"/>
            <a:t>kết</a:t>
          </a:r>
          <a:r>
            <a:rPr lang="en-US" dirty="0"/>
            <a:t> </a:t>
          </a:r>
          <a:r>
            <a:rPr lang="en-US" dirty="0" err="1"/>
            <a:t>nội</a:t>
          </a:r>
          <a:r>
            <a:rPr lang="en-US" dirty="0"/>
            <a:t> dung </a:t>
          </a:r>
          <a:r>
            <a:rPr lang="en-US" dirty="0" err="1"/>
            <a:t>bài</a:t>
          </a:r>
          <a:r>
            <a:rPr lang="en-US" dirty="0"/>
            <a:t> </a:t>
          </a:r>
          <a:r>
            <a:rPr lang="en-US" dirty="0" err="1"/>
            <a:t>học</a:t>
          </a:r>
          <a:r>
            <a:rPr lang="en-US" dirty="0"/>
            <a:t> </a:t>
          </a:r>
          <a:r>
            <a:rPr lang="en-US" dirty="0" err="1"/>
            <a:t>với</a:t>
          </a:r>
          <a:r>
            <a:rPr lang="en-US" dirty="0"/>
            <a:t> </a:t>
          </a:r>
          <a:r>
            <a:rPr lang="en-US" dirty="0" err="1"/>
            <a:t>thực</a:t>
          </a:r>
          <a:r>
            <a:rPr lang="en-US" dirty="0"/>
            <a:t> </a:t>
          </a:r>
          <a:r>
            <a:rPr lang="en-US" dirty="0" err="1"/>
            <a:t>tiễn</a:t>
          </a:r>
          <a:r>
            <a:rPr lang="en-US" dirty="0"/>
            <a:t> </a:t>
          </a:r>
          <a:r>
            <a:rPr lang="en-US" dirty="0" err="1"/>
            <a:t>cuộc</a:t>
          </a:r>
          <a:r>
            <a:rPr lang="en-US" dirty="0"/>
            <a:t> </a:t>
          </a:r>
          <a:r>
            <a:rPr lang="en-US" dirty="0" err="1"/>
            <a:t>sống</a:t>
          </a:r>
          <a:endParaRPr lang="en-US" dirty="0"/>
        </a:p>
      </dgm:t>
    </dgm:pt>
    <dgm:pt modelId="{4FE03C23-A97A-4195-834E-30A8D0F9525E}" type="parTrans" cxnId="{A789F34D-85D7-4550-B71C-43E8E66549C2}">
      <dgm:prSet/>
      <dgm:spPr/>
      <dgm:t>
        <a:bodyPr/>
        <a:lstStyle/>
        <a:p>
          <a:endParaRPr lang="en-US"/>
        </a:p>
      </dgm:t>
    </dgm:pt>
    <dgm:pt modelId="{247B07C1-02E5-4ED1-80D2-9D381913AA18}" type="sibTrans" cxnId="{A789F34D-85D7-4550-B71C-43E8E66549C2}">
      <dgm:prSet/>
      <dgm:spPr/>
      <dgm:t>
        <a:bodyPr/>
        <a:lstStyle/>
        <a:p>
          <a:endParaRPr lang="en-US"/>
        </a:p>
      </dgm:t>
    </dgm:pt>
    <dgm:pt modelId="{68C1F3FE-5E02-4D47-963D-B6477248946B}">
      <dgm:prSet phldrT="[Text]"/>
      <dgm:spPr/>
      <dgm:t>
        <a:bodyPr/>
        <a:lstStyle/>
        <a:p>
          <a:r>
            <a:rPr lang="en-US" dirty="0" err="1"/>
            <a:t>Phát</a:t>
          </a:r>
          <a:r>
            <a:rPr lang="en-US" dirty="0"/>
            <a:t> </a:t>
          </a:r>
          <a:r>
            <a:rPr lang="en-US" dirty="0" err="1"/>
            <a:t>triển</a:t>
          </a:r>
          <a:r>
            <a:rPr lang="en-US" dirty="0"/>
            <a:t> </a:t>
          </a:r>
          <a:r>
            <a:rPr lang="en-US" dirty="0" err="1"/>
            <a:t>năng</a:t>
          </a:r>
          <a:r>
            <a:rPr lang="en-US" dirty="0"/>
            <a:t> </a:t>
          </a:r>
          <a:r>
            <a:rPr lang="en-US" dirty="0" err="1"/>
            <a:t>lực</a:t>
          </a:r>
          <a:r>
            <a:rPr lang="en-US" dirty="0"/>
            <a:t> khoa </a:t>
          </a:r>
          <a:r>
            <a:rPr lang="en-US" dirty="0" err="1"/>
            <a:t>học</a:t>
          </a:r>
          <a:r>
            <a:rPr lang="en-US" dirty="0"/>
            <a:t> </a:t>
          </a:r>
          <a:r>
            <a:rPr lang="en-US" dirty="0" err="1"/>
            <a:t>trên</a:t>
          </a:r>
          <a:r>
            <a:rPr lang="en-US" dirty="0"/>
            <a:t> </a:t>
          </a:r>
          <a:r>
            <a:rPr lang="en-US" dirty="0" err="1"/>
            <a:t>cơ</a:t>
          </a:r>
          <a:r>
            <a:rPr lang="en-US" dirty="0"/>
            <a:t> </a:t>
          </a:r>
          <a:r>
            <a:rPr lang="en-US" dirty="0" err="1"/>
            <a:t>sở</a:t>
          </a:r>
          <a:r>
            <a:rPr lang="en-US" dirty="0"/>
            <a:t> </a:t>
          </a:r>
          <a:r>
            <a:rPr lang="en-US" dirty="0" err="1"/>
            <a:t>tích</a:t>
          </a:r>
          <a:r>
            <a:rPr lang="en-US" dirty="0"/>
            <a:t> </a:t>
          </a:r>
          <a:r>
            <a:rPr lang="en-US" dirty="0" err="1"/>
            <a:t>hợp</a:t>
          </a:r>
          <a:endParaRPr lang="en-US" dirty="0"/>
        </a:p>
      </dgm:t>
    </dgm:pt>
    <dgm:pt modelId="{EB2BF086-6FE5-4E9C-A004-B8FDBB178A6E}" type="parTrans" cxnId="{469DDBD6-C340-4ABD-9E6E-6B05781732FB}">
      <dgm:prSet/>
      <dgm:spPr/>
      <dgm:t>
        <a:bodyPr/>
        <a:lstStyle/>
        <a:p>
          <a:endParaRPr lang="en-US"/>
        </a:p>
      </dgm:t>
    </dgm:pt>
    <dgm:pt modelId="{AB089679-2C57-4E4B-B54A-55D1D62FBF01}" type="sibTrans" cxnId="{469DDBD6-C340-4ABD-9E6E-6B05781732FB}">
      <dgm:prSet/>
      <dgm:spPr/>
      <dgm:t>
        <a:bodyPr/>
        <a:lstStyle/>
        <a:p>
          <a:endParaRPr lang="en-US"/>
        </a:p>
      </dgm:t>
    </dgm:pt>
    <dgm:pt modelId="{7C4FA933-8B5E-4EE4-A721-9CF1B9F86BBD}">
      <dgm:prSet phldrT="[Text]"/>
      <dgm:spPr/>
      <dgm:t>
        <a:bodyPr/>
        <a:lstStyle/>
        <a:p>
          <a:r>
            <a:rPr lang="en-US" dirty="0" err="1"/>
            <a:t>Khơi</a:t>
          </a:r>
          <a:r>
            <a:rPr lang="en-US" dirty="0"/>
            <a:t> </a:t>
          </a:r>
          <a:r>
            <a:rPr lang="en-US" dirty="0" err="1"/>
            <a:t>gợi</a:t>
          </a:r>
          <a:r>
            <a:rPr lang="en-US" dirty="0"/>
            <a:t> </a:t>
          </a:r>
          <a:r>
            <a:rPr lang="en-US" dirty="0" err="1"/>
            <a:t>đam</a:t>
          </a:r>
          <a:r>
            <a:rPr lang="en-US" dirty="0"/>
            <a:t> </a:t>
          </a:r>
          <a:r>
            <a:rPr lang="en-US" dirty="0" err="1"/>
            <a:t>mê</a:t>
          </a:r>
          <a:r>
            <a:rPr lang="en-US" dirty="0"/>
            <a:t> </a:t>
          </a:r>
          <a:r>
            <a:rPr lang="en-US" dirty="0" err="1"/>
            <a:t>và</a:t>
          </a:r>
          <a:r>
            <a:rPr lang="en-US" dirty="0"/>
            <a:t> </a:t>
          </a:r>
          <a:r>
            <a:rPr lang="en-US" dirty="0" err="1"/>
            <a:t>khám</a:t>
          </a:r>
          <a:r>
            <a:rPr lang="en-US" dirty="0"/>
            <a:t> </a:t>
          </a:r>
          <a:r>
            <a:rPr lang="en-US" dirty="0" err="1"/>
            <a:t>phá</a:t>
          </a:r>
          <a:r>
            <a:rPr lang="en-US" dirty="0"/>
            <a:t> khoa </a:t>
          </a:r>
          <a:r>
            <a:rPr lang="en-US" dirty="0" err="1"/>
            <a:t>học</a:t>
          </a:r>
          <a:endParaRPr lang="en-US" dirty="0"/>
        </a:p>
      </dgm:t>
    </dgm:pt>
    <dgm:pt modelId="{FDCC264E-9255-4980-984A-4758A879951E}" type="parTrans" cxnId="{6648E4D0-34F6-4429-9554-81E3E73AC793}">
      <dgm:prSet/>
      <dgm:spPr/>
      <dgm:t>
        <a:bodyPr/>
        <a:lstStyle/>
        <a:p>
          <a:endParaRPr lang="en-US"/>
        </a:p>
      </dgm:t>
    </dgm:pt>
    <dgm:pt modelId="{55C957BB-9557-42F7-BC28-A9222316151B}" type="sibTrans" cxnId="{6648E4D0-34F6-4429-9554-81E3E73AC793}">
      <dgm:prSet/>
      <dgm:spPr/>
      <dgm:t>
        <a:bodyPr/>
        <a:lstStyle/>
        <a:p>
          <a:endParaRPr lang="en-US"/>
        </a:p>
      </dgm:t>
    </dgm:pt>
    <dgm:pt modelId="{028EAC07-45F9-4549-B813-D64F322A8449}" type="pres">
      <dgm:prSet presAssocID="{15AE9E64-3817-45F6-BB86-159D0519C5C9}" presName="vert0" presStyleCnt="0">
        <dgm:presLayoutVars>
          <dgm:dir/>
          <dgm:animOne val="branch"/>
          <dgm:animLvl val="lvl"/>
        </dgm:presLayoutVars>
      </dgm:prSet>
      <dgm:spPr/>
    </dgm:pt>
    <dgm:pt modelId="{86EEF623-1C03-489D-8A94-47E29FA38525}" type="pres">
      <dgm:prSet presAssocID="{5C14CD89-18CC-436B-8C8B-6EBA3A5E8767}" presName="thickLine" presStyleLbl="alignNode1" presStyleIdx="0" presStyleCnt="1"/>
      <dgm:spPr/>
    </dgm:pt>
    <dgm:pt modelId="{3169FA43-FB37-4884-8984-9859705EFEBF}" type="pres">
      <dgm:prSet presAssocID="{5C14CD89-18CC-436B-8C8B-6EBA3A5E8767}" presName="horz1" presStyleCnt="0"/>
      <dgm:spPr/>
    </dgm:pt>
    <dgm:pt modelId="{8DEF4F75-1726-43F5-9DAE-88E993302F95}" type="pres">
      <dgm:prSet presAssocID="{5C14CD89-18CC-436B-8C8B-6EBA3A5E8767}" presName="tx1" presStyleLbl="revTx" presStyleIdx="0" presStyleCnt="5"/>
      <dgm:spPr/>
    </dgm:pt>
    <dgm:pt modelId="{06FC9F3E-C42C-460F-84F9-7E3E289B2021}" type="pres">
      <dgm:prSet presAssocID="{5C14CD89-18CC-436B-8C8B-6EBA3A5E8767}" presName="vert1" presStyleCnt="0"/>
      <dgm:spPr/>
    </dgm:pt>
    <dgm:pt modelId="{28E6847F-25AB-40A5-BABC-25113C465433}" type="pres">
      <dgm:prSet presAssocID="{DC1D6F18-EF9B-47C7-A9A0-A9A2C0322DD8}" presName="vertSpace2a" presStyleCnt="0"/>
      <dgm:spPr/>
    </dgm:pt>
    <dgm:pt modelId="{AB3A5118-7645-4AED-A86A-B5B08F4C6779}" type="pres">
      <dgm:prSet presAssocID="{DC1D6F18-EF9B-47C7-A9A0-A9A2C0322DD8}" presName="horz2" presStyleCnt="0"/>
      <dgm:spPr/>
    </dgm:pt>
    <dgm:pt modelId="{951E86D7-53ED-4BF6-8E3E-616941769890}" type="pres">
      <dgm:prSet presAssocID="{DC1D6F18-EF9B-47C7-A9A0-A9A2C0322DD8}" presName="horzSpace2" presStyleCnt="0"/>
      <dgm:spPr/>
    </dgm:pt>
    <dgm:pt modelId="{C1E5080E-9355-4308-BD1D-06F66932274C}" type="pres">
      <dgm:prSet presAssocID="{DC1D6F18-EF9B-47C7-A9A0-A9A2C0322DD8}" presName="tx2" presStyleLbl="revTx" presStyleIdx="1" presStyleCnt="5"/>
      <dgm:spPr/>
    </dgm:pt>
    <dgm:pt modelId="{3B62B897-CF1F-40B9-AABF-AABA01C4166D}" type="pres">
      <dgm:prSet presAssocID="{DC1D6F18-EF9B-47C7-A9A0-A9A2C0322DD8}" presName="vert2" presStyleCnt="0"/>
      <dgm:spPr/>
    </dgm:pt>
    <dgm:pt modelId="{FD88A589-7862-4559-BA94-F3542BA5BB66}" type="pres">
      <dgm:prSet presAssocID="{DC1D6F18-EF9B-47C7-A9A0-A9A2C0322DD8}" presName="thinLine2b" presStyleLbl="callout" presStyleIdx="0" presStyleCnt="4"/>
      <dgm:spPr/>
    </dgm:pt>
    <dgm:pt modelId="{1297D6DB-31F9-46E7-83FE-4C5780AC5195}" type="pres">
      <dgm:prSet presAssocID="{DC1D6F18-EF9B-47C7-A9A0-A9A2C0322DD8}" presName="vertSpace2b" presStyleCnt="0"/>
      <dgm:spPr/>
    </dgm:pt>
    <dgm:pt modelId="{58742D41-4592-43A0-B16D-64D991B93EB5}" type="pres">
      <dgm:prSet presAssocID="{539FCE81-E344-4EA0-9042-44C8E1FC1DDC}" presName="horz2" presStyleCnt="0"/>
      <dgm:spPr/>
    </dgm:pt>
    <dgm:pt modelId="{E3CA2F07-F5BD-4238-BD0C-4B6C11F07D3C}" type="pres">
      <dgm:prSet presAssocID="{539FCE81-E344-4EA0-9042-44C8E1FC1DDC}" presName="horzSpace2" presStyleCnt="0"/>
      <dgm:spPr/>
    </dgm:pt>
    <dgm:pt modelId="{E9A3668C-1C2B-444B-A976-E014B60CEA98}" type="pres">
      <dgm:prSet presAssocID="{539FCE81-E344-4EA0-9042-44C8E1FC1DDC}" presName="tx2" presStyleLbl="revTx" presStyleIdx="2" presStyleCnt="5"/>
      <dgm:spPr/>
    </dgm:pt>
    <dgm:pt modelId="{AFE0DFD1-2594-4734-ADC7-BC2E4F452EB0}" type="pres">
      <dgm:prSet presAssocID="{539FCE81-E344-4EA0-9042-44C8E1FC1DDC}" presName="vert2" presStyleCnt="0"/>
      <dgm:spPr/>
    </dgm:pt>
    <dgm:pt modelId="{10A0841A-E6BA-467B-A5D5-724B60CFE49D}" type="pres">
      <dgm:prSet presAssocID="{539FCE81-E344-4EA0-9042-44C8E1FC1DDC}" presName="thinLine2b" presStyleLbl="callout" presStyleIdx="1" presStyleCnt="4"/>
      <dgm:spPr/>
    </dgm:pt>
    <dgm:pt modelId="{832C96DF-876D-4E97-B81A-491E5931EC13}" type="pres">
      <dgm:prSet presAssocID="{539FCE81-E344-4EA0-9042-44C8E1FC1DDC}" presName="vertSpace2b" presStyleCnt="0"/>
      <dgm:spPr/>
    </dgm:pt>
    <dgm:pt modelId="{E67CD3BA-1A9F-4CFA-8BBA-658A723A8D86}" type="pres">
      <dgm:prSet presAssocID="{68C1F3FE-5E02-4D47-963D-B6477248946B}" presName="horz2" presStyleCnt="0"/>
      <dgm:spPr/>
    </dgm:pt>
    <dgm:pt modelId="{C71FDACB-2D22-4059-A488-3E08B2EF718D}" type="pres">
      <dgm:prSet presAssocID="{68C1F3FE-5E02-4D47-963D-B6477248946B}" presName="horzSpace2" presStyleCnt="0"/>
      <dgm:spPr/>
    </dgm:pt>
    <dgm:pt modelId="{E483B9E0-AB83-4473-AE8B-AB317E224D0E}" type="pres">
      <dgm:prSet presAssocID="{68C1F3FE-5E02-4D47-963D-B6477248946B}" presName="tx2" presStyleLbl="revTx" presStyleIdx="3" presStyleCnt="5"/>
      <dgm:spPr/>
    </dgm:pt>
    <dgm:pt modelId="{2F3A40D9-7F63-45A9-B0CB-8C3A078D9858}" type="pres">
      <dgm:prSet presAssocID="{68C1F3FE-5E02-4D47-963D-B6477248946B}" presName="vert2" presStyleCnt="0"/>
      <dgm:spPr/>
    </dgm:pt>
    <dgm:pt modelId="{798DC0BB-506E-4A10-86E2-36404C5778F0}" type="pres">
      <dgm:prSet presAssocID="{68C1F3FE-5E02-4D47-963D-B6477248946B}" presName="thinLine2b" presStyleLbl="callout" presStyleIdx="2" presStyleCnt="4"/>
      <dgm:spPr/>
    </dgm:pt>
    <dgm:pt modelId="{B5AB4284-EA20-4C37-9FB8-10BA9B497F2B}" type="pres">
      <dgm:prSet presAssocID="{68C1F3FE-5E02-4D47-963D-B6477248946B}" presName="vertSpace2b" presStyleCnt="0"/>
      <dgm:spPr/>
    </dgm:pt>
    <dgm:pt modelId="{C06895AE-B429-4D73-8EF9-9572EF5D8A0E}" type="pres">
      <dgm:prSet presAssocID="{7C4FA933-8B5E-4EE4-A721-9CF1B9F86BBD}" presName="horz2" presStyleCnt="0"/>
      <dgm:spPr/>
    </dgm:pt>
    <dgm:pt modelId="{82A9BFF6-B10F-44D5-8CFF-2062682BFAF6}" type="pres">
      <dgm:prSet presAssocID="{7C4FA933-8B5E-4EE4-A721-9CF1B9F86BBD}" presName="horzSpace2" presStyleCnt="0"/>
      <dgm:spPr/>
    </dgm:pt>
    <dgm:pt modelId="{E4320B5F-9AF5-4884-A10C-306D7F167B73}" type="pres">
      <dgm:prSet presAssocID="{7C4FA933-8B5E-4EE4-A721-9CF1B9F86BBD}" presName="tx2" presStyleLbl="revTx" presStyleIdx="4" presStyleCnt="5"/>
      <dgm:spPr/>
    </dgm:pt>
    <dgm:pt modelId="{16288472-5049-45EA-8051-91538CD573D0}" type="pres">
      <dgm:prSet presAssocID="{7C4FA933-8B5E-4EE4-A721-9CF1B9F86BBD}" presName="vert2" presStyleCnt="0"/>
      <dgm:spPr/>
    </dgm:pt>
    <dgm:pt modelId="{E7E528D0-3C82-4388-BBD3-832A56D2A93D}" type="pres">
      <dgm:prSet presAssocID="{7C4FA933-8B5E-4EE4-A721-9CF1B9F86BBD}" presName="thinLine2b" presStyleLbl="callout" presStyleIdx="3" presStyleCnt="4"/>
      <dgm:spPr/>
    </dgm:pt>
    <dgm:pt modelId="{3B05ADA3-FAAF-462D-BF53-4A3D699586E8}" type="pres">
      <dgm:prSet presAssocID="{7C4FA933-8B5E-4EE4-A721-9CF1B9F86BBD}" presName="vertSpace2b" presStyleCnt="0"/>
      <dgm:spPr/>
    </dgm:pt>
  </dgm:ptLst>
  <dgm:cxnLst>
    <dgm:cxn modelId="{83BE3B20-78EF-4F26-8D29-4DD494CEB213}" srcId="{15AE9E64-3817-45F6-BB86-159D0519C5C9}" destId="{5C14CD89-18CC-436B-8C8B-6EBA3A5E8767}" srcOrd="0" destOrd="0" parTransId="{7EDAAFCA-1F9E-4658-9199-9676488D0258}" sibTransId="{350B1434-199F-4599-91E8-23FE4CFB7069}"/>
    <dgm:cxn modelId="{A789F34D-85D7-4550-B71C-43E8E66549C2}" srcId="{5C14CD89-18CC-436B-8C8B-6EBA3A5E8767}" destId="{539FCE81-E344-4EA0-9042-44C8E1FC1DDC}" srcOrd="1" destOrd="0" parTransId="{4FE03C23-A97A-4195-834E-30A8D0F9525E}" sibTransId="{247B07C1-02E5-4ED1-80D2-9D381913AA18}"/>
    <dgm:cxn modelId="{589B1955-3821-4B8D-BAAE-1095EA458A2C}" srcId="{5C14CD89-18CC-436B-8C8B-6EBA3A5E8767}" destId="{DC1D6F18-EF9B-47C7-A9A0-A9A2C0322DD8}" srcOrd="0" destOrd="0" parTransId="{CDC9A5C0-64BF-4FFD-BE03-0109EADEE542}" sibTransId="{639B5360-C949-48D7-A0F7-BFE6E1EAD977}"/>
    <dgm:cxn modelId="{94080999-F0D1-4072-AF13-11AE5F3F363A}" type="presOf" srcId="{539FCE81-E344-4EA0-9042-44C8E1FC1DDC}" destId="{E9A3668C-1C2B-444B-A976-E014B60CEA98}" srcOrd="0" destOrd="0" presId="urn:microsoft.com/office/officeart/2008/layout/LinedList"/>
    <dgm:cxn modelId="{2CEDCBC9-C4C8-405C-B2E1-35D0E1E19DE1}" type="presOf" srcId="{68C1F3FE-5E02-4D47-963D-B6477248946B}" destId="{E483B9E0-AB83-4473-AE8B-AB317E224D0E}" srcOrd="0" destOrd="0" presId="urn:microsoft.com/office/officeart/2008/layout/LinedList"/>
    <dgm:cxn modelId="{B2EC51CC-E557-4B69-95D8-068F928D788A}" type="presOf" srcId="{15AE9E64-3817-45F6-BB86-159D0519C5C9}" destId="{028EAC07-45F9-4549-B813-D64F322A8449}" srcOrd="0" destOrd="0" presId="urn:microsoft.com/office/officeart/2008/layout/LinedList"/>
    <dgm:cxn modelId="{6648E4D0-34F6-4429-9554-81E3E73AC793}" srcId="{5C14CD89-18CC-436B-8C8B-6EBA3A5E8767}" destId="{7C4FA933-8B5E-4EE4-A721-9CF1B9F86BBD}" srcOrd="3" destOrd="0" parTransId="{FDCC264E-9255-4980-984A-4758A879951E}" sibTransId="{55C957BB-9557-42F7-BC28-A9222316151B}"/>
    <dgm:cxn modelId="{4CCE1CD2-CC56-4131-9D71-BC8CBEB46563}" type="presOf" srcId="{7C4FA933-8B5E-4EE4-A721-9CF1B9F86BBD}" destId="{E4320B5F-9AF5-4884-A10C-306D7F167B73}" srcOrd="0" destOrd="0" presId="urn:microsoft.com/office/officeart/2008/layout/LinedList"/>
    <dgm:cxn modelId="{469DDBD6-C340-4ABD-9E6E-6B05781732FB}" srcId="{5C14CD89-18CC-436B-8C8B-6EBA3A5E8767}" destId="{68C1F3FE-5E02-4D47-963D-B6477248946B}" srcOrd="2" destOrd="0" parTransId="{EB2BF086-6FE5-4E9C-A004-B8FDBB178A6E}" sibTransId="{AB089679-2C57-4E4B-B54A-55D1D62FBF01}"/>
    <dgm:cxn modelId="{8451B3E0-9144-4CF7-A390-9C7D266E177D}" type="presOf" srcId="{5C14CD89-18CC-436B-8C8B-6EBA3A5E8767}" destId="{8DEF4F75-1726-43F5-9DAE-88E993302F95}" srcOrd="0" destOrd="0" presId="urn:microsoft.com/office/officeart/2008/layout/LinedList"/>
    <dgm:cxn modelId="{D50360F4-8E3A-46E5-ACDB-FB26AE6D1FC6}" type="presOf" srcId="{DC1D6F18-EF9B-47C7-A9A0-A9A2C0322DD8}" destId="{C1E5080E-9355-4308-BD1D-06F66932274C}" srcOrd="0" destOrd="0" presId="urn:microsoft.com/office/officeart/2008/layout/LinedList"/>
    <dgm:cxn modelId="{49773C90-935A-4D55-8668-F26FA8A5B8B3}" type="presParOf" srcId="{028EAC07-45F9-4549-B813-D64F322A8449}" destId="{86EEF623-1C03-489D-8A94-47E29FA38525}" srcOrd="0" destOrd="0" presId="urn:microsoft.com/office/officeart/2008/layout/LinedList"/>
    <dgm:cxn modelId="{727CBD18-183B-4B75-B57E-0D335CE0392D}" type="presParOf" srcId="{028EAC07-45F9-4549-B813-D64F322A8449}" destId="{3169FA43-FB37-4884-8984-9859705EFEBF}" srcOrd="1" destOrd="0" presId="urn:microsoft.com/office/officeart/2008/layout/LinedList"/>
    <dgm:cxn modelId="{371793DC-B2DE-4F15-8B38-40EC88D06615}" type="presParOf" srcId="{3169FA43-FB37-4884-8984-9859705EFEBF}" destId="{8DEF4F75-1726-43F5-9DAE-88E993302F95}" srcOrd="0" destOrd="0" presId="urn:microsoft.com/office/officeart/2008/layout/LinedList"/>
    <dgm:cxn modelId="{22C7DB10-0698-49B0-A411-50554739C0BE}" type="presParOf" srcId="{3169FA43-FB37-4884-8984-9859705EFEBF}" destId="{06FC9F3E-C42C-460F-84F9-7E3E289B2021}" srcOrd="1" destOrd="0" presId="urn:microsoft.com/office/officeart/2008/layout/LinedList"/>
    <dgm:cxn modelId="{B6F7C69C-952D-4D3E-9721-2E44EE4AE9DE}" type="presParOf" srcId="{06FC9F3E-C42C-460F-84F9-7E3E289B2021}" destId="{28E6847F-25AB-40A5-BABC-25113C465433}" srcOrd="0" destOrd="0" presId="urn:microsoft.com/office/officeart/2008/layout/LinedList"/>
    <dgm:cxn modelId="{FD4BDFE9-775B-4647-A4AE-5016B707A2F4}" type="presParOf" srcId="{06FC9F3E-C42C-460F-84F9-7E3E289B2021}" destId="{AB3A5118-7645-4AED-A86A-B5B08F4C6779}" srcOrd="1" destOrd="0" presId="urn:microsoft.com/office/officeart/2008/layout/LinedList"/>
    <dgm:cxn modelId="{878ED2E2-EEA1-4159-8734-8D05B8931A37}" type="presParOf" srcId="{AB3A5118-7645-4AED-A86A-B5B08F4C6779}" destId="{951E86D7-53ED-4BF6-8E3E-616941769890}" srcOrd="0" destOrd="0" presId="urn:microsoft.com/office/officeart/2008/layout/LinedList"/>
    <dgm:cxn modelId="{BB2F9C58-B51F-41C9-B181-0DF8D57D25A6}" type="presParOf" srcId="{AB3A5118-7645-4AED-A86A-B5B08F4C6779}" destId="{C1E5080E-9355-4308-BD1D-06F66932274C}" srcOrd="1" destOrd="0" presId="urn:microsoft.com/office/officeart/2008/layout/LinedList"/>
    <dgm:cxn modelId="{7CCA2A76-70AD-4D39-908E-F9EEDF65CEE3}" type="presParOf" srcId="{AB3A5118-7645-4AED-A86A-B5B08F4C6779}" destId="{3B62B897-CF1F-40B9-AABF-AABA01C4166D}" srcOrd="2" destOrd="0" presId="urn:microsoft.com/office/officeart/2008/layout/LinedList"/>
    <dgm:cxn modelId="{95F2DCFD-4B9C-4C65-8EB4-A898B09FAA72}" type="presParOf" srcId="{06FC9F3E-C42C-460F-84F9-7E3E289B2021}" destId="{FD88A589-7862-4559-BA94-F3542BA5BB66}" srcOrd="2" destOrd="0" presId="urn:microsoft.com/office/officeart/2008/layout/LinedList"/>
    <dgm:cxn modelId="{CEC137CF-2837-4C5D-944C-60F939F95ED5}" type="presParOf" srcId="{06FC9F3E-C42C-460F-84F9-7E3E289B2021}" destId="{1297D6DB-31F9-46E7-83FE-4C5780AC5195}" srcOrd="3" destOrd="0" presId="urn:microsoft.com/office/officeart/2008/layout/LinedList"/>
    <dgm:cxn modelId="{AED737D5-00B6-47DE-844A-1C3C9F044A9C}" type="presParOf" srcId="{06FC9F3E-C42C-460F-84F9-7E3E289B2021}" destId="{58742D41-4592-43A0-B16D-64D991B93EB5}" srcOrd="4" destOrd="0" presId="urn:microsoft.com/office/officeart/2008/layout/LinedList"/>
    <dgm:cxn modelId="{754EE46A-EB4B-44A9-B6ED-9182B19ADB5D}" type="presParOf" srcId="{58742D41-4592-43A0-B16D-64D991B93EB5}" destId="{E3CA2F07-F5BD-4238-BD0C-4B6C11F07D3C}" srcOrd="0" destOrd="0" presId="urn:microsoft.com/office/officeart/2008/layout/LinedList"/>
    <dgm:cxn modelId="{89A87D93-1CD0-4355-A77D-D4CEEF03CBE7}" type="presParOf" srcId="{58742D41-4592-43A0-B16D-64D991B93EB5}" destId="{E9A3668C-1C2B-444B-A976-E014B60CEA98}" srcOrd="1" destOrd="0" presId="urn:microsoft.com/office/officeart/2008/layout/LinedList"/>
    <dgm:cxn modelId="{6691273A-746E-481C-98A9-A4C9C8423E14}" type="presParOf" srcId="{58742D41-4592-43A0-B16D-64D991B93EB5}" destId="{AFE0DFD1-2594-4734-ADC7-BC2E4F452EB0}" srcOrd="2" destOrd="0" presId="urn:microsoft.com/office/officeart/2008/layout/LinedList"/>
    <dgm:cxn modelId="{65D8D0C6-ECF3-4DF3-82C8-8541C176C66E}" type="presParOf" srcId="{06FC9F3E-C42C-460F-84F9-7E3E289B2021}" destId="{10A0841A-E6BA-467B-A5D5-724B60CFE49D}" srcOrd="5" destOrd="0" presId="urn:microsoft.com/office/officeart/2008/layout/LinedList"/>
    <dgm:cxn modelId="{927A20BF-238C-4085-BA8C-9371A6C37EDB}" type="presParOf" srcId="{06FC9F3E-C42C-460F-84F9-7E3E289B2021}" destId="{832C96DF-876D-4E97-B81A-491E5931EC13}" srcOrd="6" destOrd="0" presId="urn:microsoft.com/office/officeart/2008/layout/LinedList"/>
    <dgm:cxn modelId="{935182DC-C570-4AD3-98FB-359863EFD968}" type="presParOf" srcId="{06FC9F3E-C42C-460F-84F9-7E3E289B2021}" destId="{E67CD3BA-1A9F-4CFA-8BBA-658A723A8D86}" srcOrd="7" destOrd="0" presId="urn:microsoft.com/office/officeart/2008/layout/LinedList"/>
    <dgm:cxn modelId="{E6B2FD66-0E6E-4312-B395-D266F564F253}" type="presParOf" srcId="{E67CD3BA-1A9F-4CFA-8BBA-658A723A8D86}" destId="{C71FDACB-2D22-4059-A488-3E08B2EF718D}" srcOrd="0" destOrd="0" presId="urn:microsoft.com/office/officeart/2008/layout/LinedList"/>
    <dgm:cxn modelId="{2F54AC84-BC46-412D-8ED6-9966DB4B58E8}" type="presParOf" srcId="{E67CD3BA-1A9F-4CFA-8BBA-658A723A8D86}" destId="{E483B9E0-AB83-4473-AE8B-AB317E224D0E}" srcOrd="1" destOrd="0" presId="urn:microsoft.com/office/officeart/2008/layout/LinedList"/>
    <dgm:cxn modelId="{C7963923-B548-4475-A357-CBA6C12AEA1D}" type="presParOf" srcId="{E67CD3BA-1A9F-4CFA-8BBA-658A723A8D86}" destId="{2F3A40D9-7F63-45A9-B0CB-8C3A078D9858}" srcOrd="2" destOrd="0" presId="urn:microsoft.com/office/officeart/2008/layout/LinedList"/>
    <dgm:cxn modelId="{40A31922-BC58-47DD-AA4D-DEFFEBA7524B}" type="presParOf" srcId="{06FC9F3E-C42C-460F-84F9-7E3E289B2021}" destId="{798DC0BB-506E-4A10-86E2-36404C5778F0}" srcOrd="8" destOrd="0" presId="urn:microsoft.com/office/officeart/2008/layout/LinedList"/>
    <dgm:cxn modelId="{609480DC-1D1B-42E8-8485-10C1E1311AAE}" type="presParOf" srcId="{06FC9F3E-C42C-460F-84F9-7E3E289B2021}" destId="{B5AB4284-EA20-4C37-9FB8-10BA9B497F2B}" srcOrd="9" destOrd="0" presId="urn:microsoft.com/office/officeart/2008/layout/LinedList"/>
    <dgm:cxn modelId="{448AC747-1143-4A50-B479-90F2F92E52DB}" type="presParOf" srcId="{06FC9F3E-C42C-460F-84F9-7E3E289B2021}" destId="{C06895AE-B429-4D73-8EF9-9572EF5D8A0E}" srcOrd="10" destOrd="0" presId="urn:microsoft.com/office/officeart/2008/layout/LinedList"/>
    <dgm:cxn modelId="{FD6B81A9-6DAC-4123-BF55-5B828289708D}" type="presParOf" srcId="{C06895AE-B429-4D73-8EF9-9572EF5D8A0E}" destId="{82A9BFF6-B10F-44D5-8CFF-2062682BFAF6}" srcOrd="0" destOrd="0" presId="urn:microsoft.com/office/officeart/2008/layout/LinedList"/>
    <dgm:cxn modelId="{7D75DBB7-D5CC-4377-BE68-D21F8B1FCF77}" type="presParOf" srcId="{C06895AE-B429-4D73-8EF9-9572EF5D8A0E}" destId="{E4320B5F-9AF5-4884-A10C-306D7F167B73}" srcOrd="1" destOrd="0" presId="urn:microsoft.com/office/officeart/2008/layout/LinedList"/>
    <dgm:cxn modelId="{C162FCC9-D5B3-467A-BD8D-B8B41223EA21}" type="presParOf" srcId="{C06895AE-B429-4D73-8EF9-9572EF5D8A0E}" destId="{16288472-5049-45EA-8051-91538CD573D0}" srcOrd="2" destOrd="0" presId="urn:microsoft.com/office/officeart/2008/layout/LinedList"/>
    <dgm:cxn modelId="{40809D96-D217-403A-A207-ABD75CCF314A}" type="presParOf" srcId="{06FC9F3E-C42C-460F-84F9-7E3E289B2021}" destId="{E7E528D0-3C82-4388-BBD3-832A56D2A93D}" srcOrd="11" destOrd="0" presId="urn:microsoft.com/office/officeart/2008/layout/LinedList"/>
    <dgm:cxn modelId="{E3E729CF-3FFC-41B4-A882-48A64BDFC253}" type="presParOf" srcId="{06FC9F3E-C42C-460F-84F9-7E3E289B2021}" destId="{3B05ADA3-FAAF-462D-BF53-4A3D699586E8}"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E1DD36-7629-DD42-B1FB-7F140C3F988A}" type="doc">
      <dgm:prSet loTypeId="urn:microsoft.com/office/officeart/2005/8/layout/vList5" loCatId="" qsTypeId="urn:microsoft.com/office/officeart/2005/8/quickstyle/simple5" qsCatId="simple" csTypeId="urn:microsoft.com/office/officeart/2005/8/colors/colorful1" csCatId="colorful" phldr="1"/>
      <dgm:spPr/>
      <dgm:t>
        <a:bodyPr/>
        <a:lstStyle/>
        <a:p>
          <a:endParaRPr lang="en-US"/>
        </a:p>
      </dgm:t>
    </dgm:pt>
    <dgm:pt modelId="{8EC71749-E6EB-8A40-A8B9-904ADA8D9C93}">
      <dgm:prSet custT="1"/>
      <dgm:spPr/>
      <dgm:t>
        <a:bodyPr/>
        <a:lstStyle/>
        <a:p>
          <a:pPr rtl="0"/>
          <a:r>
            <a:rPr lang="en-US" sz="2300" dirty="0" err="1">
              <a:solidFill>
                <a:schemeClr val="bg1"/>
              </a:solidFill>
              <a:latin typeface="Myriad Pro" pitchFamily="34" charset="0"/>
              <a:cs typeface="Arial"/>
            </a:rPr>
            <a:t>Sinh</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hoạt</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dưới</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cờ</a:t>
          </a:r>
          <a:endParaRPr lang="en-US" sz="2300" dirty="0">
            <a:solidFill>
              <a:schemeClr val="bg1"/>
            </a:solidFill>
            <a:latin typeface="Myriad Pro" pitchFamily="34" charset="0"/>
            <a:cs typeface="Arial"/>
          </a:endParaRPr>
        </a:p>
      </dgm:t>
    </dgm:pt>
    <dgm:pt modelId="{E58D3793-3485-5440-B191-29B8E3CFFF5C}" type="parTrans" cxnId="{352BF430-BEFD-5D44-A399-A0A984044DD0}">
      <dgm:prSet/>
      <dgm:spPr/>
      <dgm:t>
        <a:bodyPr/>
        <a:lstStyle/>
        <a:p>
          <a:endParaRPr lang="en-US">
            <a:latin typeface="Myriad Pro" pitchFamily="34" charset="0"/>
            <a:cs typeface="Arial"/>
          </a:endParaRPr>
        </a:p>
      </dgm:t>
    </dgm:pt>
    <dgm:pt modelId="{B619F2E5-60E9-6A42-BD20-BDF9886CAE90}" type="sibTrans" cxnId="{352BF430-BEFD-5D44-A399-A0A984044DD0}">
      <dgm:prSet/>
      <dgm:spPr/>
      <dgm:t>
        <a:bodyPr/>
        <a:lstStyle/>
        <a:p>
          <a:endParaRPr lang="en-US">
            <a:latin typeface="Myriad Pro" pitchFamily="34" charset="0"/>
            <a:cs typeface="Arial"/>
          </a:endParaRPr>
        </a:p>
      </dgm:t>
    </dgm:pt>
    <dgm:pt modelId="{731E1F90-B1D1-734F-9C98-0D0B8D9DCB12}">
      <dgm:prSet custT="1"/>
      <dgm:spPr/>
      <dgm:t>
        <a:bodyPr/>
        <a:lstStyle/>
        <a:p>
          <a:pPr rtl="0"/>
          <a:r>
            <a:rPr lang="en-US" sz="2100" dirty="0" err="1">
              <a:latin typeface="Myriad Pro" pitchFamily="34" charset="0"/>
              <a:cs typeface="Arial"/>
            </a:rPr>
            <a:t>Nghi</a:t>
          </a:r>
          <a:r>
            <a:rPr lang="en-US" sz="2100" dirty="0">
              <a:latin typeface="Myriad Pro" pitchFamily="34" charset="0"/>
              <a:cs typeface="Arial"/>
            </a:rPr>
            <a:t> </a:t>
          </a:r>
          <a:r>
            <a:rPr lang="en-US" sz="2100" dirty="0" err="1">
              <a:latin typeface="Myriad Pro" pitchFamily="34" charset="0"/>
              <a:cs typeface="Arial"/>
            </a:rPr>
            <a:t>lễ</a:t>
          </a:r>
          <a:endParaRPr lang="en-US" sz="2100" dirty="0">
            <a:latin typeface="Myriad Pro" pitchFamily="34" charset="0"/>
            <a:cs typeface="Arial"/>
          </a:endParaRPr>
        </a:p>
      </dgm:t>
    </dgm:pt>
    <dgm:pt modelId="{3A893FA4-7899-BA4C-BF8E-D257541FB20E}" type="parTrans" cxnId="{84BD2433-4696-6040-8853-8082D8E6E5B6}">
      <dgm:prSet/>
      <dgm:spPr/>
      <dgm:t>
        <a:bodyPr/>
        <a:lstStyle/>
        <a:p>
          <a:endParaRPr lang="en-US">
            <a:latin typeface="Myriad Pro" pitchFamily="34" charset="0"/>
            <a:cs typeface="Arial"/>
          </a:endParaRPr>
        </a:p>
      </dgm:t>
    </dgm:pt>
    <dgm:pt modelId="{C7D76FCD-C401-A54F-A07B-335049A10132}" type="sibTrans" cxnId="{84BD2433-4696-6040-8853-8082D8E6E5B6}">
      <dgm:prSet/>
      <dgm:spPr/>
      <dgm:t>
        <a:bodyPr/>
        <a:lstStyle/>
        <a:p>
          <a:endParaRPr lang="en-US">
            <a:latin typeface="Myriad Pro" pitchFamily="34" charset="0"/>
            <a:cs typeface="Arial"/>
          </a:endParaRPr>
        </a:p>
      </dgm:t>
    </dgm:pt>
    <dgm:pt modelId="{2A4FBB52-8B3E-AB40-82B0-534EE9EDF7CC}">
      <dgm:prSet custT="1"/>
      <dgm:spPr/>
      <dgm:t>
        <a:bodyPr/>
        <a:lstStyle/>
        <a:p>
          <a:pPr rtl="0"/>
          <a:r>
            <a:rPr lang="en-US" sz="2100" dirty="0" err="1">
              <a:latin typeface="Myriad Pro" pitchFamily="34" charset="0"/>
              <a:cs typeface="Arial"/>
            </a:rPr>
            <a:t>Hoạt</a:t>
          </a:r>
          <a:r>
            <a:rPr lang="en-US" sz="2100" dirty="0">
              <a:latin typeface="Myriad Pro" pitchFamily="34" charset="0"/>
              <a:cs typeface="Arial"/>
            </a:rPr>
            <a:t> </a:t>
          </a:r>
          <a:r>
            <a:rPr lang="en-US" sz="2100" dirty="0" err="1">
              <a:latin typeface="Myriad Pro" pitchFamily="34" charset="0"/>
              <a:cs typeface="Arial"/>
            </a:rPr>
            <a:t>động</a:t>
          </a:r>
          <a:r>
            <a:rPr lang="en-US" sz="2100" dirty="0">
              <a:latin typeface="Myriad Pro" pitchFamily="34" charset="0"/>
              <a:cs typeface="Arial"/>
            </a:rPr>
            <a:t> </a:t>
          </a:r>
          <a:r>
            <a:rPr lang="en-US" sz="2100" dirty="0" err="1">
              <a:latin typeface="Myriad Pro" pitchFamily="34" charset="0"/>
              <a:cs typeface="Arial"/>
            </a:rPr>
            <a:t>tập</a:t>
          </a:r>
          <a:r>
            <a:rPr lang="en-US" sz="2100" dirty="0">
              <a:latin typeface="Myriad Pro" pitchFamily="34" charset="0"/>
              <a:cs typeface="Arial"/>
            </a:rPr>
            <a:t> </a:t>
          </a:r>
          <a:r>
            <a:rPr lang="en-US" sz="2100" dirty="0" err="1">
              <a:latin typeface="Myriad Pro" pitchFamily="34" charset="0"/>
              <a:cs typeface="Arial"/>
            </a:rPr>
            <a:t>thể</a:t>
          </a:r>
          <a:r>
            <a:rPr lang="en-US" sz="2100" dirty="0">
              <a:latin typeface="Myriad Pro" pitchFamily="34" charset="0"/>
              <a:cs typeface="Arial"/>
            </a:rPr>
            <a:t> </a:t>
          </a:r>
          <a:r>
            <a:rPr lang="en-US" sz="2100" dirty="0" err="1">
              <a:latin typeface="Myriad Pro" pitchFamily="34" charset="0"/>
              <a:cs typeface="Arial"/>
            </a:rPr>
            <a:t>theo</a:t>
          </a:r>
          <a:r>
            <a:rPr lang="en-US" sz="2100" dirty="0">
              <a:latin typeface="Myriad Pro" pitchFamily="34" charset="0"/>
              <a:cs typeface="Arial"/>
            </a:rPr>
            <a:t> </a:t>
          </a:r>
          <a:r>
            <a:rPr lang="en-US" sz="2100" dirty="0" err="1">
              <a:latin typeface="Myriad Pro" pitchFamily="34" charset="0"/>
              <a:cs typeface="Arial"/>
            </a:rPr>
            <a:t>chủ</a:t>
          </a:r>
          <a:r>
            <a:rPr lang="en-US" sz="2100" dirty="0">
              <a:latin typeface="Myriad Pro" pitchFamily="34" charset="0"/>
              <a:cs typeface="Arial"/>
            </a:rPr>
            <a:t> </a:t>
          </a:r>
          <a:r>
            <a:rPr lang="en-US" sz="2100" dirty="0" err="1">
              <a:latin typeface="Myriad Pro" pitchFamily="34" charset="0"/>
              <a:cs typeface="Arial"/>
            </a:rPr>
            <a:t>đề</a:t>
          </a:r>
          <a:r>
            <a:rPr lang="en-US" sz="2100" dirty="0">
              <a:latin typeface="Myriad Pro" pitchFamily="34" charset="0"/>
              <a:cs typeface="Arial"/>
            </a:rPr>
            <a:t> </a:t>
          </a:r>
        </a:p>
      </dgm:t>
    </dgm:pt>
    <dgm:pt modelId="{57BEFE55-A61D-9541-889D-AE6ECC8BD099}" type="parTrans" cxnId="{F3651889-E458-A346-9521-C1592F2C9AEE}">
      <dgm:prSet/>
      <dgm:spPr/>
      <dgm:t>
        <a:bodyPr/>
        <a:lstStyle/>
        <a:p>
          <a:endParaRPr lang="en-US">
            <a:latin typeface="Myriad Pro" pitchFamily="34" charset="0"/>
            <a:cs typeface="Arial"/>
          </a:endParaRPr>
        </a:p>
      </dgm:t>
    </dgm:pt>
    <dgm:pt modelId="{56446F6F-155C-7B48-8A6E-4A283C9A5FA6}" type="sibTrans" cxnId="{F3651889-E458-A346-9521-C1592F2C9AEE}">
      <dgm:prSet/>
      <dgm:spPr/>
      <dgm:t>
        <a:bodyPr/>
        <a:lstStyle/>
        <a:p>
          <a:endParaRPr lang="en-US">
            <a:latin typeface="Myriad Pro" pitchFamily="34" charset="0"/>
            <a:cs typeface="Arial"/>
          </a:endParaRPr>
        </a:p>
      </dgm:t>
    </dgm:pt>
    <dgm:pt modelId="{D75A1EBB-528F-754C-86F7-B36746F2414E}">
      <dgm:prSet custT="1"/>
      <dgm:spPr/>
      <dgm:t>
        <a:bodyPr/>
        <a:lstStyle/>
        <a:p>
          <a:pPr rtl="0"/>
          <a:r>
            <a:rPr lang="en-US" sz="2300" dirty="0" err="1">
              <a:solidFill>
                <a:schemeClr val="bg1"/>
              </a:solidFill>
              <a:latin typeface="Myriad Pro" pitchFamily="34" charset="0"/>
              <a:cs typeface="Arial"/>
            </a:rPr>
            <a:t>Sinh</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hoạt</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lớp</a:t>
          </a:r>
          <a:r>
            <a:rPr lang="en-US" sz="2300" dirty="0">
              <a:solidFill>
                <a:schemeClr val="bg1"/>
              </a:solidFill>
              <a:latin typeface="Myriad Pro" pitchFamily="34" charset="0"/>
              <a:cs typeface="Arial"/>
            </a:rPr>
            <a:t> </a:t>
          </a:r>
        </a:p>
      </dgm:t>
    </dgm:pt>
    <dgm:pt modelId="{406BAB1E-EF0F-544B-A57C-2BC8856F482C}" type="parTrans" cxnId="{13D0D48B-5534-AF48-9BB6-78C9C67F88ED}">
      <dgm:prSet/>
      <dgm:spPr/>
      <dgm:t>
        <a:bodyPr/>
        <a:lstStyle/>
        <a:p>
          <a:endParaRPr lang="en-US">
            <a:latin typeface="Myriad Pro" pitchFamily="34" charset="0"/>
            <a:cs typeface="Arial"/>
          </a:endParaRPr>
        </a:p>
      </dgm:t>
    </dgm:pt>
    <dgm:pt modelId="{D26CAEE4-3E90-C045-8B3C-5168D0D20D82}" type="sibTrans" cxnId="{13D0D48B-5534-AF48-9BB6-78C9C67F88ED}">
      <dgm:prSet/>
      <dgm:spPr/>
      <dgm:t>
        <a:bodyPr/>
        <a:lstStyle/>
        <a:p>
          <a:endParaRPr lang="en-US">
            <a:latin typeface="Myriad Pro" pitchFamily="34" charset="0"/>
            <a:cs typeface="Arial"/>
          </a:endParaRPr>
        </a:p>
      </dgm:t>
    </dgm:pt>
    <dgm:pt modelId="{C43B526F-540D-8947-9A7F-CC45EFA30E31}">
      <dgm:prSet custT="1"/>
      <dgm:spPr/>
      <dgm:t>
        <a:bodyPr/>
        <a:lstStyle/>
        <a:p>
          <a:pPr rtl="0"/>
          <a:r>
            <a:rPr lang="en-US" sz="2100" dirty="0" err="1">
              <a:latin typeface="Myriad Pro" pitchFamily="34" charset="0"/>
              <a:cs typeface="Arial"/>
            </a:rPr>
            <a:t>Sơ</a:t>
          </a:r>
          <a:r>
            <a:rPr lang="en-US" sz="2100" dirty="0">
              <a:latin typeface="Myriad Pro" pitchFamily="34" charset="0"/>
              <a:cs typeface="Arial"/>
            </a:rPr>
            <a:t> </a:t>
          </a:r>
          <a:r>
            <a:rPr lang="en-US" sz="2100" dirty="0" err="1">
              <a:latin typeface="Myriad Pro" pitchFamily="34" charset="0"/>
              <a:cs typeface="Arial"/>
            </a:rPr>
            <a:t>kết</a:t>
          </a:r>
          <a:r>
            <a:rPr lang="en-US" sz="2100" dirty="0">
              <a:latin typeface="Myriad Pro" pitchFamily="34" charset="0"/>
              <a:cs typeface="Arial"/>
            </a:rPr>
            <a:t> </a:t>
          </a:r>
          <a:r>
            <a:rPr lang="en-US" sz="2100" dirty="0" err="1">
              <a:latin typeface="Myriad Pro" pitchFamily="34" charset="0"/>
              <a:cs typeface="Arial"/>
            </a:rPr>
            <a:t>tuần</a:t>
          </a:r>
          <a:r>
            <a:rPr lang="en-US" sz="2100" dirty="0">
              <a:latin typeface="Myriad Pro" pitchFamily="34" charset="0"/>
              <a:cs typeface="Arial"/>
            </a:rPr>
            <a:t>/ </a:t>
          </a:r>
          <a:r>
            <a:rPr lang="en-US" sz="2100" dirty="0" err="1">
              <a:latin typeface="Myriad Pro" pitchFamily="34" charset="0"/>
              <a:cs typeface="Arial"/>
            </a:rPr>
            <a:t>tháng</a:t>
          </a:r>
          <a:endParaRPr lang="en-US" sz="2100" dirty="0">
            <a:latin typeface="Myriad Pro" pitchFamily="34" charset="0"/>
            <a:cs typeface="Arial"/>
          </a:endParaRPr>
        </a:p>
      </dgm:t>
    </dgm:pt>
    <dgm:pt modelId="{F8041F73-6030-3A4A-A9F4-FBEDA751D5D2}" type="parTrans" cxnId="{51E29167-2295-0B4E-B6F4-D5CEFD648E31}">
      <dgm:prSet/>
      <dgm:spPr/>
      <dgm:t>
        <a:bodyPr/>
        <a:lstStyle/>
        <a:p>
          <a:endParaRPr lang="en-US">
            <a:latin typeface="Myriad Pro" pitchFamily="34" charset="0"/>
            <a:cs typeface="Arial"/>
          </a:endParaRPr>
        </a:p>
      </dgm:t>
    </dgm:pt>
    <dgm:pt modelId="{B95C1CD8-24D8-2149-8637-6D024DD254D4}" type="sibTrans" cxnId="{51E29167-2295-0B4E-B6F4-D5CEFD648E31}">
      <dgm:prSet/>
      <dgm:spPr/>
      <dgm:t>
        <a:bodyPr/>
        <a:lstStyle/>
        <a:p>
          <a:endParaRPr lang="en-US">
            <a:latin typeface="Myriad Pro" pitchFamily="34" charset="0"/>
            <a:cs typeface="Arial"/>
          </a:endParaRPr>
        </a:p>
      </dgm:t>
    </dgm:pt>
    <dgm:pt modelId="{8D29535F-4C2F-D84C-A0E6-3BF5A0E49B20}">
      <dgm:prSet custT="1"/>
      <dgm:spPr/>
      <dgm:t>
        <a:bodyPr/>
        <a:lstStyle/>
        <a:p>
          <a:pPr rtl="0"/>
          <a:r>
            <a:rPr lang="en-US" sz="2100" dirty="0" err="1">
              <a:latin typeface="Myriad Pro" pitchFamily="34" charset="0"/>
              <a:cs typeface="Arial"/>
            </a:rPr>
            <a:t>Hoạt</a:t>
          </a:r>
          <a:r>
            <a:rPr lang="en-US" sz="2100" dirty="0">
              <a:latin typeface="Myriad Pro" pitchFamily="34" charset="0"/>
              <a:cs typeface="Arial"/>
            </a:rPr>
            <a:t> </a:t>
          </a:r>
          <a:r>
            <a:rPr lang="en-US" sz="2100" dirty="0" err="1">
              <a:latin typeface="Myriad Pro" pitchFamily="34" charset="0"/>
              <a:cs typeface="Arial"/>
            </a:rPr>
            <a:t>động</a:t>
          </a:r>
          <a:r>
            <a:rPr lang="en-US" sz="2100" dirty="0">
              <a:latin typeface="Myriad Pro" pitchFamily="34" charset="0"/>
              <a:cs typeface="Arial"/>
            </a:rPr>
            <a:t> </a:t>
          </a:r>
          <a:r>
            <a:rPr lang="en-US" sz="2100" dirty="0" err="1">
              <a:latin typeface="Myriad Pro" pitchFamily="34" charset="0"/>
              <a:cs typeface="Arial"/>
            </a:rPr>
            <a:t>tập</a:t>
          </a:r>
          <a:r>
            <a:rPr lang="en-US" sz="2100" dirty="0">
              <a:latin typeface="Myriad Pro" pitchFamily="34" charset="0"/>
              <a:cs typeface="Arial"/>
            </a:rPr>
            <a:t> </a:t>
          </a:r>
          <a:r>
            <a:rPr lang="en-US" sz="2100" dirty="0" err="1">
              <a:latin typeface="Myriad Pro" pitchFamily="34" charset="0"/>
              <a:cs typeface="Arial"/>
            </a:rPr>
            <a:t>thể</a:t>
          </a:r>
          <a:r>
            <a:rPr lang="en-US" sz="2100" dirty="0">
              <a:latin typeface="Myriad Pro" pitchFamily="34" charset="0"/>
              <a:cs typeface="Arial"/>
            </a:rPr>
            <a:t> </a:t>
          </a:r>
          <a:r>
            <a:rPr lang="en-US" sz="2100" dirty="0" err="1">
              <a:latin typeface="Myriad Pro" pitchFamily="34" charset="0"/>
              <a:cs typeface="Arial"/>
            </a:rPr>
            <a:t>theo</a:t>
          </a:r>
          <a:r>
            <a:rPr lang="en-US" sz="2100" dirty="0">
              <a:latin typeface="Myriad Pro" pitchFamily="34" charset="0"/>
              <a:cs typeface="Arial"/>
            </a:rPr>
            <a:t> </a:t>
          </a:r>
          <a:r>
            <a:rPr lang="en-US" sz="2100" dirty="0" err="1">
              <a:latin typeface="Myriad Pro" pitchFamily="34" charset="0"/>
              <a:cs typeface="Arial"/>
            </a:rPr>
            <a:t>chủ</a:t>
          </a:r>
          <a:r>
            <a:rPr lang="en-US" sz="2100" dirty="0">
              <a:latin typeface="Myriad Pro" pitchFamily="34" charset="0"/>
              <a:cs typeface="Arial"/>
            </a:rPr>
            <a:t> </a:t>
          </a:r>
          <a:r>
            <a:rPr lang="en-US" sz="2100" dirty="0" err="1">
              <a:latin typeface="Myriad Pro" pitchFamily="34" charset="0"/>
              <a:cs typeface="Arial"/>
            </a:rPr>
            <a:t>đề</a:t>
          </a:r>
          <a:r>
            <a:rPr lang="en-US" sz="2100" dirty="0">
              <a:latin typeface="Myriad Pro" pitchFamily="34" charset="0"/>
              <a:cs typeface="Arial"/>
            </a:rPr>
            <a:t> </a:t>
          </a:r>
        </a:p>
      </dgm:t>
    </dgm:pt>
    <dgm:pt modelId="{6CA9BBE0-F598-9C4F-B776-37C2CA9C087D}" type="parTrans" cxnId="{0B47BEEF-3620-D042-900C-A5B704955489}">
      <dgm:prSet/>
      <dgm:spPr/>
      <dgm:t>
        <a:bodyPr/>
        <a:lstStyle/>
        <a:p>
          <a:endParaRPr lang="en-US">
            <a:latin typeface="Myriad Pro" pitchFamily="34" charset="0"/>
            <a:cs typeface="Arial"/>
          </a:endParaRPr>
        </a:p>
      </dgm:t>
    </dgm:pt>
    <dgm:pt modelId="{816188B7-860A-2A47-8E77-41FC35BDC4FE}" type="sibTrans" cxnId="{0B47BEEF-3620-D042-900C-A5B704955489}">
      <dgm:prSet/>
      <dgm:spPr/>
      <dgm:t>
        <a:bodyPr/>
        <a:lstStyle/>
        <a:p>
          <a:endParaRPr lang="en-US">
            <a:latin typeface="Myriad Pro" pitchFamily="34" charset="0"/>
            <a:cs typeface="Arial"/>
          </a:endParaRPr>
        </a:p>
      </dgm:t>
    </dgm:pt>
    <dgm:pt modelId="{6F5CB344-9B30-AE4B-AE23-5F388633EC4F}">
      <dgm:prSet custT="1"/>
      <dgm:spPr>
        <a:solidFill>
          <a:schemeClr val="accent4">
            <a:lumMod val="75000"/>
          </a:schemeClr>
        </a:solidFill>
      </dgm:spPr>
      <dgm:t>
        <a:bodyPr/>
        <a:lstStyle/>
        <a:p>
          <a:pPr rtl="0"/>
          <a:r>
            <a:rPr lang="en-US" sz="2300" dirty="0" err="1">
              <a:solidFill>
                <a:schemeClr val="bg1"/>
              </a:solidFill>
              <a:latin typeface="Myriad Pro" pitchFamily="34" charset="0"/>
              <a:cs typeface="Arial"/>
            </a:rPr>
            <a:t>HĐ</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giáo</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dục</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theo</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chủ</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đề</a:t>
          </a:r>
          <a:endParaRPr lang="en-US" sz="2300" dirty="0">
            <a:solidFill>
              <a:schemeClr val="bg1"/>
            </a:solidFill>
            <a:latin typeface="Myriad Pro" pitchFamily="34" charset="0"/>
            <a:cs typeface="Arial"/>
          </a:endParaRPr>
        </a:p>
      </dgm:t>
    </dgm:pt>
    <dgm:pt modelId="{9C7B9DFF-F0C7-7C44-B2B3-CF822A3D3006}" type="parTrans" cxnId="{A0DC4BFF-7C9E-6341-9254-8F300660806B}">
      <dgm:prSet/>
      <dgm:spPr/>
      <dgm:t>
        <a:bodyPr/>
        <a:lstStyle/>
        <a:p>
          <a:endParaRPr lang="en-US">
            <a:latin typeface="Myriad Pro" pitchFamily="34" charset="0"/>
            <a:cs typeface="Arial"/>
          </a:endParaRPr>
        </a:p>
      </dgm:t>
    </dgm:pt>
    <dgm:pt modelId="{D4A88FEB-4780-F54D-AFD5-566646923ED5}" type="sibTrans" cxnId="{A0DC4BFF-7C9E-6341-9254-8F300660806B}">
      <dgm:prSet/>
      <dgm:spPr/>
      <dgm:t>
        <a:bodyPr/>
        <a:lstStyle/>
        <a:p>
          <a:endParaRPr lang="en-US">
            <a:latin typeface="Myriad Pro" pitchFamily="34" charset="0"/>
            <a:cs typeface="Arial"/>
          </a:endParaRPr>
        </a:p>
      </dgm:t>
    </dgm:pt>
    <dgm:pt modelId="{A7194B38-823B-324D-B62F-4662580AB841}">
      <dgm:prSet custT="1"/>
      <dgm:spPr/>
      <dgm:t>
        <a:bodyPr/>
        <a:lstStyle/>
        <a:p>
          <a:pPr rtl="0"/>
          <a:r>
            <a:rPr lang="en-US" sz="2100" dirty="0" err="1">
              <a:latin typeface="Myriad Pro" pitchFamily="34" charset="0"/>
              <a:cs typeface="Arial"/>
            </a:rPr>
            <a:t>Hoạt</a:t>
          </a:r>
          <a:r>
            <a:rPr lang="en-US" sz="2100" dirty="0">
              <a:latin typeface="Myriad Pro" pitchFamily="34" charset="0"/>
              <a:cs typeface="Arial"/>
            </a:rPr>
            <a:t> </a:t>
          </a:r>
          <a:r>
            <a:rPr lang="en-US" sz="2100" dirty="0" err="1">
              <a:latin typeface="Myriad Pro" pitchFamily="34" charset="0"/>
              <a:cs typeface="Arial"/>
            </a:rPr>
            <a:t>động</a:t>
          </a:r>
          <a:r>
            <a:rPr lang="en-US" sz="2100" dirty="0">
              <a:latin typeface="Myriad Pro" pitchFamily="34" charset="0"/>
              <a:cs typeface="Arial"/>
            </a:rPr>
            <a:t> </a:t>
          </a:r>
          <a:r>
            <a:rPr lang="en-US" sz="2100" dirty="0" err="1">
              <a:latin typeface="Myriad Pro" pitchFamily="34" charset="0"/>
              <a:cs typeface="Arial"/>
            </a:rPr>
            <a:t>trải</a:t>
          </a:r>
          <a:r>
            <a:rPr lang="en-US" sz="2100" dirty="0">
              <a:latin typeface="Myriad Pro" pitchFamily="34" charset="0"/>
              <a:cs typeface="Arial"/>
            </a:rPr>
            <a:t> </a:t>
          </a:r>
          <a:r>
            <a:rPr lang="en-US" sz="2100" dirty="0" err="1">
              <a:latin typeface="Myriad Pro" pitchFamily="34" charset="0"/>
              <a:cs typeface="Arial"/>
            </a:rPr>
            <a:t>nghiệm</a:t>
          </a:r>
          <a:r>
            <a:rPr lang="en-US" sz="2100" dirty="0">
              <a:latin typeface="Myriad Pro" pitchFamily="34" charset="0"/>
              <a:cs typeface="Arial"/>
            </a:rPr>
            <a:t> </a:t>
          </a:r>
          <a:r>
            <a:rPr lang="en-US" sz="2100" dirty="0" err="1">
              <a:latin typeface="Myriad Pro" pitchFamily="34" charset="0"/>
              <a:cs typeface="Arial"/>
            </a:rPr>
            <a:t>thường</a:t>
          </a:r>
          <a:r>
            <a:rPr lang="en-US" sz="2100" dirty="0">
              <a:latin typeface="Myriad Pro" pitchFamily="34" charset="0"/>
              <a:cs typeface="Arial"/>
            </a:rPr>
            <a:t> </a:t>
          </a:r>
          <a:r>
            <a:rPr lang="en-US" sz="2100" dirty="0" err="1">
              <a:latin typeface="Myriad Pro" pitchFamily="34" charset="0"/>
              <a:cs typeface="Arial"/>
            </a:rPr>
            <a:t>xuyên</a:t>
          </a:r>
          <a:endParaRPr lang="en-US" sz="2100" dirty="0">
            <a:latin typeface="Myriad Pro" pitchFamily="34" charset="0"/>
            <a:cs typeface="Arial"/>
          </a:endParaRPr>
        </a:p>
      </dgm:t>
    </dgm:pt>
    <dgm:pt modelId="{8C88B2E5-7AF2-AC49-A3FC-3641ADFEEAF3}" type="parTrans" cxnId="{1987F49E-E3EC-514A-8780-ACAF9CD338F5}">
      <dgm:prSet/>
      <dgm:spPr/>
      <dgm:t>
        <a:bodyPr/>
        <a:lstStyle/>
        <a:p>
          <a:endParaRPr lang="en-US">
            <a:latin typeface="Myriad Pro" pitchFamily="34" charset="0"/>
            <a:cs typeface="Arial"/>
          </a:endParaRPr>
        </a:p>
      </dgm:t>
    </dgm:pt>
    <dgm:pt modelId="{AA69D05B-7EFC-FE47-974E-991DEF82071E}" type="sibTrans" cxnId="{1987F49E-E3EC-514A-8780-ACAF9CD338F5}">
      <dgm:prSet/>
      <dgm:spPr/>
      <dgm:t>
        <a:bodyPr/>
        <a:lstStyle/>
        <a:p>
          <a:endParaRPr lang="en-US">
            <a:latin typeface="Myriad Pro" pitchFamily="34" charset="0"/>
            <a:cs typeface="Arial"/>
          </a:endParaRPr>
        </a:p>
      </dgm:t>
    </dgm:pt>
    <dgm:pt modelId="{F79EA8C0-0987-9F4C-BE53-1472D6F92BC7}">
      <dgm:prSet custT="1"/>
      <dgm:spPr/>
      <dgm:t>
        <a:bodyPr/>
        <a:lstStyle/>
        <a:p>
          <a:pPr rtl="0"/>
          <a:r>
            <a:rPr lang="en-US" sz="2100" dirty="0" err="1">
              <a:latin typeface="Myriad Pro" pitchFamily="34" charset="0"/>
              <a:cs typeface="Arial"/>
            </a:rPr>
            <a:t>Hoạt</a:t>
          </a:r>
          <a:r>
            <a:rPr lang="en-US" sz="2100" dirty="0">
              <a:latin typeface="Myriad Pro" pitchFamily="34" charset="0"/>
              <a:cs typeface="Arial"/>
            </a:rPr>
            <a:t> </a:t>
          </a:r>
          <a:r>
            <a:rPr lang="en-US" sz="2100" dirty="0" err="1">
              <a:latin typeface="Myriad Pro" pitchFamily="34" charset="0"/>
              <a:cs typeface="Arial"/>
            </a:rPr>
            <a:t>động</a:t>
          </a:r>
          <a:r>
            <a:rPr lang="en-US" sz="2100" dirty="0">
              <a:latin typeface="Myriad Pro" pitchFamily="34" charset="0"/>
              <a:cs typeface="Arial"/>
            </a:rPr>
            <a:t> </a:t>
          </a:r>
          <a:r>
            <a:rPr lang="en-US" sz="2100" dirty="0" err="1">
              <a:latin typeface="Myriad Pro" pitchFamily="34" charset="0"/>
              <a:cs typeface="Arial"/>
            </a:rPr>
            <a:t>trải</a:t>
          </a:r>
          <a:r>
            <a:rPr lang="en-US" sz="2100" dirty="0">
              <a:latin typeface="Myriad Pro" pitchFamily="34" charset="0"/>
              <a:cs typeface="Arial"/>
            </a:rPr>
            <a:t> </a:t>
          </a:r>
          <a:r>
            <a:rPr lang="en-US" sz="2100" dirty="0" err="1">
              <a:latin typeface="Myriad Pro" pitchFamily="34" charset="0"/>
              <a:cs typeface="Arial"/>
            </a:rPr>
            <a:t>nghiệm</a:t>
          </a:r>
          <a:r>
            <a:rPr lang="en-US" sz="2100" dirty="0">
              <a:latin typeface="Myriad Pro" pitchFamily="34" charset="0"/>
              <a:cs typeface="Arial"/>
            </a:rPr>
            <a:t> </a:t>
          </a:r>
          <a:r>
            <a:rPr lang="en-US" sz="2100" dirty="0" err="1">
              <a:latin typeface="Myriad Pro" pitchFamily="34" charset="0"/>
              <a:cs typeface="Arial"/>
            </a:rPr>
            <a:t>định</a:t>
          </a:r>
          <a:r>
            <a:rPr lang="en-US" sz="2100" dirty="0">
              <a:latin typeface="Myriad Pro" pitchFamily="34" charset="0"/>
              <a:cs typeface="Arial"/>
            </a:rPr>
            <a:t> </a:t>
          </a:r>
          <a:r>
            <a:rPr lang="en-US" sz="2100" dirty="0" err="1">
              <a:latin typeface="Myriad Pro" pitchFamily="34" charset="0"/>
              <a:cs typeface="Arial"/>
            </a:rPr>
            <a:t>kì</a:t>
          </a:r>
          <a:endParaRPr lang="en-US" sz="2100" dirty="0">
            <a:latin typeface="Myriad Pro" pitchFamily="34" charset="0"/>
            <a:cs typeface="Arial"/>
          </a:endParaRPr>
        </a:p>
      </dgm:t>
    </dgm:pt>
    <dgm:pt modelId="{79F5D059-52A0-B34C-893B-68E0F7EA556C}" type="parTrans" cxnId="{F77CD441-B59A-E04E-A045-4B3A4FA037B3}">
      <dgm:prSet/>
      <dgm:spPr/>
      <dgm:t>
        <a:bodyPr/>
        <a:lstStyle/>
        <a:p>
          <a:endParaRPr lang="en-US">
            <a:latin typeface="Myriad Pro" pitchFamily="34" charset="0"/>
            <a:cs typeface="Arial"/>
          </a:endParaRPr>
        </a:p>
      </dgm:t>
    </dgm:pt>
    <dgm:pt modelId="{3A7B7DBE-2CE3-5C42-97B4-9F3C4A000C3E}" type="sibTrans" cxnId="{F77CD441-B59A-E04E-A045-4B3A4FA037B3}">
      <dgm:prSet/>
      <dgm:spPr/>
      <dgm:t>
        <a:bodyPr/>
        <a:lstStyle/>
        <a:p>
          <a:endParaRPr lang="en-US">
            <a:latin typeface="Myriad Pro" pitchFamily="34" charset="0"/>
            <a:cs typeface="Arial"/>
          </a:endParaRPr>
        </a:p>
      </dgm:t>
    </dgm:pt>
    <dgm:pt modelId="{41CB0279-1F7E-A646-BD15-C17F269F7CC0}">
      <dgm:prSet custT="1"/>
      <dgm:spPr/>
      <dgm:t>
        <a:bodyPr/>
        <a:lstStyle/>
        <a:p>
          <a:pPr rtl="0">
            <a:spcAft>
              <a:spcPts val="0"/>
            </a:spcAft>
          </a:pPr>
          <a:r>
            <a:rPr lang="en-US" sz="2300" dirty="0" err="1">
              <a:solidFill>
                <a:schemeClr val="bg1"/>
              </a:solidFill>
              <a:latin typeface="Myriad Pro" pitchFamily="34" charset="0"/>
              <a:cs typeface="Arial"/>
            </a:rPr>
            <a:t>Hoạt</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động</a:t>
          </a:r>
          <a:r>
            <a:rPr lang="en-US" sz="2300" dirty="0">
              <a:solidFill>
                <a:schemeClr val="bg1"/>
              </a:solidFill>
              <a:latin typeface="Myriad Pro" pitchFamily="34" charset="0"/>
              <a:cs typeface="Arial"/>
            </a:rPr>
            <a:t> </a:t>
          </a:r>
        </a:p>
        <a:p>
          <a:pPr rtl="0">
            <a:spcAft>
              <a:spcPts val="0"/>
            </a:spcAft>
          </a:pPr>
          <a:r>
            <a:rPr lang="en-US" sz="2300" dirty="0" err="1">
              <a:solidFill>
                <a:schemeClr val="bg1"/>
              </a:solidFill>
              <a:latin typeface="Myriad Pro" pitchFamily="34" charset="0"/>
              <a:cs typeface="Arial"/>
            </a:rPr>
            <a:t>câu</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lạc</a:t>
          </a:r>
          <a:r>
            <a:rPr lang="en-US" sz="2300" dirty="0">
              <a:solidFill>
                <a:schemeClr val="bg1"/>
              </a:solidFill>
              <a:latin typeface="Myriad Pro" pitchFamily="34" charset="0"/>
              <a:cs typeface="Arial"/>
            </a:rPr>
            <a:t> </a:t>
          </a:r>
          <a:r>
            <a:rPr lang="en-US" sz="2300" dirty="0" err="1">
              <a:solidFill>
                <a:schemeClr val="bg1"/>
              </a:solidFill>
              <a:latin typeface="Myriad Pro" pitchFamily="34" charset="0"/>
              <a:cs typeface="Arial"/>
            </a:rPr>
            <a:t>bộ</a:t>
          </a:r>
          <a:endParaRPr lang="en-US" sz="2300" dirty="0">
            <a:solidFill>
              <a:schemeClr val="bg1"/>
            </a:solidFill>
            <a:latin typeface="Myriad Pro" pitchFamily="34" charset="0"/>
            <a:cs typeface="Arial"/>
          </a:endParaRPr>
        </a:p>
      </dgm:t>
    </dgm:pt>
    <dgm:pt modelId="{C79A409C-22EC-9D4B-ADFA-4FADB11D1D16}" type="parTrans" cxnId="{67E34681-38D4-EF40-A67A-F8E88E07846A}">
      <dgm:prSet/>
      <dgm:spPr/>
      <dgm:t>
        <a:bodyPr/>
        <a:lstStyle/>
        <a:p>
          <a:endParaRPr lang="en-US">
            <a:latin typeface="Myriad Pro" pitchFamily="34" charset="0"/>
            <a:cs typeface="Arial"/>
          </a:endParaRPr>
        </a:p>
      </dgm:t>
    </dgm:pt>
    <dgm:pt modelId="{4785E806-7FE2-E84D-97F3-A070C70D4F78}" type="sibTrans" cxnId="{67E34681-38D4-EF40-A67A-F8E88E07846A}">
      <dgm:prSet/>
      <dgm:spPr/>
      <dgm:t>
        <a:bodyPr/>
        <a:lstStyle/>
        <a:p>
          <a:endParaRPr lang="en-US">
            <a:latin typeface="Myriad Pro" pitchFamily="34" charset="0"/>
            <a:cs typeface="Arial"/>
          </a:endParaRPr>
        </a:p>
      </dgm:t>
    </dgm:pt>
    <dgm:pt modelId="{40C53FDB-E300-FF47-A9CA-7F57FEA8E556}">
      <dgm:prSet custT="1"/>
      <dgm:spPr/>
      <dgm:t>
        <a:bodyPr/>
        <a:lstStyle/>
        <a:p>
          <a:pPr rtl="0"/>
          <a:r>
            <a:rPr lang="en-US" sz="2100">
              <a:latin typeface="Myriad Pro" pitchFamily="34" charset="0"/>
              <a:cs typeface="Arial"/>
            </a:rPr>
            <a:t>Câu lạc bộ sở thích</a:t>
          </a:r>
        </a:p>
      </dgm:t>
    </dgm:pt>
    <dgm:pt modelId="{FA716BF2-A8BC-1B47-A751-CD5004AD0F3F}" type="parTrans" cxnId="{447476C0-D5FF-CA4E-9D2A-33C5FBD63184}">
      <dgm:prSet/>
      <dgm:spPr/>
      <dgm:t>
        <a:bodyPr/>
        <a:lstStyle/>
        <a:p>
          <a:endParaRPr lang="en-US">
            <a:latin typeface="Myriad Pro" pitchFamily="34" charset="0"/>
            <a:cs typeface="Arial"/>
          </a:endParaRPr>
        </a:p>
      </dgm:t>
    </dgm:pt>
    <dgm:pt modelId="{1E0ACE0C-32D2-3745-A13A-215D19B279A1}" type="sibTrans" cxnId="{447476C0-D5FF-CA4E-9D2A-33C5FBD63184}">
      <dgm:prSet/>
      <dgm:spPr/>
      <dgm:t>
        <a:bodyPr/>
        <a:lstStyle/>
        <a:p>
          <a:endParaRPr lang="en-US">
            <a:latin typeface="Myriad Pro" pitchFamily="34" charset="0"/>
            <a:cs typeface="Arial"/>
          </a:endParaRPr>
        </a:p>
      </dgm:t>
    </dgm:pt>
    <dgm:pt modelId="{505BAC30-9955-E34B-91CF-6BF45BD64BD2}">
      <dgm:prSet custT="1"/>
      <dgm:spPr/>
      <dgm:t>
        <a:bodyPr/>
        <a:lstStyle/>
        <a:p>
          <a:pPr rtl="0"/>
          <a:r>
            <a:rPr lang="en-US" sz="2100" dirty="0" err="1">
              <a:latin typeface="Myriad Pro" pitchFamily="34" charset="0"/>
              <a:cs typeface="Arial"/>
            </a:rPr>
            <a:t>Câu</a:t>
          </a:r>
          <a:r>
            <a:rPr lang="en-US" sz="2100" dirty="0">
              <a:latin typeface="Myriad Pro" pitchFamily="34" charset="0"/>
              <a:cs typeface="Arial"/>
            </a:rPr>
            <a:t> </a:t>
          </a:r>
          <a:r>
            <a:rPr lang="en-US" sz="2100" dirty="0" err="1">
              <a:latin typeface="Myriad Pro" pitchFamily="34" charset="0"/>
              <a:cs typeface="Arial"/>
            </a:rPr>
            <a:t>lạc</a:t>
          </a:r>
          <a:r>
            <a:rPr lang="en-US" sz="2100" dirty="0">
              <a:latin typeface="Myriad Pro" pitchFamily="34" charset="0"/>
              <a:cs typeface="Arial"/>
            </a:rPr>
            <a:t> </a:t>
          </a:r>
          <a:r>
            <a:rPr lang="en-US" sz="2100" dirty="0" err="1">
              <a:latin typeface="Myriad Pro" pitchFamily="34" charset="0"/>
              <a:cs typeface="Arial"/>
            </a:rPr>
            <a:t>bộ</a:t>
          </a:r>
          <a:r>
            <a:rPr lang="en-US" sz="2100" dirty="0">
              <a:latin typeface="Myriad Pro" pitchFamily="34" charset="0"/>
              <a:cs typeface="Arial"/>
            </a:rPr>
            <a:t> </a:t>
          </a:r>
          <a:r>
            <a:rPr lang="en-US" sz="2100" dirty="0" err="1">
              <a:latin typeface="Myriad Pro" pitchFamily="34" charset="0"/>
              <a:cs typeface="Arial"/>
            </a:rPr>
            <a:t>Hướng</a:t>
          </a:r>
          <a:r>
            <a:rPr lang="en-US" sz="2100" dirty="0">
              <a:latin typeface="Myriad Pro" pitchFamily="34" charset="0"/>
              <a:cs typeface="Arial"/>
            </a:rPr>
            <a:t> </a:t>
          </a:r>
          <a:r>
            <a:rPr lang="en-US" sz="2100" dirty="0" err="1">
              <a:latin typeface="Myriad Pro" pitchFamily="34" charset="0"/>
              <a:cs typeface="Arial"/>
            </a:rPr>
            <a:t>nghiệp</a:t>
          </a:r>
          <a:endParaRPr lang="en-US" sz="2100" dirty="0">
            <a:latin typeface="Myriad Pro" pitchFamily="34" charset="0"/>
            <a:cs typeface="Arial"/>
          </a:endParaRPr>
        </a:p>
      </dgm:t>
    </dgm:pt>
    <dgm:pt modelId="{86D18C19-BF6E-4943-904C-BCEA46FC1B99}" type="parTrans" cxnId="{3A200A0F-87E0-C444-B395-EB2138FA2E13}">
      <dgm:prSet/>
      <dgm:spPr/>
      <dgm:t>
        <a:bodyPr/>
        <a:lstStyle/>
        <a:p>
          <a:endParaRPr lang="en-US">
            <a:latin typeface="Myriad Pro" pitchFamily="34" charset="0"/>
            <a:cs typeface="Arial"/>
          </a:endParaRPr>
        </a:p>
      </dgm:t>
    </dgm:pt>
    <dgm:pt modelId="{D4B18BC8-7AD4-C84F-BE30-9E6C0D7A2F68}" type="sibTrans" cxnId="{3A200A0F-87E0-C444-B395-EB2138FA2E13}">
      <dgm:prSet/>
      <dgm:spPr/>
      <dgm:t>
        <a:bodyPr/>
        <a:lstStyle/>
        <a:p>
          <a:endParaRPr lang="en-US">
            <a:latin typeface="Myriad Pro" pitchFamily="34" charset="0"/>
            <a:cs typeface="Arial"/>
          </a:endParaRPr>
        </a:p>
      </dgm:t>
    </dgm:pt>
    <dgm:pt modelId="{4DC01128-0998-874A-A9FD-D559EA0536CE}" type="pres">
      <dgm:prSet presAssocID="{29E1DD36-7629-DD42-B1FB-7F140C3F988A}" presName="Name0" presStyleCnt="0">
        <dgm:presLayoutVars>
          <dgm:dir/>
          <dgm:animLvl val="lvl"/>
          <dgm:resizeHandles val="exact"/>
        </dgm:presLayoutVars>
      </dgm:prSet>
      <dgm:spPr/>
    </dgm:pt>
    <dgm:pt modelId="{B125005B-E90E-3041-A235-3D44FF3E9C2E}" type="pres">
      <dgm:prSet presAssocID="{8EC71749-E6EB-8A40-A8B9-904ADA8D9C93}" presName="linNode" presStyleCnt="0"/>
      <dgm:spPr/>
    </dgm:pt>
    <dgm:pt modelId="{6C8A2398-78D9-F540-A253-B12F2150556F}" type="pres">
      <dgm:prSet presAssocID="{8EC71749-E6EB-8A40-A8B9-904ADA8D9C93}" presName="parentText" presStyleLbl="node1" presStyleIdx="0" presStyleCnt="4">
        <dgm:presLayoutVars>
          <dgm:chMax val="1"/>
          <dgm:bulletEnabled val="1"/>
        </dgm:presLayoutVars>
      </dgm:prSet>
      <dgm:spPr/>
    </dgm:pt>
    <dgm:pt modelId="{E318C150-41F7-364B-A785-AF3B86E79FA7}" type="pres">
      <dgm:prSet presAssocID="{8EC71749-E6EB-8A40-A8B9-904ADA8D9C93}" presName="descendantText" presStyleLbl="alignAccFollowNode1" presStyleIdx="0" presStyleCnt="4">
        <dgm:presLayoutVars>
          <dgm:bulletEnabled val="1"/>
        </dgm:presLayoutVars>
      </dgm:prSet>
      <dgm:spPr/>
    </dgm:pt>
    <dgm:pt modelId="{DA97757D-AE3E-1C47-A0AC-9C9340AB8C11}" type="pres">
      <dgm:prSet presAssocID="{B619F2E5-60E9-6A42-BD20-BDF9886CAE90}" presName="sp" presStyleCnt="0"/>
      <dgm:spPr/>
    </dgm:pt>
    <dgm:pt modelId="{6C9DA1E6-BB67-D14F-ADAA-0415C0A90669}" type="pres">
      <dgm:prSet presAssocID="{D75A1EBB-528F-754C-86F7-B36746F2414E}" presName="linNode" presStyleCnt="0"/>
      <dgm:spPr/>
    </dgm:pt>
    <dgm:pt modelId="{00A48294-AA2E-9D4C-ACBD-2EEBCB46A600}" type="pres">
      <dgm:prSet presAssocID="{D75A1EBB-528F-754C-86F7-B36746F2414E}" presName="parentText" presStyleLbl="node1" presStyleIdx="1" presStyleCnt="4">
        <dgm:presLayoutVars>
          <dgm:chMax val="1"/>
          <dgm:bulletEnabled val="1"/>
        </dgm:presLayoutVars>
      </dgm:prSet>
      <dgm:spPr/>
    </dgm:pt>
    <dgm:pt modelId="{8237A781-41F3-8942-AE9F-B19F901E0A31}" type="pres">
      <dgm:prSet presAssocID="{D75A1EBB-528F-754C-86F7-B36746F2414E}" presName="descendantText" presStyleLbl="alignAccFollowNode1" presStyleIdx="1" presStyleCnt="4">
        <dgm:presLayoutVars>
          <dgm:bulletEnabled val="1"/>
        </dgm:presLayoutVars>
      </dgm:prSet>
      <dgm:spPr/>
    </dgm:pt>
    <dgm:pt modelId="{19340095-0BCE-8C4A-A41B-87FB2C0F87A6}" type="pres">
      <dgm:prSet presAssocID="{D26CAEE4-3E90-C045-8B3C-5168D0D20D82}" presName="sp" presStyleCnt="0"/>
      <dgm:spPr/>
    </dgm:pt>
    <dgm:pt modelId="{8AE90038-C365-4C44-97D4-3B818B7E802B}" type="pres">
      <dgm:prSet presAssocID="{6F5CB344-9B30-AE4B-AE23-5F388633EC4F}" presName="linNode" presStyleCnt="0"/>
      <dgm:spPr/>
    </dgm:pt>
    <dgm:pt modelId="{6BA3743A-B708-3942-81F5-5F4D7DB36A72}" type="pres">
      <dgm:prSet presAssocID="{6F5CB344-9B30-AE4B-AE23-5F388633EC4F}" presName="parentText" presStyleLbl="node1" presStyleIdx="2" presStyleCnt="4">
        <dgm:presLayoutVars>
          <dgm:chMax val="1"/>
          <dgm:bulletEnabled val="1"/>
        </dgm:presLayoutVars>
      </dgm:prSet>
      <dgm:spPr/>
    </dgm:pt>
    <dgm:pt modelId="{DF509EF6-7A73-BD4F-BB1D-670C953FC4AC}" type="pres">
      <dgm:prSet presAssocID="{6F5CB344-9B30-AE4B-AE23-5F388633EC4F}" presName="descendantText" presStyleLbl="alignAccFollowNode1" presStyleIdx="2" presStyleCnt="4">
        <dgm:presLayoutVars>
          <dgm:bulletEnabled val="1"/>
        </dgm:presLayoutVars>
      </dgm:prSet>
      <dgm:spPr/>
    </dgm:pt>
    <dgm:pt modelId="{46906E34-5C79-1A44-B8B3-51D669C2C849}" type="pres">
      <dgm:prSet presAssocID="{D4A88FEB-4780-F54D-AFD5-566646923ED5}" presName="sp" presStyleCnt="0"/>
      <dgm:spPr/>
    </dgm:pt>
    <dgm:pt modelId="{A90A924F-8A23-6C42-AF5B-3E20C92FFF08}" type="pres">
      <dgm:prSet presAssocID="{41CB0279-1F7E-A646-BD15-C17F269F7CC0}" presName="linNode" presStyleCnt="0"/>
      <dgm:spPr/>
    </dgm:pt>
    <dgm:pt modelId="{785FCF71-BB1A-C845-9637-63477A4C415C}" type="pres">
      <dgm:prSet presAssocID="{41CB0279-1F7E-A646-BD15-C17F269F7CC0}" presName="parentText" presStyleLbl="node1" presStyleIdx="3" presStyleCnt="4">
        <dgm:presLayoutVars>
          <dgm:chMax val="1"/>
          <dgm:bulletEnabled val="1"/>
        </dgm:presLayoutVars>
      </dgm:prSet>
      <dgm:spPr/>
    </dgm:pt>
    <dgm:pt modelId="{4393E100-838B-FF4D-A3D1-0B00A58189D0}" type="pres">
      <dgm:prSet presAssocID="{41CB0279-1F7E-A646-BD15-C17F269F7CC0}" presName="descendantText" presStyleLbl="alignAccFollowNode1" presStyleIdx="3" presStyleCnt="4">
        <dgm:presLayoutVars>
          <dgm:bulletEnabled val="1"/>
        </dgm:presLayoutVars>
      </dgm:prSet>
      <dgm:spPr/>
    </dgm:pt>
  </dgm:ptLst>
  <dgm:cxnLst>
    <dgm:cxn modelId="{3064040A-A2A0-4D9F-9E3B-F49E33B53123}" type="presOf" srcId="{8D29535F-4C2F-D84C-A0E6-3BF5A0E49B20}" destId="{8237A781-41F3-8942-AE9F-B19F901E0A31}" srcOrd="0" destOrd="1" presId="urn:microsoft.com/office/officeart/2005/8/layout/vList5"/>
    <dgm:cxn modelId="{3A200A0F-87E0-C444-B395-EB2138FA2E13}" srcId="{41CB0279-1F7E-A646-BD15-C17F269F7CC0}" destId="{505BAC30-9955-E34B-91CF-6BF45BD64BD2}" srcOrd="1" destOrd="0" parTransId="{86D18C19-BF6E-4943-904C-BCEA46FC1B99}" sibTransId="{D4B18BC8-7AD4-C84F-BE30-9E6C0D7A2F68}"/>
    <dgm:cxn modelId="{F5B12917-3393-4008-8A06-DFA50455B08D}" type="presOf" srcId="{6F5CB344-9B30-AE4B-AE23-5F388633EC4F}" destId="{6BA3743A-B708-3942-81F5-5F4D7DB36A72}" srcOrd="0" destOrd="0" presId="urn:microsoft.com/office/officeart/2005/8/layout/vList5"/>
    <dgm:cxn modelId="{7A61621F-4E01-439F-9CAF-5148CEA960F7}" type="presOf" srcId="{731E1F90-B1D1-734F-9C98-0D0B8D9DCB12}" destId="{E318C150-41F7-364B-A785-AF3B86E79FA7}" srcOrd="0" destOrd="0" presId="urn:microsoft.com/office/officeart/2005/8/layout/vList5"/>
    <dgm:cxn modelId="{352BF430-BEFD-5D44-A399-A0A984044DD0}" srcId="{29E1DD36-7629-DD42-B1FB-7F140C3F988A}" destId="{8EC71749-E6EB-8A40-A8B9-904ADA8D9C93}" srcOrd="0" destOrd="0" parTransId="{E58D3793-3485-5440-B191-29B8E3CFFF5C}" sibTransId="{B619F2E5-60E9-6A42-BD20-BDF9886CAE90}"/>
    <dgm:cxn modelId="{C7104531-366C-4D14-B03E-EBB21B86CF34}" type="presOf" srcId="{8EC71749-E6EB-8A40-A8B9-904ADA8D9C93}" destId="{6C8A2398-78D9-F540-A253-B12F2150556F}" srcOrd="0" destOrd="0" presId="urn:microsoft.com/office/officeart/2005/8/layout/vList5"/>
    <dgm:cxn modelId="{84BD2433-4696-6040-8853-8082D8E6E5B6}" srcId="{8EC71749-E6EB-8A40-A8B9-904ADA8D9C93}" destId="{731E1F90-B1D1-734F-9C98-0D0B8D9DCB12}" srcOrd="0" destOrd="0" parTransId="{3A893FA4-7899-BA4C-BF8E-D257541FB20E}" sibTransId="{C7D76FCD-C401-A54F-A07B-335049A10132}"/>
    <dgm:cxn modelId="{F77CD441-B59A-E04E-A045-4B3A4FA037B3}" srcId="{6F5CB344-9B30-AE4B-AE23-5F388633EC4F}" destId="{F79EA8C0-0987-9F4C-BE53-1472D6F92BC7}" srcOrd="1" destOrd="0" parTransId="{79F5D059-52A0-B34C-893B-68E0F7EA556C}" sibTransId="{3A7B7DBE-2CE3-5C42-97B4-9F3C4A000C3E}"/>
    <dgm:cxn modelId="{51E29167-2295-0B4E-B6F4-D5CEFD648E31}" srcId="{D75A1EBB-528F-754C-86F7-B36746F2414E}" destId="{C43B526F-540D-8947-9A7F-CC45EFA30E31}" srcOrd="0" destOrd="0" parTransId="{F8041F73-6030-3A4A-A9F4-FBEDA751D5D2}" sibTransId="{B95C1CD8-24D8-2149-8637-6D024DD254D4}"/>
    <dgm:cxn modelId="{03E0654E-D926-4B50-81C6-C94D48C10C8E}" type="presOf" srcId="{C43B526F-540D-8947-9A7F-CC45EFA30E31}" destId="{8237A781-41F3-8942-AE9F-B19F901E0A31}" srcOrd="0" destOrd="0" presId="urn:microsoft.com/office/officeart/2005/8/layout/vList5"/>
    <dgm:cxn modelId="{C560C35A-C94E-45B1-977D-BDC19CB24545}" type="presOf" srcId="{40C53FDB-E300-FF47-A9CA-7F57FEA8E556}" destId="{4393E100-838B-FF4D-A3D1-0B00A58189D0}" srcOrd="0" destOrd="0" presId="urn:microsoft.com/office/officeart/2005/8/layout/vList5"/>
    <dgm:cxn modelId="{316AB67D-DBC6-43C2-B679-F19356816091}" type="presOf" srcId="{D75A1EBB-528F-754C-86F7-B36746F2414E}" destId="{00A48294-AA2E-9D4C-ACBD-2EEBCB46A600}" srcOrd="0" destOrd="0" presId="urn:microsoft.com/office/officeart/2005/8/layout/vList5"/>
    <dgm:cxn modelId="{67E34681-38D4-EF40-A67A-F8E88E07846A}" srcId="{29E1DD36-7629-DD42-B1FB-7F140C3F988A}" destId="{41CB0279-1F7E-A646-BD15-C17F269F7CC0}" srcOrd="3" destOrd="0" parTransId="{C79A409C-22EC-9D4B-ADFA-4FADB11D1D16}" sibTransId="{4785E806-7FE2-E84D-97F3-A070C70D4F78}"/>
    <dgm:cxn modelId="{F3651889-E458-A346-9521-C1592F2C9AEE}" srcId="{8EC71749-E6EB-8A40-A8B9-904ADA8D9C93}" destId="{2A4FBB52-8B3E-AB40-82B0-534EE9EDF7CC}" srcOrd="1" destOrd="0" parTransId="{57BEFE55-A61D-9541-889D-AE6ECC8BD099}" sibTransId="{56446F6F-155C-7B48-8A6E-4A283C9A5FA6}"/>
    <dgm:cxn modelId="{13D0D48B-5534-AF48-9BB6-78C9C67F88ED}" srcId="{29E1DD36-7629-DD42-B1FB-7F140C3F988A}" destId="{D75A1EBB-528F-754C-86F7-B36746F2414E}" srcOrd="1" destOrd="0" parTransId="{406BAB1E-EF0F-544B-A57C-2BC8856F482C}" sibTransId="{D26CAEE4-3E90-C045-8B3C-5168D0D20D82}"/>
    <dgm:cxn modelId="{1987F49E-E3EC-514A-8780-ACAF9CD338F5}" srcId="{6F5CB344-9B30-AE4B-AE23-5F388633EC4F}" destId="{A7194B38-823B-324D-B62F-4662580AB841}" srcOrd="0" destOrd="0" parTransId="{8C88B2E5-7AF2-AC49-A3FC-3641ADFEEAF3}" sibTransId="{AA69D05B-7EFC-FE47-974E-991DEF82071E}"/>
    <dgm:cxn modelId="{D2BC24BE-EE6E-4D24-B936-77ED9650C6B7}" type="presOf" srcId="{505BAC30-9955-E34B-91CF-6BF45BD64BD2}" destId="{4393E100-838B-FF4D-A3D1-0B00A58189D0}" srcOrd="0" destOrd="1" presId="urn:microsoft.com/office/officeart/2005/8/layout/vList5"/>
    <dgm:cxn modelId="{447476C0-D5FF-CA4E-9D2A-33C5FBD63184}" srcId="{41CB0279-1F7E-A646-BD15-C17F269F7CC0}" destId="{40C53FDB-E300-FF47-A9CA-7F57FEA8E556}" srcOrd="0" destOrd="0" parTransId="{FA716BF2-A8BC-1B47-A751-CD5004AD0F3F}" sibTransId="{1E0ACE0C-32D2-3745-A13A-215D19B279A1}"/>
    <dgm:cxn modelId="{435DA8CE-6BB7-4478-9F66-267CE9519DC7}" type="presOf" srcId="{2A4FBB52-8B3E-AB40-82B0-534EE9EDF7CC}" destId="{E318C150-41F7-364B-A785-AF3B86E79FA7}" srcOrd="0" destOrd="1" presId="urn:microsoft.com/office/officeart/2005/8/layout/vList5"/>
    <dgm:cxn modelId="{AD0C18D4-C77C-4502-8698-15130AAD280B}" type="presOf" srcId="{41CB0279-1F7E-A646-BD15-C17F269F7CC0}" destId="{785FCF71-BB1A-C845-9637-63477A4C415C}" srcOrd="0" destOrd="0" presId="urn:microsoft.com/office/officeart/2005/8/layout/vList5"/>
    <dgm:cxn modelId="{990D49E5-5AFF-4442-8FF0-86D6916D40E5}" type="presOf" srcId="{29E1DD36-7629-DD42-B1FB-7F140C3F988A}" destId="{4DC01128-0998-874A-A9FD-D559EA0536CE}" srcOrd="0" destOrd="0" presId="urn:microsoft.com/office/officeart/2005/8/layout/vList5"/>
    <dgm:cxn modelId="{5F5CBEE9-9B30-48F8-A580-708F6FE80A93}" type="presOf" srcId="{F79EA8C0-0987-9F4C-BE53-1472D6F92BC7}" destId="{DF509EF6-7A73-BD4F-BB1D-670C953FC4AC}" srcOrd="0" destOrd="1" presId="urn:microsoft.com/office/officeart/2005/8/layout/vList5"/>
    <dgm:cxn modelId="{0B47BEEF-3620-D042-900C-A5B704955489}" srcId="{D75A1EBB-528F-754C-86F7-B36746F2414E}" destId="{8D29535F-4C2F-D84C-A0E6-3BF5A0E49B20}" srcOrd="1" destOrd="0" parTransId="{6CA9BBE0-F598-9C4F-B776-37C2CA9C087D}" sibTransId="{816188B7-860A-2A47-8E77-41FC35BDC4FE}"/>
    <dgm:cxn modelId="{683F7DF4-68A0-46C4-83AC-67F5CDEBE89C}" type="presOf" srcId="{A7194B38-823B-324D-B62F-4662580AB841}" destId="{DF509EF6-7A73-BD4F-BB1D-670C953FC4AC}" srcOrd="0" destOrd="0" presId="urn:microsoft.com/office/officeart/2005/8/layout/vList5"/>
    <dgm:cxn modelId="{A0DC4BFF-7C9E-6341-9254-8F300660806B}" srcId="{29E1DD36-7629-DD42-B1FB-7F140C3F988A}" destId="{6F5CB344-9B30-AE4B-AE23-5F388633EC4F}" srcOrd="2" destOrd="0" parTransId="{9C7B9DFF-F0C7-7C44-B2B3-CF822A3D3006}" sibTransId="{D4A88FEB-4780-F54D-AFD5-566646923ED5}"/>
    <dgm:cxn modelId="{D9BF3F2D-A4BB-4368-8BA0-87A3A264657B}" type="presParOf" srcId="{4DC01128-0998-874A-A9FD-D559EA0536CE}" destId="{B125005B-E90E-3041-A235-3D44FF3E9C2E}" srcOrd="0" destOrd="0" presId="urn:microsoft.com/office/officeart/2005/8/layout/vList5"/>
    <dgm:cxn modelId="{10796C93-7A8B-4D7A-9637-0CAED07C211E}" type="presParOf" srcId="{B125005B-E90E-3041-A235-3D44FF3E9C2E}" destId="{6C8A2398-78D9-F540-A253-B12F2150556F}" srcOrd="0" destOrd="0" presId="urn:microsoft.com/office/officeart/2005/8/layout/vList5"/>
    <dgm:cxn modelId="{11DFCE97-123C-43AC-8B5B-F468C3C138A0}" type="presParOf" srcId="{B125005B-E90E-3041-A235-3D44FF3E9C2E}" destId="{E318C150-41F7-364B-A785-AF3B86E79FA7}" srcOrd="1" destOrd="0" presId="urn:microsoft.com/office/officeart/2005/8/layout/vList5"/>
    <dgm:cxn modelId="{D3932290-8F5F-41EF-9FC6-DC2BD045A42B}" type="presParOf" srcId="{4DC01128-0998-874A-A9FD-D559EA0536CE}" destId="{DA97757D-AE3E-1C47-A0AC-9C9340AB8C11}" srcOrd="1" destOrd="0" presId="urn:microsoft.com/office/officeart/2005/8/layout/vList5"/>
    <dgm:cxn modelId="{B514E0C7-867C-4D1E-BEF5-7FF5F8F93EB3}" type="presParOf" srcId="{4DC01128-0998-874A-A9FD-D559EA0536CE}" destId="{6C9DA1E6-BB67-D14F-ADAA-0415C0A90669}" srcOrd="2" destOrd="0" presId="urn:microsoft.com/office/officeart/2005/8/layout/vList5"/>
    <dgm:cxn modelId="{40A4F3F2-05AC-48B8-8D9D-27814275437B}" type="presParOf" srcId="{6C9DA1E6-BB67-D14F-ADAA-0415C0A90669}" destId="{00A48294-AA2E-9D4C-ACBD-2EEBCB46A600}" srcOrd="0" destOrd="0" presId="urn:microsoft.com/office/officeart/2005/8/layout/vList5"/>
    <dgm:cxn modelId="{52367A84-DC87-47F7-B9C2-CD76CA2580F4}" type="presParOf" srcId="{6C9DA1E6-BB67-D14F-ADAA-0415C0A90669}" destId="{8237A781-41F3-8942-AE9F-B19F901E0A31}" srcOrd="1" destOrd="0" presId="urn:microsoft.com/office/officeart/2005/8/layout/vList5"/>
    <dgm:cxn modelId="{FDF1400E-E1A0-4C92-B7DC-47EAF65D70E9}" type="presParOf" srcId="{4DC01128-0998-874A-A9FD-D559EA0536CE}" destId="{19340095-0BCE-8C4A-A41B-87FB2C0F87A6}" srcOrd="3" destOrd="0" presId="urn:microsoft.com/office/officeart/2005/8/layout/vList5"/>
    <dgm:cxn modelId="{91CCFF39-2FB6-47C9-894C-52EA5809B16F}" type="presParOf" srcId="{4DC01128-0998-874A-A9FD-D559EA0536CE}" destId="{8AE90038-C365-4C44-97D4-3B818B7E802B}" srcOrd="4" destOrd="0" presId="urn:microsoft.com/office/officeart/2005/8/layout/vList5"/>
    <dgm:cxn modelId="{C6E9D413-6BDF-451F-B5FA-19AB972607AB}" type="presParOf" srcId="{8AE90038-C365-4C44-97D4-3B818B7E802B}" destId="{6BA3743A-B708-3942-81F5-5F4D7DB36A72}" srcOrd="0" destOrd="0" presId="urn:microsoft.com/office/officeart/2005/8/layout/vList5"/>
    <dgm:cxn modelId="{FC7F8C6C-73C5-4152-8EF4-4785A2CDCFCF}" type="presParOf" srcId="{8AE90038-C365-4C44-97D4-3B818B7E802B}" destId="{DF509EF6-7A73-BD4F-BB1D-670C953FC4AC}" srcOrd="1" destOrd="0" presId="urn:microsoft.com/office/officeart/2005/8/layout/vList5"/>
    <dgm:cxn modelId="{172F1169-ACB9-4AF9-9398-E7982FDC9C19}" type="presParOf" srcId="{4DC01128-0998-874A-A9FD-D559EA0536CE}" destId="{46906E34-5C79-1A44-B8B3-51D669C2C849}" srcOrd="5" destOrd="0" presId="urn:microsoft.com/office/officeart/2005/8/layout/vList5"/>
    <dgm:cxn modelId="{97636488-09B8-46E6-B177-C7A15A97C3E4}" type="presParOf" srcId="{4DC01128-0998-874A-A9FD-D559EA0536CE}" destId="{A90A924F-8A23-6C42-AF5B-3E20C92FFF08}" srcOrd="6" destOrd="0" presId="urn:microsoft.com/office/officeart/2005/8/layout/vList5"/>
    <dgm:cxn modelId="{0D98CDE6-B6F4-4568-BF93-DB0F9C553263}" type="presParOf" srcId="{A90A924F-8A23-6C42-AF5B-3E20C92FFF08}" destId="{785FCF71-BB1A-C845-9637-63477A4C415C}" srcOrd="0" destOrd="0" presId="urn:microsoft.com/office/officeart/2005/8/layout/vList5"/>
    <dgm:cxn modelId="{BE7C2746-C4B7-4608-968C-EA8E48A4107D}" type="presParOf" srcId="{A90A924F-8A23-6C42-AF5B-3E20C92FFF08}" destId="{4393E100-838B-FF4D-A3D1-0B00A58189D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DF183-8B35-4941-BC7F-46C223C230C5}">
      <dsp:nvSpPr>
        <dsp:cNvPr id="0" name=""/>
        <dsp:cNvSpPr/>
      </dsp:nvSpPr>
      <dsp:spPr>
        <a:xfrm>
          <a:off x="5852160" y="2977402"/>
          <a:ext cx="4136124" cy="760294"/>
        </a:xfrm>
        <a:custGeom>
          <a:avLst/>
          <a:gdLst/>
          <a:ahLst/>
          <a:cxnLst/>
          <a:rect l="0" t="0" r="0" b="0"/>
          <a:pathLst>
            <a:path>
              <a:moveTo>
                <a:pt x="0" y="0"/>
              </a:moveTo>
              <a:lnTo>
                <a:pt x="0" y="401374"/>
              </a:lnTo>
              <a:lnTo>
                <a:pt x="4136124" y="401374"/>
              </a:lnTo>
              <a:lnTo>
                <a:pt x="4136124" y="7602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BF8569-5C2A-4952-A804-E5F6C3787E15}">
      <dsp:nvSpPr>
        <dsp:cNvPr id="0" name=""/>
        <dsp:cNvSpPr/>
      </dsp:nvSpPr>
      <dsp:spPr>
        <a:xfrm>
          <a:off x="5806440" y="2977402"/>
          <a:ext cx="91440" cy="760294"/>
        </a:xfrm>
        <a:custGeom>
          <a:avLst/>
          <a:gdLst/>
          <a:ahLst/>
          <a:cxnLst/>
          <a:rect l="0" t="0" r="0" b="0"/>
          <a:pathLst>
            <a:path>
              <a:moveTo>
                <a:pt x="45720" y="0"/>
              </a:moveTo>
              <a:lnTo>
                <a:pt x="45720" y="7602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644710-463E-4CF3-9B0A-1E96C85CFC1C}">
      <dsp:nvSpPr>
        <dsp:cNvPr id="0" name=""/>
        <dsp:cNvSpPr/>
      </dsp:nvSpPr>
      <dsp:spPr>
        <a:xfrm>
          <a:off x="1716035" y="2977402"/>
          <a:ext cx="4136124" cy="760294"/>
        </a:xfrm>
        <a:custGeom>
          <a:avLst/>
          <a:gdLst/>
          <a:ahLst/>
          <a:cxnLst/>
          <a:rect l="0" t="0" r="0" b="0"/>
          <a:pathLst>
            <a:path>
              <a:moveTo>
                <a:pt x="4136124" y="0"/>
              </a:moveTo>
              <a:lnTo>
                <a:pt x="4136124" y="401374"/>
              </a:lnTo>
              <a:lnTo>
                <a:pt x="0" y="401374"/>
              </a:lnTo>
              <a:lnTo>
                <a:pt x="0" y="7602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81E7E0-72F1-420A-95EB-99C320B5B9C9}">
      <dsp:nvSpPr>
        <dsp:cNvPr id="0" name=""/>
        <dsp:cNvSpPr/>
      </dsp:nvSpPr>
      <dsp:spPr>
        <a:xfrm>
          <a:off x="5" y="702500"/>
          <a:ext cx="11704308" cy="2274902"/>
        </a:xfrm>
        <a:prstGeom prst="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tổ</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chức</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chuỗi</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hoạt</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khép</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kín</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phong</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phú</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đa</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100" b="1" kern="1200" dirty="0" err="1">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sz="4100" b="1" kern="12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4100" kern="1200" dirty="0">
            <a:solidFill>
              <a:schemeClr val="tx1">
                <a:lumMod val="95000"/>
                <a:lumOff val="5000"/>
              </a:schemeClr>
            </a:solidFill>
          </a:endParaRPr>
        </a:p>
      </dsp:txBody>
      <dsp:txXfrm>
        <a:off x="5" y="702500"/>
        <a:ext cx="11704308" cy="2274902"/>
      </dsp:txXfrm>
    </dsp:sp>
    <dsp:sp modelId="{AAB1E422-6C2B-4FED-B8C1-C2EEE486450D}">
      <dsp:nvSpPr>
        <dsp:cNvPr id="0" name=""/>
        <dsp:cNvSpPr/>
      </dsp:nvSpPr>
      <dsp:spPr>
        <a:xfrm>
          <a:off x="6893" y="3737697"/>
          <a:ext cx="3418284" cy="1709142"/>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err="1">
              <a:latin typeface="Times New Roman" panose="02020603050405020304" pitchFamily="18" charset="0"/>
              <a:cs typeface="Times New Roman" panose="02020603050405020304" pitchFamily="18" charset="0"/>
              <a:hlinkClick xmlns:r="http://schemas.openxmlformats.org/officeDocument/2006/relationships" r:id="" action="ppaction://hlinksldjump"/>
            </a:rPr>
            <a:t>Hoạt</a:t>
          </a:r>
          <a:r>
            <a:rPr lang="en-US" sz="4100" kern="1200" dirty="0">
              <a:latin typeface="Times New Roman" panose="02020603050405020304" pitchFamily="18" charset="0"/>
              <a:cs typeface="Times New Roman" panose="02020603050405020304" pitchFamily="18" charset="0"/>
              <a:hlinkClick xmlns:r="http://schemas.openxmlformats.org/officeDocument/2006/relationships" r:id="" action="ppaction://hlinksldjump"/>
            </a:rPr>
            <a:t> </a:t>
          </a:r>
          <a:r>
            <a:rPr lang="en-US" sz="4100" kern="1200" dirty="0" err="1">
              <a:latin typeface="Times New Roman" panose="02020603050405020304" pitchFamily="18" charset="0"/>
              <a:cs typeface="Times New Roman" panose="02020603050405020304" pitchFamily="18" charset="0"/>
              <a:hlinkClick xmlns:r="http://schemas.openxmlformats.org/officeDocument/2006/relationships" r:id="" action="ppaction://hlinksldjump"/>
            </a:rPr>
            <a:t>động</a:t>
          </a:r>
          <a:r>
            <a:rPr lang="en-US" sz="4100" kern="1200" dirty="0">
              <a:latin typeface="Times New Roman" panose="02020603050405020304" pitchFamily="18" charset="0"/>
              <a:cs typeface="Times New Roman" panose="02020603050405020304" pitchFamily="18" charset="0"/>
              <a:hlinkClick xmlns:r="http://schemas.openxmlformats.org/officeDocument/2006/relationships" r:id="" action="ppaction://hlinksldjump"/>
            </a:rPr>
            <a:t> </a:t>
          </a:r>
          <a:r>
            <a:rPr lang="en-US" sz="4100" kern="1200" dirty="0" err="1">
              <a:latin typeface="Times New Roman" panose="02020603050405020304" pitchFamily="18" charset="0"/>
              <a:cs typeface="Times New Roman" panose="02020603050405020304" pitchFamily="18" charset="0"/>
              <a:hlinkClick xmlns:r="http://schemas.openxmlformats.org/officeDocument/2006/relationships" r:id="" action="ppaction://hlinksldjump"/>
            </a:rPr>
            <a:t>khởi</a:t>
          </a:r>
          <a:r>
            <a:rPr lang="en-US" sz="4100" kern="1200" dirty="0">
              <a:latin typeface="Times New Roman" panose="02020603050405020304" pitchFamily="18" charset="0"/>
              <a:cs typeface="Times New Roman" panose="02020603050405020304" pitchFamily="18" charset="0"/>
              <a:hlinkClick xmlns:r="http://schemas.openxmlformats.org/officeDocument/2006/relationships" r:id="" action="ppaction://hlinksldjump"/>
            </a:rPr>
            <a:t> </a:t>
          </a:r>
          <a:r>
            <a:rPr lang="en-US" sz="4100" kern="1200" dirty="0" err="1">
              <a:latin typeface="Times New Roman" panose="02020603050405020304" pitchFamily="18" charset="0"/>
              <a:cs typeface="Times New Roman" panose="02020603050405020304" pitchFamily="18" charset="0"/>
              <a:hlinkClick xmlns:r="http://schemas.openxmlformats.org/officeDocument/2006/relationships" r:id="" action="ppaction://hlinksldjump"/>
            </a:rPr>
            <a:t>động</a:t>
          </a:r>
          <a:r>
            <a:rPr lang="en-US" sz="4100" kern="1200" dirty="0">
              <a:latin typeface="Times New Roman" panose="02020603050405020304" pitchFamily="18" charset="0"/>
              <a:cs typeface="Times New Roman" panose="02020603050405020304" pitchFamily="18" charset="0"/>
              <a:hlinkClick xmlns:r="http://schemas.openxmlformats.org/officeDocument/2006/relationships" r:id="" action="ppaction://hlinksldjump"/>
            </a:rPr>
            <a:t>.</a:t>
          </a:r>
          <a:endParaRPr lang="en-US" sz="4100" kern="1200" dirty="0"/>
        </a:p>
      </dsp:txBody>
      <dsp:txXfrm>
        <a:off x="6893" y="3737697"/>
        <a:ext cx="3418284" cy="1709142"/>
      </dsp:txXfrm>
    </dsp:sp>
    <dsp:sp modelId="{68802A51-5497-462C-AFF0-A272FD22FCCE}">
      <dsp:nvSpPr>
        <dsp:cNvPr id="0" name=""/>
        <dsp:cNvSpPr/>
      </dsp:nvSpPr>
      <dsp:spPr>
        <a:xfrm>
          <a:off x="4143017" y="3737697"/>
          <a:ext cx="3418284" cy="1709142"/>
        </a:xfrm>
        <a:prstGeom prst="rect">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err="1">
              <a:latin typeface="Times New Roman" panose="02020603050405020304" pitchFamily="18" charset="0"/>
              <a:cs typeface="Times New Roman" panose="02020603050405020304" pitchFamily="18" charset="0"/>
              <a:hlinkClick xmlns:r="http://schemas.openxmlformats.org/officeDocument/2006/relationships" r:id="" action="ppaction://hlinksldjump"/>
            </a:rPr>
            <a:t>Hoạt</a:t>
          </a:r>
          <a:r>
            <a:rPr lang="en-US" sz="4100" kern="1200" dirty="0">
              <a:latin typeface="Times New Roman" panose="02020603050405020304" pitchFamily="18" charset="0"/>
              <a:cs typeface="Times New Roman" panose="02020603050405020304" pitchFamily="18" charset="0"/>
              <a:hlinkClick xmlns:r="http://schemas.openxmlformats.org/officeDocument/2006/relationships" r:id="" action="ppaction://hlinksldjump"/>
            </a:rPr>
            <a:t> </a:t>
          </a:r>
          <a:r>
            <a:rPr lang="en-US" sz="4100" kern="1200" dirty="0" err="1">
              <a:latin typeface="Times New Roman" panose="02020603050405020304" pitchFamily="18" charset="0"/>
              <a:cs typeface="Times New Roman" panose="02020603050405020304" pitchFamily="18" charset="0"/>
              <a:hlinkClick xmlns:r="http://schemas.openxmlformats.org/officeDocument/2006/relationships" r:id="" action="ppaction://hlinksldjump"/>
            </a:rPr>
            <a:t>động</a:t>
          </a:r>
          <a:r>
            <a:rPr lang="en-US" sz="4100" kern="1200" dirty="0">
              <a:latin typeface="Times New Roman" panose="02020603050405020304" pitchFamily="18" charset="0"/>
              <a:cs typeface="Times New Roman" panose="02020603050405020304" pitchFamily="18" charset="0"/>
              <a:hlinkClick xmlns:r="http://schemas.openxmlformats.org/officeDocument/2006/relationships" r:id="" action="ppaction://hlinksldjump"/>
            </a:rPr>
            <a:t> </a:t>
          </a:r>
          <a:r>
            <a:rPr lang="en-US" sz="4100" kern="1200" dirty="0" err="1">
              <a:latin typeface="Times New Roman" panose="02020603050405020304" pitchFamily="18" charset="0"/>
              <a:cs typeface="Times New Roman" panose="02020603050405020304" pitchFamily="18" charset="0"/>
              <a:hlinkClick xmlns:r="http://schemas.openxmlformats.org/officeDocument/2006/relationships" r:id="" action="ppaction://hlinksldjump"/>
            </a:rPr>
            <a:t>khám</a:t>
          </a:r>
          <a:r>
            <a:rPr lang="en-US" sz="4100" kern="1200" dirty="0">
              <a:latin typeface="Times New Roman" panose="02020603050405020304" pitchFamily="18" charset="0"/>
              <a:cs typeface="Times New Roman" panose="02020603050405020304" pitchFamily="18" charset="0"/>
              <a:hlinkClick xmlns:r="http://schemas.openxmlformats.org/officeDocument/2006/relationships" r:id="" action="ppaction://hlinksldjump"/>
            </a:rPr>
            <a:t> </a:t>
          </a:r>
          <a:r>
            <a:rPr lang="en-US" sz="4100" kern="1200" dirty="0" err="1">
              <a:latin typeface="Times New Roman" panose="02020603050405020304" pitchFamily="18" charset="0"/>
              <a:cs typeface="Times New Roman" panose="02020603050405020304" pitchFamily="18" charset="0"/>
              <a:hlinkClick xmlns:r="http://schemas.openxmlformats.org/officeDocument/2006/relationships" r:id="" action="ppaction://hlinksldjump"/>
            </a:rPr>
            <a:t>phá</a:t>
          </a:r>
          <a:r>
            <a:rPr lang="en-US" sz="4100" kern="1200" dirty="0">
              <a:latin typeface="Times New Roman" panose="02020603050405020304" pitchFamily="18" charset="0"/>
              <a:cs typeface="Times New Roman" panose="02020603050405020304" pitchFamily="18" charset="0"/>
              <a:hlinkClick xmlns:r="http://schemas.openxmlformats.org/officeDocument/2006/relationships" r:id="" action="ppaction://hlinksldjump"/>
            </a:rPr>
            <a:t> </a:t>
          </a:r>
          <a:r>
            <a:rPr lang="en-US" sz="4100" kern="1200" dirty="0" err="1">
              <a:latin typeface="Times New Roman" panose="02020603050405020304" pitchFamily="18" charset="0"/>
              <a:cs typeface="Times New Roman" panose="02020603050405020304" pitchFamily="18" charset="0"/>
              <a:hlinkClick xmlns:r="http://schemas.openxmlformats.org/officeDocument/2006/relationships" r:id="" action="ppaction://hlinksldjump"/>
            </a:rPr>
            <a:t>và</a:t>
          </a:r>
          <a:r>
            <a:rPr lang="en-US" sz="4100" kern="1200" dirty="0">
              <a:latin typeface="Times New Roman" panose="02020603050405020304" pitchFamily="18" charset="0"/>
              <a:cs typeface="Times New Roman" panose="02020603050405020304" pitchFamily="18" charset="0"/>
              <a:hlinkClick xmlns:r="http://schemas.openxmlformats.org/officeDocument/2006/relationships" r:id="" action="ppaction://hlinksldjump"/>
            </a:rPr>
            <a:t> </a:t>
          </a:r>
          <a:r>
            <a:rPr lang="en-US" sz="4100" kern="1200" dirty="0" err="1">
              <a:latin typeface="Times New Roman" panose="02020603050405020304" pitchFamily="18" charset="0"/>
              <a:cs typeface="Times New Roman" panose="02020603050405020304" pitchFamily="18" charset="0"/>
              <a:hlinkClick xmlns:r="http://schemas.openxmlformats.org/officeDocument/2006/relationships" r:id="" action="ppaction://hlinksldjump"/>
            </a:rPr>
            <a:t>luyện</a:t>
          </a:r>
          <a:r>
            <a:rPr lang="en-US" sz="4100" kern="1200" dirty="0">
              <a:latin typeface="Times New Roman" panose="02020603050405020304" pitchFamily="18" charset="0"/>
              <a:cs typeface="Times New Roman" panose="02020603050405020304" pitchFamily="18" charset="0"/>
              <a:hlinkClick xmlns:r="http://schemas.openxmlformats.org/officeDocument/2006/relationships" r:id="" action="ppaction://hlinksldjump"/>
            </a:rPr>
            <a:t> </a:t>
          </a:r>
          <a:r>
            <a:rPr lang="en-US" sz="4100" kern="1200" dirty="0" err="1">
              <a:latin typeface="Times New Roman" panose="02020603050405020304" pitchFamily="18" charset="0"/>
              <a:cs typeface="Times New Roman" panose="02020603050405020304" pitchFamily="18" charset="0"/>
              <a:hlinkClick xmlns:r="http://schemas.openxmlformats.org/officeDocument/2006/relationships" r:id="" action="ppaction://hlinksldjump"/>
            </a:rPr>
            <a:t>tập</a:t>
          </a:r>
          <a:endParaRPr lang="en-US" sz="4100" kern="1200" dirty="0"/>
        </a:p>
      </dsp:txBody>
      <dsp:txXfrm>
        <a:off x="4143017" y="3737697"/>
        <a:ext cx="3418284" cy="1709142"/>
      </dsp:txXfrm>
    </dsp:sp>
    <dsp:sp modelId="{455F5891-9D9C-4303-A518-70966550989F}">
      <dsp:nvSpPr>
        <dsp:cNvPr id="0" name=""/>
        <dsp:cNvSpPr/>
      </dsp:nvSpPr>
      <dsp:spPr>
        <a:xfrm>
          <a:off x="8279141" y="3737697"/>
          <a:ext cx="3418284" cy="1709142"/>
        </a:xfrm>
        <a:prstGeom prst="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err="1">
              <a:latin typeface="Times New Roman" panose="02020603050405020304" pitchFamily="18" charset="0"/>
              <a:cs typeface="Times New Roman" panose="02020603050405020304" pitchFamily="18" charset="0"/>
              <a:hlinkClick xmlns:r="http://schemas.openxmlformats.org/officeDocument/2006/relationships" r:id="" action="ppaction://hlinksldjump"/>
            </a:rPr>
            <a:t>Hoạt</a:t>
          </a:r>
          <a:r>
            <a:rPr lang="en-US" sz="4100" kern="1200" dirty="0">
              <a:latin typeface="Times New Roman" panose="02020603050405020304" pitchFamily="18" charset="0"/>
              <a:cs typeface="Times New Roman" panose="02020603050405020304" pitchFamily="18" charset="0"/>
              <a:hlinkClick xmlns:r="http://schemas.openxmlformats.org/officeDocument/2006/relationships" r:id="" action="ppaction://hlinksldjump"/>
            </a:rPr>
            <a:t> </a:t>
          </a:r>
          <a:r>
            <a:rPr lang="en-US" sz="4100" kern="1200" dirty="0" err="1">
              <a:latin typeface="Times New Roman" panose="02020603050405020304" pitchFamily="18" charset="0"/>
              <a:cs typeface="Times New Roman" panose="02020603050405020304" pitchFamily="18" charset="0"/>
              <a:hlinkClick xmlns:r="http://schemas.openxmlformats.org/officeDocument/2006/relationships" r:id="" action="ppaction://hlinksldjump"/>
            </a:rPr>
            <a:t>động</a:t>
          </a:r>
          <a:r>
            <a:rPr lang="en-US" sz="4100" kern="1200" dirty="0">
              <a:latin typeface="Times New Roman" panose="02020603050405020304" pitchFamily="18" charset="0"/>
              <a:cs typeface="Times New Roman" panose="02020603050405020304" pitchFamily="18" charset="0"/>
              <a:hlinkClick xmlns:r="http://schemas.openxmlformats.org/officeDocument/2006/relationships" r:id="" action="ppaction://hlinksldjump"/>
            </a:rPr>
            <a:t> </a:t>
          </a:r>
          <a:r>
            <a:rPr lang="en-US" sz="4100" kern="1200" dirty="0" err="1">
              <a:latin typeface="Times New Roman" panose="02020603050405020304" pitchFamily="18" charset="0"/>
              <a:cs typeface="Times New Roman" panose="02020603050405020304" pitchFamily="18" charset="0"/>
              <a:hlinkClick xmlns:r="http://schemas.openxmlformats.org/officeDocument/2006/relationships" r:id="" action="ppaction://hlinksldjump"/>
            </a:rPr>
            <a:t>vận</a:t>
          </a:r>
          <a:r>
            <a:rPr lang="en-US" sz="4100" kern="1200" dirty="0">
              <a:latin typeface="Times New Roman" panose="02020603050405020304" pitchFamily="18" charset="0"/>
              <a:cs typeface="Times New Roman" panose="02020603050405020304" pitchFamily="18" charset="0"/>
              <a:hlinkClick xmlns:r="http://schemas.openxmlformats.org/officeDocument/2006/relationships" r:id="" action="ppaction://hlinksldjump"/>
            </a:rPr>
            <a:t> </a:t>
          </a:r>
          <a:r>
            <a:rPr lang="en-US" sz="4100" kern="1200" dirty="0" err="1">
              <a:latin typeface="Times New Roman" panose="02020603050405020304" pitchFamily="18" charset="0"/>
              <a:cs typeface="Times New Roman" panose="02020603050405020304" pitchFamily="18" charset="0"/>
              <a:hlinkClick xmlns:r="http://schemas.openxmlformats.org/officeDocument/2006/relationships" r:id="" action="ppaction://hlinksldjump"/>
            </a:rPr>
            <a:t>dụng</a:t>
          </a:r>
          <a:endParaRPr lang="en-US" sz="4100" kern="1200" dirty="0"/>
        </a:p>
      </dsp:txBody>
      <dsp:txXfrm>
        <a:off x="8279141" y="3737697"/>
        <a:ext cx="3418284" cy="1709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A29DA-7B12-4058-8FAC-3E4FB3468DC6}">
      <dsp:nvSpPr>
        <dsp:cNvPr id="0" name=""/>
        <dsp:cNvSpPr/>
      </dsp:nvSpPr>
      <dsp:spPr>
        <a:xfrm>
          <a:off x="-6125176" y="-937410"/>
          <a:ext cx="7293488" cy="7293488"/>
        </a:xfrm>
        <a:prstGeom prst="blockArc">
          <a:avLst>
            <a:gd name="adj1" fmla="val 18900000"/>
            <a:gd name="adj2" fmla="val 2700000"/>
            <a:gd name="adj3" fmla="val 296"/>
          </a:avLst>
        </a:pr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8EFCF80-355B-4EE0-8B5A-DC4EE60ECDD5}">
      <dsp:nvSpPr>
        <dsp:cNvPr id="0" name=""/>
        <dsp:cNvSpPr/>
      </dsp:nvSpPr>
      <dsp:spPr>
        <a:xfrm>
          <a:off x="752110" y="541866"/>
          <a:ext cx="7301111" cy="108373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err="1">
              <a:solidFill>
                <a:schemeClr val="tx1"/>
              </a:solidFill>
            </a:rPr>
            <a:t>Hoạt</a:t>
          </a:r>
          <a:r>
            <a:rPr lang="en-US" sz="3300" kern="1200" dirty="0">
              <a:solidFill>
                <a:schemeClr val="tx1"/>
              </a:solidFill>
            </a:rPr>
            <a:t> </a:t>
          </a:r>
          <a:r>
            <a:rPr lang="en-US" sz="3300" kern="1200" dirty="0" err="1">
              <a:solidFill>
                <a:schemeClr val="tx1"/>
              </a:solidFill>
            </a:rPr>
            <a:t>động</a:t>
          </a:r>
          <a:r>
            <a:rPr lang="en-US" sz="3300" kern="1200" dirty="0">
              <a:solidFill>
                <a:schemeClr val="tx1"/>
              </a:solidFill>
            </a:rPr>
            <a:t> </a:t>
          </a:r>
          <a:r>
            <a:rPr lang="en-US" sz="3300" kern="1200" dirty="0" err="1">
              <a:solidFill>
                <a:schemeClr val="tx1"/>
              </a:solidFill>
            </a:rPr>
            <a:t>khởi</a:t>
          </a:r>
          <a:r>
            <a:rPr lang="en-US" sz="3300" kern="1200" dirty="0">
              <a:solidFill>
                <a:schemeClr val="tx1"/>
              </a:solidFill>
            </a:rPr>
            <a:t> </a:t>
          </a:r>
          <a:r>
            <a:rPr lang="en-US" sz="3300" kern="1200" dirty="0" err="1">
              <a:solidFill>
                <a:schemeClr val="tx1"/>
              </a:solidFill>
            </a:rPr>
            <a:t>động</a:t>
          </a:r>
          <a:endParaRPr lang="en-US" sz="3300" kern="1200" dirty="0">
            <a:solidFill>
              <a:schemeClr val="tx1"/>
            </a:solidFill>
          </a:endParaRPr>
        </a:p>
      </dsp:txBody>
      <dsp:txXfrm>
        <a:off x="752110" y="541866"/>
        <a:ext cx="7301111" cy="1083733"/>
      </dsp:txXfrm>
    </dsp:sp>
    <dsp:sp modelId="{C497D7B6-42C8-428A-8268-633BC9D50181}">
      <dsp:nvSpPr>
        <dsp:cNvPr id="0" name=""/>
        <dsp:cNvSpPr/>
      </dsp:nvSpPr>
      <dsp:spPr>
        <a:xfrm>
          <a:off x="74777" y="406400"/>
          <a:ext cx="1354666" cy="1354666"/>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0F6EDA1-3CAD-4D60-A5A6-CA0D96055C75}">
      <dsp:nvSpPr>
        <dsp:cNvPr id="0" name=""/>
        <dsp:cNvSpPr/>
      </dsp:nvSpPr>
      <dsp:spPr>
        <a:xfrm>
          <a:off x="1146048" y="2167466"/>
          <a:ext cx="6907174" cy="108373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err="1">
              <a:solidFill>
                <a:schemeClr val="tx1"/>
              </a:solidFill>
            </a:rPr>
            <a:t>Hoạt</a:t>
          </a:r>
          <a:r>
            <a:rPr lang="en-US" sz="3300" kern="1200" dirty="0">
              <a:solidFill>
                <a:schemeClr val="tx1"/>
              </a:solidFill>
            </a:rPr>
            <a:t> </a:t>
          </a:r>
          <a:r>
            <a:rPr lang="en-US" sz="3300" kern="1200" dirty="0" err="1">
              <a:solidFill>
                <a:schemeClr val="tx1"/>
              </a:solidFill>
            </a:rPr>
            <a:t>động</a:t>
          </a:r>
          <a:r>
            <a:rPr lang="en-US" sz="3300" kern="1200" dirty="0">
              <a:solidFill>
                <a:schemeClr val="tx1"/>
              </a:solidFill>
            </a:rPr>
            <a:t> </a:t>
          </a:r>
          <a:r>
            <a:rPr lang="en-US" sz="3300" kern="1200" dirty="0" err="1">
              <a:solidFill>
                <a:schemeClr val="tx1"/>
              </a:solidFill>
            </a:rPr>
            <a:t>hình</a:t>
          </a:r>
          <a:r>
            <a:rPr lang="en-US" sz="3300" kern="1200" dirty="0">
              <a:solidFill>
                <a:schemeClr val="tx1"/>
              </a:solidFill>
            </a:rPr>
            <a:t> </a:t>
          </a:r>
          <a:r>
            <a:rPr lang="en-US" sz="3300" kern="1200" dirty="0" err="1">
              <a:solidFill>
                <a:schemeClr val="tx1"/>
              </a:solidFill>
            </a:rPr>
            <a:t>thành</a:t>
          </a:r>
          <a:r>
            <a:rPr lang="en-US" sz="3300" kern="1200" dirty="0">
              <a:solidFill>
                <a:schemeClr val="tx1"/>
              </a:solidFill>
            </a:rPr>
            <a:t> </a:t>
          </a:r>
          <a:r>
            <a:rPr lang="en-US" sz="3300" kern="1200" dirty="0" err="1">
              <a:solidFill>
                <a:schemeClr val="tx1"/>
              </a:solidFill>
            </a:rPr>
            <a:t>phát</a:t>
          </a:r>
          <a:r>
            <a:rPr lang="en-US" sz="3300" kern="1200" dirty="0">
              <a:solidFill>
                <a:schemeClr val="tx1"/>
              </a:solidFill>
            </a:rPr>
            <a:t> </a:t>
          </a:r>
          <a:r>
            <a:rPr lang="en-US" sz="3300" kern="1200" dirty="0" err="1">
              <a:solidFill>
                <a:schemeClr val="tx1"/>
              </a:solidFill>
            </a:rPr>
            <a:t>triển</a:t>
          </a:r>
          <a:r>
            <a:rPr lang="en-US" sz="3300" kern="1200" dirty="0">
              <a:solidFill>
                <a:schemeClr val="tx1"/>
              </a:solidFill>
            </a:rPr>
            <a:t> </a:t>
          </a:r>
          <a:r>
            <a:rPr lang="en-US" sz="3300" kern="1200" dirty="0" err="1">
              <a:solidFill>
                <a:schemeClr val="tx1"/>
              </a:solidFill>
            </a:rPr>
            <a:t>năng</a:t>
          </a:r>
          <a:r>
            <a:rPr lang="en-US" sz="3300" kern="1200" dirty="0">
              <a:solidFill>
                <a:schemeClr val="tx1"/>
              </a:solidFill>
            </a:rPr>
            <a:t> </a:t>
          </a:r>
          <a:r>
            <a:rPr lang="en-US" sz="3300" kern="1200" dirty="0" err="1">
              <a:solidFill>
                <a:schemeClr val="tx1"/>
              </a:solidFill>
            </a:rPr>
            <a:t>lực</a:t>
          </a:r>
          <a:r>
            <a:rPr lang="en-US" sz="3300" kern="1200" dirty="0">
              <a:solidFill>
                <a:schemeClr val="tx1"/>
              </a:solidFill>
            </a:rPr>
            <a:t> </a:t>
          </a:r>
          <a:r>
            <a:rPr lang="en-US" sz="3300" kern="1200" dirty="0" err="1">
              <a:solidFill>
                <a:schemeClr val="tx1"/>
              </a:solidFill>
            </a:rPr>
            <a:t>nhận</a:t>
          </a:r>
          <a:r>
            <a:rPr lang="en-US" sz="3300" kern="1200" dirty="0">
              <a:solidFill>
                <a:schemeClr val="tx1"/>
              </a:solidFill>
            </a:rPr>
            <a:t> </a:t>
          </a:r>
          <a:r>
            <a:rPr lang="en-US" sz="3300" kern="1200" dirty="0" err="1">
              <a:solidFill>
                <a:schemeClr val="tx1"/>
              </a:solidFill>
            </a:rPr>
            <a:t>thức</a:t>
          </a:r>
          <a:r>
            <a:rPr lang="en-US" sz="3300" kern="1200" dirty="0">
              <a:solidFill>
                <a:schemeClr val="tx1"/>
              </a:solidFill>
            </a:rPr>
            <a:t> </a:t>
          </a:r>
          <a:r>
            <a:rPr lang="en-US" sz="3300" kern="1200" dirty="0" err="1">
              <a:solidFill>
                <a:schemeClr val="tx1"/>
              </a:solidFill>
            </a:rPr>
            <a:t>và</a:t>
          </a:r>
          <a:r>
            <a:rPr lang="en-US" sz="3300" kern="1200" dirty="0">
              <a:solidFill>
                <a:schemeClr val="tx1"/>
              </a:solidFill>
            </a:rPr>
            <a:t> </a:t>
          </a:r>
          <a:r>
            <a:rPr lang="en-US" sz="3300" kern="1200" dirty="0" err="1">
              <a:solidFill>
                <a:schemeClr val="tx1"/>
              </a:solidFill>
            </a:rPr>
            <a:t>tìm</a:t>
          </a:r>
          <a:r>
            <a:rPr lang="en-US" sz="3300" kern="1200" dirty="0">
              <a:solidFill>
                <a:schemeClr val="tx1"/>
              </a:solidFill>
            </a:rPr>
            <a:t> </a:t>
          </a:r>
          <a:r>
            <a:rPr lang="en-US" sz="3300" kern="1200" dirty="0" err="1">
              <a:solidFill>
                <a:schemeClr val="tx1"/>
              </a:solidFill>
            </a:rPr>
            <a:t>hiểu</a:t>
          </a:r>
          <a:endParaRPr lang="en-US" sz="3300" kern="1200" dirty="0">
            <a:solidFill>
              <a:schemeClr val="tx1"/>
            </a:solidFill>
          </a:endParaRPr>
        </a:p>
      </dsp:txBody>
      <dsp:txXfrm>
        <a:off x="1146048" y="2167466"/>
        <a:ext cx="6907174" cy="1083733"/>
      </dsp:txXfrm>
    </dsp:sp>
    <dsp:sp modelId="{2F65B994-CD68-4042-B087-E9F757B224D6}">
      <dsp:nvSpPr>
        <dsp:cNvPr id="0" name=""/>
        <dsp:cNvSpPr/>
      </dsp:nvSpPr>
      <dsp:spPr>
        <a:xfrm>
          <a:off x="468714" y="2032000"/>
          <a:ext cx="1354666" cy="1354666"/>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71B0FF8-94F4-4912-AA79-D3AC77DF4608}">
      <dsp:nvSpPr>
        <dsp:cNvPr id="0" name=""/>
        <dsp:cNvSpPr/>
      </dsp:nvSpPr>
      <dsp:spPr>
        <a:xfrm>
          <a:off x="752110" y="3793066"/>
          <a:ext cx="7301111" cy="108373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err="1">
              <a:solidFill>
                <a:schemeClr val="tx1"/>
              </a:solidFill>
            </a:rPr>
            <a:t>Hoạt</a:t>
          </a:r>
          <a:r>
            <a:rPr lang="en-US" sz="3300" kern="1200" dirty="0">
              <a:solidFill>
                <a:schemeClr val="tx1"/>
              </a:solidFill>
            </a:rPr>
            <a:t> </a:t>
          </a:r>
          <a:r>
            <a:rPr lang="en-US" sz="3300" kern="1200" dirty="0" err="1">
              <a:solidFill>
                <a:schemeClr val="tx1"/>
              </a:solidFill>
            </a:rPr>
            <a:t>động</a:t>
          </a:r>
          <a:r>
            <a:rPr lang="en-US" sz="3300" kern="1200" dirty="0">
              <a:solidFill>
                <a:schemeClr val="tx1"/>
              </a:solidFill>
            </a:rPr>
            <a:t> </a:t>
          </a:r>
          <a:r>
            <a:rPr lang="en-US" sz="3300" kern="1200" dirty="0" err="1">
              <a:solidFill>
                <a:schemeClr val="tx1"/>
              </a:solidFill>
            </a:rPr>
            <a:t>vận</a:t>
          </a:r>
          <a:r>
            <a:rPr lang="en-US" sz="3300" kern="1200" dirty="0">
              <a:solidFill>
                <a:schemeClr val="tx1"/>
              </a:solidFill>
            </a:rPr>
            <a:t> </a:t>
          </a:r>
          <a:r>
            <a:rPr lang="en-US" sz="3300" kern="1200" dirty="0" err="1">
              <a:solidFill>
                <a:schemeClr val="tx1"/>
              </a:solidFill>
            </a:rPr>
            <a:t>dụng</a:t>
          </a:r>
          <a:r>
            <a:rPr lang="en-US" sz="3300" kern="1200" dirty="0">
              <a:solidFill>
                <a:schemeClr val="tx1"/>
              </a:solidFill>
            </a:rPr>
            <a:t> </a:t>
          </a:r>
          <a:r>
            <a:rPr lang="en-US" sz="3300" kern="1200" dirty="0" err="1">
              <a:solidFill>
                <a:schemeClr val="tx1"/>
              </a:solidFill>
            </a:rPr>
            <a:t>kiến</a:t>
          </a:r>
          <a:r>
            <a:rPr lang="en-US" sz="3300" kern="1200" dirty="0">
              <a:solidFill>
                <a:schemeClr val="tx1"/>
              </a:solidFill>
            </a:rPr>
            <a:t> </a:t>
          </a:r>
          <a:r>
            <a:rPr lang="en-US" sz="3300" kern="1200" dirty="0" err="1">
              <a:solidFill>
                <a:schemeClr val="tx1"/>
              </a:solidFill>
            </a:rPr>
            <a:t>thức</a:t>
          </a:r>
          <a:r>
            <a:rPr lang="en-US" sz="3300" kern="1200" dirty="0">
              <a:solidFill>
                <a:schemeClr val="tx1"/>
              </a:solidFill>
            </a:rPr>
            <a:t>, </a:t>
          </a:r>
          <a:r>
            <a:rPr lang="en-US" sz="3300" kern="1200" dirty="0" err="1">
              <a:solidFill>
                <a:schemeClr val="tx1"/>
              </a:solidFill>
            </a:rPr>
            <a:t>kĩ</a:t>
          </a:r>
          <a:r>
            <a:rPr lang="en-US" sz="3300" kern="1200" dirty="0">
              <a:solidFill>
                <a:schemeClr val="tx1"/>
              </a:solidFill>
            </a:rPr>
            <a:t> </a:t>
          </a:r>
          <a:r>
            <a:rPr lang="en-US" sz="3300" kern="1200" dirty="0" err="1">
              <a:solidFill>
                <a:schemeClr val="tx1"/>
              </a:solidFill>
            </a:rPr>
            <a:t>năng</a:t>
          </a:r>
          <a:endParaRPr lang="en-US" sz="3300" kern="1200" dirty="0">
            <a:solidFill>
              <a:schemeClr val="tx1"/>
            </a:solidFill>
          </a:endParaRPr>
        </a:p>
      </dsp:txBody>
      <dsp:txXfrm>
        <a:off x="752110" y="3793066"/>
        <a:ext cx="7301111" cy="1083733"/>
      </dsp:txXfrm>
    </dsp:sp>
    <dsp:sp modelId="{8848F977-7EF0-4232-8145-EB5C1DCD6979}">
      <dsp:nvSpPr>
        <dsp:cNvPr id="0" name=""/>
        <dsp:cNvSpPr/>
      </dsp:nvSpPr>
      <dsp:spPr>
        <a:xfrm>
          <a:off x="74777" y="3657600"/>
          <a:ext cx="1354666" cy="1354666"/>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EF623-1C03-489D-8A94-47E29FA38525}">
      <dsp:nvSpPr>
        <dsp:cNvPr id="0" name=""/>
        <dsp:cNvSpPr/>
      </dsp:nvSpPr>
      <dsp:spPr>
        <a:xfrm>
          <a:off x="0" y="0"/>
          <a:ext cx="12192000" cy="0"/>
        </a:xfrm>
        <a:prstGeom prst="line">
          <a:avLst/>
        </a:prstGeom>
        <a:gradFill rotWithShape="0">
          <a:gsLst>
            <a:gs pos="0">
              <a:schemeClr val="accent6">
                <a:alpha val="90000"/>
                <a:hueOff val="0"/>
                <a:satOff val="0"/>
                <a:lumOff val="0"/>
                <a:alphaOff val="0"/>
                <a:shade val="51000"/>
                <a:satMod val="130000"/>
              </a:schemeClr>
            </a:gs>
            <a:gs pos="80000">
              <a:schemeClr val="accent6">
                <a:alpha val="90000"/>
                <a:hueOff val="0"/>
                <a:satOff val="0"/>
                <a:lumOff val="0"/>
                <a:alphaOff val="0"/>
                <a:shade val="93000"/>
                <a:satMod val="130000"/>
              </a:schemeClr>
            </a:gs>
            <a:gs pos="100000">
              <a:schemeClr val="accent6">
                <a:alpha val="90000"/>
                <a:hueOff val="0"/>
                <a:satOff val="0"/>
                <a:lumOff val="0"/>
                <a:alphaOff val="0"/>
                <a:shade val="94000"/>
                <a:satMod val="135000"/>
              </a:schemeClr>
            </a:gs>
          </a:gsLst>
          <a:lin ang="16200000" scaled="0"/>
        </a:gradFill>
        <a:ln w="9525" cap="flat" cmpd="sng" algn="ctr">
          <a:solidFill>
            <a:schemeClr val="accent6">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DEF4F75-1726-43F5-9DAE-88E993302F95}">
      <dsp:nvSpPr>
        <dsp:cNvPr id="0" name=""/>
        <dsp:cNvSpPr/>
      </dsp:nvSpPr>
      <dsp:spPr>
        <a:xfrm>
          <a:off x="0" y="0"/>
          <a:ext cx="2438400" cy="6534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just" defTabSz="1911350">
            <a:lnSpc>
              <a:spcPct val="90000"/>
            </a:lnSpc>
            <a:spcBef>
              <a:spcPct val="0"/>
            </a:spcBef>
            <a:spcAft>
              <a:spcPct val="35000"/>
            </a:spcAft>
            <a:buNone/>
          </a:pPr>
          <a:r>
            <a:rPr lang="en-US" sz="4300" kern="1200" dirty="0">
              <a:solidFill>
                <a:srgbClr val="FF0000"/>
              </a:solidFill>
            </a:rPr>
            <a:t>NHỮNG ĐIỂM NỔI BẬT CỦA SÁCH GIÁO KHOA TNXH 3</a:t>
          </a:r>
        </a:p>
      </dsp:txBody>
      <dsp:txXfrm>
        <a:off x="0" y="0"/>
        <a:ext cx="2438400" cy="6534150"/>
      </dsp:txXfrm>
    </dsp:sp>
    <dsp:sp modelId="{C1E5080E-9355-4308-BD1D-06F66932274C}">
      <dsp:nvSpPr>
        <dsp:cNvPr id="0" name=""/>
        <dsp:cNvSpPr/>
      </dsp:nvSpPr>
      <dsp:spPr>
        <a:xfrm>
          <a:off x="2621280" y="76811"/>
          <a:ext cx="9570720" cy="153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err="1"/>
            <a:t>Bài</a:t>
          </a:r>
          <a:r>
            <a:rPr lang="en-US" sz="4500" kern="1200" dirty="0"/>
            <a:t> </a:t>
          </a:r>
          <a:r>
            <a:rPr lang="en-US" sz="4500" kern="1200" dirty="0" err="1"/>
            <a:t>học</a:t>
          </a:r>
          <a:r>
            <a:rPr lang="en-US" sz="4500" kern="1200" dirty="0"/>
            <a:t> </a:t>
          </a:r>
          <a:r>
            <a:rPr lang="en-US" sz="4500" kern="1200" dirty="0" err="1"/>
            <a:t>được</a:t>
          </a:r>
          <a:r>
            <a:rPr lang="en-US" sz="4500" kern="1200" dirty="0"/>
            <a:t> </a:t>
          </a:r>
          <a:r>
            <a:rPr lang="en-US" sz="4500" kern="1200" dirty="0" err="1"/>
            <a:t>trình</a:t>
          </a:r>
          <a:r>
            <a:rPr lang="en-US" sz="4500" kern="1200" dirty="0"/>
            <a:t> </a:t>
          </a:r>
          <a:r>
            <a:rPr lang="en-US" sz="4500" kern="1200" dirty="0" err="1"/>
            <a:t>bày</a:t>
          </a:r>
          <a:r>
            <a:rPr lang="en-US" sz="4500" kern="1200" dirty="0"/>
            <a:t> </a:t>
          </a:r>
          <a:r>
            <a:rPr lang="en-US" sz="4500" kern="1200" dirty="0" err="1"/>
            <a:t>theo</a:t>
          </a:r>
          <a:r>
            <a:rPr lang="en-US" sz="4500" kern="1200" dirty="0"/>
            <a:t> logic </a:t>
          </a:r>
          <a:r>
            <a:rPr lang="en-US" sz="4500" kern="1200" dirty="0" err="1"/>
            <a:t>tiến</a:t>
          </a:r>
          <a:r>
            <a:rPr lang="en-US" sz="4500" kern="1200" dirty="0"/>
            <a:t> </a:t>
          </a:r>
          <a:r>
            <a:rPr lang="en-US" sz="4500" kern="1200" dirty="0" err="1"/>
            <a:t>trình</a:t>
          </a:r>
          <a:r>
            <a:rPr lang="en-US" sz="4500" kern="1200" dirty="0"/>
            <a:t> </a:t>
          </a:r>
          <a:r>
            <a:rPr lang="en-US" sz="4500" kern="1200" dirty="0" err="1"/>
            <a:t>hoạt</a:t>
          </a:r>
          <a:r>
            <a:rPr lang="en-US" sz="4500" kern="1200" dirty="0"/>
            <a:t> </a:t>
          </a:r>
          <a:r>
            <a:rPr lang="en-US" sz="4500" kern="1200" dirty="0" err="1"/>
            <a:t>động</a:t>
          </a:r>
          <a:r>
            <a:rPr lang="en-US" sz="4500" kern="1200" dirty="0"/>
            <a:t> </a:t>
          </a:r>
          <a:r>
            <a:rPr lang="en-US" sz="4500" kern="1200" dirty="0" err="1"/>
            <a:t>học</a:t>
          </a:r>
          <a:endParaRPr lang="en-US" sz="4500" kern="1200" dirty="0"/>
        </a:p>
      </dsp:txBody>
      <dsp:txXfrm>
        <a:off x="2621280" y="76811"/>
        <a:ext cx="9570720" cy="1536227"/>
      </dsp:txXfrm>
    </dsp:sp>
    <dsp:sp modelId="{FD88A589-7862-4559-BA94-F3542BA5BB66}">
      <dsp:nvSpPr>
        <dsp:cNvPr id="0" name=""/>
        <dsp:cNvSpPr/>
      </dsp:nvSpPr>
      <dsp:spPr>
        <a:xfrm>
          <a:off x="2438399" y="1613038"/>
          <a:ext cx="9753600"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E9A3668C-1C2B-444B-A976-E014B60CEA98}">
      <dsp:nvSpPr>
        <dsp:cNvPr id="0" name=""/>
        <dsp:cNvSpPr/>
      </dsp:nvSpPr>
      <dsp:spPr>
        <a:xfrm>
          <a:off x="2621280" y="1689849"/>
          <a:ext cx="9570720" cy="153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err="1"/>
            <a:t>Gắn</a:t>
          </a:r>
          <a:r>
            <a:rPr lang="en-US" sz="4500" kern="1200" dirty="0"/>
            <a:t> </a:t>
          </a:r>
          <a:r>
            <a:rPr lang="en-US" sz="4500" kern="1200" dirty="0" err="1"/>
            <a:t>kết</a:t>
          </a:r>
          <a:r>
            <a:rPr lang="en-US" sz="4500" kern="1200" dirty="0"/>
            <a:t> </a:t>
          </a:r>
          <a:r>
            <a:rPr lang="en-US" sz="4500" kern="1200" dirty="0" err="1"/>
            <a:t>nội</a:t>
          </a:r>
          <a:r>
            <a:rPr lang="en-US" sz="4500" kern="1200" dirty="0"/>
            <a:t> dung </a:t>
          </a:r>
          <a:r>
            <a:rPr lang="en-US" sz="4500" kern="1200" dirty="0" err="1"/>
            <a:t>bài</a:t>
          </a:r>
          <a:r>
            <a:rPr lang="en-US" sz="4500" kern="1200" dirty="0"/>
            <a:t> </a:t>
          </a:r>
          <a:r>
            <a:rPr lang="en-US" sz="4500" kern="1200" dirty="0" err="1"/>
            <a:t>học</a:t>
          </a:r>
          <a:r>
            <a:rPr lang="en-US" sz="4500" kern="1200" dirty="0"/>
            <a:t> </a:t>
          </a:r>
          <a:r>
            <a:rPr lang="en-US" sz="4500" kern="1200" dirty="0" err="1"/>
            <a:t>với</a:t>
          </a:r>
          <a:r>
            <a:rPr lang="en-US" sz="4500" kern="1200" dirty="0"/>
            <a:t> </a:t>
          </a:r>
          <a:r>
            <a:rPr lang="en-US" sz="4500" kern="1200" dirty="0" err="1"/>
            <a:t>thực</a:t>
          </a:r>
          <a:r>
            <a:rPr lang="en-US" sz="4500" kern="1200" dirty="0"/>
            <a:t> </a:t>
          </a:r>
          <a:r>
            <a:rPr lang="en-US" sz="4500" kern="1200" dirty="0" err="1"/>
            <a:t>tiễn</a:t>
          </a:r>
          <a:r>
            <a:rPr lang="en-US" sz="4500" kern="1200" dirty="0"/>
            <a:t> </a:t>
          </a:r>
          <a:r>
            <a:rPr lang="en-US" sz="4500" kern="1200" dirty="0" err="1"/>
            <a:t>cuộc</a:t>
          </a:r>
          <a:r>
            <a:rPr lang="en-US" sz="4500" kern="1200" dirty="0"/>
            <a:t> </a:t>
          </a:r>
          <a:r>
            <a:rPr lang="en-US" sz="4500" kern="1200" dirty="0" err="1"/>
            <a:t>sống</a:t>
          </a:r>
          <a:endParaRPr lang="en-US" sz="4500" kern="1200" dirty="0"/>
        </a:p>
      </dsp:txBody>
      <dsp:txXfrm>
        <a:off x="2621280" y="1689849"/>
        <a:ext cx="9570720" cy="1536227"/>
      </dsp:txXfrm>
    </dsp:sp>
    <dsp:sp modelId="{10A0841A-E6BA-467B-A5D5-724B60CFE49D}">
      <dsp:nvSpPr>
        <dsp:cNvPr id="0" name=""/>
        <dsp:cNvSpPr/>
      </dsp:nvSpPr>
      <dsp:spPr>
        <a:xfrm>
          <a:off x="2438399" y="3226077"/>
          <a:ext cx="9753600"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E483B9E0-AB83-4473-AE8B-AB317E224D0E}">
      <dsp:nvSpPr>
        <dsp:cNvPr id="0" name=""/>
        <dsp:cNvSpPr/>
      </dsp:nvSpPr>
      <dsp:spPr>
        <a:xfrm>
          <a:off x="2621280" y="3302888"/>
          <a:ext cx="9570720" cy="153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err="1"/>
            <a:t>Phát</a:t>
          </a:r>
          <a:r>
            <a:rPr lang="en-US" sz="4500" kern="1200" dirty="0"/>
            <a:t> </a:t>
          </a:r>
          <a:r>
            <a:rPr lang="en-US" sz="4500" kern="1200" dirty="0" err="1"/>
            <a:t>triển</a:t>
          </a:r>
          <a:r>
            <a:rPr lang="en-US" sz="4500" kern="1200" dirty="0"/>
            <a:t> </a:t>
          </a:r>
          <a:r>
            <a:rPr lang="en-US" sz="4500" kern="1200" dirty="0" err="1"/>
            <a:t>năng</a:t>
          </a:r>
          <a:r>
            <a:rPr lang="en-US" sz="4500" kern="1200" dirty="0"/>
            <a:t> </a:t>
          </a:r>
          <a:r>
            <a:rPr lang="en-US" sz="4500" kern="1200" dirty="0" err="1"/>
            <a:t>lực</a:t>
          </a:r>
          <a:r>
            <a:rPr lang="en-US" sz="4500" kern="1200" dirty="0"/>
            <a:t> khoa </a:t>
          </a:r>
          <a:r>
            <a:rPr lang="en-US" sz="4500" kern="1200" dirty="0" err="1"/>
            <a:t>học</a:t>
          </a:r>
          <a:r>
            <a:rPr lang="en-US" sz="4500" kern="1200" dirty="0"/>
            <a:t> </a:t>
          </a:r>
          <a:r>
            <a:rPr lang="en-US" sz="4500" kern="1200" dirty="0" err="1"/>
            <a:t>trên</a:t>
          </a:r>
          <a:r>
            <a:rPr lang="en-US" sz="4500" kern="1200" dirty="0"/>
            <a:t> </a:t>
          </a:r>
          <a:r>
            <a:rPr lang="en-US" sz="4500" kern="1200" dirty="0" err="1"/>
            <a:t>cơ</a:t>
          </a:r>
          <a:r>
            <a:rPr lang="en-US" sz="4500" kern="1200" dirty="0"/>
            <a:t> </a:t>
          </a:r>
          <a:r>
            <a:rPr lang="en-US" sz="4500" kern="1200" dirty="0" err="1"/>
            <a:t>sở</a:t>
          </a:r>
          <a:r>
            <a:rPr lang="en-US" sz="4500" kern="1200" dirty="0"/>
            <a:t> </a:t>
          </a:r>
          <a:r>
            <a:rPr lang="en-US" sz="4500" kern="1200" dirty="0" err="1"/>
            <a:t>tích</a:t>
          </a:r>
          <a:r>
            <a:rPr lang="en-US" sz="4500" kern="1200" dirty="0"/>
            <a:t> </a:t>
          </a:r>
          <a:r>
            <a:rPr lang="en-US" sz="4500" kern="1200" dirty="0" err="1"/>
            <a:t>hợp</a:t>
          </a:r>
          <a:endParaRPr lang="en-US" sz="4500" kern="1200" dirty="0"/>
        </a:p>
      </dsp:txBody>
      <dsp:txXfrm>
        <a:off x="2621280" y="3302888"/>
        <a:ext cx="9570720" cy="1536227"/>
      </dsp:txXfrm>
    </dsp:sp>
    <dsp:sp modelId="{798DC0BB-506E-4A10-86E2-36404C5778F0}">
      <dsp:nvSpPr>
        <dsp:cNvPr id="0" name=""/>
        <dsp:cNvSpPr/>
      </dsp:nvSpPr>
      <dsp:spPr>
        <a:xfrm>
          <a:off x="2438399" y="4839115"/>
          <a:ext cx="9753600"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E4320B5F-9AF5-4884-A10C-306D7F167B73}">
      <dsp:nvSpPr>
        <dsp:cNvPr id="0" name=""/>
        <dsp:cNvSpPr/>
      </dsp:nvSpPr>
      <dsp:spPr>
        <a:xfrm>
          <a:off x="2621280" y="4915926"/>
          <a:ext cx="9570720" cy="153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err="1"/>
            <a:t>Khơi</a:t>
          </a:r>
          <a:r>
            <a:rPr lang="en-US" sz="4500" kern="1200" dirty="0"/>
            <a:t> </a:t>
          </a:r>
          <a:r>
            <a:rPr lang="en-US" sz="4500" kern="1200" dirty="0" err="1"/>
            <a:t>gợi</a:t>
          </a:r>
          <a:r>
            <a:rPr lang="en-US" sz="4500" kern="1200" dirty="0"/>
            <a:t> </a:t>
          </a:r>
          <a:r>
            <a:rPr lang="en-US" sz="4500" kern="1200" dirty="0" err="1"/>
            <a:t>đam</a:t>
          </a:r>
          <a:r>
            <a:rPr lang="en-US" sz="4500" kern="1200" dirty="0"/>
            <a:t> </a:t>
          </a:r>
          <a:r>
            <a:rPr lang="en-US" sz="4500" kern="1200" dirty="0" err="1"/>
            <a:t>mê</a:t>
          </a:r>
          <a:r>
            <a:rPr lang="en-US" sz="4500" kern="1200" dirty="0"/>
            <a:t> </a:t>
          </a:r>
          <a:r>
            <a:rPr lang="en-US" sz="4500" kern="1200" dirty="0" err="1"/>
            <a:t>và</a:t>
          </a:r>
          <a:r>
            <a:rPr lang="en-US" sz="4500" kern="1200" dirty="0"/>
            <a:t> </a:t>
          </a:r>
          <a:r>
            <a:rPr lang="en-US" sz="4500" kern="1200" dirty="0" err="1"/>
            <a:t>khám</a:t>
          </a:r>
          <a:r>
            <a:rPr lang="en-US" sz="4500" kern="1200" dirty="0"/>
            <a:t> </a:t>
          </a:r>
          <a:r>
            <a:rPr lang="en-US" sz="4500" kern="1200" dirty="0" err="1"/>
            <a:t>phá</a:t>
          </a:r>
          <a:r>
            <a:rPr lang="en-US" sz="4500" kern="1200" dirty="0"/>
            <a:t> khoa </a:t>
          </a:r>
          <a:r>
            <a:rPr lang="en-US" sz="4500" kern="1200" dirty="0" err="1"/>
            <a:t>học</a:t>
          </a:r>
          <a:endParaRPr lang="en-US" sz="4500" kern="1200" dirty="0"/>
        </a:p>
      </dsp:txBody>
      <dsp:txXfrm>
        <a:off x="2621280" y="4915926"/>
        <a:ext cx="9570720" cy="1536227"/>
      </dsp:txXfrm>
    </dsp:sp>
    <dsp:sp modelId="{E7E528D0-3C82-4388-BBD3-832A56D2A93D}">
      <dsp:nvSpPr>
        <dsp:cNvPr id="0" name=""/>
        <dsp:cNvSpPr/>
      </dsp:nvSpPr>
      <dsp:spPr>
        <a:xfrm>
          <a:off x="2438399" y="6452154"/>
          <a:ext cx="9753600"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8C150-41F7-364B-A785-AF3B86E79FA7}">
      <dsp:nvSpPr>
        <dsp:cNvPr id="0" name=""/>
        <dsp:cNvSpPr/>
      </dsp:nvSpPr>
      <dsp:spPr>
        <a:xfrm rot="5400000">
          <a:off x="7383639" y="-3145913"/>
          <a:ext cx="837972" cy="7343648"/>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Nghi</a:t>
          </a:r>
          <a:r>
            <a:rPr lang="en-US" sz="2100" kern="1200" dirty="0">
              <a:latin typeface="Myriad Pro" pitchFamily="34" charset="0"/>
              <a:cs typeface="Arial"/>
            </a:rPr>
            <a:t> </a:t>
          </a:r>
          <a:r>
            <a:rPr lang="en-US" sz="2100" kern="1200" dirty="0" err="1">
              <a:latin typeface="Myriad Pro" pitchFamily="34" charset="0"/>
              <a:cs typeface="Arial"/>
            </a:rPr>
            <a:t>lễ</a:t>
          </a:r>
          <a:endParaRPr lang="en-US" sz="2100" kern="1200" dirty="0">
            <a:latin typeface="Myriad Pro" pitchFamily="34" charset="0"/>
            <a:cs typeface="Arial"/>
          </a:endParaRPr>
        </a:p>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Hoạt</a:t>
          </a:r>
          <a:r>
            <a:rPr lang="en-US" sz="2100" kern="1200" dirty="0">
              <a:latin typeface="Myriad Pro" pitchFamily="34" charset="0"/>
              <a:cs typeface="Arial"/>
            </a:rPr>
            <a:t> </a:t>
          </a:r>
          <a:r>
            <a:rPr lang="en-US" sz="2100" kern="1200" dirty="0" err="1">
              <a:latin typeface="Myriad Pro" pitchFamily="34" charset="0"/>
              <a:cs typeface="Arial"/>
            </a:rPr>
            <a:t>động</a:t>
          </a:r>
          <a:r>
            <a:rPr lang="en-US" sz="2100" kern="1200" dirty="0">
              <a:latin typeface="Myriad Pro" pitchFamily="34" charset="0"/>
              <a:cs typeface="Arial"/>
            </a:rPr>
            <a:t> </a:t>
          </a:r>
          <a:r>
            <a:rPr lang="en-US" sz="2100" kern="1200" dirty="0" err="1">
              <a:latin typeface="Myriad Pro" pitchFamily="34" charset="0"/>
              <a:cs typeface="Arial"/>
            </a:rPr>
            <a:t>tập</a:t>
          </a:r>
          <a:r>
            <a:rPr lang="en-US" sz="2100" kern="1200" dirty="0">
              <a:latin typeface="Myriad Pro" pitchFamily="34" charset="0"/>
              <a:cs typeface="Arial"/>
            </a:rPr>
            <a:t> </a:t>
          </a:r>
          <a:r>
            <a:rPr lang="en-US" sz="2100" kern="1200" dirty="0" err="1">
              <a:latin typeface="Myriad Pro" pitchFamily="34" charset="0"/>
              <a:cs typeface="Arial"/>
            </a:rPr>
            <a:t>thể</a:t>
          </a:r>
          <a:r>
            <a:rPr lang="en-US" sz="2100" kern="1200" dirty="0">
              <a:latin typeface="Myriad Pro" pitchFamily="34" charset="0"/>
              <a:cs typeface="Arial"/>
            </a:rPr>
            <a:t> </a:t>
          </a:r>
          <a:r>
            <a:rPr lang="en-US" sz="2100" kern="1200" dirty="0" err="1">
              <a:latin typeface="Myriad Pro" pitchFamily="34" charset="0"/>
              <a:cs typeface="Arial"/>
            </a:rPr>
            <a:t>theo</a:t>
          </a:r>
          <a:r>
            <a:rPr lang="en-US" sz="2100" kern="1200" dirty="0">
              <a:latin typeface="Myriad Pro" pitchFamily="34" charset="0"/>
              <a:cs typeface="Arial"/>
            </a:rPr>
            <a:t> </a:t>
          </a:r>
          <a:r>
            <a:rPr lang="en-US" sz="2100" kern="1200" dirty="0" err="1">
              <a:latin typeface="Myriad Pro" pitchFamily="34" charset="0"/>
              <a:cs typeface="Arial"/>
            </a:rPr>
            <a:t>chủ</a:t>
          </a:r>
          <a:r>
            <a:rPr lang="en-US" sz="2100" kern="1200" dirty="0">
              <a:latin typeface="Myriad Pro" pitchFamily="34" charset="0"/>
              <a:cs typeface="Arial"/>
            </a:rPr>
            <a:t> </a:t>
          </a:r>
          <a:r>
            <a:rPr lang="en-US" sz="2100" kern="1200" dirty="0" err="1">
              <a:latin typeface="Myriad Pro" pitchFamily="34" charset="0"/>
              <a:cs typeface="Arial"/>
            </a:rPr>
            <a:t>đề</a:t>
          </a:r>
          <a:r>
            <a:rPr lang="en-US" sz="2100" kern="1200" dirty="0">
              <a:latin typeface="Myriad Pro" pitchFamily="34" charset="0"/>
              <a:cs typeface="Arial"/>
            </a:rPr>
            <a:t> </a:t>
          </a:r>
        </a:p>
      </dsp:txBody>
      <dsp:txXfrm rot="-5400000">
        <a:off x="4130801" y="147831"/>
        <a:ext cx="7302742" cy="756160"/>
      </dsp:txXfrm>
    </dsp:sp>
    <dsp:sp modelId="{6C8A2398-78D9-F540-A253-B12F2150556F}">
      <dsp:nvSpPr>
        <dsp:cNvPr id="0" name=""/>
        <dsp:cNvSpPr/>
      </dsp:nvSpPr>
      <dsp:spPr>
        <a:xfrm>
          <a:off x="0" y="2177"/>
          <a:ext cx="4130802" cy="10474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err="1">
              <a:solidFill>
                <a:schemeClr val="bg1"/>
              </a:solidFill>
              <a:latin typeface="Myriad Pro" pitchFamily="34" charset="0"/>
              <a:cs typeface="Arial"/>
            </a:rPr>
            <a:t>Sinh</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hoạt</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dưới</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cờ</a:t>
          </a:r>
          <a:endParaRPr lang="en-US" sz="2300" kern="1200" dirty="0">
            <a:solidFill>
              <a:schemeClr val="bg1"/>
            </a:solidFill>
            <a:latin typeface="Myriad Pro" pitchFamily="34" charset="0"/>
            <a:cs typeface="Arial"/>
          </a:endParaRPr>
        </a:p>
      </dsp:txBody>
      <dsp:txXfrm>
        <a:off x="51133" y="53310"/>
        <a:ext cx="4028536" cy="945199"/>
      </dsp:txXfrm>
    </dsp:sp>
    <dsp:sp modelId="{8237A781-41F3-8942-AE9F-B19F901E0A31}">
      <dsp:nvSpPr>
        <dsp:cNvPr id="0" name=""/>
        <dsp:cNvSpPr/>
      </dsp:nvSpPr>
      <dsp:spPr>
        <a:xfrm rot="5400000">
          <a:off x="7383639" y="-2046074"/>
          <a:ext cx="837972" cy="7343648"/>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Sơ</a:t>
          </a:r>
          <a:r>
            <a:rPr lang="en-US" sz="2100" kern="1200" dirty="0">
              <a:latin typeface="Myriad Pro" pitchFamily="34" charset="0"/>
              <a:cs typeface="Arial"/>
            </a:rPr>
            <a:t> </a:t>
          </a:r>
          <a:r>
            <a:rPr lang="en-US" sz="2100" kern="1200" dirty="0" err="1">
              <a:latin typeface="Myriad Pro" pitchFamily="34" charset="0"/>
              <a:cs typeface="Arial"/>
            </a:rPr>
            <a:t>kết</a:t>
          </a:r>
          <a:r>
            <a:rPr lang="en-US" sz="2100" kern="1200" dirty="0">
              <a:latin typeface="Myriad Pro" pitchFamily="34" charset="0"/>
              <a:cs typeface="Arial"/>
            </a:rPr>
            <a:t> </a:t>
          </a:r>
          <a:r>
            <a:rPr lang="en-US" sz="2100" kern="1200" dirty="0" err="1">
              <a:latin typeface="Myriad Pro" pitchFamily="34" charset="0"/>
              <a:cs typeface="Arial"/>
            </a:rPr>
            <a:t>tuần</a:t>
          </a:r>
          <a:r>
            <a:rPr lang="en-US" sz="2100" kern="1200" dirty="0">
              <a:latin typeface="Myriad Pro" pitchFamily="34" charset="0"/>
              <a:cs typeface="Arial"/>
            </a:rPr>
            <a:t>/ </a:t>
          </a:r>
          <a:r>
            <a:rPr lang="en-US" sz="2100" kern="1200" dirty="0" err="1">
              <a:latin typeface="Myriad Pro" pitchFamily="34" charset="0"/>
              <a:cs typeface="Arial"/>
            </a:rPr>
            <a:t>tháng</a:t>
          </a:r>
          <a:endParaRPr lang="en-US" sz="2100" kern="1200" dirty="0">
            <a:latin typeface="Myriad Pro" pitchFamily="34" charset="0"/>
            <a:cs typeface="Arial"/>
          </a:endParaRPr>
        </a:p>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Hoạt</a:t>
          </a:r>
          <a:r>
            <a:rPr lang="en-US" sz="2100" kern="1200" dirty="0">
              <a:latin typeface="Myriad Pro" pitchFamily="34" charset="0"/>
              <a:cs typeface="Arial"/>
            </a:rPr>
            <a:t> </a:t>
          </a:r>
          <a:r>
            <a:rPr lang="en-US" sz="2100" kern="1200" dirty="0" err="1">
              <a:latin typeface="Myriad Pro" pitchFamily="34" charset="0"/>
              <a:cs typeface="Arial"/>
            </a:rPr>
            <a:t>động</a:t>
          </a:r>
          <a:r>
            <a:rPr lang="en-US" sz="2100" kern="1200" dirty="0">
              <a:latin typeface="Myriad Pro" pitchFamily="34" charset="0"/>
              <a:cs typeface="Arial"/>
            </a:rPr>
            <a:t> </a:t>
          </a:r>
          <a:r>
            <a:rPr lang="en-US" sz="2100" kern="1200" dirty="0" err="1">
              <a:latin typeface="Myriad Pro" pitchFamily="34" charset="0"/>
              <a:cs typeface="Arial"/>
            </a:rPr>
            <a:t>tập</a:t>
          </a:r>
          <a:r>
            <a:rPr lang="en-US" sz="2100" kern="1200" dirty="0">
              <a:latin typeface="Myriad Pro" pitchFamily="34" charset="0"/>
              <a:cs typeface="Arial"/>
            </a:rPr>
            <a:t> </a:t>
          </a:r>
          <a:r>
            <a:rPr lang="en-US" sz="2100" kern="1200" dirty="0" err="1">
              <a:latin typeface="Myriad Pro" pitchFamily="34" charset="0"/>
              <a:cs typeface="Arial"/>
            </a:rPr>
            <a:t>thể</a:t>
          </a:r>
          <a:r>
            <a:rPr lang="en-US" sz="2100" kern="1200" dirty="0">
              <a:latin typeface="Myriad Pro" pitchFamily="34" charset="0"/>
              <a:cs typeface="Arial"/>
            </a:rPr>
            <a:t> </a:t>
          </a:r>
          <a:r>
            <a:rPr lang="en-US" sz="2100" kern="1200" dirty="0" err="1">
              <a:latin typeface="Myriad Pro" pitchFamily="34" charset="0"/>
              <a:cs typeface="Arial"/>
            </a:rPr>
            <a:t>theo</a:t>
          </a:r>
          <a:r>
            <a:rPr lang="en-US" sz="2100" kern="1200" dirty="0">
              <a:latin typeface="Myriad Pro" pitchFamily="34" charset="0"/>
              <a:cs typeface="Arial"/>
            </a:rPr>
            <a:t> </a:t>
          </a:r>
          <a:r>
            <a:rPr lang="en-US" sz="2100" kern="1200" dirty="0" err="1">
              <a:latin typeface="Myriad Pro" pitchFamily="34" charset="0"/>
              <a:cs typeface="Arial"/>
            </a:rPr>
            <a:t>chủ</a:t>
          </a:r>
          <a:r>
            <a:rPr lang="en-US" sz="2100" kern="1200" dirty="0">
              <a:latin typeface="Myriad Pro" pitchFamily="34" charset="0"/>
              <a:cs typeface="Arial"/>
            </a:rPr>
            <a:t> </a:t>
          </a:r>
          <a:r>
            <a:rPr lang="en-US" sz="2100" kern="1200" dirty="0" err="1">
              <a:latin typeface="Myriad Pro" pitchFamily="34" charset="0"/>
              <a:cs typeface="Arial"/>
            </a:rPr>
            <a:t>đề</a:t>
          </a:r>
          <a:r>
            <a:rPr lang="en-US" sz="2100" kern="1200" dirty="0">
              <a:latin typeface="Myriad Pro" pitchFamily="34" charset="0"/>
              <a:cs typeface="Arial"/>
            </a:rPr>
            <a:t> </a:t>
          </a:r>
        </a:p>
      </dsp:txBody>
      <dsp:txXfrm rot="-5400000">
        <a:off x="4130801" y="1247670"/>
        <a:ext cx="7302742" cy="756160"/>
      </dsp:txXfrm>
    </dsp:sp>
    <dsp:sp modelId="{00A48294-AA2E-9D4C-ACBD-2EEBCB46A600}">
      <dsp:nvSpPr>
        <dsp:cNvPr id="0" name=""/>
        <dsp:cNvSpPr/>
      </dsp:nvSpPr>
      <dsp:spPr>
        <a:xfrm>
          <a:off x="0" y="1102016"/>
          <a:ext cx="4130802" cy="104746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err="1">
              <a:solidFill>
                <a:schemeClr val="bg1"/>
              </a:solidFill>
              <a:latin typeface="Myriad Pro" pitchFamily="34" charset="0"/>
              <a:cs typeface="Arial"/>
            </a:rPr>
            <a:t>Sinh</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hoạt</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lớp</a:t>
          </a:r>
          <a:r>
            <a:rPr lang="en-US" sz="2300" kern="1200" dirty="0">
              <a:solidFill>
                <a:schemeClr val="bg1"/>
              </a:solidFill>
              <a:latin typeface="Myriad Pro" pitchFamily="34" charset="0"/>
              <a:cs typeface="Arial"/>
            </a:rPr>
            <a:t> </a:t>
          </a:r>
        </a:p>
      </dsp:txBody>
      <dsp:txXfrm>
        <a:off x="51133" y="1153149"/>
        <a:ext cx="4028536" cy="945199"/>
      </dsp:txXfrm>
    </dsp:sp>
    <dsp:sp modelId="{DF509EF6-7A73-BD4F-BB1D-670C953FC4AC}">
      <dsp:nvSpPr>
        <dsp:cNvPr id="0" name=""/>
        <dsp:cNvSpPr/>
      </dsp:nvSpPr>
      <dsp:spPr>
        <a:xfrm rot="5400000">
          <a:off x="7383639" y="-946235"/>
          <a:ext cx="837972" cy="7343648"/>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Hoạt</a:t>
          </a:r>
          <a:r>
            <a:rPr lang="en-US" sz="2100" kern="1200" dirty="0">
              <a:latin typeface="Myriad Pro" pitchFamily="34" charset="0"/>
              <a:cs typeface="Arial"/>
            </a:rPr>
            <a:t> </a:t>
          </a:r>
          <a:r>
            <a:rPr lang="en-US" sz="2100" kern="1200" dirty="0" err="1">
              <a:latin typeface="Myriad Pro" pitchFamily="34" charset="0"/>
              <a:cs typeface="Arial"/>
            </a:rPr>
            <a:t>động</a:t>
          </a:r>
          <a:r>
            <a:rPr lang="en-US" sz="2100" kern="1200" dirty="0">
              <a:latin typeface="Myriad Pro" pitchFamily="34" charset="0"/>
              <a:cs typeface="Arial"/>
            </a:rPr>
            <a:t> </a:t>
          </a:r>
          <a:r>
            <a:rPr lang="en-US" sz="2100" kern="1200" dirty="0" err="1">
              <a:latin typeface="Myriad Pro" pitchFamily="34" charset="0"/>
              <a:cs typeface="Arial"/>
            </a:rPr>
            <a:t>trải</a:t>
          </a:r>
          <a:r>
            <a:rPr lang="en-US" sz="2100" kern="1200" dirty="0">
              <a:latin typeface="Myriad Pro" pitchFamily="34" charset="0"/>
              <a:cs typeface="Arial"/>
            </a:rPr>
            <a:t> </a:t>
          </a:r>
          <a:r>
            <a:rPr lang="en-US" sz="2100" kern="1200" dirty="0" err="1">
              <a:latin typeface="Myriad Pro" pitchFamily="34" charset="0"/>
              <a:cs typeface="Arial"/>
            </a:rPr>
            <a:t>nghiệm</a:t>
          </a:r>
          <a:r>
            <a:rPr lang="en-US" sz="2100" kern="1200" dirty="0">
              <a:latin typeface="Myriad Pro" pitchFamily="34" charset="0"/>
              <a:cs typeface="Arial"/>
            </a:rPr>
            <a:t> </a:t>
          </a:r>
          <a:r>
            <a:rPr lang="en-US" sz="2100" kern="1200" dirty="0" err="1">
              <a:latin typeface="Myriad Pro" pitchFamily="34" charset="0"/>
              <a:cs typeface="Arial"/>
            </a:rPr>
            <a:t>thường</a:t>
          </a:r>
          <a:r>
            <a:rPr lang="en-US" sz="2100" kern="1200" dirty="0">
              <a:latin typeface="Myriad Pro" pitchFamily="34" charset="0"/>
              <a:cs typeface="Arial"/>
            </a:rPr>
            <a:t> </a:t>
          </a:r>
          <a:r>
            <a:rPr lang="en-US" sz="2100" kern="1200" dirty="0" err="1">
              <a:latin typeface="Myriad Pro" pitchFamily="34" charset="0"/>
              <a:cs typeface="Arial"/>
            </a:rPr>
            <a:t>xuyên</a:t>
          </a:r>
          <a:endParaRPr lang="en-US" sz="2100" kern="1200" dirty="0">
            <a:latin typeface="Myriad Pro" pitchFamily="34" charset="0"/>
            <a:cs typeface="Arial"/>
          </a:endParaRPr>
        </a:p>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Hoạt</a:t>
          </a:r>
          <a:r>
            <a:rPr lang="en-US" sz="2100" kern="1200" dirty="0">
              <a:latin typeface="Myriad Pro" pitchFamily="34" charset="0"/>
              <a:cs typeface="Arial"/>
            </a:rPr>
            <a:t> </a:t>
          </a:r>
          <a:r>
            <a:rPr lang="en-US" sz="2100" kern="1200" dirty="0" err="1">
              <a:latin typeface="Myriad Pro" pitchFamily="34" charset="0"/>
              <a:cs typeface="Arial"/>
            </a:rPr>
            <a:t>động</a:t>
          </a:r>
          <a:r>
            <a:rPr lang="en-US" sz="2100" kern="1200" dirty="0">
              <a:latin typeface="Myriad Pro" pitchFamily="34" charset="0"/>
              <a:cs typeface="Arial"/>
            </a:rPr>
            <a:t> </a:t>
          </a:r>
          <a:r>
            <a:rPr lang="en-US" sz="2100" kern="1200" dirty="0" err="1">
              <a:latin typeface="Myriad Pro" pitchFamily="34" charset="0"/>
              <a:cs typeface="Arial"/>
            </a:rPr>
            <a:t>trải</a:t>
          </a:r>
          <a:r>
            <a:rPr lang="en-US" sz="2100" kern="1200" dirty="0">
              <a:latin typeface="Myriad Pro" pitchFamily="34" charset="0"/>
              <a:cs typeface="Arial"/>
            </a:rPr>
            <a:t> </a:t>
          </a:r>
          <a:r>
            <a:rPr lang="en-US" sz="2100" kern="1200" dirty="0" err="1">
              <a:latin typeface="Myriad Pro" pitchFamily="34" charset="0"/>
              <a:cs typeface="Arial"/>
            </a:rPr>
            <a:t>nghiệm</a:t>
          </a:r>
          <a:r>
            <a:rPr lang="en-US" sz="2100" kern="1200" dirty="0">
              <a:latin typeface="Myriad Pro" pitchFamily="34" charset="0"/>
              <a:cs typeface="Arial"/>
            </a:rPr>
            <a:t> </a:t>
          </a:r>
          <a:r>
            <a:rPr lang="en-US" sz="2100" kern="1200" dirty="0" err="1">
              <a:latin typeface="Myriad Pro" pitchFamily="34" charset="0"/>
              <a:cs typeface="Arial"/>
            </a:rPr>
            <a:t>định</a:t>
          </a:r>
          <a:r>
            <a:rPr lang="en-US" sz="2100" kern="1200" dirty="0">
              <a:latin typeface="Myriad Pro" pitchFamily="34" charset="0"/>
              <a:cs typeface="Arial"/>
            </a:rPr>
            <a:t> </a:t>
          </a:r>
          <a:r>
            <a:rPr lang="en-US" sz="2100" kern="1200" dirty="0" err="1">
              <a:latin typeface="Myriad Pro" pitchFamily="34" charset="0"/>
              <a:cs typeface="Arial"/>
            </a:rPr>
            <a:t>kì</a:t>
          </a:r>
          <a:endParaRPr lang="en-US" sz="2100" kern="1200" dirty="0">
            <a:latin typeface="Myriad Pro" pitchFamily="34" charset="0"/>
            <a:cs typeface="Arial"/>
          </a:endParaRPr>
        </a:p>
      </dsp:txBody>
      <dsp:txXfrm rot="-5400000">
        <a:off x="4130801" y="2347509"/>
        <a:ext cx="7302742" cy="756160"/>
      </dsp:txXfrm>
    </dsp:sp>
    <dsp:sp modelId="{6BA3743A-B708-3942-81F5-5F4D7DB36A72}">
      <dsp:nvSpPr>
        <dsp:cNvPr id="0" name=""/>
        <dsp:cNvSpPr/>
      </dsp:nvSpPr>
      <dsp:spPr>
        <a:xfrm>
          <a:off x="0" y="2201855"/>
          <a:ext cx="4130802" cy="1047465"/>
        </a:xfrm>
        <a:prstGeom prst="round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err="1">
              <a:solidFill>
                <a:schemeClr val="bg1"/>
              </a:solidFill>
              <a:latin typeface="Myriad Pro" pitchFamily="34" charset="0"/>
              <a:cs typeface="Arial"/>
            </a:rPr>
            <a:t>HĐ</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giáo</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dục</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theo</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chủ</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đề</a:t>
          </a:r>
          <a:endParaRPr lang="en-US" sz="2300" kern="1200" dirty="0">
            <a:solidFill>
              <a:schemeClr val="bg1"/>
            </a:solidFill>
            <a:latin typeface="Myriad Pro" pitchFamily="34" charset="0"/>
            <a:cs typeface="Arial"/>
          </a:endParaRPr>
        </a:p>
      </dsp:txBody>
      <dsp:txXfrm>
        <a:off x="51133" y="2252988"/>
        <a:ext cx="4028536" cy="945199"/>
      </dsp:txXfrm>
    </dsp:sp>
    <dsp:sp modelId="{4393E100-838B-FF4D-A3D1-0B00A58189D0}">
      <dsp:nvSpPr>
        <dsp:cNvPr id="0" name=""/>
        <dsp:cNvSpPr/>
      </dsp:nvSpPr>
      <dsp:spPr>
        <a:xfrm rot="5400000">
          <a:off x="7383639" y="153603"/>
          <a:ext cx="837972" cy="7343648"/>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rtl="0">
            <a:lnSpc>
              <a:spcPct val="90000"/>
            </a:lnSpc>
            <a:spcBef>
              <a:spcPct val="0"/>
            </a:spcBef>
            <a:spcAft>
              <a:spcPct val="15000"/>
            </a:spcAft>
            <a:buChar char="•"/>
          </a:pPr>
          <a:r>
            <a:rPr lang="en-US" sz="2100" kern="1200">
              <a:latin typeface="Myriad Pro" pitchFamily="34" charset="0"/>
              <a:cs typeface="Arial"/>
            </a:rPr>
            <a:t>Câu lạc bộ sở thích</a:t>
          </a:r>
        </a:p>
        <a:p>
          <a:pPr marL="228600" lvl="1" indent="-228600" algn="l" defTabSz="933450" rtl="0">
            <a:lnSpc>
              <a:spcPct val="90000"/>
            </a:lnSpc>
            <a:spcBef>
              <a:spcPct val="0"/>
            </a:spcBef>
            <a:spcAft>
              <a:spcPct val="15000"/>
            </a:spcAft>
            <a:buChar char="•"/>
          </a:pPr>
          <a:r>
            <a:rPr lang="en-US" sz="2100" kern="1200" dirty="0" err="1">
              <a:latin typeface="Myriad Pro" pitchFamily="34" charset="0"/>
              <a:cs typeface="Arial"/>
            </a:rPr>
            <a:t>Câu</a:t>
          </a:r>
          <a:r>
            <a:rPr lang="en-US" sz="2100" kern="1200" dirty="0">
              <a:latin typeface="Myriad Pro" pitchFamily="34" charset="0"/>
              <a:cs typeface="Arial"/>
            </a:rPr>
            <a:t> </a:t>
          </a:r>
          <a:r>
            <a:rPr lang="en-US" sz="2100" kern="1200" dirty="0" err="1">
              <a:latin typeface="Myriad Pro" pitchFamily="34" charset="0"/>
              <a:cs typeface="Arial"/>
            </a:rPr>
            <a:t>lạc</a:t>
          </a:r>
          <a:r>
            <a:rPr lang="en-US" sz="2100" kern="1200" dirty="0">
              <a:latin typeface="Myriad Pro" pitchFamily="34" charset="0"/>
              <a:cs typeface="Arial"/>
            </a:rPr>
            <a:t> </a:t>
          </a:r>
          <a:r>
            <a:rPr lang="en-US" sz="2100" kern="1200" dirty="0" err="1">
              <a:latin typeface="Myriad Pro" pitchFamily="34" charset="0"/>
              <a:cs typeface="Arial"/>
            </a:rPr>
            <a:t>bộ</a:t>
          </a:r>
          <a:r>
            <a:rPr lang="en-US" sz="2100" kern="1200" dirty="0">
              <a:latin typeface="Myriad Pro" pitchFamily="34" charset="0"/>
              <a:cs typeface="Arial"/>
            </a:rPr>
            <a:t> </a:t>
          </a:r>
          <a:r>
            <a:rPr lang="en-US" sz="2100" kern="1200" dirty="0" err="1">
              <a:latin typeface="Myriad Pro" pitchFamily="34" charset="0"/>
              <a:cs typeface="Arial"/>
            </a:rPr>
            <a:t>Hướng</a:t>
          </a:r>
          <a:r>
            <a:rPr lang="en-US" sz="2100" kern="1200" dirty="0">
              <a:latin typeface="Myriad Pro" pitchFamily="34" charset="0"/>
              <a:cs typeface="Arial"/>
            </a:rPr>
            <a:t> </a:t>
          </a:r>
          <a:r>
            <a:rPr lang="en-US" sz="2100" kern="1200" dirty="0" err="1">
              <a:latin typeface="Myriad Pro" pitchFamily="34" charset="0"/>
              <a:cs typeface="Arial"/>
            </a:rPr>
            <a:t>nghiệp</a:t>
          </a:r>
          <a:endParaRPr lang="en-US" sz="2100" kern="1200" dirty="0">
            <a:latin typeface="Myriad Pro" pitchFamily="34" charset="0"/>
            <a:cs typeface="Arial"/>
          </a:endParaRPr>
        </a:p>
      </dsp:txBody>
      <dsp:txXfrm rot="-5400000">
        <a:off x="4130801" y="3447347"/>
        <a:ext cx="7302742" cy="756160"/>
      </dsp:txXfrm>
    </dsp:sp>
    <dsp:sp modelId="{785FCF71-BB1A-C845-9637-63477A4C415C}">
      <dsp:nvSpPr>
        <dsp:cNvPr id="0" name=""/>
        <dsp:cNvSpPr/>
      </dsp:nvSpPr>
      <dsp:spPr>
        <a:xfrm>
          <a:off x="0" y="3301694"/>
          <a:ext cx="4130802" cy="104746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ts val="0"/>
            </a:spcAft>
            <a:buNone/>
          </a:pPr>
          <a:r>
            <a:rPr lang="en-US" sz="2300" kern="1200" dirty="0" err="1">
              <a:solidFill>
                <a:schemeClr val="bg1"/>
              </a:solidFill>
              <a:latin typeface="Myriad Pro" pitchFamily="34" charset="0"/>
              <a:cs typeface="Arial"/>
            </a:rPr>
            <a:t>Hoạt</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động</a:t>
          </a:r>
          <a:r>
            <a:rPr lang="en-US" sz="2300" kern="1200" dirty="0">
              <a:solidFill>
                <a:schemeClr val="bg1"/>
              </a:solidFill>
              <a:latin typeface="Myriad Pro" pitchFamily="34" charset="0"/>
              <a:cs typeface="Arial"/>
            </a:rPr>
            <a:t> </a:t>
          </a:r>
        </a:p>
        <a:p>
          <a:pPr marL="0" lvl="0" indent="0" algn="ctr" defTabSz="1022350" rtl="0">
            <a:lnSpc>
              <a:spcPct val="90000"/>
            </a:lnSpc>
            <a:spcBef>
              <a:spcPct val="0"/>
            </a:spcBef>
            <a:spcAft>
              <a:spcPts val="0"/>
            </a:spcAft>
            <a:buNone/>
          </a:pPr>
          <a:r>
            <a:rPr lang="en-US" sz="2300" kern="1200" dirty="0" err="1">
              <a:solidFill>
                <a:schemeClr val="bg1"/>
              </a:solidFill>
              <a:latin typeface="Myriad Pro" pitchFamily="34" charset="0"/>
              <a:cs typeface="Arial"/>
            </a:rPr>
            <a:t>câu</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lạc</a:t>
          </a:r>
          <a:r>
            <a:rPr lang="en-US" sz="2300" kern="1200" dirty="0">
              <a:solidFill>
                <a:schemeClr val="bg1"/>
              </a:solidFill>
              <a:latin typeface="Myriad Pro" pitchFamily="34" charset="0"/>
              <a:cs typeface="Arial"/>
            </a:rPr>
            <a:t> </a:t>
          </a:r>
          <a:r>
            <a:rPr lang="en-US" sz="2300" kern="1200" dirty="0" err="1">
              <a:solidFill>
                <a:schemeClr val="bg1"/>
              </a:solidFill>
              <a:latin typeface="Myriad Pro" pitchFamily="34" charset="0"/>
              <a:cs typeface="Arial"/>
            </a:rPr>
            <a:t>bộ</a:t>
          </a:r>
          <a:endParaRPr lang="en-US" sz="2300" kern="1200" dirty="0">
            <a:solidFill>
              <a:schemeClr val="bg1"/>
            </a:solidFill>
            <a:latin typeface="Myriad Pro" pitchFamily="34" charset="0"/>
            <a:cs typeface="Arial"/>
          </a:endParaRPr>
        </a:p>
      </dsp:txBody>
      <dsp:txXfrm>
        <a:off x="51133" y="3352827"/>
        <a:ext cx="4028536" cy="94519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89CFD-87F7-45A7-992B-0153CF160D30}" type="datetimeFigureOut">
              <a:rPr lang="en-US" smtClean="0"/>
              <a:t>8/18/2022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F48B7-187D-40FB-B4F9-39A4BBF261DE}" type="slidenum">
              <a:rPr lang="en-US" smtClean="0"/>
              <a:t>‹#›</a:t>
            </a:fld>
            <a:endParaRPr lang="en-US"/>
          </a:p>
        </p:txBody>
      </p:sp>
    </p:spTree>
    <p:extLst>
      <p:ext uri="{BB962C8B-B14F-4D97-AF65-F5344CB8AC3E}">
        <p14:creationId xmlns:p14="http://schemas.microsoft.com/office/powerpoint/2010/main" val="640498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ACE6-7DBA-4AF4-94A8-07B29CF166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7201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ACE6-7DBA-4AF4-94A8-07B29CF166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8281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6BA6A-5A8B-4F18-8F73-ED2C89455A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4654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Sinh</a:t>
            </a:r>
            <a:r>
              <a:rPr lang="en-US" dirty="0"/>
              <a:t> </a:t>
            </a:r>
            <a:r>
              <a:rPr lang="en-US" dirty="0" err="1"/>
              <a:t>hoạt</a:t>
            </a:r>
            <a:r>
              <a:rPr lang="en-US" dirty="0"/>
              <a:t> </a:t>
            </a:r>
            <a:r>
              <a:rPr lang="en-US" dirty="0" err="1"/>
              <a:t>duới</a:t>
            </a:r>
            <a:r>
              <a:rPr lang="en-US" dirty="0"/>
              <a:t> </a:t>
            </a:r>
            <a:r>
              <a:rPr lang="en-US" dirty="0" err="1"/>
              <a:t>cờ</a:t>
            </a:r>
            <a:r>
              <a:rPr lang="en-US" dirty="0"/>
              <a:t>:</a:t>
            </a:r>
          </a:p>
          <a:p>
            <a:pPr marL="0" indent="0" algn="just">
              <a:lnSpc>
                <a:spcPct val="120000"/>
              </a:lnSpc>
              <a:spcBef>
                <a:spcPts val="300"/>
              </a:spcBef>
              <a:spcAft>
                <a:spcPts val="300"/>
              </a:spcAft>
              <a:buNone/>
              <a:tabLst>
                <a:tab pos="1381125" algn="l"/>
              </a:tabLst>
            </a:pP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Phần</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đầu</a:t>
            </a:r>
            <a:r>
              <a:rPr lang="en-US" sz="1200" dirty="0">
                <a:solidFill>
                  <a:schemeClr val="tx2"/>
                </a:solidFill>
                <a:effectLst/>
                <a:ea typeface="Calibri" panose="020F0502020204030204" pitchFamily="34" charset="0"/>
                <a:cs typeface="Times New Roman" panose="02020603050405020304" pitchFamily="18" charset="0"/>
              </a:rPr>
              <a:t>: Nghi </a:t>
            </a:r>
            <a:r>
              <a:rPr lang="en-US" sz="1200" dirty="0" err="1">
                <a:solidFill>
                  <a:schemeClr val="tx2"/>
                </a:solidFill>
                <a:effectLst/>
                <a:ea typeface="Calibri" panose="020F0502020204030204" pitchFamily="34" charset="0"/>
                <a:cs typeface="Times New Roman" panose="02020603050405020304" pitchFamily="18" charset="0"/>
              </a:rPr>
              <a:t>lễ</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và</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hành</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chính</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nhà</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trường</a:t>
            </a:r>
            <a:r>
              <a:rPr lang="en-US" sz="1200" dirty="0">
                <a:solidFill>
                  <a:schemeClr val="tx2"/>
                </a:solidFill>
                <a:effectLst/>
                <a:ea typeface="Calibri" panose="020F0502020204030204" pitchFamily="34" charset="0"/>
                <a:cs typeface="Times New Roman" panose="02020603050405020304" pitchFamily="18" charset="0"/>
              </a:rPr>
              <a:t>.</a:t>
            </a:r>
          </a:p>
          <a:p>
            <a:pPr marL="0" indent="0" algn="just">
              <a:lnSpc>
                <a:spcPct val="120000"/>
              </a:lnSpc>
              <a:spcBef>
                <a:spcPts val="300"/>
              </a:spcBef>
              <a:spcAft>
                <a:spcPts val="300"/>
              </a:spcAft>
              <a:buNone/>
              <a:tabLst>
                <a:tab pos="1395095" algn="l"/>
              </a:tabLst>
            </a:pPr>
            <a:r>
              <a:rPr lang="en-US" sz="1200" dirty="0">
                <a:solidFill>
                  <a:schemeClr val="tx2"/>
                </a:solidFill>
                <a:ea typeface="Times New Roman" panose="02020603050405020304" pitchFamily="18" charset="0"/>
              </a:rPr>
              <a:t>- </a:t>
            </a:r>
            <a:r>
              <a:rPr lang="en-US" sz="1200" dirty="0" err="1">
                <a:solidFill>
                  <a:schemeClr val="tx2"/>
                </a:solidFill>
                <a:effectLst/>
                <a:ea typeface="Times New Roman" panose="02020603050405020304" pitchFamily="18" charset="0"/>
              </a:rPr>
              <a:t>Phần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sau</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Các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lớp</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luân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phiên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đảm</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nhận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việc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tổ</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chức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hoặc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trình</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diễn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các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hoạt</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động</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theo</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chủ</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đề</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giáo</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dục</a:t>
            </a:r>
            <a:r>
              <a:rPr lang="en-US" sz="1200" dirty="0">
                <a:solidFill>
                  <a:schemeClr val="tx2"/>
                </a:solidFill>
                <a:effectLst/>
                <a:ea typeface="Times New Roman" panose="02020603050405020304" pitchFamily="18" charset="0"/>
              </a:rPr>
              <a:t>.</a:t>
            </a:r>
          </a:p>
          <a:p>
            <a:r>
              <a:rPr lang="en-US" dirty="0" err="1"/>
              <a:t>Sinh</a:t>
            </a:r>
            <a:r>
              <a:rPr lang="en-US" dirty="0"/>
              <a:t> </a:t>
            </a:r>
            <a:r>
              <a:rPr lang="en-US" dirty="0" err="1"/>
              <a:t>hoạt</a:t>
            </a:r>
            <a:r>
              <a:rPr lang="en-US" dirty="0"/>
              <a:t> </a:t>
            </a:r>
            <a:r>
              <a:rPr lang="en-US" dirty="0" err="1"/>
              <a:t>lớp</a:t>
            </a:r>
            <a:r>
              <a:rPr lang="en-US" dirty="0"/>
              <a:t>:</a:t>
            </a:r>
          </a:p>
          <a:p>
            <a:pPr marL="0" indent="0" algn="just">
              <a:lnSpc>
                <a:spcPct val="120000"/>
              </a:lnSpc>
              <a:spcBef>
                <a:spcPts val="300"/>
              </a:spcBef>
              <a:spcAft>
                <a:spcPts val="300"/>
              </a:spcAft>
              <a:buNone/>
              <a:tabLst>
                <a:tab pos="1374775" algn="l"/>
              </a:tabLst>
            </a:pPr>
            <a:r>
              <a:rPr lang="en-US" sz="1200" dirty="0">
                <a:solidFill>
                  <a:schemeClr val="tx2"/>
                </a:solidFill>
              </a:rPr>
              <a:t>– </a:t>
            </a:r>
            <a:r>
              <a:rPr lang="en-US" sz="1200" dirty="0" err="1">
                <a:solidFill>
                  <a:schemeClr val="tx2"/>
                </a:solidFill>
              </a:rPr>
              <a:t>Phần</a:t>
            </a:r>
            <a:r>
              <a:rPr lang="en-US" sz="1200" dirty="0">
                <a:solidFill>
                  <a:schemeClr val="tx2"/>
                </a:solidFill>
              </a:rPr>
              <a:t> </a:t>
            </a:r>
            <a:r>
              <a:rPr lang="en-US" sz="1200" dirty="0" err="1">
                <a:solidFill>
                  <a:schemeClr val="tx2"/>
                </a:solidFill>
              </a:rPr>
              <a:t>đầu</a:t>
            </a:r>
            <a:r>
              <a:rPr lang="en-US" sz="1200" dirty="0">
                <a:solidFill>
                  <a:schemeClr val="tx2"/>
                </a:solidFill>
              </a:rPr>
              <a:t>: </a:t>
            </a:r>
            <a:r>
              <a:rPr lang="en-US" sz="1200" dirty="0" err="1">
                <a:solidFill>
                  <a:schemeClr val="tx2"/>
                </a:solidFill>
              </a:rPr>
              <a:t>Hành</a:t>
            </a:r>
            <a:r>
              <a:rPr lang="en-US" sz="1200" dirty="0">
                <a:solidFill>
                  <a:schemeClr val="tx2"/>
                </a:solidFill>
              </a:rPr>
              <a:t> </a:t>
            </a:r>
            <a:r>
              <a:rPr lang="en-US" sz="1200" dirty="0" err="1">
                <a:solidFill>
                  <a:schemeClr val="tx2"/>
                </a:solidFill>
              </a:rPr>
              <a:t>chính</a:t>
            </a:r>
            <a:r>
              <a:rPr lang="en-US" sz="1200" dirty="0">
                <a:solidFill>
                  <a:schemeClr val="tx2"/>
                </a:solidFill>
              </a:rPr>
              <a:t> </a:t>
            </a:r>
            <a:r>
              <a:rPr lang="en-US" sz="1200" dirty="0" err="1">
                <a:solidFill>
                  <a:schemeClr val="tx2"/>
                </a:solidFill>
              </a:rPr>
              <a:t>lớp</a:t>
            </a:r>
            <a:r>
              <a:rPr lang="en-US" sz="1200" dirty="0">
                <a:solidFill>
                  <a:schemeClr val="tx2"/>
                </a:solidFill>
              </a:rPr>
              <a:t> </a:t>
            </a:r>
            <a:r>
              <a:rPr lang="en-US" sz="1200" dirty="0" err="1">
                <a:solidFill>
                  <a:schemeClr val="tx2"/>
                </a:solidFill>
              </a:rPr>
              <a:t>học</a:t>
            </a:r>
            <a:r>
              <a:rPr lang="en-US" sz="1200" dirty="0">
                <a:solidFill>
                  <a:schemeClr val="tx2"/>
                </a:solidFill>
              </a:rPr>
              <a:t> </a:t>
            </a:r>
          </a:p>
          <a:p>
            <a:pPr marL="0" indent="0" algn="just">
              <a:lnSpc>
                <a:spcPct val="120000"/>
              </a:lnSpc>
              <a:spcBef>
                <a:spcPts val="300"/>
              </a:spcBef>
              <a:spcAft>
                <a:spcPts val="300"/>
              </a:spcAft>
              <a:buNone/>
              <a:tabLst>
                <a:tab pos="1374775" algn="l"/>
              </a:tabLst>
            </a:pPr>
            <a:r>
              <a:rPr lang="en-US" sz="1200" dirty="0">
                <a:solidFill>
                  <a:schemeClr val="tx2"/>
                </a:solidFill>
              </a:rPr>
              <a:t>– </a:t>
            </a:r>
            <a:r>
              <a:rPr lang="en-US" sz="1200" dirty="0" err="1">
                <a:solidFill>
                  <a:schemeClr val="tx2"/>
                </a:solidFill>
              </a:rPr>
              <a:t>Phần</a:t>
            </a:r>
            <a:r>
              <a:rPr lang="en-US" sz="1200" dirty="0">
                <a:solidFill>
                  <a:schemeClr val="tx2"/>
                </a:solidFill>
              </a:rPr>
              <a:t> </a:t>
            </a:r>
            <a:r>
              <a:rPr lang="en-US" sz="1200" dirty="0" err="1">
                <a:solidFill>
                  <a:schemeClr val="tx2"/>
                </a:solidFill>
              </a:rPr>
              <a:t>sau</a:t>
            </a:r>
            <a:r>
              <a:rPr lang="en-US" sz="1200" dirty="0">
                <a:solidFill>
                  <a:schemeClr val="tx2"/>
                </a:solidFill>
              </a:rPr>
              <a:t>: </a:t>
            </a:r>
            <a:r>
              <a:rPr lang="en-US" sz="1200" dirty="0" err="1">
                <a:solidFill>
                  <a:schemeClr val="tx2"/>
                </a:solidFill>
              </a:rPr>
              <a:t>các</a:t>
            </a:r>
            <a:r>
              <a:rPr lang="en-US" sz="1200" dirty="0">
                <a:solidFill>
                  <a:schemeClr val="tx2"/>
                </a:solidFill>
              </a:rPr>
              <a:t> </a:t>
            </a:r>
            <a:r>
              <a:rPr lang="en-US" sz="1200" dirty="0" err="1">
                <a:solidFill>
                  <a:schemeClr val="tx2"/>
                </a:solidFill>
              </a:rPr>
              <a:t>nhóm</a:t>
            </a:r>
            <a:r>
              <a:rPr lang="en-US" sz="1200" dirty="0">
                <a:solidFill>
                  <a:schemeClr val="tx2"/>
                </a:solidFill>
              </a:rPr>
              <a:t>, </a:t>
            </a:r>
            <a:r>
              <a:rPr lang="en-US" sz="1200" dirty="0" err="1">
                <a:solidFill>
                  <a:schemeClr val="tx2"/>
                </a:solidFill>
              </a:rPr>
              <a:t>tổ</a:t>
            </a:r>
            <a:r>
              <a:rPr lang="en-US" sz="1200" dirty="0">
                <a:solidFill>
                  <a:schemeClr val="tx2"/>
                </a:solidFill>
              </a:rPr>
              <a:t> </a:t>
            </a:r>
            <a:r>
              <a:rPr lang="en-US" sz="1200" dirty="0" err="1">
                <a:solidFill>
                  <a:schemeClr val="tx2"/>
                </a:solidFill>
              </a:rPr>
              <a:t>luân</a:t>
            </a:r>
            <a:r>
              <a:rPr lang="en-US" sz="1200" dirty="0">
                <a:solidFill>
                  <a:schemeClr val="tx2"/>
                </a:solidFill>
              </a:rPr>
              <a:t> </a:t>
            </a:r>
            <a:r>
              <a:rPr lang="en-US" sz="1200" dirty="0" err="1">
                <a:solidFill>
                  <a:schemeClr val="tx2"/>
                </a:solidFill>
              </a:rPr>
              <a:t>phiên</a:t>
            </a:r>
            <a:r>
              <a:rPr lang="en-US" sz="1200" dirty="0">
                <a:solidFill>
                  <a:schemeClr val="tx2"/>
                </a:solidFill>
              </a:rPr>
              <a:t> </a:t>
            </a:r>
            <a:r>
              <a:rPr lang="en-US" sz="1200" dirty="0" err="1">
                <a:solidFill>
                  <a:schemeClr val="tx2"/>
                </a:solidFill>
              </a:rPr>
              <a:t>đảm</a:t>
            </a:r>
            <a:r>
              <a:rPr lang="en-US" sz="1200" dirty="0">
                <a:solidFill>
                  <a:schemeClr val="tx2"/>
                </a:solidFill>
              </a:rPr>
              <a:t> </a:t>
            </a:r>
            <a:r>
              <a:rPr lang="en-US" sz="1200" dirty="0" err="1">
                <a:solidFill>
                  <a:schemeClr val="tx2"/>
                </a:solidFill>
              </a:rPr>
              <a:t>nhận</a:t>
            </a:r>
            <a:r>
              <a:rPr lang="en-US" sz="1200" dirty="0">
                <a:solidFill>
                  <a:schemeClr val="tx2"/>
                </a:solidFill>
              </a:rPr>
              <a:t> </a:t>
            </a:r>
            <a:r>
              <a:rPr lang="en-US" sz="1200" dirty="0" err="1">
                <a:solidFill>
                  <a:schemeClr val="tx2"/>
                </a:solidFill>
              </a:rPr>
              <a:t>việc</a:t>
            </a:r>
            <a:r>
              <a:rPr lang="en-US" sz="1200" dirty="0">
                <a:solidFill>
                  <a:schemeClr val="tx2"/>
                </a:solidFill>
              </a:rPr>
              <a:t> </a:t>
            </a:r>
            <a:r>
              <a:rPr lang="en-US" sz="1200" dirty="0" err="1">
                <a:solidFill>
                  <a:schemeClr val="tx2"/>
                </a:solidFill>
              </a:rPr>
              <a:t>tổ</a:t>
            </a:r>
            <a:r>
              <a:rPr lang="en-US" sz="1200" dirty="0">
                <a:solidFill>
                  <a:schemeClr val="tx2"/>
                </a:solidFill>
              </a:rPr>
              <a:t> </a:t>
            </a:r>
            <a:r>
              <a:rPr lang="en-US" sz="1200" dirty="0" err="1">
                <a:solidFill>
                  <a:schemeClr val="tx2"/>
                </a:solidFill>
              </a:rPr>
              <a:t>chức</a:t>
            </a:r>
            <a:r>
              <a:rPr lang="en-US" sz="1200" dirty="0">
                <a:solidFill>
                  <a:schemeClr val="tx2"/>
                </a:solidFill>
              </a:rPr>
              <a:t> </a:t>
            </a:r>
            <a:r>
              <a:rPr lang="en-US" sz="1200" dirty="0" err="1">
                <a:solidFill>
                  <a:schemeClr val="tx2"/>
                </a:solidFill>
              </a:rPr>
              <a:t>hoặc</a:t>
            </a:r>
            <a:r>
              <a:rPr lang="en-US" sz="1200" dirty="0">
                <a:solidFill>
                  <a:schemeClr val="tx2"/>
                </a:solidFill>
              </a:rPr>
              <a:t> </a:t>
            </a:r>
            <a:r>
              <a:rPr lang="en-US" sz="1200" dirty="0" err="1">
                <a:solidFill>
                  <a:schemeClr val="tx2"/>
                </a:solidFill>
              </a:rPr>
              <a:t>trình</a:t>
            </a:r>
            <a:r>
              <a:rPr lang="en-US" sz="1200" dirty="0">
                <a:solidFill>
                  <a:schemeClr val="tx2"/>
                </a:solidFill>
              </a:rPr>
              <a:t> </a:t>
            </a:r>
            <a:r>
              <a:rPr lang="en-US" sz="1200" dirty="0" err="1">
                <a:solidFill>
                  <a:schemeClr val="tx2"/>
                </a:solidFill>
              </a:rPr>
              <a:t>diễn</a:t>
            </a:r>
            <a:r>
              <a:rPr lang="en-US" sz="1200" dirty="0">
                <a:solidFill>
                  <a:schemeClr val="tx2"/>
                </a:solidFill>
              </a:rPr>
              <a:t> </a:t>
            </a:r>
            <a:r>
              <a:rPr lang="en-US" sz="1200" dirty="0" err="1">
                <a:solidFill>
                  <a:schemeClr val="tx2"/>
                </a:solidFill>
              </a:rPr>
              <a:t>các</a:t>
            </a:r>
            <a:r>
              <a:rPr lang="en-US" sz="1200" dirty="0">
                <a:solidFill>
                  <a:schemeClr val="tx2"/>
                </a:solidFill>
              </a:rPr>
              <a:t> </a:t>
            </a:r>
            <a:r>
              <a:rPr lang="en-US" sz="1200" dirty="0" err="1">
                <a:solidFill>
                  <a:schemeClr val="tx2"/>
                </a:solidFill>
              </a:rPr>
              <a:t>hoạt</a:t>
            </a:r>
            <a:r>
              <a:rPr lang="en-US" sz="1200" dirty="0">
                <a:solidFill>
                  <a:schemeClr val="tx2"/>
                </a:solidFill>
              </a:rPr>
              <a:t> </a:t>
            </a:r>
            <a:r>
              <a:rPr lang="en-US" sz="1200" dirty="0" err="1">
                <a:solidFill>
                  <a:schemeClr val="tx2"/>
                </a:solidFill>
              </a:rPr>
              <a:t>động</a:t>
            </a:r>
            <a:r>
              <a:rPr lang="en-US" sz="1200" dirty="0">
                <a:solidFill>
                  <a:schemeClr val="tx2"/>
                </a:solidFill>
              </a:rPr>
              <a:t> </a:t>
            </a:r>
            <a:r>
              <a:rPr lang="en-US" sz="1200" dirty="0" err="1">
                <a:solidFill>
                  <a:schemeClr val="tx2"/>
                </a:solidFill>
              </a:rPr>
              <a:t>theo</a:t>
            </a:r>
            <a:r>
              <a:rPr lang="en-US" sz="1200" dirty="0">
                <a:solidFill>
                  <a:schemeClr val="tx2"/>
                </a:solidFill>
              </a:rPr>
              <a:t> </a:t>
            </a:r>
            <a:r>
              <a:rPr lang="en-US" sz="1200" dirty="0" err="1">
                <a:solidFill>
                  <a:schemeClr val="tx2"/>
                </a:solidFill>
              </a:rPr>
              <a:t>chủ</a:t>
            </a:r>
            <a:r>
              <a:rPr lang="en-US" sz="1200" dirty="0">
                <a:solidFill>
                  <a:schemeClr val="tx2"/>
                </a:solidFill>
              </a:rPr>
              <a:t> </a:t>
            </a:r>
            <a:r>
              <a:rPr lang="en-US" sz="1200" dirty="0" err="1">
                <a:solidFill>
                  <a:schemeClr val="tx2"/>
                </a:solidFill>
              </a:rPr>
              <a:t>đề</a:t>
            </a:r>
            <a:r>
              <a:rPr lang="en-US" sz="1200" dirty="0">
                <a:solidFill>
                  <a:schemeClr val="tx2"/>
                </a:solidFill>
              </a:rPr>
              <a:t> </a:t>
            </a:r>
            <a:r>
              <a:rPr lang="en-US" sz="1200" dirty="0" err="1">
                <a:solidFill>
                  <a:schemeClr val="tx2"/>
                </a:solidFill>
              </a:rPr>
              <a:t>giáo</a:t>
            </a:r>
            <a:r>
              <a:rPr lang="en-US" sz="1200" dirty="0">
                <a:solidFill>
                  <a:schemeClr val="tx2"/>
                </a:solidFill>
              </a:rPr>
              <a:t> </a:t>
            </a:r>
            <a:r>
              <a:rPr lang="en-US" sz="1200" dirty="0" err="1">
                <a:solidFill>
                  <a:schemeClr val="tx2"/>
                </a:solidFill>
              </a:rPr>
              <a:t>dục</a:t>
            </a:r>
            <a:r>
              <a:rPr lang="en-US" sz="1200" dirty="0">
                <a:solidFill>
                  <a:schemeClr val="tx2"/>
                </a:solidFill>
              </a:rPr>
              <a:t>. </a:t>
            </a:r>
            <a:r>
              <a:rPr lang="en-US" sz="1200" dirty="0" err="1">
                <a:solidFill>
                  <a:schemeClr val="tx2"/>
                </a:solidFill>
              </a:rPr>
              <a:t>Chú</a:t>
            </a:r>
            <a:r>
              <a:rPr lang="en-US" sz="1200" dirty="0">
                <a:solidFill>
                  <a:schemeClr val="tx2"/>
                </a:solidFill>
              </a:rPr>
              <a:t> ý </a:t>
            </a:r>
            <a:r>
              <a:rPr lang="en-US" sz="1200" dirty="0" err="1">
                <a:solidFill>
                  <a:schemeClr val="tx2"/>
                </a:solidFill>
              </a:rPr>
              <a:t>tạo</a:t>
            </a:r>
            <a:r>
              <a:rPr lang="en-US" sz="1200" dirty="0">
                <a:solidFill>
                  <a:schemeClr val="tx2"/>
                </a:solidFill>
              </a:rPr>
              <a:t> </a:t>
            </a:r>
            <a:r>
              <a:rPr lang="en-US" sz="1200" dirty="0" err="1">
                <a:solidFill>
                  <a:schemeClr val="tx2"/>
                </a:solidFill>
              </a:rPr>
              <a:t>cơ</a:t>
            </a:r>
            <a:r>
              <a:rPr lang="en-US" sz="1200" dirty="0">
                <a:solidFill>
                  <a:schemeClr val="tx2"/>
                </a:solidFill>
              </a:rPr>
              <a:t> </a:t>
            </a:r>
            <a:r>
              <a:rPr lang="en-US" sz="1200" dirty="0" err="1">
                <a:solidFill>
                  <a:schemeClr val="tx2"/>
                </a:solidFill>
              </a:rPr>
              <a:t>hội</a:t>
            </a:r>
            <a:r>
              <a:rPr lang="en-US" sz="1200" dirty="0">
                <a:solidFill>
                  <a:schemeClr val="tx2"/>
                </a:solidFill>
              </a:rPr>
              <a:t> </a:t>
            </a:r>
            <a:r>
              <a:rPr lang="en-US" sz="1200" dirty="0" err="1">
                <a:solidFill>
                  <a:schemeClr val="tx2"/>
                </a:solidFill>
              </a:rPr>
              <a:t>để</a:t>
            </a:r>
            <a:r>
              <a:rPr lang="en-US" sz="1200" dirty="0">
                <a:solidFill>
                  <a:schemeClr val="tx2"/>
                </a:solidFill>
              </a:rPr>
              <a:t> </a:t>
            </a:r>
            <a:r>
              <a:rPr lang="en-US" sz="1200" dirty="0" err="1">
                <a:solidFill>
                  <a:schemeClr val="tx2"/>
                </a:solidFill>
              </a:rPr>
              <a:t>tất</a:t>
            </a:r>
            <a:r>
              <a:rPr lang="en-US" sz="1200" dirty="0">
                <a:solidFill>
                  <a:schemeClr val="tx2"/>
                </a:solidFill>
              </a:rPr>
              <a:t> </a:t>
            </a:r>
            <a:r>
              <a:rPr lang="en-US" sz="1200" dirty="0" err="1">
                <a:solidFill>
                  <a:schemeClr val="tx2"/>
                </a:solidFill>
              </a:rPr>
              <a:t>cả</a:t>
            </a:r>
            <a:r>
              <a:rPr lang="en-US" sz="1200" dirty="0">
                <a:solidFill>
                  <a:schemeClr val="tx2"/>
                </a:solidFill>
              </a:rPr>
              <a:t> HS </a:t>
            </a:r>
            <a:r>
              <a:rPr lang="en-US" sz="1200" dirty="0" err="1">
                <a:solidFill>
                  <a:schemeClr val="tx2"/>
                </a:solidFill>
              </a:rPr>
              <a:t>trong</a:t>
            </a:r>
            <a:r>
              <a:rPr lang="en-US" sz="1200" dirty="0">
                <a:solidFill>
                  <a:schemeClr val="tx2"/>
                </a:solidFill>
              </a:rPr>
              <a:t> </a:t>
            </a:r>
            <a:r>
              <a:rPr lang="en-US" sz="1200" dirty="0" err="1">
                <a:solidFill>
                  <a:schemeClr val="tx2"/>
                </a:solidFill>
              </a:rPr>
              <a:t>lớp</a:t>
            </a:r>
            <a:r>
              <a:rPr lang="en-US" sz="1200" dirty="0">
                <a:solidFill>
                  <a:schemeClr val="tx2"/>
                </a:solidFill>
              </a:rPr>
              <a:t> </a:t>
            </a:r>
            <a:r>
              <a:rPr lang="en-US" sz="1200" dirty="0" err="1">
                <a:solidFill>
                  <a:schemeClr val="tx2"/>
                </a:solidFill>
              </a:rPr>
              <a:t>được</a:t>
            </a:r>
            <a:r>
              <a:rPr lang="en-US" sz="1200" dirty="0">
                <a:solidFill>
                  <a:schemeClr val="tx2"/>
                </a:solidFill>
              </a:rPr>
              <a:t> </a:t>
            </a:r>
            <a:r>
              <a:rPr lang="en-US" sz="1200" dirty="0" err="1">
                <a:solidFill>
                  <a:schemeClr val="tx2"/>
                </a:solidFill>
              </a:rPr>
              <a:t>tham</a:t>
            </a:r>
            <a:r>
              <a:rPr lang="en-US" sz="1200" dirty="0">
                <a:solidFill>
                  <a:schemeClr val="tx2"/>
                </a:solidFill>
              </a:rPr>
              <a:t> </a:t>
            </a:r>
            <a:r>
              <a:rPr lang="en-US" sz="1200" dirty="0" err="1">
                <a:solidFill>
                  <a:schemeClr val="tx2"/>
                </a:solidFill>
              </a:rPr>
              <a:t>gia</a:t>
            </a:r>
            <a:r>
              <a:rPr lang="en-US" sz="1200" dirty="0">
                <a:solidFill>
                  <a:schemeClr val="tx2"/>
                </a:solidFill>
              </a:rPr>
              <a:t> </a:t>
            </a:r>
            <a:r>
              <a:rPr lang="en-US" sz="1200" dirty="0" err="1">
                <a:solidFill>
                  <a:schemeClr val="tx2"/>
                </a:solidFill>
              </a:rPr>
              <a:t>hoạt</a:t>
            </a:r>
            <a:r>
              <a:rPr lang="en-US" sz="1200" dirty="0">
                <a:solidFill>
                  <a:schemeClr val="tx2"/>
                </a:solidFill>
              </a:rPr>
              <a:t> </a:t>
            </a:r>
            <a:r>
              <a:rPr lang="en-US" sz="1200" dirty="0" err="1">
                <a:solidFill>
                  <a:schemeClr val="tx2"/>
                </a:solidFill>
              </a:rPr>
              <a:t>động</a:t>
            </a:r>
            <a:r>
              <a:rPr lang="en-US" sz="1200" dirty="0">
                <a:solidFill>
                  <a:schemeClr val="tx2"/>
                </a:solidFill>
                <a:effectLst/>
                <a:latin typeface="Times New Roman" panose="02020603050405020304" pitchFamily="18" charset="0"/>
                <a:ea typeface="Times New Roman" panose="02020603050405020304" pitchFamily="18" charset="0"/>
              </a:rPr>
              <a:t>.</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4B2B8-BF4C-4036-9685-9BA6743053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3796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Sinh</a:t>
            </a:r>
            <a:r>
              <a:rPr lang="en-US" b="1" dirty="0"/>
              <a:t> </a:t>
            </a:r>
            <a:r>
              <a:rPr lang="en-US" b="1" dirty="0" err="1"/>
              <a:t>hoạt</a:t>
            </a:r>
            <a:r>
              <a:rPr lang="en-US" b="1" baseline="0" dirty="0"/>
              <a:t> </a:t>
            </a:r>
            <a:r>
              <a:rPr lang="en-US" b="1" baseline="0" dirty="0" err="1"/>
              <a:t>dưới</a:t>
            </a:r>
            <a:r>
              <a:rPr lang="en-US" b="1" baseline="0" dirty="0"/>
              <a:t> </a:t>
            </a:r>
            <a:r>
              <a:rPr lang="en-US" b="1" baseline="0" dirty="0" err="1"/>
              <a:t>cờ</a:t>
            </a:r>
            <a:endParaRPr lang="en-US" b="1" baseline="0" dirty="0"/>
          </a:p>
          <a:p>
            <a:r>
              <a:rPr lang="en-US" baseline="0" dirty="0"/>
              <a:t>- </a:t>
            </a:r>
            <a:r>
              <a:rPr lang="en-US" baseline="0" dirty="0" err="1"/>
              <a:t>Tích</a:t>
            </a:r>
            <a:r>
              <a:rPr lang="en-US" baseline="0" dirty="0"/>
              <a:t> </a:t>
            </a:r>
            <a:r>
              <a:rPr lang="en-US" baseline="0" dirty="0" err="1"/>
              <a:t>hợp</a:t>
            </a:r>
            <a:r>
              <a:rPr lang="en-US" baseline="0" dirty="0"/>
              <a:t> </a:t>
            </a:r>
            <a:r>
              <a:rPr lang="en-US" baseline="0" dirty="0" err="1"/>
              <a:t>nội</a:t>
            </a:r>
            <a:r>
              <a:rPr lang="en-US" baseline="0" dirty="0"/>
              <a:t> dung </a:t>
            </a:r>
            <a:r>
              <a:rPr lang="en-US" baseline="0" dirty="0" err="1"/>
              <a:t>của</a:t>
            </a:r>
            <a:r>
              <a:rPr lang="en-US" baseline="0" dirty="0"/>
              <a:t> </a:t>
            </a:r>
            <a:r>
              <a:rPr lang="en-US" baseline="0" dirty="0" err="1"/>
              <a:t>hoạt</a:t>
            </a:r>
            <a:r>
              <a:rPr lang="en-US" baseline="0" dirty="0"/>
              <a:t> </a:t>
            </a:r>
            <a:r>
              <a:rPr lang="en-US" baseline="0" dirty="0" err="1"/>
              <a:t>động</a:t>
            </a:r>
            <a:r>
              <a:rPr lang="en-US" baseline="0" dirty="0"/>
              <a:t> </a:t>
            </a:r>
            <a:r>
              <a:rPr lang="en-US" baseline="0" dirty="0" err="1"/>
              <a:t>đội</a:t>
            </a:r>
            <a:r>
              <a:rPr lang="en-US" baseline="0" dirty="0"/>
              <a:t>, </a:t>
            </a:r>
            <a:r>
              <a:rPr lang="en-US" baseline="0" dirty="0" err="1"/>
              <a:t>sao</a:t>
            </a:r>
            <a:r>
              <a:rPr lang="en-US" baseline="0" dirty="0"/>
              <a:t> </a:t>
            </a:r>
            <a:r>
              <a:rPr lang="en-US" baseline="0" dirty="0" err="1"/>
              <a:t>nhi</a:t>
            </a:r>
            <a:r>
              <a:rPr lang="en-US" baseline="0" dirty="0"/>
              <a:t> </a:t>
            </a:r>
            <a:r>
              <a:rPr lang="en-US" baseline="0" dirty="0" err="1"/>
              <a:t>đồng</a:t>
            </a:r>
            <a:r>
              <a:rPr lang="en-US" baseline="0" dirty="0"/>
              <a:t>.</a:t>
            </a:r>
            <a:endParaRPr lang="en-US" dirty="0"/>
          </a:p>
          <a:p>
            <a:r>
              <a:rPr lang="en-US" b="1" dirty="0" err="1"/>
              <a:t>Sinh</a:t>
            </a:r>
            <a:r>
              <a:rPr lang="en-US" b="1" dirty="0"/>
              <a:t> </a:t>
            </a:r>
            <a:r>
              <a:rPr lang="en-US" b="1" dirty="0" err="1"/>
              <a:t>hoạt</a:t>
            </a:r>
            <a:r>
              <a:rPr lang="en-US" b="1" baseline="0" dirty="0"/>
              <a:t> </a:t>
            </a:r>
            <a:r>
              <a:rPr lang="en-US" b="1" baseline="0" dirty="0" err="1"/>
              <a:t>lớp</a:t>
            </a:r>
            <a:endParaRPr lang="en-US" b="1" baseline="0" dirty="0"/>
          </a:p>
          <a:p>
            <a:r>
              <a:rPr lang="en-US" baseline="0" dirty="0"/>
              <a:t>- </a:t>
            </a:r>
            <a:r>
              <a:rPr lang="en-US" baseline="0" dirty="0" err="1"/>
              <a:t>Hành</a:t>
            </a:r>
            <a:r>
              <a:rPr lang="en-US" baseline="0" dirty="0"/>
              <a:t> </a:t>
            </a:r>
            <a:r>
              <a:rPr lang="en-US" baseline="0" dirty="0" err="1"/>
              <a:t>chính</a:t>
            </a:r>
            <a:r>
              <a:rPr lang="en-US" baseline="0" dirty="0"/>
              <a:t> </a:t>
            </a:r>
            <a:r>
              <a:rPr lang="en-US" baseline="0" dirty="0" err="1"/>
              <a:t>lớp</a:t>
            </a:r>
            <a:r>
              <a:rPr lang="en-US" baseline="0" dirty="0"/>
              <a:t> </a:t>
            </a:r>
            <a:r>
              <a:rPr lang="en-US" baseline="0" dirty="0" err="1"/>
              <a:t>học</a:t>
            </a:r>
            <a:endParaRPr lang="en-US" baseline="0" dirty="0"/>
          </a:p>
          <a:p>
            <a:pPr marL="0" indent="0">
              <a:buFontTx/>
              <a:buNone/>
            </a:pPr>
            <a:r>
              <a:rPr lang="en-US" baseline="0" dirty="0"/>
              <a:t>- </a:t>
            </a:r>
            <a:r>
              <a:rPr lang="en-US" baseline="0" dirty="0" err="1"/>
              <a:t>Rèn</a:t>
            </a:r>
            <a:r>
              <a:rPr lang="en-US" baseline="0" dirty="0"/>
              <a:t> </a:t>
            </a:r>
            <a:r>
              <a:rPr lang="en-US" baseline="0" dirty="0" err="1"/>
              <a:t>kĩ</a:t>
            </a:r>
            <a:r>
              <a:rPr lang="en-US" baseline="0" dirty="0"/>
              <a:t> </a:t>
            </a:r>
            <a:r>
              <a:rPr lang="en-US" baseline="0" dirty="0" err="1"/>
              <a:t>năng</a:t>
            </a:r>
            <a:r>
              <a:rPr lang="en-US" baseline="0" dirty="0"/>
              <a:t> </a:t>
            </a:r>
            <a:r>
              <a:rPr lang="en-US" baseline="0" dirty="0" err="1"/>
              <a:t>hoặc</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những</a:t>
            </a:r>
            <a:r>
              <a:rPr lang="en-US" baseline="0" dirty="0"/>
              <a:t> </a:t>
            </a:r>
            <a:r>
              <a:rPr lang="en-US" baseline="0" dirty="0" err="1"/>
              <a:t>nội</a:t>
            </a:r>
            <a:r>
              <a:rPr lang="en-US" baseline="0" dirty="0"/>
              <a:t> dung </a:t>
            </a:r>
            <a:r>
              <a:rPr lang="en-US" baseline="0" dirty="0" err="1"/>
              <a:t>hoạt</a:t>
            </a:r>
            <a:r>
              <a:rPr lang="en-US" baseline="0" dirty="0"/>
              <a:t> </a:t>
            </a:r>
            <a:r>
              <a:rPr lang="en-US" baseline="0" dirty="0" err="1"/>
              <a:t>động</a:t>
            </a:r>
            <a:r>
              <a:rPr lang="en-US" baseline="0" dirty="0"/>
              <a:t> </a:t>
            </a:r>
            <a:r>
              <a:rPr lang="en-US" baseline="0" dirty="0" err="1"/>
              <a:t>trải</a:t>
            </a:r>
            <a:r>
              <a:rPr lang="en-US" baseline="0" dirty="0"/>
              <a:t> </a:t>
            </a:r>
            <a:r>
              <a:rPr lang="en-US" baseline="0" dirty="0" err="1"/>
              <a:t>nghiệm</a:t>
            </a:r>
            <a:r>
              <a:rPr lang="en-US" baseline="0" dirty="0"/>
              <a:t> </a:t>
            </a:r>
            <a:r>
              <a:rPr lang="en-US" baseline="0" dirty="0" err="1"/>
              <a:t>chủ</a:t>
            </a:r>
            <a:r>
              <a:rPr lang="en-US" baseline="0" dirty="0"/>
              <a:t> </a:t>
            </a:r>
            <a:r>
              <a:rPr lang="en-US" baseline="0" dirty="0" err="1"/>
              <a:t>đề</a:t>
            </a:r>
            <a:r>
              <a:rPr lang="en-US" baseline="0" dirty="0"/>
              <a:t> </a:t>
            </a:r>
            <a:r>
              <a:rPr lang="en-US" baseline="0" dirty="0" err="1"/>
              <a:t>tiếp</a:t>
            </a:r>
            <a:r>
              <a:rPr lang="en-US" baseline="0" dirty="0"/>
              <a:t> </a:t>
            </a:r>
            <a:r>
              <a:rPr lang="en-US" baseline="0" dirty="0" err="1"/>
              <a:t>theo</a:t>
            </a:r>
            <a:endParaRPr lang="en-US" baseline="0" dirty="0"/>
          </a:p>
          <a:p>
            <a:pPr marL="0" indent="0">
              <a:buFontTx/>
              <a:buNone/>
            </a:pPr>
            <a:r>
              <a:rPr lang="en-US" baseline="0" dirty="0"/>
              <a:t>- </a:t>
            </a:r>
            <a:r>
              <a:rPr lang="en-US" baseline="0" dirty="0" err="1"/>
              <a:t>Đổi</a:t>
            </a:r>
            <a:r>
              <a:rPr lang="en-US" baseline="0" dirty="0"/>
              <a:t> </a:t>
            </a:r>
            <a:r>
              <a:rPr lang="en-US" baseline="0" dirty="0" err="1"/>
              <a:t>mới</a:t>
            </a:r>
            <a:r>
              <a:rPr lang="en-US" baseline="0" dirty="0"/>
              <a:t> </a:t>
            </a:r>
            <a:r>
              <a:rPr lang="en-US" baseline="0" dirty="0" err="1"/>
              <a:t>hình</a:t>
            </a:r>
            <a:r>
              <a:rPr lang="en-US" baseline="0" dirty="0"/>
              <a:t> </a:t>
            </a:r>
            <a:r>
              <a:rPr lang="en-US" baseline="0" dirty="0" err="1"/>
              <a:t>thức</a:t>
            </a:r>
            <a:r>
              <a:rPr lang="en-US" baseline="0" dirty="0"/>
              <a:t> </a:t>
            </a:r>
            <a:r>
              <a:rPr lang="en-US" baseline="0" dirty="0" err="1"/>
              <a:t>để</a:t>
            </a:r>
            <a:r>
              <a:rPr lang="en-US" baseline="0" dirty="0"/>
              <a:t> </a:t>
            </a:r>
            <a:r>
              <a:rPr lang="en-US" baseline="0" dirty="0" err="1"/>
              <a:t>giải</a:t>
            </a:r>
            <a:r>
              <a:rPr lang="en-US" baseline="0" dirty="0"/>
              <a:t> </a:t>
            </a:r>
            <a:r>
              <a:rPr lang="en-US" baseline="0" dirty="0" err="1"/>
              <a:t>quyết</a:t>
            </a:r>
            <a:r>
              <a:rPr lang="en-US" baseline="0" dirty="0"/>
              <a:t> </a:t>
            </a:r>
            <a:r>
              <a:rPr lang="en-US" baseline="0" dirty="0" err="1"/>
              <a:t>những</a:t>
            </a:r>
            <a:r>
              <a:rPr lang="en-US" baseline="0" dirty="0"/>
              <a:t> </a:t>
            </a:r>
            <a:r>
              <a:rPr lang="en-US" baseline="0" dirty="0" err="1"/>
              <a:t>vấn</a:t>
            </a:r>
            <a:r>
              <a:rPr lang="en-US" baseline="0" dirty="0"/>
              <a:t> </a:t>
            </a:r>
            <a:r>
              <a:rPr lang="en-US" baseline="0" dirty="0" err="1"/>
              <a:t>đề</a:t>
            </a:r>
            <a:r>
              <a:rPr lang="en-US" baseline="0" dirty="0"/>
              <a:t> </a:t>
            </a:r>
            <a:r>
              <a:rPr lang="en-US" baseline="0" dirty="0" err="1"/>
              <a:t>chung</a:t>
            </a:r>
            <a:r>
              <a:rPr lang="en-US" baseline="0" dirty="0"/>
              <a:t> </a:t>
            </a:r>
            <a:r>
              <a:rPr lang="en-US" baseline="0" dirty="0" err="1"/>
              <a:t>của</a:t>
            </a:r>
            <a:r>
              <a:rPr lang="en-US" baseline="0" dirty="0"/>
              <a:t> </a:t>
            </a:r>
            <a:r>
              <a:rPr lang="en-US" baseline="0" dirty="0" err="1"/>
              <a:t>lớp</a:t>
            </a:r>
            <a:r>
              <a:rPr lang="en-US" baseline="0" dirty="0"/>
              <a:t> </a:t>
            </a:r>
            <a:r>
              <a:rPr lang="en-US" baseline="0" dirty="0" err="1"/>
              <a:t>học</a:t>
            </a:r>
            <a:r>
              <a:rPr lang="en-US" baseline="0" dirty="0"/>
              <a:t>, </a:t>
            </a:r>
            <a:r>
              <a:rPr lang="en-US" baseline="0" dirty="0" err="1"/>
              <a:t>tạo</a:t>
            </a:r>
            <a:r>
              <a:rPr lang="en-US" baseline="0" dirty="0"/>
              <a:t> </a:t>
            </a:r>
            <a:r>
              <a:rPr lang="en-US" baseline="0" dirty="0" err="1"/>
              <a:t>cho</a:t>
            </a:r>
            <a:r>
              <a:rPr lang="en-US" baseline="0" dirty="0"/>
              <a:t> </a:t>
            </a:r>
            <a:r>
              <a:rPr lang="en-US" baseline="0" dirty="0" err="1"/>
              <a:t>sinh</a:t>
            </a:r>
            <a:r>
              <a:rPr lang="en-US" baseline="0" dirty="0"/>
              <a:t> </a:t>
            </a:r>
            <a:r>
              <a:rPr lang="en-US" baseline="0" dirty="0" err="1"/>
              <a:t>hoạt</a:t>
            </a:r>
            <a:r>
              <a:rPr lang="en-US" baseline="0" dirty="0"/>
              <a:t> </a:t>
            </a:r>
            <a:r>
              <a:rPr lang="en-US" baseline="0" dirty="0" err="1"/>
              <a:t>lớp</a:t>
            </a:r>
            <a:r>
              <a:rPr lang="en-US" baseline="0" dirty="0"/>
              <a:t> </a:t>
            </a:r>
            <a:r>
              <a:rPr lang="en-US" baseline="0" dirty="0" err="1"/>
              <a:t>giảm</a:t>
            </a:r>
            <a:r>
              <a:rPr lang="en-US" baseline="0" dirty="0"/>
              <a:t> </a:t>
            </a:r>
            <a:r>
              <a:rPr lang="en-US" baseline="0" dirty="0" err="1"/>
              <a:t>nội</a:t>
            </a:r>
            <a:r>
              <a:rPr lang="en-US" baseline="0" dirty="0"/>
              <a:t> dung </a:t>
            </a:r>
            <a:r>
              <a:rPr lang="en-US" baseline="0" dirty="0" err="1"/>
              <a:t>hình</a:t>
            </a:r>
            <a:r>
              <a:rPr lang="en-US" baseline="0" dirty="0"/>
              <a:t> </a:t>
            </a:r>
            <a:r>
              <a:rPr lang="en-US" baseline="0" dirty="0" err="1"/>
              <a:t>thức</a:t>
            </a:r>
            <a:r>
              <a:rPr lang="en-US" baseline="0" dirty="0"/>
              <a:t>, </a:t>
            </a:r>
            <a:r>
              <a:rPr lang="en-US" baseline="0" dirty="0" err="1"/>
              <a:t>hành</a:t>
            </a:r>
            <a:r>
              <a:rPr lang="en-US" baseline="0" dirty="0"/>
              <a:t> </a:t>
            </a:r>
            <a:r>
              <a:rPr lang="en-US" baseline="0" dirty="0" err="1"/>
              <a:t>chính</a:t>
            </a:r>
            <a:r>
              <a:rPr lang="en-US" baseline="0" dirty="0"/>
              <a:t> </a:t>
            </a:r>
            <a:r>
              <a:rPr lang="en-US" baseline="0" dirty="0" err="1"/>
              <a:t>lớp</a:t>
            </a:r>
            <a:r>
              <a:rPr lang="en-US" baseline="0" dirty="0"/>
              <a:t> </a:t>
            </a:r>
            <a:r>
              <a:rPr lang="en-US" baseline="0" dirty="0" err="1"/>
              <a:t>học</a:t>
            </a:r>
            <a:endParaRPr lang="en-US" baseline="0" dirty="0"/>
          </a:p>
          <a:p>
            <a:pPr marL="171450" indent="-171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4B2B8-BF4C-4036-9685-9BA6743053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2767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Khám phá:</a:t>
            </a:r>
            <a:r>
              <a:rPr lang="vi-VN" sz="1200" kern="1200" dirty="0">
                <a:solidFill>
                  <a:schemeClr val="tx1"/>
                </a:solidFill>
                <a:effectLst/>
                <a:latin typeface="+mn-lt"/>
                <a:ea typeface="+mn-ea"/>
                <a:cs typeface="+mn-cs"/>
              </a:rPr>
              <a:t> Là cách tổ chức hoạt động tạo cơ hội cho HS trải nghiệm thực tế cuộc sống và công việc, giúp HS khám phá những điều mới lạ, tìm hiểu, phát hiện vấn đề từ môi trường xung quanh, bồi dưỡng những cảm xúc tích cực và tình yêu quê hương, đất nước. Nhóm phương thức tổ chức này bao gồm các hoạt động thực địa, tham quan, cắm trại, trải nghiệm tại hiện trường và các phương thức tương tự khác.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Thể nghiệm, tương tác:</a:t>
            </a:r>
            <a:r>
              <a:rPr lang="vi-VN" sz="1200" kern="1200" dirty="0">
                <a:solidFill>
                  <a:schemeClr val="tx1"/>
                </a:solidFill>
                <a:effectLst/>
                <a:latin typeface="+mn-lt"/>
                <a:ea typeface="+mn-ea"/>
                <a:cs typeface="+mn-cs"/>
              </a:rPr>
              <a:t> Là cách tổ chức hoạt động tạo cơ hội cho HS giao lưu, tác nghiệp và thể nghiệm ý tưởng như diễn đàn, đóng kịch, hội thảo, hội thi, trò chơi, giao lưu và các phương thức tương tự khác.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Cống hiến:</a:t>
            </a:r>
            <a:r>
              <a:rPr lang="vi-VN" sz="1200" kern="1200" dirty="0">
                <a:solidFill>
                  <a:schemeClr val="tx1"/>
                </a:solidFill>
                <a:effectLst/>
                <a:latin typeface="+mn-lt"/>
                <a:ea typeface="+mn-ea"/>
                <a:cs typeface="+mn-cs"/>
              </a:rPr>
              <a:t> Là cách tổ chức hoạt động tạo cơ hội cho HS mang lại những giá trị xã hội bằng những đóng góp và cống hiến thực tế của mình thông qua các hoạt động tình nguyện nhân đạo, lao động công ích, tuyên truyền và các phương thức tương tự khác.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vi-VN" sz="1200" b="1" kern="1200" dirty="0">
                <a:solidFill>
                  <a:schemeClr val="tx1"/>
                </a:solidFill>
                <a:effectLst/>
                <a:latin typeface="+mn-lt"/>
                <a:ea typeface="+mn-ea"/>
                <a:cs typeface="+mn-cs"/>
              </a:rPr>
              <a:t>Nghiên cứu:</a:t>
            </a:r>
            <a:r>
              <a:rPr lang="vi-VN" sz="1200" kern="1200" dirty="0">
                <a:solidFill>
                  <a:schemeClr val="tx1"/>
                </a:solidFill>
                <a:effectLst/>
                <a:latin typeface="+mn-lt"/>
                <a:ea typeface="+mn-ea"/>
                <a:cs typeface="+mn-cs"/>
              </a:rPr>
              <a:t> Là cách tổ chức hoạt động tạo cơ hội cho HS tham gia các đề tài, dự án nghiên cứu khoa học nhờ cảm hứng từ những trải nghiệm thực tế, qua đó đề xuất những biện pháp giải quyết vấn đề một cách khoa học. Nhóm hình thức tổ chức này bao gồm các hoạt động khảo sát, điều tra, làm dự án nghiên cứu, sáng tạo công nghệ, nghệ thuật và các phương thức tương tự khác.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4B2B8-BF4C-4036-9685-9BA6743053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6700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4B2B8-BF4C-4036-9685-9BA6743053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9617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C00D83-2C87-9EAD-79AD-46AB1C5AF3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85B34D-E806-1687-4A54-E6B7EF0CA7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741367-B567-4952-7094-57A0D38E7C49}"/>
              </a:ext>
            </a:extLst>
          </p:cNvPr>
          <p:cNvSpPr>
            <a:spLocks noGrp="1" noChangeArrowheads="1"/>
          </p:cNvSpPr>
          <p:nvPr>
            <p:ph type="sldNum" sz="quarter" idx="12"/>
          </p:nvPr>
        </p:nvSpPr>
        <p:spPr>
          <a:ln/>
        </p:spPr>
        <p:txBody>
          <a:bodyPr/>
          <a:lstStyle>
            <a:lvl1pPr>
              <a:defRPr/>
            </a:lvl1pPr>
          </a:lstStyle>
          <a:p>
            <a:pPr>
              <a:defRPr/>
            </a:pPr>
            <a:fld id="{6F8D034A-F58F-4811-B1FF-B936B08A549C}" type="slidenum">
              <a:rPr lang="en-US" altLang="en-US"/>
              <a:pPr>
                <a:defRPr/>
              </a:pPr>
              <a:t>‹#›</a:t>
            </a:fld>
            <a:endParaRPr lang="en-US" altLang="en-US"/>
          </a:p>
        </p:txBody>
      </p:sp>
    </p:spTree>
    <p:extLst>
      <p:ext uri="{BB962C8B-B14F-4D97-AF65-F5344CB8AC3E}">
        <p14:creationId xmlns:p14="http://schemas.microsoft.com/office/powerpoint/2010/main" val="943742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F08AD4-A76D-F191-4A24-274A063F28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8150B5-2326-8F4D-3E22-A9A5B9AD3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E20D1F-0954-62E5-E2C0-1AC8BCF43B58}"/>
              </a:ext>
            </a:extLst>
          </p:cNvPr>
          <p:cNvSpPr>
            <a:spLocks noGrp="1" noChangeArrowheads="1"/>
          </p:cNvSpPr>
          <p:nvPr>
            <p:ph type="sldNum" sz="quarter" idx="12"/>
          </p:nvPr>
        </p:nvSpPr>
        <p:spPr>
          <a:ln/>
        </p:spPr>
        <p:txBody>
          <a:bodyPr/>
          <a:lstStyle>
            <a:lvl1pPr>
              <a:defRPr/>
            </a:lvl1pPr>
          </a:lstStyle>
          <a:p>
            <a:pPr>
              <a:defRPr/>
            </a:pPr>
            <a:fld id="{DED84B82-7C3B-4EDB-A9B2-14156A6D773C}" type="slidenum">
              <a:rPr lang="en-US" altLang="en-US"/>
              <a:pPr>
                <a:defRPr/>
              </a:pPr>
              <a:t>‹#›</a:t>
            </a:fld>
            <a:endParaRPr lang="en-US" altLang="en-US"/>
          </a:p>
        </p:txBody>
      </p:sp>
    </p:spTree>
    <p:extLst>
      <p:ext uri="{BB962C8B-B14F-4D97-AF65-F5344CB8AC3E}">
        <p14:creationId xmlns:p14="http://schemas.microsoft.com/office/powerpoint/2010/main" val="2821129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093822-BADD-C1AA-BCC5-D97DA8628C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C50305-7B81-5139-6C5B-3DB29FA4E1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7CD72E-67F7-3BE4-AA19-6F01500EEFDD}"/>
              </a:ext>
            </a:extLst>
          </p:cNvPr>
          <p:cNvSpPr>
            <a:spLocks noGrp="1" noChangeArrowheads="1"/>
          </p:cNvSpPr>
          <p:nvPr>
            <p:ph type="sldNum" sz="quarter" idx="12"/>
          </p:nvPr>
        </p:nvSpPr>
        <p:spPr>
          <a:ln/>
        </p:spPr>
        <p:txBody>
          <a:bodyPr/>
          <a:lstStyle>
            <a:lvl1pPr>
              <a:defRPr/>
            </a:lvl1pPr>
          </a:lstStyle>
          <a:p>
            <a:pPr>
              <a:defRPr/>
            </a:pPr>
            <a:fld id="{734DC266-6934-4B84-B322-52177C849BA8}" type="slidenum">
              <a:rPr lang="en-US" altLang="en-US"/>
              <a:pPr>
                <a:defRPr/>
              </a:pPr>
              <a:t>‹#›</a:t>
            </a:fld>
            <a:endParaRPr lang="en-US" altLang="en-US"/>
          </a:p>
        </p:txBody>
      </p:sp>
    </p:spTree>
    <p:extLst>
      <p:ext uri="{BB962C8B-B14F-4D97-AF65-F5344CB8AC3E}">
        <p14:creationId xmlns:p14="http://schemas.microsoft.com/office/powerpoint/2010/main" val="1059140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678961C-55FC-1F87-89A5-149C38375F7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F9FAF5E-34D3-C676-25E5-FD97552780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E37B0D9-9B8D-E97D-DF2C-4EE70E16A682}"/>
              </a:ext>
            </a:extLst>
          </p:cNvPr>
          <p:cNvSpPr>
            <a:spLocks noGrp="1" noChangeArrowheads="1"/>
          </p:cNvSpPr>
          <p:nvPr>
            <p:ph type="sldNum" sz="quarter" idx="12"/>
          </p:nvPr>
        </p:nvSpPr>
        <p:spPr>
          <a:ln/>
        </p:spPr>
        <p:txBody>
          <a:bodyPr/>
          <a:lstStyle>
            <a:lvl1pPr>
              <a:defRPr/>
            </a:lvl1pPr>
          </a:lstStyle>
          <a:p>
            <a:pPr>
              <a:defRPr/>
            </a:pPr>
            <a:fld id="{BBC54DB3-31C2-4401-8191-BB4F6AF0D7F4}" type="slidenum">
              <a:rPr lang="en-US" altLang="en-US"/>
              <a:pPr>
                <a:defRPr/>
              </a:pPr>
              <a:t>‹#›</a:t>
            </a:fld>
            <a:endParaRPr lang="en-US" altLang="en-US"/>
          </a:p>
        </p:txBody>
      </p:sp>
    </p:spTree>
    <p:extLst>
      <p:ext uri="{BB962C8B-B14F-4D97-AF65-F5344CB8AC3E}">
        <p14:creationId xmlns:p14="http://schemas.microsoft.com/office/powerpoint/2010/main" val="3033062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88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3" y="2312501"/>
            <a:ext cx="11471049" cy="3094381"/>
          </a:xfrm>
        </p:spPr>
        <p:txBody>
          <a:bodyPr anchor="t">
            <a:normAutofit/>
          </a:bodyPr>
          <a:lstStyle>
            <a:lvl1pPr>
              <a:defRPr sz="4400" b="1" cap="all" baseline="0"/>
            </a:lvl1pPr>
          </a:lstStyle>
          <a:p>
            <a:r>
              <a:rPr lang="en-US"/>
              <a:t>Click to edit Master title style</a:t>
            </a:r>
          </a:p>
        </p:txBody>
      </p:sp>
      <p:sp>
        <p:nvSpPr>
          <p:cNvPr id="3" name="Text Placeholder 2"/>
          <p:cNvSpPr>
            <a:spLocks noGrp="1"/>
          </p:cNvSpPr>
          <p:nvPr>
            <p:ph type="body" idx="1"/>
          </p:nvPr>
        </p:nvSpPr>
        <p:spPr>
          <a:xfrm>
            <a:off x="490183" y="1654103"/>
            <a:ext cx="11471049" cy="638519"/>
          </a:xfrm>
        </p:spPr>
        <p:txBody>
          <a:bodyPr anchor="ctr">
            <a:normAutofit/>
          </a:bodyPr>
          <a:lstStyle>
            <a:lvl1pPr marL="0" indent="0">
              <a:buNone/>
              <a:defRPr sz="2000" b="1" i="1"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40D6F2-2912-4CAC-ADE2-FD9E875697CE}" type="datetime1">
              <a:rPr lang="en-US" smtClean="0"/>
              <a:t>8/18/2022</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48399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29B6D15-5ECA-428F-B7D0-A8FAF5B3A2DC}" type="datetime1">
              <a:rPr lang="en-US" smtClean="0"/>
              <a:t>8/18/2022</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43593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vl1pPr>
          </a:lstStyle>
          <a:p>
            <a:r>
              <a:rPr lang="en-US"/>
              <a:t>CLICK TO EDIT MASTER TITLE STYLE</a:t>
            </a:r>
          </a:p>
        </p:txBody>
      </p:sp>
      <p:sp>
        <p:nvSpPr>
          <p:cNvPr id="3" name="Text Placeholder 2"/>
          <p:cNvSpPr>
            <a:spLocks noGrp="1"/>
          </p:cNvSpPr>
          <p:nvPr>
            <p:ph type="body" idx="1" hasCustomPrompt="1"/>
          </p:nvPr>
        </p:nvSpPr>
        <p:spPr>
          <a:xfrm>
            <a:off x="1046921" y="3125098"/>
            <a:ext cx="5446643" cy="2467319"/>
          </a:xfrm>
        </p:spPr>
        <p:txBody>
          <a:bodyPr>
            <a:normAutofit/>
          </a:bodyPr>
          <a:lstStyle>
            <a:lvl1pPr marL="0" indent="0">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59C2A7-72C3-40CF-9DA7-E00E129A655D}" type="datetime1">
              <a:rPr lang="en-US" smtClean="0"/>
              <a:t>8/18/2022</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35899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B66B729-6944-4BC0-934C-23CD2DCCCB7C}" type="datetime1">
              <a:rPr lang="en-US" smtClean="0"/>
              <a:t>8/18/2022</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366467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8/18/2022</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11535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3D9A4F-F26D-4BAB-9553-FAC538EAC411}" type="datetime1">
              <a:rPr lang="en-US" smtClean="0"/>
              <a:t>8/18/2022</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83248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D45E0F-FFD7-35F5-61DC-0C08FD03A7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88DBCC-4D2D-2EAE-2182-C3FC5E1E3C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E0857E-9DD7-4C18-9E15-C0CEFD0B723D}"/>
              </a:ext>
            </a:extLst>
          </p:cNvPr>
          <p:cNvSpPr>
            <a:spLocks noGrp="1" noChangeArrowheads="1"/>
          </p:cNvSpPr>
          <p:nvPr>
            <p:ph type="sldNum" sz="quarter" idx="12"/>
          </p:nvPr>
        </p:nvSpPr>
        <p:spPr>
          <a:ln/>
        </p:spPr>
        <p:txBody>
          <a:bodyPr/>
          <a:lstStyle>
            <a:lvl1pPr>
              <a:defRPr/>
            </a:lvl1pPr>
          </a:lstStyle>
          <a:p>
            <a:pPr>
              <a:defRPr/>
            </a:pPr>
            <a:fld id="{6408EF0C-7B45-4DBB-B3D4-EBF0F548337D}" type="slidenum">
              <a:rPr lang="en-US" altLang="en-US"/>
              <a:pPr>
                <a:defRPr/>
              </a:pPr>
              <a:t>‹#›</a:t>
            </a:fld>
            <a:endParaRPr lang="en-US" altLang="en-US"/>
          </a:p>
        </p:txBody>
      </p:sp>
    </p:spTree>
    <p:extLst>
      <p:ext uri="{BB962C8B-B14F-4D97-AF65-F5344CB8AC3E}">
        <p14:creationId xmlns:p14="http://schemas.microsoft.com/office/powerpoint/2010/main" val="2649699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62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8B763-27D6-4931-BA99-53548DE8A1FB}" type="datetime1">
              <a:rPr lang="en-US" smtClean="0"/>
              <a:t>8/18/2022</a:t>
            </a:fld>
            <a:endParaRPr lang="en-US"/>
          </a:p>
        </p:txBody>
      </p:sp>
      <p:sp>
        <p:nvSpPr>
          <p:cNvPr id="4" name="Slide Number Placeholder 3"/>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78014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8A909A-ACE4-47FF-A568-635E5541813D}"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49BE-9C13-4C59-A388-E7E8BD82D6C0}" type="slidenum">
              <a:rPr lang="en-US" smtClean="0"/>
              <a:t>‹#›</a:t>
            </a:fld>
            <a:endParaRPr lang="en-US"/>
          </a:p>
        </p:txBody>
      </p:sp>
    </p:spTree>
    <p:extLst>
      <p:ext uri="{BB962C8B-B14F-4D97-AF65-F5344CB8AC3E}">
        <p14:creationId xmlns:p14="http://schemas.microsoft.com/office/powerpoint/2010/main" val="800684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A909A-ACE4-47FF-A568-635E5541813D}"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49BE-9C13-4C59-A388-E7E8BD82D6C0}" type="slidenum">
              <a:rPr lang="en-US" smtClean="0"/>
              <a:t>‹#›</a:t>
            </a:fld>
            <a:endParaRPr lang="en-US"/>
          </a:p>
        </p:txBody>
      </p:sp>
    </p:spTree>
    <p:extLst>
      <p:ext uri="{BB962C8B-B14F-4D97-AF65-F5344CB8AC3E}">
        <p14:creationId xmlns:p14="http://schemas.microsoft.com/office/powerpoint/2010/main" val="1009512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E6398A-EAD0-DA67-6397-FB51837779C5}"/>
              </a:ext>
            </a:extLst>
          </p:cNvPr>
          <p:cNvSpPr>
            <a:spLocks noGrp="1"/>
          </p:cNvSpPr>
          <p:nvPr>
            <p:ph type="dt" sz="half" idx="10"/>
          </p:nvPr>
        </p:nvSpPr>
        <p:spPr/>
        <p:txBody>
          <a:bodyPr/>
          <a:lstStyle>
            <a:lvl1pPr>
              <a:defRPr/>
            </a:lvl1pPr>
          </a:lstStyle>
          <a:p>
            <a:pPr>
              <a:defRPr/>
            </a:pPr>
            <a:fld id="{39D35F52-1232-47E1-8A99-B5625139EA51}" type="datetimeFigureOut">
              <a:rPr lang="en-US"/>
              <a:pPr>
                <a:defRPr/>
              </a:pPr>
              <a:t>8/18/2022</a:t>
            </a:fld>
            <a:endParaRPr lang="en-US"/>
          </a:p>
        </p:txBody>
      </p:sp>
      <p:sp>
        <p:nvSpPr>
          <p:cNvPr id="5" name="Footer Placeholder 4">
            <a:extLst>
              <a:ext uri="{FF2B5EF4-FFF2-40B4-BE49-F238E27FC236}">
                <a16:creationId xmlns:a16="http://schemas.microsoft.com/office/drawing/2014/main" id="{D1E12D35-0B0D-73F2-1EF6-25ED7E81C2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44D57F-B758-FFB9-80C7-983C7BF29D5A}"/>
              </a:ext>
            </a:extLst>
          </p:cNvPr>
          <p:cNvSpPr>
            <a:spLocks noGrp="1"/>
          </p:cNvSpPr>
          <p:nvPr>
            <p:ph type="sldNum" sz="quarter" idx="12"/>
          </p:nvPr>
        </p:nvSpPr>
        <p:spPr/>
        <p:txBody>
          <a:bodyPr/>
          <a:lstStyle>
            <a:lvl1pPr>
              <a:defRPr/>
            </a:lvl1pPr>
          </a:lstStyle>
          <a:p>
            <a:fld id="{33EE0F0B-B938-4079-8DAE-41EB7FD648D0}" type="slidenum">
              <a:rPr lang="en-US" altLang="en-US"/>
              <a:pPr/>
              <a:t>‹#›</a:t>
            </a:fld>
            <a:endParaRPr lang="en-US" altLang="en-US"/>
          </a:p>
        </p:txBody>
      </p:sp>
    </p:spTree>
    <p:extLst>
      <p:ext uri="{BB962C8B-B14F-4D97-AF65-F5344CB8AC3E}">
        <p14:creationId xmlns:p14="http://schemas.microsoft.com/office/powerpoint/2010/main" val="3995681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4579F-AAB3-BCBE-50CB-1FECDB04A2AC}"/>
              </a:ext>
            </a:extLst>
          </p:cNvPr>
          <p:cNvSpPr>
            <a:spLocks noGrp="1"/>
          </p:cNvSpPr>
          <p:nvPr>
            <p:ph type="dt" sz="half" idx="10"/>
          </p:nvPr>
        </p:nvSpPr>
        <p:spPr/>
        <p:txBody>
          <a:bodyPr/>
          <a:lstStyle>
            <a:lvl1pPr>
              <a:defRPr/>
            </a:lvl1pPr>
          </a:lstStyle>
          <a:p>
            <a:pPr>
              <a:defRPr/>
            </a:pPr>
            <a:fld id="{B7D9D610-B502-4A48-BD83-D6CDA82D6140}" type="datetimeFigureOut">
              <a:rPr lang="en-US"/>
              <a:pPr>
                <a:defRPr/>
              </a:pPr>
              <a:t>8/18/2022</a:t>
            </a:fld>
            <a:endParaRPr lang="en-US"/>
          </a:p>
        </p:txBody>
      </p:sp>
      <p:sp>
        <p:nvSpPr>
          <p:cNvPr id="5" name="Footer Placeholder 4">
            <a:extLst>
              <a:ext uri="{FF2B5EF4-FFF2-40B4-BE49-F238E27FC236}">
                <a16:creationId xmlns:a16="http://schemas.microsoft.com/office/drawing/2014/main" id="{C859BF4F-A2E3-6420-F4A4-AC9A056043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623A09-B0E7-6B28-5B56-56D28B520E9C}"/>
              </a:ext>
            </a:extLst>
          </p:cNvPr>
          <p:cNvSpPr>
            <a:spLocks noGrp="1"/>
          </p:cNvSpPr>
          <p:nvPr>
            <p:ph type="sldNum" sz="quarter" idx="12"/>
          </p:nvPr>
        </p:nvSpPr>
        <p:spPr/>
        <p:txBody>
          <a:bodyPr/>
          <a:lstStyle>
            <a:lvl1pPr>
              <a:defRPr/>
            </a:lvl1pPr>
          </a:lstStyle>
          <a:p>
            <a:fld id="{C2FDBE5D-9C3F-4095-B018-136AD607937C}" type="slidenum">
              <a:rPr lang="en-US" altLang="en-US"/>
              <a:pPr/>
              <a:t>‹#›</a:t>
            </a:fld>
            <a:endParaRPr lang="en-US" altLang="en-US"/>
          </a:p>
        </p:txBody>
      </p:sp>
    </p:spTree>
    <p:extLst>
      <p:ext uri="{BB962C8B-B14F-4D97-AF65-F5344CB8AC3E}">
        <p14:creationId xmlns:p14="http://schemas.microsoft.com/office/powerpoint/2010/main" val="2867076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B21969-B044-4218-C051-56E88895EFDE}"/>
              </a:ext>
            </a:extLst>
          </p:cNvPr>
          <p:cNvSpPr>
            <a:spLocks noGrp="1"/>
          </p:cNvSpPr>
          <p:nvPr>
            <p:ph type="dt" sz="half" idx="10"/>
          </p:nvPr>
        </p:nvSpPr>
        <p:spPr/>
        <p:txBody>
          <a:bodyPr/>
          <a:lstStyle>
            <a:lvl1pPr>
              <a:defRPr/>
            </a:lvl1pPr>
          </a:lstStyle>
          <a:p>
            <a:pPr>
              <a:defRPr/>
            </a:pPr>
            <a:fld id="{E8A29822-6901-4DFE-8FB5-2D3C7B848367}" type="datetimeFigureOut">
              <a:rPr lang="en-US"/>
              <a:pPr>
                <a:defRPr/>
              </a:pPr>
              <a:t>8/18/2022</a:t>
            </a:fld>
            <a:endParaRPr lang="en-US"/>
          </a:p>
        </p:txBody>
      </p:sp>
      <p:sp>
        <p:nvSpPr>
          <p:cNvPr id="5" name="Footer Placeholder 4">
            <a:extLst>
              <a:ext uri="{FF2B5EF4-FFF2-40B4-BE49-F238E27FC236}">
                <a16:creationId xmlns:a16="http://schemas.microsoft.com/office/drawing/2014/main" id="{42F0EC6B-7E06-4ED4-2A21-6731B0DCB5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4BB24C-53DD-5E03-2E07-9EB62CD52121}"/>
              </a:ext>
            </a:extLst>
          </p:cNvPr>
          <p:cNvSpPr>
            <a:spLocks noGrp="1"/>
          </p:cNvSpPr>
          <p:nvPr>
            <p:ph type="sldNum" sz="quarter" idx="12"/>
          </p:nvPr>
        </p:nvSpPr>
        <p:spPr/>
        <p:txBody>
          <a:bodyPr/>
          <a:lstStyle>
            <a:lvl1pPr>
              <a:defRPr/>
            </a:lvl1pPr>
          </a:lstStyle>
          <a:p>
            <a:fld id="{1FAC5FA3-BF6D-44D6-AAE4-EDAD7BA35753}" type="slidenum">
              <a:rPr lang="en-US" altLang="en-US"/>
              <a:pPr/>
              <a:t>‹#›</a:t>
            </a:fld>
            <a:endParaRPr lang="en-US" altLang="en-US"/>
          </a:p>
        </p:txBody>
      </p:sp>
    </p:spTree>
    <p:extLst>
      <p:ext uri="{BB962C8B-B14F-4D97-AF65-F5344CB8AC3E}">
        <p14:creationId xmlns:p14="http://schemas.microsoft.com/office/powerpoint/2010/main" val="2636341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080FEF6-E385-5950-59DA-B0FB9AFD7BFB}"/>
              </a:ext>
            </a:extLst>
          </p:cNvPr>
          <p:cNvSpPr>
            <a:spLocks noGrp="1"/>
          </p:cNvSpPr>
          <p:nvPr>
            <p:ph type="dt" sz="half" idx="10"/>
          </p:nvPr>
        </p:nvSpPr>
        <p:spPr/>
        <p:txBody>
          <a:bodyPr/>
          <a:lstStyle>
            <a:lvl1pPr>
              <a:defRPr/>
            </a:lvl1pPr>
          </a:lstStyle>
          <a:p>
            <a:pPr>
              <a:defRPr/>
            </a:pPr>
            <a:fld id="{0FADD17A-5C59-4008-A90F-FA5EDDDB4141}" type="datetimeFigureOut">
              <a:rPr lang="en-US"/>
              <a:pPr>
                <a:defRPr/>
              </a:pPr>
              <a:t>8/18/2022</a:t>
            </a:fld>
            <a:endParaRPr lang="en-US"/>
          </a:p>
        </p:txBody>
      </p:sp>
      <p:sp>
        <p:nvSpPr>
          <p:cNvPr id="6" name="Footer Placeholder 4">
            <a:extLst>
              <a:ext uri="{FF2B5EF4-FFF2-40B4-BE49-F238E27FC236}">
                <a16:creationId xmlns:a16="http://schemas.microsoft.com/office/drawing/2014/main" id="{12CF7533-FDF5-DD7C-1D01-1D7B9CE9FD7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6321AB8-5D0D-84F5-8428-BC5DB7B7F8C6}"/>
              </a:ext>
            </a:extLst>
          </p:cNvPr>
          <p:cNvSpPr>
            <a:spLocks noGrp="1"/>
          </p:cNvSpPr>
          <p:nvPr>
            <p:ph type="sldNum" sz="quarter" idx="12"/>
          </p:nvPr>
        </p:nvSpPr>
        <p:spPr/>
        <p:txBody>
          <a:bodyPr/>
          <a:lstStyle>
            <a:lvl1pPr>
              <a:defRPr/>
            </a:lvl1pPr>
          </a:lstStyle>
          <a:p>
            <a:fld id="{8D90CD3C-DB6E-4928-BA32-BDBEA59935AB}" type="slidenum">
              <a:rPr lang="en-US" altLang="en-US"/>
              <a:pPr/>
              <a:t>‹#›</a:t>
            </a:fld>
            <a:endParaRPr lang="en-US" altLang="en-US"/>
          </a:p>
        </p:txBody>
      </p:sp>
    </p:spTree>
    <p:extLst>
      <p:ext uri="{BB962C8B-B14F-4D97-AF65-F5344CB8AC3E}">
        <p14:creationId xmlns:p14="http://schemas.microsoft.com/office/powerpoint/2010/main" val="480564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BB34C97-2DE0-76EE-8060-6BC2FEFB06A4}"/>
              </a:ext>
            </a:extLst>
          </p:cNvPr>
          <p:cNvSpPr>
            <a:spLocks noGrp="1"/>
          </p:cNvSpPr>
          <p:nvPr>
            <p:ph type="dt" sz="half" idx="10"/>
          </p:nvPr>
        </p:nvSpPr>
        <p:spPr/>
        <p:txBody>
          <a:bodyPr/>
          <a:lstStyle>
            <a:lvl1pPr>
              <a:defRPr/>
            </a:lvl1pPr>
          </a:lstStyle>
          <a:p>
            <a:pPr>
              <a:defRPr/>
            </a:pPr>
            <a:fld id="{4938CF88-CB87-42A0-AB3E-2FC8289C4BA5}" type="datetimeFigureOut">
              <a:rPr lang="en-US"/>
              <a:pPr>
                <a:defRPr/>
              </a:pPr>
              <a:t>8/18/2022</a:t>
            </a:fld>
            <a:endParaRPr lang="en-US"/>
          </a:p>
        </p:txBody>
      </p:sp>
      <p:sp>
        <p:nvSpPr>
          <p:cNvPr id="8" name="Footer Placeholder 4">
            <a:extLst>
              <a:ext uri="{FF2B5EF4-FFF2-40B4-BE49-F238E27FC236}">
                <a16:creationId xmlns:a16="http://schemas.microsoft.com/office/drawing/2014/main" id="{F60B3061-0B0E-8515-8E10-9BDCF737E97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49422B2-E8E8-D0EB-94CE-E3B929C63002}"/>
              </a:ext>
            </a:extLst>
          </p:cNvPr>
          <p:cNvSpPr>
            <a:spLocks noGrp="1"/>
          </p:cNvSpPr>
          <p:nvPr>
            <p:ph type="sldNum" sz="quarter" idx="12"/>
          </p:nvPr>
        </p:nvSpPr>
        <p:spPr/>
        <p:txBody>
          <a:bodyPr/>
          <a:lstStyle>
            <a:lvl1pPr>
              <a:defRPr/>
            </a:lvl1pPr>
          </a:lstStyle>
          <a:p>
            <a:fld id="{36DD2687-5D11-445E-B532-2180AEB1C3B3}" type="slidenum">
              <a:rPr lang="en-US" altLang="en-US"/>
              <a:pPr/>
              <a:t>‹#›</a:t>
            </a:fld>
            <a:endParaRPr lang="en-US" altLang="en-US"/>
          </a:p>
        </p:txBody>
      </p:sp>
    </p:spTree>
    <p:extLst>
      <p:ext uri="{BB962C8B-B14F-4D97-AF65-F5344CB8AC3E}">
        <p14:creationId xmlns:p14="http://schemas.microsoft.com/office/powerpoint/2010/main" val="312695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C8598FF-9317-8677-37DA-F4BAF0021F82}"/>
              </a:ext>
            </a:extLst>
          </p:cNvPr>
          <p:cNvSpPr>
            <a:spLocks noGrp="1"/>
          </p:cNvSpPr>
          <p:nvPr>
            <p:ph type="dt" sz="half" idx="10"/>
          </p:nvPr>
        </p:nvSpPr>
        <p:spPr/>
        <p:txBody>
          <a:bodyPr/>
          <a:lstStyle>
            <a:lvl1pPr>
              <a:defRPr/>
            </a:lvl1pPr>
          </a:lstStyle>
          <a:p>
            <a:pPr>
              <a:defRPr/>
            </a:pPr>
            <a:fld id="{7AD35F8A-C766-4618-87F7-82C851D82264}" type="datetimeFigureOut">
              <a:rPr lang="en-US"/>
              <a:pPr>
                <a:defRPr/>
              </a:pPr>
              <a:t>8/18/2022</a:t>
            </a:fld>
            <a:endParaRPr lang="en-US"/>
          </a:p>
        </p:txBody>
      </p:sp>
      <p:sp>
        <p:nvSpPr>
          <p:cNvPr id="4" name="Footer Placeholder 4">
            <a:extLst>
              <a:ext uri="{FF2B5EF4-FFF2-40B4-BE49-F238E27FC236}">
                <a16:creationId xmlns:a16="http://schemas.microsoft.com/office/drawing/2014/main" id="{C29AF15B-6871-2DE3-0651-A3915DA8163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AEA85F-EE4F-365F-6BF6-EB8EE6AE3B62}"/>
              </a:ext>
            </a:extLst>
          </p:cNvPr>
          <p:cNvSpPr>
            <a:spLocks noGrp="1"/>
          </p:cNvSpPr>
          <p:nvPr>
            <p:ph type="sldNum" sz="quarter" idx="12"/>
          </p:nvPr>
        </p:nvSpPr>
        <p:spPr/>
        <p:txBody>
          <a:bodyPr/>
          <a:lstStyle>
            <a:lvl1pPr>
              <a:defRPr/>
            </a:lvl1pPr>
          </a:lstStyle>
          <a:p>
            <a:fld id="{E05CC134-C054-4D7B-8860-1331A08C862E}" type="slidenum">
              <a:rPr lang="en-US" altLang="en-US"/>
              <a:pPr/>
              <a:t>‹#›</a:t>
            </a:fld>
            <a:endParaRPr lang="en-US" altLang="en-US"/>
          </a:p>
        </p:txBody>
      </p:sp>
    </p:spTree>
    <p:extLst>
      <p:ext uri="{BB962C8B-B14F-4D97-AF65-F5344CB8AC3E}">
        <p14:creationId xmlns:p14="http://schemas.microsoft.com/office/powerpoint/2010/main" val="2922362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66B2D46-AE33-7AAF-D371-2D704BBA7C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534E5F-20C0-AB9C-5FA7-3B01422DF5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9688B7-6C9C-3718-B8C4-7AA221FCFB90}"/>
              </a:ext>
            </a:extLst>
          </p:cNvPr>
          <p:cNvSpPr>
            <a:spLocks noGrp="1" noChangeArrowheads="1"/>
          </p:cNvSpPr>
          <p:nvPr>
            <p:ph type="sldNum" sz="quarter" idx="12"/>
          </p:nvPr>
        </p:nvSpPr>
        <p:spPr>
          <a:ln/>
        </p:spPr>
        <p:txBody>
          <a:bodyPr/>
          <a:lstStyle>
            <a:lvl1pPr>
              <a:defRPr/>
            </a:lvl1pPr>
          </a:lstStyle>
          <a:p>
            <a:pPr>
              <a:defRPr/>
            </a:pPr>
            <a:fld id="{70A5E9B9-5A4D-4724-B495-45A9D765902C}" type="slidenum">
              <a:rPr lang="en-US" altLang="en-US"/>
              <a:pPr>
                <a:defRPr/>
              </a:pPr>
              <a:t>‹#›</a:t>
            </a:fld>
            <a:endParaRPr lang="en-US" altLang="en-US"/>
          </a:p>
        </p:txBody>
      </p:sp>
    </p:spTree>
    <p:extLst>
      <p:ext uri="{BB962C8B-B14F-4D97-AF65-F5344CB8AC3E}">
        <p14:creationId xmlns:p14="http://schemas.microsoft.com/office/powerpoint/2010/main" val="34212586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B7A3CA2-F07C-3962-1869-1DD46112D221}"/>
              </a:ext>
            </a:extLst>
          </p:cNvPr>
          <p:cNvSpPr>
            <a:spLocks noGrp="1"/>
          </p:cNvSpPr>
          <p:nvPr>
            <p:ph type="dt" sz="half" idx="10"/>
          </p:nvPr>
        </p:nvSpPr>
        <p:spPr/>
        <p:txBody>
          <a:bodyPr/>
          <a:lstStyle>
            <a:lvl1pPr>
              <a:defRPr/>
            </a:lvl1pPr>
          </a:lstStyle>
          <a:p>
            <a:pPr>
              <a:defRPr/>
            </a:pPr>
            <a:fld id="{CA91BF35-377D-46D6-8FD1-3650BB1C0BEC}" type="datetimeFigureOut">
              <a:rPr lang="en-US"/>
              <a:pPr>
                <a:defRPr/>
              </a:pPr>
              <a:t>8/18/2022</a:t>
            </a:fld>
            <a:endParaRPr lang="en-US"/>
          </a:p>
        </p:txBody>
      </p:sp>
      <p:sp>
        <p:nvSpPr>
          <p:cNvPr id="3" name="Footer Placeholder 4">
            <a:extLst>
              <a:ext uri="{FF2B5EF4-FFF2-40B4-BE49-F238E27FC236}">
                <a16:creationId xmlns:a16="http://schemas.microsoft.com/office/drawing/2014/main" id="{8BE9DE91-7BC3-855B-58FA-8683B2F99FA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711ED01-DA5A-968D-C698-3FB795218F45}"/>
              </a:ext>
            </a:extLst>
          </p:cNvPr>
          <p:cNvSpPr>
            <a:spLocks noGrp="1"/>
          </p:cNvSpPr>
          <p:nvPr>
            <p:ph type="sldNum" sz="quarter" idx="12"/>
          </p:nvPr>
        </p:nvSpPr>
        <p:spPr/>
        <p:txBody>
          <a:bodyPr/>
          <a:lstStyle>
            <a:lvl1pPr>
              <a:defRPr/>
            </a:lvl1pPr>
          </a:lstStyle>
          <a:p>
            <a:fld id="{5AEA53C9-5473-43D8-9A08-DBFC51E09422}" type="slidenum">
              <a:rPr lang="en-US" altLang="en-US"/>
              <a:pPr/>
              <a:t>‹#›</a:t>
            </a:fld>
            <a:endParaRPr lang="en-US" altLang="en-US"/>
          </a:p>
        </p:txBody>
      </p:sp>
    </p:spTree>
    <p:extLst>
      <p:ext uri="{BB962C8B-B14F-4D97-AF65-F5344CB8AC3E}">
        <p14:creationId xmlns:p14="http://schemas.microsoft.com/office/powerpoint/2010/main" val="761781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AAB7A8D-126E-87B1-CEE8-1B8E702ADC91}"/>
              </a:ext>
            </a:extLst>
          </p:cNvPr>
          <p:cNvSpPr>
            <a:spLocks noGrp="1"/>
          </p:cNvSpPr>
          <p:nvPr>
            <p:ph type="dt" sz="half" idx="10"/>
          </p:nvPr>
        </p:nvSpPr>
        <p:spPr/>
        <p:txBody>
          <a:bodyPr/>
          <a:lstStyle>
            <a:lvl1pPr>
              <a:defRPr/>
            </a:lvl1pPr>
          </a:lstStyle>
          <a:p>
            <a:pPr>
              <a:defRPr/>
            </a:pPr>
            <a:fld id="{A09DC77B-656C-426E-896A-4BDAAA07CC54}" type="datetimeFigureOut">
              <a:rPr lang="en-US"/>
              <a:pPr>
                <a:defRPr/>
              </a:pPr>
              <a:t>8/18/2022</a:t>
            </a:fld>
            <a:endParaRPr lang="en-US"/>
          </a:p>
        </p:txBody>
      </p:sp>
      <p:sp>
        <p:nvSpPr>
          <p:cNvPr id="6" name="Footer Placeholder 4">
            <a:extLst>
              <a:ext uri="{FF2B5EF4-FFF2-40B4-BE49-F238E27FC236}">
                <a16:creationId xmlns:a16="http://schemas.microsoft.com/office/drawing/2014/main" id="{A928E85E-4F0A-0B79-A747-D519E60B3D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5B60CC9-590D-FD82-9519-A2E75FD96497}"/>
              </a:ext>
            </a:extLst>
          </p:cNvPr>
          <p:cNvSpPr>
            <a:spLocks noGrp="1"/>
          </p:cNvSpPr>
          <p:nvPr>
            <p:ph type="sldNum" sz="quarter" idx="12"/>
          </p:nvPr>
        </p:nvSpPr>
        <p:spPr/>
        <p:txBody>
          <a:bodyPr/>
          <a:lstStyle>
            <a:lvl1pPr>
              <a:defRPr/>
            </a:lvl1pPr>
          </a:lstStyle>
          <a:p>
            <a:fld id="{D78F09E4-D3E5-4507-AE7E-8BBB66730E5C}" type="slidenum">
              <a:rPr lang="en-US" altLang="en-US"/>
              <a:pPr/>
              <a:t>‹#›</a:t>
            </a:fld>
            <a:endParaRPr lang="en-US" altLang="en-US"/>
          </a:p>
        </p:txBody>
      </p:sp>
    </p:spTree>
    <p:extLst>
      <p:ext uri="{BB962C8B-B14F-4D97-AF65-F5344CB8AC3E}">
        <p14:creationId xmlns:p14="http://schemas.microsoft.com/office/powerpoint/2010/main" val="366796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1420F67-C69C-EC6E-40E5-3186CC7C0FF0}"/>
              </a:ext>
            </a:extLst>
          </p:cNvPr>
          <p:cNvSpPr>
            <a:spLocks noGrp="1"/>
          </p:cNvSpPr>
          <p:nvPr>
            <p:ph type="dt" sz="half" idx="10"/>
          </p:nvPr>
        </p:nvSpPr>
        <p:spPr/>
        <p:txBody>
          <a:bodyPr/>
          <a:lstStyle>
            <a:lvl1pPr>
              <a:defRPr/>
            </a:lvl1pPr>
          </a:lstStyle>
          <a:p>
            <a:pPr>
              <a:defRPr/>
            </a:pPr>
            <a:fld id="{4C85291B-A69B-4A7E-B2AC-AA7523B86778}" type="datetimeFigureOut">
              <a:rPr lang="en-US"/>
              <a:pPr>
                <a:defRPr/>
              </a:pPr>
              <a:t>8/18/2022</a:t>
            </a:fld>
            <a:endParaRPr lang="en-US"/>
          </a:p>
        </p:txBody>
      </p:sp>
      <p:sp>
        <p:nvSpPr>
          <p:cNvPr id="6" name="Footer Placeholder 4">
            <a:extLst>
              <a:ext uri="{FF2B5EF4-FFF2-40B4-BE49-F238E27FC236}">
                <a16:creationId xmlns:a16="http://schemas.microsoft.com/office/drawing/2014/main" id="{7CB5AE5C-D182-371E-E420-5D2B4B83A41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203B5C-23E1-D04D-43CE-470DC45EACA5}"/>
              </a:ext>
            </a:extLst>
          </p:cNvPr>
          <p:cNvSpPr>
            <a:spLocks noGrp="1"/>
          </p:cNvSpPr>
          <p:nvPr>
            <p:ph type="sldNum" sz="quarter" idx="12"/>
          </p:nvPr>
        </p:nvSpPr>
        <p:spPr/>
        <p:txBody>
          <a:bodyPr/>
          <a:lstStyle>
            <a:lvl1pPr>
              <a:defRPr/>
            </a:lvl1pPr>
          </a:lstStyle>
          <a:p>
            <a:fld id="{7ACCA90D-B4C7-4F2E-98C8-8A972EF9BEED}" type="slidenum">
              <a:rPr lang="en-US" altLang="en-US"/>
              <a:pPr/>
              <a:t>‹#›</a:t>
            </a:fld>
            <a:endParaRPr lang="en-US" altLang="en-US"/>
          </a:p>
        </p:txBody>
      </p:sp>
    </p:spTree>
    <p:extLst>
      <p:ext uri="{BB962C8B-B14F-4D97-AF65-F5344CB8AC3E}">
        <p14:creationId xmlns:p14="http://schemas.microsoft.com/office/powerpoint/2010/main" val="1478406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85CD22-7B8D-9B24-0F47-6F9B607A9B97}"/>
              </a:ext>
            </a:extLst>
          </p:cNvPr>
          <p:cNvSpPr>
            <a:spLocks noGrp="1"/>
          </p:cNvSpPr>
          <p:nvPr>
            <p:ph type="dt" sz="half" idx="10"/>
          </p:nvPr>
        </p:nvSpPr>
        <p:spPr/>
        <p:txBody>
          <a:bodyPr/>
          <a:lstStyle>
            <a:lvl1pPr>
              <a:defRPr/>
            </a:lvl1pPr>
          </a:lstStyle>
          <a:p>
            <a:pPr>
              <a:defRPr/>
            </a:pPr>
            <a:fld id="{F34483EB-51C7-4076-8FF3-A05B4D13E810}" type="datetimeFigureOut">
              <a:rPr lang="en-US"/>
              <a:pPr>
                <a:defRPr/>
              </a:pPr>
              <a:t>8/18/2022</a:t>
            </a:fld>
            <a:endParaRPr lang="en-US"/>
          </a:p>
        </p:txBody>
      </p:sp>
      <p:sp>
        <p:nvSpPr>
          <p:cNvPr id="5" name="Footer Placeholder 4">
            <a:extLst>
              <a:ext uri="{FF2B5EF4-FFF2-40B4-BE49-F238E27FC236}">
                <a16:creationId xmlns:a16="http://schemas.microsoft.com/office/drawing/2014/main" id="{EE5FE359-82C8-959C-FD6E-D0E2D5B327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491FA66-D1AE-0121-C4D8-B77E434D0578}"/>
              </a:ext>
            </a:extLst>
          </p:cNvPr>
          <p:cNvSpPr>
            <a:spLocks noGrp="1"/>
          </p:cNvSpPr>
          <p:nvPr>
            <p:ph type="sldNum" sz="quarter" idx="12"/>
          </p:nvPr>
        </p:nvSpPr>
        <p:spPr/>
        <p:txBody>
          <a:bodyPr/>
          <a:lstStyle>
            <a:lvl1pPr>
              <a:defRPr/>
            </a:lvl1pPr>
          </a:lstStyle>
          <a:p>
            <a:fld id="{0048C4FB-D9E4-4B16-8182-403B1B9D7949}" type="slidenum">
              <a:rPr lang="en-US" altLang="en-US"/>
              <a:pPr/>
              <a:t>‹#›</a:t>
            </a:fld>
            <a:endParaRPr lang="en-US" altLang="en-US"/>
          </a:p>
        </p:txBody>
      </p:sp>
    </p:spTree>
    <p:extLst>
      <p:ext uri="{BB962C8B-B14F-4D97-AF65-F5344CB8AC3E}">
        <p14:creationId xmlns:p14="http://schemas.microsoft.com/office/powerpoint/2010/main" val="350779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C3CCE-FDBE-662D-5222-7FC6028D27B4}"/>
              </a:ext>
            </a:extLst>
          </p:cNvPr>
          <p:cNvSpPr>
            <a:spLocks noGrp="1"/>
          </p:cNvSpPr>
          <p:nvPr>
            <p:ph type="dt" sz="half" idx="10"/>
          </p:nvPr>
        </p:nvSpPr>
        <p:spPr/>
        <p:txBody>
          <a:bodyPr/>
          <a:lstStyle>
            <a:lvl1pPr>
              <a:defRPr/>
            </a:lvl1pPr>
          </a:lstStyle>
          <a:p>
            <a:pPr>
              <a:defRPr/>
            </a:pPr>
            <a:fld id="{9B4BFB5C-C8A4-40B7-BF0A-5716A82D1AC9}" type="datetimeFigureOut">
              <a:rPr lang="en-US"/>
              <a:pPr>
                <a:defRPr/>
              </a:pPr>
              <a:t>8/18/2022</a:t>
            </a:fld>
            <a:endParaRPr lang="en-US"/>
          </a:p>
        </p:txBody>
      </p:sp>
      <p:sp>
        <p:nvSpPr>
          <p:cNvPr id="5" name="Footer Placeholder 4">
            <a:extLst>
              <a:ext uri="{FF2B5EF4-FFF2-40B4-BE49-F238E27FC236}">
                <a16:creationId xmlns:a16="http://schemas.microsoft.com/office/drawing/2014/main" id="{AE6B83FF-2D64-9B73-4D97-DBFF86217B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A0AD57C-CE68-FE07-3A24-190AD2E414BD}"/>
              </a:ext>
            </a:extLst>
          </p:cNvPr>
          <p:cNvSpPr>
            <a:spLocks noGrp="1"/>
          </p:cNvSpPr>
          <p:nvPr>
            <p:ph type="sldNum" sz="quarter" idx="12"/>
          </p:nvPr>
        </p:nvSpPr>
        <p:spPr/>
        <p:txBody>
          <a:bodyPr/>
          <a:lstStyle>
            <a:lvl1pPr>
              <a:defRPr/>
            </a:lvl1pPr>
          </a:lstStyle>
          <a:p>
            <a:fld id="{0C656492-3362-405F-B66B-280AD3BE6272}" type="slidenum">
              <a:rPr lang="en-US" altLang="en-US"/>
              <a:pPr/>
              <a:t>‹#›</a:t>
            </a:fld>
            <a:endParaRPr lang="en-US" altLang="en-US"/>
          </a:p>
        </p:txBody>
      </p:sp>
    </p:spTree>
    <p:extLst>
      <p:ext uri="{BB962C8B-B14F-4D97-AF65-F5344CB8AC3E}">
        <p14:creationId xmlns:p14="http://schemas.microsoft.com/office/powerpoint/2010/main" val="307291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A4B8EDD-8D90-7DB8-B008-371BF68CC5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5C7AA7-0516-DD3A-0FE6-8394E7EBC9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4C4F4A-AE82-E947-B811-11BF5D652AF3}"/>
              </a:ext>
            </a:extLst>
          </p:cNvPr>
          <p:cNvSpPr>
            <a:spLocks noGrp="1" noChangeArrowheads="1"/>
          </p:cNvSpPr>
          <p:nvPr>
            <p:ph type="sldNum" sz="quarter" idx="12"/>
          </p:nvPr>
        </p:nvSpPr>
        <p:spPr>
          <a:ln/>
        </p:spPr>
        <p:txBody>
          <a:bodyPr/>
          <a:lstStyle>
            <a:lvl1pPr>
              <a:defRPr/>
            </a:lvl1pPr>
          </a:lstStyle>
          <a:p>
            <a:pPr>
              <a:defRPr/>
            </a:pPr>
            <a:fld id="{04CA161C-C6AA-4AB5-829B-BEC484594F3D}" type="slidenum">
              <a:rPr lang="en-US" altLang="en-US"/>
              <a:pPr>
                <a:defRPr/>
              </a:pPr>
              <a:t>‹#›</a:t>
            </a:fld>
            <a:endParaRPr lang="en-US" altLang="en-US"/>
          </a:p>
        </p:txBody>
      </p:sp>
    </p:spTree>
    <p:extLst>
      <p:ext uri="{BB962C8B-B14F-4D97-AF65-F5344CB8AC3E}">
        <p14:creationId xmlns:p14="http://schemas.microsoft.com/office/powerpoint/2010/main" val="2164823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4AF6F5-FAD2-D28F-A2DE-04C4CDBA542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7290A80-9261-EDC1-C9AD-73B0C7043D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C361500-7AAD-BC57-45DA-30ED1DA69C52}"/>
              </a:ext>
            </a:extLst>
          </p:cNvPr>
          <p:cNvSpPr>
            <a:spLocks noGrp="1" noChangeArrowheads="1"/>
          </p:cNvSpPr>
          <p:nvPr>
            <p:ph type="sldNum" sz="quarter" idx="12"/>
          </p:nvPr>
        </p:nvSpPr>
        <p:spPr>
          <a:ln/>
        </p:spPr>
        <p:txBody>
          <a:bodyPr/>
          <a:lstStyle>
            <a:lvl1pPr>
              <a:defRPr/>
            </a:lvl1pPr>
          </a:lstStyle>
          <a:p>
            <a:pPr>
              <a:defRPr/>
            </a:pPr>
            <a:fld id="{A2B05CBA-1569-4150-8525-0642360EE30A}" type="slidenum">
              <a:rPr lang="en-US" altLang="en-US"/>
              <a:pPr>
                <a:defRPr/>
              </a:pPr>
              <a:t>‹#›</a:t>
            </a:fld>
            <a:endParaRPr lang="en-US" altLang="en-US"/>
          </a:p>
        </p:txBody>
      </p:sp>
    </p:spTree>
    <p:extLst>
      <p:ext uri="{BB962C8B-B14F-4D97-AF65-F5344CB8AC3E}">
        <p14:creationId xmlns:p14="http://schemas.microsoft.com/office/powerpoint/2010/main" val="3454232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8BDF6A7-ADBC-C660-1B3D-8E5F798769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98C2F54-7CCF-1DCC-0014-8BAB2947D5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D14F876-87FE-16F3-CAFA-7E3F475D5CB5}"/>
              </a:ext>
            </a:extLst>
          </p:cNvPr>
          <p:cNvSpPr>
            <a:spLocks noGrp="1" noChangeArrowheads="1"/>
          </p:cNvSpPr>
          <p:nvPr>
            <p:ph type="sldNum" sz="quarter" idx="12"/>
          </p:nvPr>
        </p:nvSpPr>
        <p:spPr>
          <a:ln/>
        </p:spPr>
        <p:txBody>
          <a:bodyPr/>
          <a:lstStyle>
            <a:lvl1pPr>
              <a:defRPr/>
            </a:lvl1pPr>
          </a:lstStyle>
          <a:p>
            <a:pPr>
              <a:defRPr/>
            </a:pPr>
            <a:fld id="{017922EA-F70B-41DD-82F9-98E19396F09A}" type="slidenum">
              <a:rPr lang="en-US" altLang="en-US"/>
              <a:pPr>
                <a:defRPr/>
              </a:pPr>
              <a:t>‹#›</a:t>
            </a:fld>
            <a:endParaRPr lang="en-US" altLang="en-US"/>
          </a:p>
        </p:txBody>
      </p:sp>
    </p:spTree>
    <p:extLst>
      <p:ext uri="{BB962C8B-B14F-4D97-AF65-F5344CB8AC3E}">
        <p14:creationId xmlns:p14="http://schemas.microsoft.com/office/powerpoint/2010/main" val="1280470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1114FEF-F8D6-B2E1-FBE9-CC713711DEA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A8145AE-684F-4179-6862-9AA1FF906D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8B28EFF-EDDC-598B-D87E-C8D76B5BF9AE}"/>
              </a:ext>
            </a:extLst>
          </p:cNvPr>
          <p:cNvSpPr>
            <a:spLocks noGrp="1" noChangeArrowheads="1"/>
          </p:cNvSpPr>
          <p:nvPr>
            <p:ph type="sldNum" sz="quarter" idx="12"/>
          </p:nvPr>
        </p:nvSpPr>
        <p:spPr>
          <a:ln/>
        </p:spPr>
        <p:txBody>
          <a:bodyPr/>
          <a:lstStyle>
            <a:lvl1pPr>
              <a:defRPr/>
            </a:lvl1pPr>
          </a:lstStyle>
          <a:p>
            <a:pPr>
              <a:defRPr/>
            </a:pPr>
            <a:fld id="{30CCDA6E-6D38-408F-9C62-94EC168959F9}" type="slidenum">
              <a:rPr lang="en-US" altLang="en-US"/>
              <a:pPr>
                <a:defRPr/>
              </a:pPr>
              <a:t>‹#›</a:t>
            </a:fld>
            <a:endParaRPr lang="en-US" altLang="en-US"/>
          </a:p>
        </p:txBody>
      </p:sp>
    </p:spTree>
    <p:extLst>
      <p:ext uri="{BB962C8B-B14F-4D97-AF65-F5344CB8AC3E}">
        <p14:creationId xmlns:p14="http://schemas.microsoft.com/office/powerpoint/2010/main" val="4293045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C1FE5EB-5CCB-BA56-65DA-C26174A58E2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6DDB2B-FF9C-6D46-B705-DA17815E70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A46D53-68C1-6372-62E9-BEA3BBC2D1EC}"/>
              </a:ext>
            </a:extLst>
          </p:cNvPr>
          <p:cNvSpPr>
            <a:spLocks noGrp="1" noChangeArrowheads="1"/>
          </p:cNvSpPr>
          <p:nvPr>
            <p:ph type="sldNum" sz="quarter" idx="12"/>
          </p:nvPr>
        </p:nvSpPr>
        <p:spPr>
          <a:ln/>
        </p:spPr>
        <p:txBody>
          <a:bodyPr/>
          <a:lstStyle>
            <a:lvl1pPr>
              <a:defRPr/>
            </a:lvl1pPr>
          </a:lstStyle>
          <a:p>
            <a:pPr>
              <a:defRPr/>
            </a:pPr>
            <a:fld id="{6889A7AB-4F4B-4F43-8EF5-83A76AEDD694}" type="slidenum">
              <a:rPr lang="en-US" altLang="en-US"/>
              <a:pPr>
                <a:defRPr/>
              </a:pPr>
              <a:t>‹#›</a:t>
            </a:fld>
            <a:endParaRPr lang="en-US" altLang="en-US"/>
          </a:p>
        </p:txBody>
      </p:sp>
    </p:spTree>
    <p:extLst>
      <p:ext uri="{BB962C8B-B14F-4D97-AF65-F5344CB8AC3E}">
        <p14:creationId xmlns:p14="http://schemas.microsoft.com/office/powerpoint/2010/main" val="3098954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6399A33-BB45-4261-37DF-2EC239E860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4E4DF69-4C80-319E-291F-51B13016EA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4A5031-3E57-DDD1-7FDF-43D46D4579DB}"/>
              </a:ext>
            </a:extLst>
          </p:cNvPr>
          <p:cNvSpPr>
            <a:spLocks noGrp="1" noChangeArrowheads="1"/>
          </p:cNvSpPr>
          <p:nvPr>
            <p:ph type="sldNum" sz="quarter" idx="12"/>
          </p:nvPr>
        </p:nvSpPr>
        <p:spPr>
          <a:ln/>
        </p:spPr>
        <p:txBody>
          <a:bodyPr/>
          <a:lstStyle>
            <a:lvl1pPr>
              <a:defRPr/>
            </a:lvl1pPr>
          </a:lstStyle>
          <a:p>
            <a:pPr>
              <a:defRPr/>
            </a:pPr>
            <a:fld id="{CD6245F6-1BCC-4FE8-BF27-475159D1CD89}" type="slidenum">
              <a:rPr lang="en-US" altLang="en-US"/>
              <a:pPr>
                <a:defRPr/>
              </a:pPr>
              <a:t>‹#›</a:t>
            </a:fld>
            <a:endParaRPr lang="en-US" altLang="en-US"/>
          </a:p>
        </p:txBody>
      </p:sp>
    </p:spTree>
    <p:extLst>
      <p:ext uri="{BB962C8B-B14F-4D97-AF65-F5344CB8AC3E}">
        <p14:creationId xmlns:p14="http://schemas.microsoft.com/office/powerpoint/2010/main" val="1976319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369FA2A-5B62-838C-652C-99F2E0DC40F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2E01A35-076D-B3BD-934E-FF19ABE5C6E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C4EA985-E87A-E286-1B5D-B00335B0D1C1}"/>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F803FE45-BCCF-A5F1-1783-804289EB15F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F3792C3B-B136-9328-4A91-F94C7791C2D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8135340-11D5-4632-A1E1-CF848268D78C}" type="slidenum">
              <a:rPr lang="en-US" altLang="en-US"/>
              <a:pPr>
                <a:defRPr/>
              </a:pPr>
              <a:t>‹#›</a:t>
            </a:fld>
            <a:endParaRPr lang="en-US" altLang="en-US"/>
          </a:p>
        </p:txBody>
      </p:sp>
    </p:spTree>
    <p:extLst>
      <p:ext uri="{BB962C8B-B14F-4D97-AF65-F5344CB8AC3E}">
        <p14:creationId xmlns:p14="http://schemas.microsoft.com/office/powerpoint/2010/main" val="49071584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5" y="1825625"/>
            <a:ext cx="114730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A9918980-4D85-4003-8ABA-6FCD48006499}" type="datetime1">
              <a:rPr lang="en-US" smtClean="0"/>
              <a:t>8/18/2022</a:t>
            </a:fld>
            <a:endParaRPr lang="en-US"/>
          </a:p>
        </p:txBody>
      </p:sp>
      <p:sp>
        <p:nvSpPr>
          <p:cNvPr id="6"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417693768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20" r:id="rId10"/>
    <p:sldLayoutId id="214748372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72AF137-E9E8-AC0A-DA36-72FC0D695DA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D2299DC-BE0A-93C3-C6C0-D542FF36F64C}"/>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26EFACE-F8B7-1326-4F0A-0718B74D7C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21887AE-B012-47B4-A01B-BF44A9C4D9E6}" type="datetimeFigureOut">
              <a:rPr lang="en-US"/>
              <a:pPr>
                <a:defRPr/>
              </a:pPr>
              <a:t>8/18/2022</a:t>
            </a:fld>
            <a:endParaRPr lang="en-US"/>
          </a:p>
        </p:txBody>
      </p:sp>
      <p:sp>
        <p:nvSpPr>
          <p:cNvPr id="5" name="Footer Placeholder 4">
            <a:extLst>
              <a:ext uri="{FF2B5EF4-FFF2-40B4-BE49-F238E27FC236}">
                <a16:creationId xmlns:a16="http://schemas.microsoft.com/office/drawing/2014/main" id="{90836851-C606-8EFB-8BA5-0FA43BFB8A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FD938C7-1903-AABF-28A9-C30CF00E2ED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5512767-5D91-452D-AFF8-553639C65155}" type="slidenum">
              <a:rPr lang="en-US" altLang="en-US"/>
              <a:pPr/>
              <a:t>‹#›</a:t>
            </a:fld>
            <a:endParaRPr lang="en-US" altLang="en-US"/>
          </a:p>
        </p:txBody>
      </p:sp>
    </p:spTree>
    <p:extLst>
      <p:ext uri="{BB962C8B-B14F-4D97-AF65-F5344CB8AC3E}">
        <p14:creationId xmlns:p14="http://schemas.microsoft.com/office/powerpoint/2010/main" val="26430810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media1.WAV"/><Relationship Id="rId7" Type="http://schemas.openxmlformats.org/officeDocument/2006/relationships/image" Target="../media/image57.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78.jpeg"/><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84.gif"/><Relationship Id="rId7" Type="http://schemas.openxmlformats.org/officeDocument/2006/relationships/image" Target="../media/image88.gif"/><Relationship Id="rId2" Type="http://schemas.openxmlformats.org/officeDocument/2006/relationships/image" Target="../media/image83.tmp"/><Relationship Id="rId1" Type="http://schemas.openxmlformats.org/officeDocument/2006/relationships/slideLayout" Target="../slideLayouts/slideLayout24.xml"/><Relationship Id="rId6" Type="http://schemas.openxmlformats.org/officeDocument/2006/relationships/image" Target="../media/image87.gif"/><Relationship Id="rId5" Type="http://schemas.openxmlformats.org/officeDocument/2006/relationships/image" Target="../media/image86.gif"/><Relationship Id="rId4" Type="http://schemas.openxmlformats.org/officeDocument/2006/relationships/image" Target="../media/image85.gif"/></Relationships>
</file>

<file path=ppt/slides/_rels/slide51.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image" Target="../media/image89.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4.xml"/><Relationship Id="rId6" Type="http://schemas.openxmlformats.org/officeDocument/2006/relationships/image" Target="../media/image94.tmp"/><Relationship Id="rId5" Type="http://schemas.openxmlformats.org/officeDocument/2006/relationships/image" Target="../media/image93.tmp"/><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 Type="http://schemas.openxmlformats.org/officeDocument/2006/relationships/image" Target="../media/image95.png"/><Relationship Id="rId16" Type="http://schemas.openxmlformats.org/officeDocument/2006/relationships/image" Target="../media/image109.png"/><Relationship Id="rId1" Type="http://schemas.openxmlformats.org/officeDocument/2006/relationships/slideLayout" Target="../slideLayouts/slideLayout24.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slide" Target="slide4.xml"/><Relationship Id="rId1" Type="http://schemas.openxmlformats.org/officeDocument/2006/relationships/slideLayout" Target="../slideLayouts/slideLayout2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A1C2-BFDF-E94F-7B40-11151BE586D6}"/>
              </a:ext>
            </a:extLst>
          </p:cNvPr>
          <p:cNvPicPr>
            <a:picLocks noChangeAspect="1"/>
          </p:cNvPicPr>
          <p:nvPr/>
        </p:nvPicPr>
        <p:blipFill rotWithShape="1">
          <a:blip r:embed="rId2"/>
          <a:srcRect l="12344" t="12301" r="9688" b="6500"/>
          <a:stretch/>
        </p:blipFill>
        <p:spPr>
          <a:xfrm>
            <a:off x="310444" y="304800"/>
            <a:ext cx="11571112" cy="6248400"/>
          </a:xfrm>
          <a:prstGeom prst="rect">
            <a:avLst/>
          </a:prstGeom>
          <a:ln>
            <a:noFill/>
          </a:ln>
        </p:spPr>
      </p:pic>
    </p:spTree>
    <p:extLst>
      <p:ext uri="{BB962C8B-B14F-4D97-AF65-F5344CB8AC3E}">
        <p14:creationId xmlns:p14="http://schemas.microsoft.com/office/powerpoint/2010/main" val="18732001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CA35CA-B1AA-6391-6762-B0366F43A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873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651C71-33EA-D73B-B774-C1B0E8433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2192000" cy="6819900"/>
          </a:xfrm>
          <a:prstGeom prst="rect">
            <a:avLst/>
          </a:prstGeom>
        </p:spPr>
      </p:pic>
    </p:spTree>
    <p:extLst>
      <p:ext uri="{BB962C8B-B14F-4D97-AF65-F5344CB8AC3E}">
        <p14:creationId xmlns:p14="http://schemas.microsoft.com/office/powerpoint/2010/main" val="28381046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51F011-1B2E-07FA-209B-71B981869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0" y="457200"/>
            <a:ext cx="7277100" cy="5457826"/>
          </a:xfrm>
          <a:prstGeom prst="rect">
            <a:avLst/>
          </a:prstGeom>
        </p:spPr>
      </p:pic>
    </p:spTree>
    <p:extLst>
      <p:ext uri="{BB962C8B-B14F-4D97-AF65-F5344CB8AC3E}">
        <p14:creationId xmlns:p14="http://schemas.microsoft.com/office/powerpoint/2010/main" val="40432252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9">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1">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38" name="Rectangle 22">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23">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3392E160-953A-C2BC-6A5D-EFDDDA864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787" y="753230"/>
            <a:ext cx="2652765" cy="2414016"/>
          </a:xfrm>
          <a:prstGeom prst="rect">
            <a:avLst/>
          </a:prstGeom>
        </p:spPr>
      </p:pic>
      <p:grpSp>
        <p:nvGrpSpPr>
          <p:cNvPr id="40" name="Group 25">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41" name="Rectangle 26">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27">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9" name="Picture 8">
            <a:extLst>
              <a:ext uri="{FF2B5EF4-FFF2-40B4-BE49-F238E27FC236}">
                <a16:creationId xmlns:a16="http://schemas.microsoft.com/office/drawing/2014/main" id="{90B0F403-E2D8-C415-9DAB-7F23D7885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366" y="3735423"/>
            <a:ext cx="2322576" cy="2357945"/>
          </a:xfrm>
          <a:prstGeom prst="rect">
            <a:avLst/>
          </a:prstGeom>
        </p:spPr>
      </p:pic>
      <p:grpSp>
        <p:nvGrpSpPr>
          <p:cNvPr id="30" name="Group 29">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31" name="Rectangle 30">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478F18EB-C6B8-A325-698C-8E06B3B6E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862" y="3799560"/>
            <a:ext cx="2322576" cy="2229672"/>
          </a:xfrm>
          <a:prstGeom prst="rect">
            <a:avLst/>
          </a:prstGeom>
        </p:spPr>
      </p:pic>
      <p:grpSp>
        <p:nvGrpSpPr>
          <p:cNvPr id="34" name="Group 33">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35" name="Rectangle 34">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BDE3D9BF-2139-DB6A-8A6A-D33895D393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5117" y="763702"/>
            <a:ext cx="5073090" cy="5340096"/>
          </a:xfrm>
          <a:prstGeom prst="rect">
            <a:avLst/>
          </a:prstGeom>
        </p:spPr>
      </p:pic>
    </p:spTree>
    <p:extLst>
      <p:ext uri="{BB962C8B-B14F-4D97-AF65-F5344CB8AC3E}">
        <p14:creationId xmlns:p14="http://schemas.microsoft.com/office/powerpoint/2010/main" val="25384704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sndAc>
          <p:stSnd>
            <p:snd r:embed="rId2"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2E94C3-83CC-6D1F-9916-75CEBF289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888487"/>
            <a:ext cx="7086600" cy="5081026"/>
          </a:xfrm>
          <a:prstGeom prst="rect">
            <a:avLst/>
          </a:prstGeom>
        </p:spPr>
      </p:pic>
    </p:spTree>
    <p:extLst>
      <p:ext uri="{BB962C8B-B14F-4D97-AF65-F5344CB8AC3E}">
        <p14:creationId xmlns:p14="http://schemas.microsoft.com/office/powerpoint/2010/main" val="9078531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6E12D2-B202-2E91-BB1E-707B509FD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272628"/>
            <a:ext cx="10905066" cy="6090072"/>
          </a:xfrm>
          <a:prstGeom prst="rect">
            <a:avLst/>
          </a:prstGeom>
          <a:ln>
            <a:noFill/>
          </a:ln>
        </p:spPr>
      </p:pic>
    </p:spTree>
    <p:extLst>
      <p:ext uri="{BB962C8B-B14F-4D97-AF65-F5344CB8AC3E}">
        <p14:creationId xmlns:p14="http://schemas.microsoft.com/office/powerpoint/2010/main" val="211102808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F0DF3D8-4D01-A8CD-5F2E-8D08F2C49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670" y="288485"/>
            <a:ext cx="9949830" cy="6377159"/>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00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54670E6-5CA3-7D34-C942-8F1783937801}"/>
              </a:ext>
            </a:extLst>
          </p:cNvPr>
          <p:cNvPicPr>
            <a:picLocks noChangeAspect="1"/>
          </p:cNvPicPr>
          <p:nvPr/>
        </p:nvPicPr>
        <p:blipFill rotWithShape="1">
          <a:blip r:embed="rId2">
            <a:extLst>
              <a:ext uri="{28A0092B-C50C-407E-A947-70E740481C1C}">
                <a14:useLocalDpi xmlns:a14="http://schemas.microsoft.com/office/drawing/2010/main" val="0"/>
              </a:ext>
            </a:extLst>
          </a:blip>
          <a:srcRect r="1" b="10766"/>
          <a:stretch/>
        </p:blipFill>
        <p:spPr>
          <a:xfrm>
            <a:off x="0" y="0"/>
            <a:ext cx="12110208" cy="6857999"/>
          </a:xfrm>
          <a:prstGeom prst="rect">
            <a:avLst/>
          </a:prstGeom>
          <a:ln>
            <a:noFill/>
          </a:ln>
        </p:spPr>
      </p:pic>
      <p:sp>
        <p:nvSpPr>
          <p:cNvPr id="24" name="Isosceles Triangle 2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3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8A0927-94DE-87A6-6E8F-B9C2292AC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647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003ED4-7997-22DE-2EE8-87737087E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209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2EB71-6DCC-ED7F-3EE2-3C0F5B2C343D}"/>
              </a:ext>
            </a:extLst>
          </p:cNvPr>
          <p:cNvPicPr>
            <a:picLocks noChangeAspect="1"/>
          </p:cNvPicPr>
          <p:nvPr/>
        </p:nvPicPr>
        <p:blipFill rotWithShape="1">
          <a:blip r:embed="rId2"/>
          <a:srcRect l="12500" t="12011" r="9688" b="5341"/>
          <a:stretch/>
        </p:blipFill>
        <p:spPr>
          <a:xfrm>
            <a:off x="0" y="0"/>
            <a:ext cx="12192000" cy="6977350"/>
          </a:xfrm>
          <a:prstGeom prst="rect">
            <a:avLst/>
          </a:prstGeom>
        </p:spPr>
      </p:pic>
    </p:spTree>
    <p:extLst>
      <p:ext uri="{BB962C8B-B14F-4D97-AF65-F5344CB8AC3E}">
        <p14:creationId xmlns:p14="http://schemas.microsoft.com/office/powerpoint/2010/main" val="3880636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9FADEC-758E-221B-C657-780829631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6600"/>
          </a:xfrm>
          <a:prstGeom prst="rect">
            <a:avLst/>
          </a:prstGeom>
        </p:spPr>
      </p:pic>
    </p:spTree>
    <p:extLst>
      <p:ext uri="{BB962C8B-B14F-4D97-AF65-F5344CB8AC3E}">
        <p14:creationId xmlns:p14="http://schemas.microsoft.com/office/powerpoint/2010/main" val="260237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3772C9D-29BF-B9E2-AEEE-CAB6D96E5D80}"/>
              </a:ext>
            </a:extLst>
          </p:cNvPr>
          <p:cNvPicPr>
            <a:picLocks noChangeAspect="1"/>
          </p:cNvPicPr>
          <p:nvPr/>
        </p:nvPicPr>
        <p:blipFill rotWithShape="1">
          <a:blip r:embed="rId2">
            <a:extLst>
              <a:ext uri="{28A0092B-C50C-407E-A947-70E740481C1C}">
                <a14:useLocalDpi xmlns:a14="http://schemas.microsoft.com/office/drawing/2010/main" val="0"/>
              </a:ext>
            </a:extLst>
          </a:blip>
          <a:srcRect l="-2" r="3" b="14561"/>
          <a:stretch/>
        </p:blipFill>
        <p:spPr>
          <a:xfrm>
            <a:off x="0" y="-1"/>
            <a:ext cx="12191999" cy="6857999"/>
          </a:xfrm>
          <a:prstGeom prst="rect">
            <a:avLst/>
          </a:prstGeom>
          <a:ln>
            <a:noFill/>
          </a:ln>
        </p:spPr>
      </p:pic>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284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E6AE26-CFE1-BA6E-A715-82BDFBBA6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068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3E90F9-A1E7-D212-C177-10D313604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87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D0432-7ED2-A30B-667E-F31DE68EF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2192000" cy="6896100"/>
          </a:xfrm>
          <a:prstGeom prst="rect">
            <a:avLst/>
          </a:prstGeom>
        </p:spPr>
      </p:pic>
    </p:spTree>
    <p:extLst>
      <p:ext uri="{BB962C8B-B14F-4D97-AF65-F5344CB8AC3E}">
        <p14:creationId xmlns:p14="http://schemas.microsoft.com/office/powerpoint/2010/main" val="207861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9917F2-9CEE-4D23-CC01-48EC8F031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655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406827-D47A-0153-A6F2-24840C852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12195680" cy="6781800"/>
          </a:xfrm>
          <a:prstGeom prst="rect">
            <a:avLst/>
          </a:prstGeom>
        </p:spPr>
      </p:pic>
    </p:spTree>
    <p:extLst>
      <p:ext uri="{BB962C8B-B14F-4D97-AF65-F5344CB8AC3E}">
        <p14:creationId xmlns:p14="http://schemas.microsoft.com/office/powerpoint/2010/main" val="402896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9B9F0B-74B0-8E21-1A70-D459CDED5DF8}"/>
              </a:ext>
            </a:extLst>
          </p:cNvPr>
          <p:cNvPicPr>
            <a:picLocks noChangeAspect="1"/>
          </p:cNvPicPr>
          <p:nvPr/>
        </p:nvPicPr>
        <p:blipFill rotWithShape="1">
          <a:blip r:embed="rId2">
            <a:extLst>
              <a:ext uri="{28A0092B-C50C-407E-A947-70E740481C1C}">
                <a14:useLocalDpi xmlns:a14="http://schemas.microsoft.com/office/drawing/2010/main" val="0"/>
              </a:ext>
            </a:extLst>
          </a:blip>
          <a:srcRect l="3348" t="11944"/>
          <a:stretch/>
        </p:blipFill>
        <p:spPr>
          <a:xfrm>
            <a:off x="0" y="1009650"/>
            <a:ext cx="12192000" cy="5848350"/>
          </a:xfrm>
          <a:prstGeom prst="rect">
            <a:avLst/>
          </a:prstGeom>
        </p:spPr>
      </p:pic>
    </p:spTree>
    <p:extLst>
      <p:ext uri="{BB962C8B-B14F-4D97-AF65-F5344CB8AC3E}">
        <p14:creationId xmlns:p14="http://schemas.microsoft.com/office/powerpoint/2010/main" val="272533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917CA8-B4E8-E2DC-312C-64F12D975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619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7368C1-0D6F-3D0B-B8F8-719171B61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039600" cy="6858000"/>
          </a:xfrm>
          <a:prstGeom prst="rect">
            <a:avLst/>
          </a:prstGeom>
        </p:spPr>
      </p:pic>
    </p:spTree>
    <p:extLst>
      <p:ext uri="{BB962C8B-B14F-4D97-AF65-F5344CB8AC3E}">
        <p14:creationId xmlns:p14="http://schemas.microsoft.com/office/powerpoint/2010/main" val="361153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24" y="1919604"/>
            <a:ext cx="11965576" cy="1986189"/>
          </a:xfrm>
          <a:solidFill>
            <a:schemeClr val="accent4">
              <a:lumMod val="40000"/>
              <a:lumOff val="60000"/>
            </a:schemeClr>
          </a:solidFill>
        </p:spPr>
        <p:txBody>
          <a:bodyPr>
            <a:noAutofit/>
          </a:bodyPr>
          <a:lstStyle/>
          <a:p>
            <a:pPr algn="ctr"/>
            <a:r>
              <a:rPr lang="en-US" sz="6600" dirty="0">
                <a:solidFill>
                  <a:srgbClr val="FF0000"/>
                </a:solidFill>
                <a:latin typeface="Times New Roman" panose="02020603050405020304" pitchFamily="18" charset="0"/>
                <a:cs typeface="Times New Roman" panose="02020603050405020304" pitchFamily="18" charset="0"/>
              </a:rPr>
              <a:t>MÔN TIẾNG VIỆT LỚP 3</a:t>
            </a:r>
          </a:p>
        </p:txBody>
      </p:sp>
      <p:pic>
        <p:nvPicPr>
          <p:cNvPr id="4" name="Picture 3"/>
          <p:cNvPicPr>
            <a:picLocks noChangeAspect="1"/>
          </p:cNvPicPr>
          <p:nvPr/>
        </p:nvPicPr>
        <p:blipFill>
          <a:blip r:embed="rId2"/>
          <a:stretch>
            <a:fillRect/>
          </a:stretch>
        </p:blipFill>
        <p:spPr>
          <a:xfrm>
            <a:off x="-409576" y="-228600"/>
            <a:ext cx="12601575" cy="7315200"/>
          </a:xfrm>
          <a:prstGeom prst="rect">
            <a:avLst/>
          </a:prstGeom>
        </p:spPr>
      </p:pic>
      <p:pic>
        <p:nvPicPr>
          <p:cNvPr id="5" name="Picture 4"/>
          <p:cNvPicPr>
            <a:picLocks noChangeAspect="1"/>
          </p:cNvPicPr>
          <p:nvPr/>
        </p:nvPicPr>
        <p:blipFill>
          <a:blip r:embed="rId3"/>
          <a:stretch>
            <a:fillRect/>
          </a:stretch>
        </p:blipFill>
        <p:spPr>
          <a:xfrm>
            <a:off x="-409577" y="-228600"/>
            <a:ext cx="12601576" cy="7315200"/>
          </a:xfrm>
          <a:prstGeom prst="rect">
            <a:avLst/>
          </a:prstGeom>
        </p:spPr>
      </p:pic>
      <p:pic>
        <p:nvPicPr>
          <p:cNvPr id="6" name="Picture 5"/>
          <p:cNvPicPr>
            <a:picLocks noChangeAspect="1"/>
          </p:cNvPicPr>
          <p:nvPr/>
        </p:nvPicPr>
        <p:blipFill>
          <a:blip r:embed="rId4"/>
          <a:stretch>
            <a:fillRect/>
          </a:stretch>
        </p:blipFill>
        <p:spPr>
          <a:xfrm>
            <a:off x="-409578" y="-228600"/>
            <a:ext cx="12575724" cy="7315200"/>
          </a:xfrm>
          <a:prstGeom prst="rect">
            <a:avLst/>
          </a:prstGeom>
        </p:spPr>
      </p:pic>
    </p:spTree>
    <p:extLst>
      <p:ext uri="{BB962C8B-B14F-4D97-AF65-F5344CB8AC3E}">
        <p14:creationId xmlns:p14="http://schemas.microsoft.com/office/powerpoint/2010/main" val="245578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YG">
            <a:extLst>
              <a:ext uri="{FF2B5EF4-FFF2-40B4-BE49-F238E27FC236}">
                <a16:creationId xmlns:a16="http://schemas.microsoft.com/office/drawing/2014/main" id="{4DB50365-89E4-37F6-8867-8E4AFA2A4F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5026026"/>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J0124039">
            <a:extLst>
              <a:ext uri="{FF2B5EF4-FFF2-40B4-BE49-F238E27FC236}">
                <a16:creationId xmlns:a16="http://schemas.microsoft.com/office/drawing/2014/main" id="{B61E66FE-928B-F046-A3CF-84509F97F4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600200" y="4953000"/>
            <a:ext cx="1828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5" descr="J0124039">
            <a:extLst>
              <a:ext uri="{FF2B5EF4-FFF2-40B4-BE49-F238E27FC236}">
                <a16:creationId xmlns:a16="http://schemas.microsoft.com/office/drawing/2014/main" id="{DB8DB34B-D44C-D6EC-68B0-54AFA2D2DA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8945563" y="-46037"/>
            <a:ext cx="17684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descr="UYG">
            <a:extLst>
              <a:ext uri="{FF2B5EF4-FFF2-40B4-BE49-F238E27FC236}">
                <a16:creationId xmlns:a16="http://schemas.microsoft.com/office/drawing/2014/main" id="{DA97792E-0566-6190-70AE-79629787DF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24000" y="0"/>
            <a:ext cx="2057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15">
            <a:extLst>
              <a:ext uri="{FF2B5EF4-FFF2-40B4-BE49-F238E27FC236}">
                <a16:creationId xmlns:a16="http://schemas.microsoft.com/office/drawing/2014/main" id="{E5767EFF-0FF1-F142-0771-7A4B1D410A1E}"/>
              </a:ext>
            </a:extLst>
          </p:cNvPr>
          <p:cNvSpPr>
            <a:spLocks noChangeArrowheads="1"/>
          </p:cNvSpPr>
          <p:nvPr/>
        </p:nvSpPr>
        <p:spPr bwMode="auto">
          <a:xfrm>
            <a:off x="2062164" y="152400"/>
            <a:ext cx="8148637"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4000" b="1">
              <a:solidFill>
                <a:srgbClr val="FF0000"/>
              </a:solidFill>
            </a:endParaRPr>
          </a:p>
        </p:txBody>
      </p:sp>
      <p:pic>
        <p:nvPicPr>
          <p:cNvPr id="2" name="Audio 1">
            <a:hlinkClick r:id="" action="ppaction://media"/>
            <a:extLst>
              <a:ext uri="{FF2B5EF4-FFF2-40B4-BE49-F238E27FC236}">
                <a16:creationId xmlns:a16="http://schemas.microsoft.com/office/drawing/2014/main" id="{34A468B5-3972-58DE-F12B-E26E1F2EF691}"/>
              </a:ext>
            </a:extLst>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5">
            <a:extLst>
              <a:ext uri="{FF2B5EF4-FFF2-40B4-BE49-F238E27FC236}">
                <a16:creationId xmlns:a16="http://schemas.microsoft.com/office/drawing/2014/main" id="{929A7607-A226-504B-3C19-CC827C6DA0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9219" y="338959"/>
            <a:ext cx="5203299" cy="572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704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6CA6196-DBC6-769C-C12B-EA48DF969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775" y="3295650"/>
            <a:ext cx="2838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a:extLst>
              <a:ext uri="{FF2B5EF4-FFF2-40B4-BE49-F238E27FC236}">
                <a16:creationId xmlns:a16="http://schemas.microsoft.com/office/drawing/2014/main" id="{829DAA0C-4E81-7A8B-900B-EE0E96D59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152400"/>
            <a:ext cx="112395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DD1C4CCA-66A1-BD05-F783-ADF4A8AB0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200149"/>
            <a:ext cx="10591800" cy="504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a:extLst>
              <a:ext uri="{FF2B5EF4-FFF2-40B4-BE49-F238E27FC236}">
                <a16:creationId xmlns:a16="http://schemas.microsoft.com/office/drawing/2014/main" id="{BD942DAB-67EF-EBC3-4CA9-C26F14070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04801"/>
            <a:ext cx="13906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9B56555-02A1-6554-8FAD-459BC0F2A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5" y="0"/>
            <a:ext cx="1197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8D23C7A-5130-72B7-86AD-CFB6DFE9F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26" y="152400"/>
            <a:ext cx="11660124"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D0AEE7B-2221-788E-5B72-FBBC23320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
            <a:ext cx="12115800"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
            <a:extLst>
              <a:ext uri="{FF2B5EF4-FFF2-40B4-BE49-F238E27FC236}">
                <a16:creationId xmlns:a16="http://schemas.microsoft.com/office/drawing/2014/main" id="{DECC15C8-FB59-4518-289B-681C74863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1" y="5991225"/>
            <a:ext cx="33242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D4CBB156-C758-1459-8722-CFBD50BF6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239" y="3424239"/>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a:extLst>
              <a:ext uri="{FF2B5EF4-FFF2-40B4-BE49-F238E27FC236}">
                <a16:creationId xmlns:a16="http://schemas.microsoft.com/office/drawing/2014/main" id="{9474BBCC-18B0-B746-14EF-9DA99A9DC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39" y="319089"/>
            <a:ext cx="12001561" cy="62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a:extLst>
              <a:ext uri="{FF2B5EF4-FFF2-40B4-BE49-F238E27FC236}">
                <a16:creationId xmlns:a16="http://schemas.microsoft.com/office/drawing/2014/main" id="{892384FB-9F99-2DFB-DFFA-4953F2834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1312"/>
            <a:ext cx="441449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a:extLst>
              <a:ext uri="{FF2B5EF4-FFF2-40B4-BE49-F238E27FC236}">
                <a16:creationId xmlns:a16="http://schemas.microsoft.com/office/drawing/2014/main" id="{31689133-91CB-06E0-D67E-FB524BD5990A}"/>
              </a:ext>
            </a:extLst>
          </p:cNvPr>
          <p:cNvGraphicFramePr/>
          <p:nvPr>
            <p:extLst>
              <p:ext uri="{D42A27DB-BD31-4B8C-83A1-F6EECF244321}">
                <p14:modId xmlns:p14="http://schemas.microsoft.com/office/powerpoint/2010/main" val="773915363"/>
              </p:ext>
            </p:extLst>
          </p:nvPr>
        </p:nvGraphicFramePr>
        <p:xfrm>
          <a:off x="3867150" y="49106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90484263-A571-3EBC-0FCC-625CE4F09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12192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03AC590B-5CA1-A80E-F1E1-B32E333C3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117157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711965022"/>
              </p:ext>
            </p:extLst>
          </p:nvPr>
        </p:nvGraphicFramePr>
        <p:xfrm>
          <a:off x="143691" y="248194"/>
          <a:ext cx="11704320" cy="6191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7523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774DDAC-20F8-9FA7-4027-7C14E6030950}"/>
              </a:ext>
            </a:extLst>
          </p:cNvPr>
          <p:cNvGraphicFramePr/>
          <p:nvPr>
            <p:extLst>
              <p:ext uri="{D42A27DB-BD31-4B8C-83A1-F6EECF244321}">
                <p14:modId xmlns:p14="http://schemas.microsoft.com/office/powerpoint/2010/main" val="2259103943"/>
              </p:ext>
            </p:extLst>
          </p:nvPr>
        </p:nvGraphicFramePr>
        <p:xfrm>
          <a:off x="0" y="152400"/>
          <a:ext cx="12192000" cy="6534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032C48A2-C80F-F650-14E8-2F45E0B8E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34" y="495300"/>
            <a:ext cx="11876332"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8D6DCDE6-2D1F-425C-C53D-CB4148635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350" y="1714500"/>
            <a:ext cx="11079299" cy="341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a:extLst>
              <a:ext uri="{FF2B5EF4-FFF2-40B4-BE49-F238E27FC236}">
                <a16:creationId xmlns:a16="http://schemas.microsoft.com/office/drawing/2014/main" id="{B7CB88D8-35FE-F3E0-BCB3-F507AC1CF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213350"/>
            <a:ext cx="9944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EDFAA86A-E39E-72FE-721B-839678BB5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5275"/>
            <a:ext cx="1198245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362" y="1559430"/>
            <a:ext cx="9543818" cy="3308593"/>
          </a:xfrm>
        </p:spPr>
        <p:txBody>
          <a:bodyPr>
            <a:normAutofit/>
          </a:bodyPr>
          <a:lstStyle/>
          <a:p>
            <a:pPr algn="ctr"/>
            <a:r>
              <a:rPr lang="en-US" sz="3400" dirty="0"/>
              <a:t>TÌM HIỂU BỘ SÁCH GIÁO KHOA </a:t>
            </a:r>
            <a:br>
              <a:rPr lang="en-US" sz="3400" dirty="0"/>
            </a:br>
            <a:r>
              <a:rPr lang="en-US" sz="3400" dirty="0" err="1"/>
              <a:t>Hoạt</a:t>
            </a:r>
            <a:r>
              <a:rPr lang="en-US" sz="3400" dirty="0"/>
              <a:t> </a:t>
            </a:r>
            <a:r>
              <a:rPr lang="en-US" sz="3400" dirty="0" err="1"/>
              <a:t>động</a:t>
            </a:r>
            <a:r>
              <a:rPr lang="en-US" sz="3400" dirty="0"/>
              <a:t> </a:t>
            </a:r>
            <a:r>
              <a:rPr lang="en-US" sz="3400" dirty="0" err="1"/>
              <a:t>trải</a:t>
            </a:r>
            <a:r>
              <a:rPr lang="en-US" sz="3400" dirty="0"/>
              <a:t> </a:t>
            </a:r>
            <a:r>
              <a:rPr lang="en-US" sz="3400" dirty="0" err="1"/>
              <a:t>nghiệm</a:t>
            </a:r>
            <a:r>
              <a:rPr lang="en-US" sz="3400" dirty="0"/>
              <a:t> 3 </a:t>
            </a:r>
            <a:endParaRPr lang="vi-VN" sz="3400" dirty="0"/>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12CCA3-E16E-4AF9-97D6-C84FC9FEE4E6}" type="datetime1">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8/18/2022</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7521" y="1974207"/>
            <a:ext cx="2183933" cy="3046216"/>
          </a:xfrm>
          <a:prstGeom prst="rect">
            <a:avLst/>
          </a:prstGeom>
          <a:ln>
            <a:noFill/>
          </a:ln>
          <a:effectLst/>
          <a:scene3d>
            <a:camera prst="perspectiveContrastingLeftFacing">
              <a:rot lat="300000" lon="1800000" rev="0"/>
            </a:camera>
            <a:lightRig rig="threePt" dir="t">
              <a:rot lat="0" lon="0" rev="2700000"/>
            </a:lightRig>
          </a:scene3d>
          <a:sp3d>
            <a:bevelT w="63500" h="50800"/>
          </a:sp3d>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8699" y="3436964"/>
            <a:ext cx="1381977" cy="1927625"/>
          </a:xfrm>
          <a:prstGeom prst="rect">
            <a:avLst/>
          </a:prstGeom>
          <a:ln>
            <a:noFill/>
          </a:ln>
          <a:effectLst/>
          <a:scene3d>
            <a:camera prst="perspectiveContrastingLeftFacing">
              <a:rot lat="300000" lon="1800000" rev="0"/>
            </a:camera>
            <a:lightRig rig="threePt" dir="t">
              <a:rot lat="0" lon="0" rev="2700000"/>
            </a:lightRig>
          </a:scene3d>
          <a:sp3d>
            <a:bevelT w="63500" h="50800"/>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9471" y="3986306"/>
            <a:ext cx="1464910" cy="2068236"/>
          </a:xfrm>
          <a:prstGeom prst="rect">
            <a:avLst/>
          </a:prstGeom>
          <a:ln>
            <a:noFill/>
          </a:ln>
          <a:effectLst/>
          <a:scene3d>
            <a:camera prst="perspectiveContrastingLeftFacing">
              <a:rot lat="300000" lon="1800000" rev="0"/>
            </a:camera>
            <a:lightRig rig="threePt" dir="t">
              <a:rot lat="0" lon="0" rev="2700000"/>
            </a:lightRig>
          </a:scene3d>
          <a:sp3d>
            <a:bevelT w="63500" h="50800"/>
          </a:sp3d>
        </p:spPr>
      </p:pic>
      <p:sp>
        <p:nvSpPr>
          <p:cNvPr id="3" name="Rectangle 2"/>
          <p:cNvSpPr/>
          <p:nvPr/>
        </p:nvSpPr>
        <p:spPr>
          <a:xfrm>
            <a:off x="198934" y="3175272"/>
            <a:ext cx="7397371" cy="152400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FF0000"/>
                </a:solidFill>
                <a:effectLst/>
                <a:uLnTx/>
                <a:uFillTx/>
                <a:latin typeface="Arial" pitchFamily="34" charset="0"/>
                <a:ea typeface="맑은 고딕" panose="020B0503020000020004" pitchFamily="34" charset="-127"/>
                <a:cs typeface="Arial" pitchFamily="34" charset="0"/>
              </a:rPr>
              <a:t>PHÓ ĐỨC HOÀ, VŨ QUANG TUYÊN (</a:t>
            </a:r>
            <a:r>
              <a:rPr kumimoji="0" lang="en-US" altLang="ko-KR" sz="1600" b="1" i="0" u="none" strike="noStrike" kern="1200" cap="none" spc="0" normalizeH="0" baseline="0" noProof="0" dirty="0" err="1">
                <a:ln>
                  <a:noFill/>
                </a:ln>
                <a:solidFill>
                  <a:srgbClr val="FF0000"/>
                </a:solidFill>
                <a:effectLst/>
                <a:uLnTx/>
                <a:uFillTx/>
                <a:latin typeface="Arial" pitchFamily="34" charset="0"/>
                <a:ea typeface="맑은 고딕" panose="020B0503020000020004" pitchFamily="34" charset="-127"/>
                <a:cs typeface="Arial" pitchFamily="34" charset="0"/>
              </a:rPr>
              <a:t>Đồng</a:t>
            </a:r>
            <a:r>
              <a:rPr kumimoji="0" lang="en-US" altLang="ko-KR" sz="1600" b="1" i="0" u="none" strike="noStrike" kern="1200" cap="none" spc="0" normalizeH="0" baseline="0" noProof="0" dirty="0">
                <a:ln>
                  <a:noFill/>
                </a:ln>
                <a:solidFill>
                  <a:srgbClr val="FF0000"/>
                </a:solidFill>
                <a:effectLst/>
                <a:uLnTx/>
                <a:uFillTx/>
                <a:latin typeface="Arial" pitchFamily="34" charset="0"/>
                <a:ea typeface="맑은 고딕" panose="020B0503020000020004" pitchFamily="34" charset="-127"/>
                <a:cs typeface="Arial" pitchFamily="34" charset="0"/>
              </a:rPr>
              <a:t> </a:t>
            </a:r>
            <a:r>
              <a:rPr kumimoji="0" lang="en-US" altLang="ko-KR" sz="1600" b="1" i="0" u="none" strike="noStrike" kern="1200" cap="none" spc="0" normalizeH="0" baseline="0" noProof="0" dirty="0" err="1">
                <a:ln>
                  <a:noFill/>
                </a:ln>
                <a:solidFill>
                  <a:srgbClr val="FF0000"/>
                </a:solidFill>
                <a:effectLst/>
                <a:uLnTx/>
                <a:uFillTx/>
                <a:latin typeface="Arial" pitchFamily="34" charset="0"/>
                <a:ea typeface="맑은 고딕" panose="020B0503020000020004" pitchFamily="34" charset="-127"/>
                <a:cs typeface="Arial" pitchFamily="34" charset="0"/>
              </a:rPr>
              <a:t>Tổng</a:t>
            </a:r>
            <a:r>
              <a:rPr kumimoji="0" lang="en-US" altLang="ko-KR" sz="1600" b="1" i="0" u="none" strike="noStrike" kern="1200" cap="none" spc="0" normalizeH="0" baseline="0" noProof="0" dirty="0">
                <a:ln>
                  <a:noFill/>
                </a:ln>
                <a:solidFill>
                  <a:srgbClr val="FF0000"/>
                </a:solidFill>
                <a:effectLst/>
                <a:uLnTx/>
                <a:uFillTx/>
                <a:latin typeface="Arial" pitchFamily="34" charset="0"/>
                <a:ea typeface="맑은 고딕" panose="020B0503020000020004" pitchFamily="34" charset="-127"/>
                <a:cs typeface="Arial" pitchFamily="34" charset="0"/>
              </a:rPr>
              <a:t> </a:t>
            </a:r>
            <a:r>
              <a:rPr kumimoji="0" lang="en-US" altLang="ko-KR" sz="1600" b="1" i="0" u="none" strike="noStrike" kern="1200" cap="none" spc="0" normalizeH="0" baseline="0" noProof="0" dirty="0" err="1">
                <a:ln>
                  <a:noFill/>
                </a:ln>
                <a:solidFill>
                  <a:srgbClr val="FF0000"/>
                </a:solidFill>
                <a:effectLst/>
                <a:uLnTx/>
                <a:uFillTx/>
                <a:latin typeface="Arial" pitchFamily="34" charset="0"/>
                <a:ea typeface="맑은 고딕" panose="020B0503020000020004" pitchFamily="34" charset="-127"/>
                <a:cs typeface="Arial" pitchFamily="34" charset="0"/>
              </a:rPr>
              <a:t>Chủ</a:t>
            </a:r>
            <a:r>
              <a:rPr kumimoji="0" lang="en-US" altLang="ko-KR" sz="1600" b="1" i="0" u="none" strike="noStrike" kern="1200" cap="none" spc="0" normalizeH="0" baseline="0" noProof="0" dirty="0">
                <a:ln>
                  <a:noFill/>
                </a:ln>
                <a:solidFill>
                  <a:srgbClr val="FF0000"/>
                </a:solidFill>
                <a:effectLst/>
                <a:uLnTx/>
                <a:uFillTx/>
                <a:latin typeface="Arial" pitchFamily="34" charset="0"/>
                <a:ea typeface="맑은 고딕" panose="020B0503020000020004" pitchFamily="34" charset="-127"/>
                <a:cs typeface="Arial" pitchFamily="34" charset="0"/>
              </a:rPr>
              <a:t> </a:t>
            </a:r>
            <a:r>
              <a:rPr kumimoji="0" lang="en-US" altLang="ko-KR" sz="1600" b="1" i="0" u="none" strike="noStrike" kern="1200" cap="none" spc="0" normalizeH="0" baseline="0" noProof="0" dirty="0" err="1">
                <a:ln>
                  <a:noFill/>
                </a:ln>
                <a:solidFill>
                  <a:srgbClr val="FF0000"/>
                </a:solidFill>
                <a:effectLst/>
                <a:uLnTx/>
                <a:uFillTx/>
                <a:latin typeface="Arial" pitchFamily="34" charset="0"/>
                <a:ea typeface="맑은 고딕" panose="020B0503020000020004" pitchFamily="34" charset="-127"/>
                <a:cs typeface="Arial" pitchFamily="34" charset="0"/>
              </a:rPr>
              <a:t>biên</a:t>
            </a:r>
            <a:r>
              <a:rPr kumimoji="0" lang="en-US" altLang="ko-KR" sz="1600" b="1" i="0" u="none" strike="noStrike" kern="1200" cap="none" spc="0" normalizeH="0" baseline="0" noProof="0" dirty="0">
                <a:ln>
                  <a:noFill/>
                </a:ln>
                <a:solidFill>
                  <a:srgbClr val="FF0000"/>
                </a:solidFill>
                <a:effectLst/>
                <a:uLnTx/>
                <a:uFillTx/>
                <a:latin typeface="Arial" pitchFamily="34" charset="0"/>
                <a:ea typeface="맑은 고딕" panose="020B0503020000020004" pitchFamily="34" charset="-127"/>
                <a:cs typeface="Arial" pitchFamily="34" charset="0"/>
              </a:rPr>
              <a:t>)</a:t>
            </a:r>
            <a:endParaRPr kumimoji="0" lang="ko-KR" altLang="en-US" sz="1600" b="1" i="0" u="none" strike="noStrike" kern="1200" cap="none" spc="0" normalizeH="0" baseline="0" noProof="0" dirty="0">
              <a:ln>
                <a:noFill/>
              </a:ln>
              <a:solidFill>
                <a:srgbClr val="FF0000"/>
              </a:solidFill>
              <a:effectLst/>
              <a:uLnTx/>
              <a:uFillTx/>
              <a:latin typeface="Arial" pitchFamily="34" charset="0"/>
              <a:ea typeface="맑은 고딕" panose="020B0503020000020004" pitchFamily="34" charset="-127"/>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BÙI NGỌC DIỆP, NGUYỄN HỮU TÂM (</a:t>
            </a:r>
            <a:r>
              <a:rPr kumimoji="0" lang="en-US" sz="16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Đồng</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6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Chủ</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6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biên</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NGUYỄN HÀ MY, ĐẶNG THỊ THANH NHÀN, NGUYỄN HUYỀN TRANG</a:t>
            </a:r>
            <a:b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vi-VN"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1385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8C5E-9103-43BD-BCA7-33672597E9C1}"/>
              </a:ext>
            </a:extLst>
          </p:cNvPr>
          <p:cNvSpPr>
            <a:spLocks noGrp="1"/>
          </p:cNvSpPr>
          <p:nvPr>
            <p:ph type="title"/>
          </p:nvPr>
        </p:nvSpPr>
        <p:spPr>
          <a:xfrm>
            <a:off x="594788" y="809469"/>
            <a:ext cx="11473070" cy="756410"/>
          </a:xfrm>
        </p:spPr>
        <p:txBody>
          <a:bodyPr/>
          <a:lstStyle/>
          <a:p>
            <a:pPr algn="ctr"/>
            <a:r>
              <a:rPr lang="vi-VN" dirty="0">
                <a:effectLst/>
              </a:rPr>
              <a:t>Những ưu điểm khi sử dụng SGK Hoạt động trải nghiệm </a:t>
            </a:r>
            <a:r>
              <a:rPr lang="en-US" dirty="0">
                <a:effectLst/>
              </a:rPr>
              <a:t>3</a:t>
            </a:r>
            <a:endParaRPr lang="vi-VN" dirty="0"/>
          </a:p>
        </p:txBody>
      </p:sp>
      <p:sp>
        <p:nvSpPr>
          <p:cNvPr id="4" name="Date Placeholder 3">
            <a:extLst>
              <a:ext uri="{FF2B5EF4-FFF2-40B4-BE49-F238E27FC236}">
                <a16:creationId xmlns:a16="http://schemas.microsoft.com/office/drawing/2014/main" id="{FD6A634B-9360-4AC0-859A-C8A72D5849E7}"/>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9B6D15-5ECA-428F-B7D0-A8FAF5B3A2DC}" type="datetime1">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8/18/2022</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5" name="Slide Number Placeholder 4">
            <a:extLst>
              <a:ext uri="{FF2B5EF4-FFF2-40B4-BE49-F238E27FC236}">
                <a16:creationId xmlns:a16="http://schemas.microsoft.com/office/drawing/2014/main" id="{C84DFCFC-66A9-46E5-B4DA-0F641DBC89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pic>
        <p:nvPicPr>
          <p:cNvPr id="6" name="Picture 5">
            <a:extLst>
              <a:ext uri="{FF2B5EF4-FFF2-40B4-BE49-F238E27FC236}">
                <a16:creationId xmlns:a16="http://schemas.microsoft.com/office/drawing/2014/main" id="{E5A4408E-DBCD-432D-A5B4-5EE1DD396EAF}"/>
              </a:ext>
            </a:extLst>
          </p:cNvPr>
          <p:cNvPicPr>
            <a:picLocks noChangeAspect="1"/>
          </p:cNvPicPr>
          <p:nvPr/>
        </p:nvPicPr>
        <p:blipFill rotWithShape="1">
          <a:blip r:embed="rId3"/>
          <a:srcRect t="9866" r="8751" b="9866"/>
          <a:stretch/>
        </p:blipFill>
        <p:spPr>
          <a:xfrm>
            <a:off x="2037125" y="1587816"/>
            <a:ext cx="4679366" cy="4971614"/>
          </a:xfrm>
          <a:prstGeom prst="rect">
            <a:avLst/>
          </a:prstGeom>
        </p:spPr>
      </p:pic>
      <p:pic>
        <p:nvPicPr>
          <p:cNvPr id="7" name="Picture 6">
            <a:extLst>
              <a:ext uri="{FF2B5EF4-FFF2-40B4-BE49-F238E27FC236}">
                <a16:creationId xmlns:a16="http://schemas.microsoft.com/office/drawing/2014/main" id="{D0571D5B-265B-4770-A4C5-C25DA5610427}"/>
              </a:ext>
            </a:extLst>
          </p:cNvPr>
          <p:cNvPicPr>
            <a:picLocks noChangeAspect="1"/>
          </p:cNvPicPr>
          <p:nvPr/>
        </p:nvPicPr>
        <p:blipFill rotWithShape="1">
          <a:blip r:embed="rId3"/>
          <a:srcRect l="48397" t="9866" b="9866"/>
          <a:stretch/>
        </p:blipFill>
        <p:spPr>
          <a:xfrm>
            <a:off x="6709022" y="1587816"/>
            <a:ext cx="3237539" cy="4971614"/>
          </a:xfrm>
          <a:prstGeom prst="rect">
            <a:avLst/>
          </a:prstGeom>
        </p:spPr>
      </p:pic>
      <p:sp>
        <p:nvSpPr>
          <p:cNvPr id="13" name="TextBox 12">
            <a:extLst>
              <a:ext uri="{FF2B5EF4-FFF2-40B4-BE49-F238E27FC236}">
                <a16:creationId xmlns:a16="http://schemas.microsoft.com/office/drawing/2014/main" id="{6AAAF710-4F31-4E6D-908E-C590630218D5}"/>
              </a:ext>
            </a:extLst>
          </p:cNvPr>
          <p:cNvSpPr txBox="1"/>
          <p:nvPr/>
        </p:nvSpPr>
        <p:spPr>
          <a:xfrm>
            <a:off x="4435497" y="2003308"/>
            <a:ext cx="5372922" cy="6924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chủ đề của SGK được xây dựng nội dung gần gũi với địa phương, giúp nhà trường, tổ chuyên môn, giáo viên dễ dàng, linh hoạt khi xây dựng          kế hoạch nhà trường, kế hoạch môn học.</a:t>
            </a:r>
          </a:p>
        </p:txBody>
      </p:sp>
      <p:sp>
        <p:nvSpPr>
          <p:cNvPr id="15" name="TextBox 14">
            <a:extLst>
              <a:ext uri="{FF2B5EF4-FFF2-40B4-BE49-F238E27FC236}">
                <a16:creationId xmlns:a16="http://schemas.microsoft.com/office/drawing/2014/main" id="{254A43E5-CB45-4A80-BF2B-F396E481FB3B}"/>
              </a:ext>
            </a:extLst>
          </p:cNvPr>
          <p:cNvSpPr txBox="1"/>
          <p:nvPr/>
        </p:nvSpPr>
        <p:spPr>
          <a:xfrm>
            <a:off x="4521017" y="3050501"/>
            <a:ext cx="5287402" cy="8925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Mục tiêu các chủ đề là sự cụ thể hoá yêu cầu cần đạt về nội dung giáo dục, phẩm chất, năng lực theo yêu cầu của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Chương</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trình</a:t>
            </a:r>
            <a:r>
              <a:rPr kumimoji="0" lang="vi-VN"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HĐTN. Giáo viên có thể sử dụng ngay các mục tiêu để đánh giá theo</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định của </a:t>
            </a:r>
            <a:r>
              <a:rPr kumimoji="0" lang="vi-VN" sz="13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Thông tư</a:t>
            </a:r>
            <a:r>
              <a:rPr kumimoji="0" lang="en-US" sz="13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13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27/2020/TT-BGDĐT </a:t>
            </a:r>
            <a:r>
              <a:rPr kumimoji="0" lang="vi-VN"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về đánh giá</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endParaRPr kumimoji="0" lang="vi-VN"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4EDAC031-6546-41BA-9F0E-B5B2E0458A9F}"/>
              </a:ext>
            </a:extLst>
          </p:cNvPr>
          <p:cNvSpPr txBox="1"/>
          <p:nvPr/>
        </p:nvSpPr>
        <p:spPr>
          <a:xfrm>
            <a:off x="4521017" y="4367200"/>
            <a:ext cx="5116364" cy="6924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hoạt động trải nghiệm được thiết kế mở, dễ dàng</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điều chỉnh kế hoạch khi thực hiện, phù hợp với mọi giáo viên và điều kiện cơ sở vật chất của địa phương.</a:t>
            </a:r>
          </a:p>
        </p:txBody>
      </p:sp>
      <p:sp>
        <p:nvSpPr>
          <p:cNvPr id="19" name="TextBox 18">
            <a:extLst>
              <a:ext uri="{FF2B5EF4-FFF2-40B4-BE49-F238E27FC236}">
                <a16:creationId xmlns:a16="http://schemas.microsoft.com/office/drawing/2014/main" id="{8D7570A2-A067-4CA6-A35E-B8B691233F14}"/>
              </a:ext>
            </a:extLst>
          </p:cNvPr>
          <p:cNvSpPr txBox="1"/>
          <p:nvPr/>
        </p:nvSpPr>
        <p:spPr>
          <a:xfrm>
            <a:off x="4435497" y="5512833"/>
            <a:ext cx="5201884" cy="6924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tác giả luôn đồng hành cùng các thầy cô, học sinh,… trong quá trình tập huấn và sử dụng sách để đạt mục tiêu giáo dục thông qua trang website: </a:t>
            </a:r>
            <a:r>
              <a:rPr kumimoji="0" lang="vi-VN" sz="13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https://taphuan.nxbgd.vn/ </a:t>
            </a:r>
            <a:r>
              <a:rPr kumimoji="0" lang="vi-VN"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phương tiện giao tiếp khác.</a:t>
            </a:r>
          </a:p>
        </p:txBody>
      </p:sp>
      <p:sp>
        <p:nvSpPr>
          <p:cNvPr id="20" name="TextBox 19">
            <a:extLst>
              <a:ext uri="{FF2B5EF4-FFF2-40B4-BE49-F238E27FC236}">
                <a16:creationId xmlns:a16="http://schemas.microsoft.com/office/drawing/2014/main" id="{A16FC6FE-1D49-41DB-B1EC-5028D882AE5C}"/>
              </a:ext>
            </a:extLst>
          </p:cNvPr>
          <p:cNvSpPr txBox="1"/>
          <p:nvPr/>
        </p:nvSpPr>
        <p:spPr>
          <a:xfrm>
            <a:off x="2083727" y="2190171"/>
            <a:ext cx="93032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Google Sans" panose="020B0503030502040204" pitchFamily="34" charset="0"/>
                <a:ea typeface="+mn-ea"/>
                <a:cs typeface="+mn-cs"/>
              </a:rPr>
              <a:t>1</a:t>
            </a:r>
            <a:endParaRPr kumimoji="0" lang="en-US" sz="1800" b="1" i="0" u="none" strike="noStrike" kern="1200" cap="none" spc="0" normalizeH="0" baseline="0" noProof="0" dirty="0">
              <a:ln>
                <a:noFill/>
              </a:ln>
              <a:solidFill>
                <a:prstClr val="white"/>
              </a:solidFill>
              <a:effectLst/>
              <a:uLnTx/>
              <a:uFillTx/>
              <a:latin typeface="Google Sans" panose="020B0503030502040204" pitchFamily="34" charset="0"/>
              <a:ea typeface="+mn-ea"/>
              <a:cs typeface="+mn-cs"/>
            </a:endParaRPr>
          </a:p>
        </p:txBody>
      </p:sp>
      <p:sp>
        <p:nvSpPr>
          <p:cNvPr id="21" name="TextBox 20">
            <a:extLst>
              <a:ext uri="{FF2B5EF4-FFF2-40B4-BE49-F238E27FC236}">
                <a16:creationId xmlns:a16="http://schemas.microsoft.com/office/drawing/2014/main" id="{74B2EE2D-A0DD-4EC5-A12B-6ABF5DE98F0A}"/>
              </a:ext>
            </a:extLst>
          </p:cNvPr>
          <p:cNvSpPr txBox="1"/>
          <p:nvPr/>
        </p:nvSpPr>
        <p:spPr>
          <a:xfrm>
            <a:off x="2058506" y="3310660"/>
            <a:ext cx="93032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Google Sans" panose="020B0503030502040204" pitchFamily="34" charset="0"/>
                <a:ea typeface="+mn-ea"/>
                <a:cs typeface="+mn-cs"/>
              </a:rPr>
              <a:t> 2</a:t>
            </a:r>
            <a:endParaRPr kumimoji="0" lang="en-US" sz="1800" b="1" i="0" u="none" strike="noStrike" kern="1200" cap="none" spc="0" normalizeH="0" baseline="0" noProof="0" dirty="0">
              <a:ln>
                <a:noFill/>
              </a:ln>
              <a:solidFill>
                <a:prstClr val="white"/>
              </a:solidFill>
              <a:effectLst/>
              <a:uLnTx/>
              <a:uFillTx/>
              <a:latin typeface="Google Sans" panose="020B0503030502040204" pitchFamily="34" charset="0"/>
              <a:ea typeface="+mn-ea"/>
              <a:cs typeface="+mn-cs"/>
            </a:endParaRPr>
          </a:p>
        </p:txBody>
      </p:sp>
      <p:sp>
        <p:nvSpPr>
          <p:cNvPr id="22" name="TextBox 21">
            <a:extLst>
              <a:ext uri="{FF2B5EF4-FFF2-40B4-BE49-F238E27FC236}">
                <a16:creationId xmlns:a16="http://schemas.microsoft.com/office/drawing/2014/main" id="{B3F7BB44-78B6-4905-90C6-2DE74FEB4A2B}"/>
              </a:ext>
            </a:extLst>
          </p:cNvPr>
          <p:cNvSpPr txBox="1"/>
          <p:nvPr/>
        </p:nvSpPr>
        <p:spPr>
          <a:xfrm>
            <a:off x="2037125" y="4494951"/>
            <a:ext cx="93032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Google Sans" panose="020B0503030502040204" pitchFamily="34" charset="0"/>
                <a:ea typeface="+mn-ea"/>
                <a:cs typeface="+mn-cs"/>
              </a:rPr>
              <a:t> 3</a:t>
            </a:r>
            <a:endParaRPr kumimoji="0" lang="en-US" sz="1800" b="1" i="0" u="none" strike="noStrike" kern="1200" cap="none" spc="0" normalizeH="0" baseline="0" noProof="0" dirty="0">
              <a:ln>
                <a:noFill/>
              </a:ln>
              <a:solidFill>
                <a:prstClr val="white"/>
              </a:solidFill>
              <a:effectLst/>
              <a:uLnTx/>
              <a:uFillTx/>
              <a:latin typeface="Google Sans" panose="020B0503030502040204" pitchFamily="34" charset="0"/>
              <a:ea typeface="+mn-ea"/>
              <a:cs typeface="+mn-cs"/>
            </a:endParaRPr>
          </a:p>
        </p:txBody>
      </p:sp>
      <p:sp>
        <p:nvSpPr>
          <p:cNvPr id="23" name="TextBox 22">
            <a:extLst>
              <a:ext uri="{FF2B5EF4-FFF2-40B4-BE49-F238E27FC236}">
                <a16:creationId xmlns:a16="http://schemas.microsoft.com/office/drawing/2014/main" id="{ADE0900F-2E11-4A4B-8934-ED65F5DD33D7}"/>
              </a:ext>
            </a:extLst>
          </p:cNvPr>
          <p:cNvSpPr txBox="1"/>
          <p:nvPr/>
        </p:nvSpPr>
        <p:spPr>
          <a:xfrm>
            <a:off x="2058506" y="5624748"/>
            <a:ext cx="93032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Google Sans" panose="020B0503030502040204" pitchFamily="34" charset="0"/>
                <a:ea typeface="+mn-ea"/>
                <a:cs typeface="+mn-cs"/>
              </a:rPr>
              <a:t>4</a:t>
            </a:r>
            <a:endParaRPr kumimoji="0" lang="en-US" sz="1800" b="1" i="0" u="none" strike="noStrike" kern="1200" cap="none" spc="0" normalizeH="0" baseline="0" noProof="0" dirty="0">
              <a:ln>
                <a:noFill/>
              </a:ln>
              <a:solidFill>
                <a:prstClr val="white"/>
              </a:solidFill>
              <a:effectLst/>
              <a:uLnTx/>
              <a:uFillTx/>
              <a:latin typeface="Google Sans" panose="020B0503030502040204" pitchFamily="34" charset="0"/>
              <a:ea typeface="+mn-ea"/>
              <a:cs typeface="+mn-cs"/>
            </a:endParaRPr>
          </a:p>
        </p:txBody>
      </p:sp>
    </p:spTree>
    <p:extLst>
      <p:ext uri="{BB962C8B-B14F-4D97-AF65-F5344CB8AC3E}">
        <p14:creationId xmlns:p14="http://schemas.microsoft.com/office/powerpoint/2010/main" val="89909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P spid="20"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4746DC-1955-4B5D-8C0F-338E74D15E93}"/>
              </a:ext>
            </a:extLst>
          </p:cNvPr>
          <p:cNvSpPr txBox="1">
            <a:spLocks/>
          </p:cNvSpPr>
          <p:nvPr/>
        </p:nvSpPr>
        <p:spPr>
          <a:xfrm>
            <a:off x="1295400" y="3640023"/>
            <a:ext cx="4879036" cy="2281743"/>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2"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1.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Yêu</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n</a:t>
            </a:r>
            <a:r>
              <a:rPr kumimoji="0" lang="vi-VN" sz="2000" b="0" i="0" u="none" strike="noStrike" kern="1200" cap="none" spc="0" normalizeH="0" baseline="0" noProof="0" dirty="0">
                <a:ln>
                  <a:noFill/>
                </a:ln>
                <a:solidFill>
                  <a:prstClr val="black"/>
                </a:solidFill>
                <a:effectLst/>
                <a:uLnTx/>
                <a:uFillTx/>
                <a:latin typeface="Myriad Pro" pitchFamily="34" charset="0"/>
                <a:ea typeface="+mn-ea"/>
                <a:cs typeface="+mn-cs"/>
              </a:rPr>
              <a:t>ư</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ớc</a:t>
            </a:r>
            <a:endPar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endParaRPr>
          </a:p>
          <a:p>
            <a:pPr marL="0" marR="0" lvl="2"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2.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Nhân</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ái</a:t>
            </a:r>
            <a:endPar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endParaRPr>
          </a:p>
          <a:p>
            <a:pPr marL="0" marR="0" lvl="2"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3.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Trung</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thực</a:t>
            </a:r>
            <a:endPar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endParaRPr>
          </a:p>
          <a:p>
            <a:pPr marL="0" marR="0" lvl="2"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4.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Chăm</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chỉ</a:t>
            </a:r>
            <a:endPar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endParaRPr>
          </a:p>
          <a:p>
            <a:pPr marL="0" marR="0" lvl="2"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5.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Trách</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nhiệm</a:t>
            </a:r>
            <a:endPar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endParaRPr>
          </a:p>
        </p:txBody>
      </p:sp>
      <p:sp>
        <p:nvSpPr>
          <p:cNvPr id="5" name="Text Placeholder 4">
            <a:extLst>
              <a:ext uri="{FF2B5EF4-FFF2-40B4-BE49-F238E27FC236}">
                <a16:creationId xmlns:a16="http://schemas.microsoft.com/office/drawing/2014/main" id="{212D365E-E8D4-471A-8808-FC3EB598D5FC}"/>
              </a:ext>
            </a:extLst>
          </p:cNvPr>
          <p:cNvSpPr txBox="1">
            <a:spLocks/>
          </p:cNvSpPr>
          <p:nvPr/>
        </p:nvSpPr>
        <p:spPr>
          <a:xfrm>
            <a:off x="4867800" y="1295400"/>
            <a:ext cx="6639904" cy="6808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75000"/>
                  </a:srgbClr>
                </a:solidFill>
                <a:effectLst/>
                <a:uLnTx/>
                <a:uFillTx/>
                <a:latin typeface="Myriad Pro" pitchFamily="34" charset="0"/>
                <a:ea typeface="+mn-ea"/>
                <a:cs typeface="+mn-cs"/>
              </a:rPr>
              <a:t>NĂNG LỰC CHUNG</a:t>
            </a:r>
          </a:p>
        </p:txBody>
      </p:sp>
      <p:sp>
        <p:nvSpPr>
          <p:cNvPr id="6" name="Text Placeholder 5">
            <a:extLst>
              <a:ext uri="{FF2B5EF4-FFF2-40B4-BE49-F238E27FC236}">
                <a16:creationId xmlns:a16="http://schemas.microsoft.com/office/drawing/2014/main" id="{D36E9BDE-D721-46CA-B7CA-37CC1CD4748E}"/>
              </a:ext>
            </a:extLst>
          </p:cNvPr>
          <p:cNvSpPr txBox="1">
            <a:spLocks/>
          </p:cNvSpPr>
          <p:nvPr/>
        </p:nvSpPr>
        <p:spPr>
          <a:xfrm>
            <a:off x="6450940" y="1915766"/>
            <a:ext cx="5185028" cy="1265568"/>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1.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Năng</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lực</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tự</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chủ</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và</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tự</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học</a:t>
            </a:r>
            <a:endPar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2.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Năng</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lực</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giao</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tiếp</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và</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hợp</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tác</a:t>
            </a:r>
            <a:endPar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3.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Năng</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lực</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giải</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quyết</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vấn</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đề</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và</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sáng</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tạo</a:t>
            </a:r>
            <a:endPar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endParaRPr>
          </a:p>
          <a:p>
            <a:pPr marL="0" marR="0" lvl="0" indent="0" algn="l" defTabSz="914400" rtl="0" eaLnBrk="1" fontAlgn="auto" latinLnBrk="0" hangingPunct="1">
              <a:lnSpc>
                <a:spcPct val="100000"/>
              </a:lnSpc>
              <a:spcBef>
                <a:spcPts val="800"/>
              </a:spcBef>
              <a:spcAft>
                <a:spcPts val="8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endParaRPr>
          </a:p>
        </p:txBody>
      </p:sp>
      <p:sp>
        <p:nvSpPr>
          <p:cNvPr id="7" name="Title 6">
            <a:extLst>
              <a:ext uri="{FF2B5EF4-FFF2-40B4-BE49-F238E27FC236}">
                <a16:creationId xmlns:a16="http://schemas.microsoft.com/office/drawing/2014/main" id="{CB0BE093-90D5-4BA1-A35C-BC31D400DC29}"/>
              </a:ext>
            </a:extLst>
          </p:cNvPr>
          <p:cNvSpPr>
            <a:spLocks noGrp="1"/>
          </p:cNvSpPr>
          <p:nvPr/>
        </p:nvSpPr>
        <p:spPr>
          <a:xfrm>
            <a:off x="-609600" y="2895600"/>
            <a:ext cx="5356609" cy="804672"/>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B9BD5">
                    <a:lumMod val="75000"/>
                  </a:srgbClr>
                </a:solidFill>
                <a:effectLst/>
                <a:uLnTx/>
                <a:uFillTx/>
                <a:latin typeface="Myriad Pro" pitchFamily="34" charset="0"/>
                <a:ea typeface="+mj-ea"/>
                <a:cs typeface="+mj-cs"/>
              </a:rPr>
              <a:t> PHẨM CHẤT</a:t>
            </a:r>
          </a:p>
        </p:txBody>
      </p:sp>
      <p:sp>
        <p:nvSpPr>
          <p:cNvPr id="8" name="Flowchart: Connector 7">
            <a:extLst>
              <a:ext uri="{FF2B5EF4-FFF2-40B4-BE49-F238E27FC236}">
                <a16:creationId xmlns:a16="http://schemas.microsoft.com/office/drawing/2014/main" id="{549EC027-DCA0-425A-89D6-9148E3B3ED0E}"/>
              </a:ext>
            </a:extLst>
          </p:cNvPr>
          <p:cNvSpPr/>
          <p:nvPr/>
        </p:nvSpPr>
        <p:spPr>
          <a:xfrm>
            <a:off x="3657600" y="2895600"/>
            <a:ext cx="2999220" cy="3004333"/>
          </a:xfrm>
          <a:prstGeom prst="flowChartConnector">
            <a:avLst/>
          </a:prstGeo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yriad Pro" pitchFamily="34" charset="0"/>
                <a:ea typeface="+mn-ea"/>
                <a:cs typeface="Arial" panose="020B0604020202020204" pitchFamily="34" charset="0"/>
              </a:rPr>
              <a:t>HOẠT ĐỘNG TRẢI NGHIỆM</a:t>
            </a:r>
          </a:p>
        </p:txBody>
      </p:sp>
      <p:sp>
        <p:nvSpPr>
          <p:cNvPr id="9" name="Text Placeholder 4">
            <a:extLst>
              <a:ext uri="{FF2B5EF4-FFF2-40B4-BE49-F238E27FC236}">
                <a16:creationId xmlns:a16="http://schemas.microsoft.com/office/drawing/2014/main" id="{56A6197F-CFEF-4BB5-91E7-B7D1DD3807ED}"/>
              </a:ext>
            </a:extLst>
          </p:cNvPr>
          <p:cNvSpPr txBox="1">
            <a:spLocks/>
          </p:cNvSpPr>
          <p:nvPr/>
        </p:nvSpPr>
        <p:spPr>
          <a:xfrm>
            <a:off x="6553200" y="3885085"/>
            <a:ext cx="6639904" cy="8078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75000"/>
                  </a:srgbClr>
                </a:solidFill>
                <a:effectLst/>
                <a:uLnTx/>
                <a:uFillTx/>
                <a:latin typeface="Myriad Pro" pitchFamily="34" charset="0"/>
                <a:ea typeface="+mn-ea"/>
                <a:cs typeface="+mn-cs"/>
              </a:rPr>
              <a:t>NĂNG LỰC ĐẶC THÙ</a:t>
            </a:r>
          </a:p>
        </p:txBody>
      </p:sp>
      <p:sp>
        <p:nvSpPr>
          <p:cNvPr id="12" name="Text Placeholder 5">
            <a:extLst>
              <a:ext uri="{FF2B5EF4-FFF2-40B4-BE49-F238E27FC236}">
                <a16:creationId xmlns:a16="http://schemas.microsoft.com/office/drawing/2014/main" id="{F83692B1-691C-4B3C-83DC-B2C7B35FA9D1}"/>
              </a:ext>
            </a:extLst>
          </p:cNvPr>
          <p:cNvSpPr txBox="1">
            <a:spLocks/>
          </p:cNvSpPr>
          <p:nvPr/>
        </p:nvSpPr>
        <p:spPr>
          <a:xfrm>
            <a:off x="7280638" y="4438992"/>
            <a:ext cx="5185028" cy="1265568"/>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1.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Năng</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lực</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thích</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ứng</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với</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cuộc</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sống</a:t>
            </a:r>
            <a:endPar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2.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Năng</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lực</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thiết</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kế</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và</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tổ</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chức</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hoạt</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động</a:t>
            </a:r>
            <a:endPar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3.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Năng</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lực</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định</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h</a:t>
            </a:r>
            <a:r>
              <a:rPr kumimoji="0" lang="vi-VN" sz="2000" b="0" i="0" u="none" strike="noStrike" kern="1200" cap="none" spc="0" normalizeH="0" baseline="0" noProof="0" dirty="0">
                <a:ln>
                  <a:noFill/>
                </a:ln>
                <a:solidFill>
                  <a:prstClr val="black"/>
                </a:solidFill>
                <a:effectLst/>
                <a:uLnTx/>
                <a:uFillTx/>
                <a:latin typeface="Myriad Pro" pitchFamily="34" charset="0"/>
                <a:ea typeface="+mn-ea"/>
                <a:cs typeface="+mn-cs"/>
              </a:rPr>
              <a:t>ư</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ớng</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nghề</a:t>
            </a:r>
            <a:r>
              <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Myriad Pro" pitchFamily="34" charset="0"/>
                <a:ea typeface="+mn-ea"/>
                <a:cs typeface="+mn-cs"/>
              </a:rPr>
              <a:t>nghiệp</a:t>
            </a:r>
            <a:endPar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endParaRPr>
          </a:p>
          <a:p>
            <a:pPr marL="0" marR="0" lvl="0" indent="0" algn="l" defTabSz="914400" rtl="0" eaLnBrk="1" fontAlgn="auto" latinLnBrk="0" hangingPunct="1">
              <a:lnSpc>
                <a:spcPct val="100000"/>
              </a:lnSpc>
              <a:spcBef>
                <a:spcPts val="800"/>
              </a:spcBef>
              <a:spcAft>
                <a:spcPts val="8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yriad Pro" pitchFamily="34" charset="0"/>
              <a:ea typeface="+mn-ea"/>
              <a:cs typeface="+mn-cs"/>
            </a:endParaRPr>
          </a:p>
        </p:txBody>
      </p:sp>
      <p:sp>
        <p:nvSpPr>
          <p:cNvPr id="3" name="Freeform 1">
            <a:extLst>
              <a:ext uri="{FF2B5EF4-FFF2-40B4-BE49-F238E27FC236}">
                <a16:creationId xmlns:a16="http://schemas.microsoft.com/office/drawing/2014/main" id="{BED6E529-884F-4829-843C-3A551F819C08}"/>
              </a:ext>
            </a:extLst>
          </p:cNvPr>
          <p:cNvSpPr/>
          <p:nvPr/>
        </p:nvSpPr>
        <p:spPr>
          <a:xfrm>
            <a:off x="2115334" y="5500183"/>
            <a:ext cx="2286000" cy="228600"/>
          </a:xfrm>
          <a:custGeom>
            <a:avLst/>
            <a:gdLst>
              <a:gd name="connsiteX0" fmla="*/ 927100 w 927100"/>
              <a:gd name="connsiteY0" fmla="*/ 266700 h 266700"/>
              <a:gd name="connsiteX1" fmla="*/ 304800 w 927100"/>
              <a:gd name="connsiteY1" fmla="*/ 266700 h 266700"/>
              <a:gd name="connsiteX2" fmla="*/ 0 w 927100"/>
              <a:gd name="connsiteY2" fmla="*/ 266700 h 266700"/>
              <a:gd name="connsiteX3" fmla="*/ 0 w 927100"/>
              <a:gd name="connsiteY3" fmla="*/ 0 h 266700"/>
            </a:gdLst>
            <a:ahLst/>
            <a:cxnLst>
              <a:cxn ang="0">
                <a:pos x="connsiteX0" y="connsiteY0"/>
              </a:cxn>
              <a:cxn ang="0">
                <a:pos x="connsiteX1" y="connsiteY1"/>
              </a:cxn>
              <a:cxn ang="0">
                <a:pos x="connsiteX2" y="connsiteY2"/>
              </a:cxn>
              <a:cxn ang="0">
                <a:pos x="connsiteX3" y="connsiteY3"/>
              </a:cxn>
            </a:cxnLst>
            <a:rect l="l" t="t" r="r" b="b"/>
            <a:pathLst>
              <a:path w="927100" h="266700">
                <a:moveTo>
                  <a:pt x="927100" y="266700"/>
                </a:moveTo>
                <a:lnTo>
                  <a:pt x="304800" y="266700"/>
                </a:lnTo>
                <a:lnTo>
                  <a:pt x="0" y="266700"/>
                </a:lnTo>
                <a:lnTo>
                  <a:pt x="0" y="0"/>
                </a:lnTo>
              </a:path>
            </a:pathLst>
          </a:custGeom>
          <a:ln>
            <a:solidFill>
              <a:srgbClr val="0070C0"/>
            </a:solidFill>
            <a:headEnd type="oval" w="med" len="med"/>
            <a:tailEnd type="none"/>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Myriad Pro" pitchFamily="34" charset="0"/>
              <a:ea typeface="맑은 고딕" panose="020B0503020000020004" pitchFamily="34" charset="-127"/>
              <a:cs typeface="+mn-cs"/>
            </a:endParaRPr>
          </a:p>
        </p:txBody>
      </p:sp>
      <p:sp>
        <p:nvSpPr>
          <p:cNvPr id="16" name="Freeform 1">
            <a:extLst>
              <a:ext uri="{FF2B5EF4-FFF2-40B4-BE49-F238E27FC236}">
                <a16:creationId xmlns:a16="http://schemas.microsoft.com/office/drawing/2014/main" id="{02744A65-F86E-4772-B13E-A870C409C2F9}"/>
              </a:ext>
            </a:extLst>
          </p:cNvPr>
          <p:cNvSpPr/>
          <p:nvPr/>
        </p:nvSpPr>
        <p:spPr>
          <a:xfrm flipH="1">
            <a:off x="6168141" y="2972915"/>
            <a:ext cx="2368491" cy="293994"/>
          </a:xfrm>
          <a:custGeom>
            <a:avLst/>
            <a:gdLst>
              <a:gd name="connsiteX0" fmla="*/ 927100 w 927100"/>
              <a:gd name="connsiteY0" fmla="*/ 266700 h 266700"/>
              <a:gd name="connsiteX1" fmla="*/ 304800 w 927100"/>
              <a:gd name="connsiteY1" fmla="*/ 266700 h 266700"/>
              <a:gd name="connsiteX2" fmla="*/ 0 w 927100"/>
              <a:gd name="connsiteY2" fmla="*/ 266700 h 266700"/>
              <a:gd name="connsiteX3" fmla="*/ 0 w 927100"/>
              <a:gd name="connsiteY3" fmla="*/ 0 h 266700"/>
            </a:gdLst>
            <a:ahLst/>
            <a:cxnLst>
              <a:cxn ang="0">
                <a:pos x="connsiteX0" y="connsiteY0"/>
              </a:cxn>
              <a:cxn ang="0">
                <a:pos x="connsiteX1" y="connsiteY1"/>
              </a:cxn>
              <a:cxn ang="0">
                <a:pos x="connsiteX2" y="connsiteY2"/>
              </a:cxn>
              <a:cxn ang="0">
                <a:pos x="connsiteX3" y="connsiteY3"/>
              </a:cxn>
            </a:cxnLst>
            <a:rect l="l" t="t" r="r" b="b"/>
            <a:pathLst>
              <a:path w="927100" h="266700">
                <a:moveTo>
                  <a:pt x="927100" y="266700"/>
                </a:moveTo>
                <a:lnTo>
                  <a:pt x="304800" y="266700"/>
                </a:lnTo>
                <a:lnTo>
                  <a:pt x="0" y="266700"/>
                </a:lnTo>
                <a:lnTo>
                  <a:pt x="0" y="0"/>
                </a:lnTo>
              </a:path>
            </a:pathLst>
          </a:custGeom>
          <a:ln>
            <a:solidFill>
              <a:srgbClr val="0070C0"/>
            </a:solidFill>
            <a:headEnd type="oval" w="med" len="med"/>
            <a:tailEnd type="none"/>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Myriad Pro" pitchFamily="34" charset="0"/>
              <a:ea typeface="맑은 고딕" panose="020B0503020000020004" pitchFamily="34" charset="-127"/>
              <a:cs typeface="+mn-cs"/>
            </a:endParaRPr>
          </a:p>
        </p:txBody>
      </p:sp>
      <p:sp>
        <p:nvSpPr>
          <p:cNvPr id="27" name="Freeform 1">
            <a:extLst>
              <a:ext uri="{FF2B5EF4-FFF2-40B4-BE49-F238E27FC236}">
                <a16:creationId xmlns:a16="http://schemas.microsoft.com/office/drawing/2014/main" id="{B2E68F0A-9004-4512-8D32-865C78819DEA}"/>
              </a:ext>
            </a:extLst>
          </p:cNvPr>
          <p:cNvSpPr/>
          <p:nvPr/>
        </p:nvSpPr>
        <p:spPr>
          <a:xfrm flipH="1">
            <a:off x="6168142" y="5437399"/>
            <a:ext cx="3280657" cy="291384"/>
          </a:xfrm>
          <a:custGeom>
            <a:avLst/>
            <a:gdLst>
              <a:gd name="connsiteX0" fmla="*/ 927100 w 927100"/>
              <a:gd name="connsiteY0" fmla="*/ 266700 h 266700"/>
              <a:gd name="connsiteX1" fmla="*/ 304800 w 927100"/>
              <a:gd name="connsiteY1" fmla="*/ 266700 h 266700"/>
              <a:gd name="connsiteX2" fmla="*/ 0 w 927100"/>
              <a:gd name="connsiteY2" fmla="*/ 266700 h 266700"/>
              <a:gd name="connsiteX3" fmla="*/ 0 w 927100"/>
              <a:gd name="connsiteY3" fmla="*/ 0 h 266700"/>
            </a:gdLst>
            <a:ahLst/>
            <a:cxnLst>
              <a:cxn ang="0">
                <a:pos x="connsiteX0" y="connsiteY0"/>
              </a:cxn>
              <a:cxn ang="0">
                <a:pos x="connsiteX1" y="connsiteY1"/>
              </a:cxn>
              <a:cxn ang="0">
                <a:pos x="connsiteX2" y="connsiteY2"/>
              </a:cxn>
              <a:cxn ang="0">
                <a:pos x="connsiteX3" y="connsiteY3"/>
              </a:cxn>
            </a:cxnLst>
            <a:rect l="l" t="t" r="r" b="b"/>
            <a:pathLst>
              <a:path w="927100" h="266700">
                <a:moveTo>
                  <a:pt x="927100" y="266700"/>
                </a:moveTo>
                <a:lnTo>
                  <a:pt x="304800" y="266700"/>
                </a:lnTo>
                <a:lnTo>
                  <a:pt x="0" y="266700"/>
                </a:lnTo>
                <a:lnTo>
                  <a:pt x="0" y="0"/>
                </a:lnTo>
              </a:path>
            </a:pathLst>
          </a:custGeom>
          <a:ln>
            <a:solidFill>
              <a:srgbClr val="0070C0"/>
            </a:solidFill>
            <a:headEnd type="oval" w="med" len="med"/>
            <a:tailEnd type="none"/>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Myriad Pro" pitchFamily="34" charset="0"/>
              <a:ea typeface="맑은 고딕" panose="020B0503020000020004" pitchFamily="34" charset="-127"/>
              <a:cs typeface="+mn-cs"/>
            </a:endParaRPr>
          </a:p>
        </p:txBody>
      </p:sp>
      <p:pic>
        <p:nvPicPr>
          <p:cNvPr id="31" name="Picture 30">
            <a:extLst>
              <a:ext uri="{FF2B5EF4-FFF2-40B4-BE49-F238E27FC236}">
                <a16:creationId xmlns:a16="http://schemas.microsoft.com/office/drawing/2014/main" id="{5CACCFE1-B087-445E-B4B4-6B5735FB21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2601" y="766459"/>
            <a:ext cx="1555199" cy="188296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Slide Number Placeholder 19"/>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0F657-7788-42A9-852C-50EB6F8EAB63}" type="slidenum">
              <a:rPr kumimoji="0" lang="en-US" alt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11" name="Date Placeholder 10"/>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E17FDE-F16D-4435-A441-3ECF5302B53B}" type="datetime1">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8/18/2022</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88279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p:cNvGraphicFramePr>
            <a:graphicFrameLocks noGrp="1"/>
          </p:cNvGraphicFramePr>
          <p:nvPr>
            <p:ph idx="4294967295"/>
          </p:nvPr>
        </p:nvGraphicFramePr>
        <p:xfrm>
          <a:off x="5675587" y="108883"/>
          <a:ext cx="6306138" cy="6486055"/>
        </p:xfrm>
        <a:graphic>
          <a:graphicData uri="http://schemas.openxmlformats.org/drawingml/2006/table">
            <a:tbl>
              <a:tblPr firstRow="1" bandRow="1">
                <a:tableStyleId>{E8B1032C-EA38-4F05-BA0D-38AFFFC7BED3}</a:tableStyleId>
              </a:tblPr>
              <a:tblGrid>
                <a:gridCol w="6306138">
                  <a:extLst>
                    <a:ext uri="{9D8B030D-6E8A-4147-A177-3AD203B41FA5}">
                      <a16:colId xmlns:a16="http://schemas.microsoft.com/office/drawing/2014/main" val="20000"/>
                    </a:ext>
                  </a:extLst>
                </a:gridCol>
              </a:tblGrid>
              <a:tr h="561322">
                <a:tc>
                  <a:txBody>
                    <a:bodyPr/>
                    <a:lstStyle/>
                    <a:p>
                      <a:pPr algn="ctr"/>
                      <a:r>
                        <a:rPr lang="en-US" sz="2000" b="1" dirty="0">
                          <a:latin typeface="Arial" panose="020B0604020202020204" pitchFamily="34" charset="0"/>
                          <a:cs typeface="Arial" panose="020B0604020202020204" pitchFamily="34" charset="0"/>
                        </a:rPr>
                        <a:t>CÁC CHỦ ĐỀ </a:t>
                      </a:r>
                      <a:r>
                        <a:rPr lang="en-US" sz="2000" b="1" dirty="0" err="1">
                          <a:latin typeface="Arial" panose="020B0604020202020204" pitchFamily="34" charset="0"/>
                          <a:cs typeface="Arial" panose="020B0604020202020204" pitchFamily="34" charset="0"/>
                        </a:rPr>
                        <a:t>HOẠT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ĐỘNG</a:t>
                      </a:r>
                      <a:endParaRPr lang="en-US" sz="2000" b="1" dirty="0">
                        <a:latin typeface="Arial" panose="020B0604020202020204" pitchFamily="34" charset="0"/>
                        <a:cs typeface="Arial" panose="020B0604020202020204" pitchFamily="34" charset="0"/>
                      </a:endParaRPr>
                    </a:p>
                  </a:txBody>
                  <a:tcPr marL="163921" marR="163921"/>
                </a:tc>
                <a:extLst>
                  <a:ext uri="{0D108BD9-81ED-4DB2-BD59-A6C34878D82A}">
                    <a16:rowId xmlns:a16="http://schemas.microsoft.com/office/drawing/2014/main" val="10000"/>
                  </a:ext>
                </a:extLst>
              </a:tr>
              <a:tr h="6584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b="0" dirty="0">
                          <a:latin typeface="Arial" panose="020B0604020202020204" pitchFamily="34" charset="0"/>
                          <a:cs typeface="Arial" panose="020B0604020202020204" pitchFamily="34" charset="0"/>
                        </a:rPr>
                        <a:t>Chủ đề 1: Em và </a:t>
                      </a:r>
                      <a:r>
                        <a:rPr lang="en-US" sz="2000" b="0" dirty="0" err="1">
                          <a:latin typeface="Arial" panose="020B0604020202020204" pitchFamily="34" charset="0"/>
                          <a:cs typeface="Arial" panose="020B0604020202020204" pitchFamily="34" charset="0"/>
                        </a:rPr>
                        <a:t>trường</a:t>
                      </a:r>
                      <a:r>
                        <a:rPr lang="en-US" sz="2000" b="0" baseline="0" dirty="0">
                          <a:latin typeface="Arial" panose="020B0604020202020204" pitchFamily="34" charset="0"/>
                          <a:cs typeface="Arial" panose="020B0604020202020204" pitchFamily="34" charset="0"/>
                        </a:rPr>
                        <a:t> </a:t>
                      </a:r>
                      <a:r>
                        <a:rPr lang="en-US" sz="2000" b="0" baseline="0" dirty="0" err="1">
                          <a:latin typeface="Arial" panose="020B0604020202020204" pitchFamily="34" charset="0"/>
                          <a:cs typeface="Arial" panose="020B0604020202020204" pitchFamily="34" charset="0"/>
                        </a:rPr>
                        <a:t>tiểu</a:t>
                      </a:r>
                      <a:r>
                        <a:rPr lang="en-US" sz="2000" b="0" baseline="0" dirty="0">
                          <a:latin typeface="Arial" panose="020B0604020202020204" pitchFamily="34" charset="0"/>
                          <a:cs typeface="Arial" panose="020B0604020202020204" pitchFamily="34" charset="0"/>
                        </a:rPr>
                        <a:t> </a:t>
                      </a:r>
                      <a:r>
                        <a:rPr lang="en-US" sz="2000" b="0" baseline="0" dirty="0" err="1">
                          <a:latin typeface="Arial" panose="020B0604020202020204" pitchFamily="34" charset="0"/>
                          <a:cs typeface="Arial" panose="020B0604020202020204" pitchFamily="34" charset="0"/>
                        </a:rPr>
                        <a:t>học</a:t>
                      </a:r>
                      <a:r>
                        <a:rPr lang="en-US" sz="2000" b="0" baseline="0" dirty="0">
                          <a:latin typeface="Arial" panose="020B0604020202020204" pitchFamily="34" charset="0"/>
                          <a:cs typeface="Arial" panose="020B0604020202020204" pitchFamily="34" charset="0"/>
                        </a:rPr>
                        <a:t> </a:t>
                      </a:r>
                      <a:r>
                        <a:rPr lang="en-US" sz="2000" b="0" baseline="0" dirty="0" err="1">
                          <a:latin typeface="Arial" panose="020B0604020202020204" pitchFamily="34" charset="0"/>
                          <a:cs typeface="Arial" panose="020B0604020202020204" pitchFamily="34" charset="0"/>
                        </a:rPr>
                        <a:t>thân</a:t>
                      </a:r>
                      <a:r>
                        <a:rPr lang="en-US" sz="2000" b="0" baseline="0" dirty="0">
                          <a:latin typeface="Arial" panose="020B0604020202020204" pitchFamily="34" charset="0"/>
                          <a:cs typeface="Arial" panose="020B0604020202020204" pitchFamily="34" charset="0"/>
                        </a:rPr>
                        <a:t> </a:t>
                      </a:r>
                      <a:r>
                        <a:rPr lang="en-US" sz="2000" b="0" baseline="0" dirty="0" err="1">
                          <a:latin typeface="Arial" panose="020B0604020202020204" pitchFamily="34" charset="0"/>
                          <a:cs typeface="Arial" panose="020B0604020202020204" pitchFamily="34" charset="0"/>
                        </a:rPr>
                        <a:t>yêu</a:t>
                      </a:r>
                      <a:endParaRPr lang="en-US" sz="2000" b="0" dirty="0">
                        <a:latin typeface="Arial" panose="020B0604020202020204" pitchFamily="34" charset="0"/>
                        <a:cs typeface="Arial" panose="020B0604020202020204" pitchFamily="34" charset="0"/>
                      </a:endParaRPr>
                    </a:p>
                  </a:txBody>
                  <a:tcPr marL="163921" marR="163921"/>
                </a:tc>
                <a:extLst>
                  <a:ext uri="{0D108BD9-81ED-4DB2-BD59-A6C34878D82A}">
                    <a16:rowId xmlns:a16="http://schemas.microsoft.com/office/drawing/2014/main" val="10001"/>
                  </a:ext>
                </a:extLst>
              </a:tr>
              <a:tr h="5191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đề</a:t>
                      </a:r>
                      <a:r>
                        <a:rPr lang="en-US" sz="2000" dirty="0">
                          <a:latin typeface="Arial" panose="020B0604020202020204" pitchFamily="34" charset="0"/>
                          <a:cs typeface="Arial" panose="020B0604020202020204" pitchFamily="34" charset="0"/>
                        </a:rPr>
                        <a:t> 2: An </a:t>
                      </a:r>
                      <a:r>
                        <a:rPr lang="en-US" sz="2000" dirty="0" err="1">
                          <a:latin typeface="Arial" panose="020B0604020202020204" pitchFamily="34" charset="0"/>
                          <a:cs typeface="Arial" panose="020B0604020202020204" pitchFamily="34" charset="0"/>
                        </a:rPr>
                        <a:t>toàn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cuộc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sống</a:t>
                      </a:r>
                      <a:endParaRPr lang="en-US" sz="2000" dirty="0">
                        <a:latin typeface="Arial" panose="020B0604020202020204" pitchFamily="34" charset="0"/>
                        <a:cs typeface="Arial" panose="020B0604020202020204" pitchFamily="34" charset="0"/>
                      </a:endParaRPr>
                    </a:p>
                  </a:txBody>
                  <a:tcPr marL="163921" marR="163921"/>
                </a:tc>
                <a:extLst>
                  <a:ext uri="{0D108BD9-81ED-4DB2-BD59-A6C34878D82A}">
                    <a16:rowId xmlns:a16="http://schemas.microsoft.com/office/drawing/2014/main" val="10002"/>
                  </a:ext>
                </a:extLst>
              </a:tr>
              <a:tr h="6840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đề</a:t>
                      </a:r>
                      <a:r>
                        <a:rPr lang="en-US" sz="2000" dirty="0">
                          <a:latin typeface="Arial" panose="020B0604020202020204" pitchFamily="34" charset="0"/>
                          <a:cs typeface="Arial" panose="020B0604020202020204" pitchFamily="34" charset="0"/>
                        </a:rPr>
                        <a:t> 3: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yêu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thầy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Thân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bè</a:t>
                      </a:r>
                      <a:endParaRPr lang="en-US" sz="2000" dirty="0">
                        <a:latin typeface="Arial" panose="020B0604020202020204" pitchFamily="34" charset="0"/>
                        <a:cs typeface="Arial" panose="020B0604020202020204" pitchFamily="34" charset="0"/>
                      </a:endParaRPr>
                    </a:p>
                  </a:txBody>
                  <a:tcPr marL="163921" marR="163921"/>
                </a:tc>
                <a:extLst>
                  <a:ext uri="{0D108BD9-81ED-4DB2-BD59-A6C34878D82A}">
                    <a16:rowId xmlns:a16="http://schemas.microsoft.com/office/drawing/2014/main" val="10003"/>
                  </a:ext>
                </a:extLst>
              </a:tr>
              <a:tr h="6584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latin typeface="Arial" panose="020B0604020202020204" pitchFamily="34" charset="0"/>
                          <a:cs typeface="Arial" panose="020B0604020202020204" pitchFamily="34" charset="0"/>
                        </a:rPr>
                        <a:t>Chủ đề 4: </a:t>
                      </a:r>
                      <a:r>
                        <a:rPr lang="en-US" sz="2000" dirty="0" err="1">
                          <a:latin typeface="Arial" panose="020B0604020202020204" pitchFamily="34" charset="0"/>
                          <a:cs typeface="Arial" panose="020B0604020202020204" pitchFamily="34" charset="0"/>
                        </a:rPr>
                        <a:t>Tự</a:t>
                      </a:r>
                      <a:r>
                        <a:rPr lang="en-US" sz="2000" baseline="0" dirty="0">
                          <a:latin typeface="Arial" panose="020B0604020202020204" pitchFamily="34" charset="0"/>
                          <a:cs typeface="Arial" panose="020B0604020202020204" pitchFamily="34" charset="0"/>
                        </a:rPr>
                        <a:t> </a:t>
                      </a:r>
                      <a:r>
                        <a:rPr lang="en-US" sz="2000" baseline="0" dirty="0" err="1">
                          <a:latin typeface="Arial" panose="020B0604020202020204" pitchFamily="34" charset="0"/>
                          <a:cs typeface="Arial" panose="020B0604020202020204" pitchFamily="34" charset="0"/>
                        </a:rPr>
                        <a:t>hào</a:t>
                      </a:r>
                      <a:r>
                        <a:rPr lang="en-US" sz="2000" baseline="0" dirty="0">
                          <a:latin typeface="Arial" panose="020B0604020202020204" pitchFamily="34" charset="0"/>
                          <a:cs typeface="Arial" panose="020B0604020202020204" pitchFamily="34" charset="0"/>
                        </a:rPr>
                        <a:t> </a:t>
                      </a:r>
                      <a:r>
                        <a:rPr lang="en-US" sz="2000" baseline="0" dirty="0" err="1">
                          <a:latin typeface="Arial" panose="020B0604020202020204" pitchFamily="34" charset="0"/>
                          <a:cs typeface="Arial" panose="020B0604020202020204" pitchFamily="34" charset="0"/>
                        </a:rPr>
                        <a:t>t</a:t>
                      </a:r>
                      <a:r>
                        <a:rPr lang="en-US" sz="2000" dirty="0" err="1">
                          <a:latin typeface="Arial" panose="020B0604020202020204" pitchFamily="34" charset="0"/>
                          <a:cs typeface="Arial" panose="020B0604020202020204" pitchFamily="34" charset="0"/>
                        </a:rPr>
                        <a:t>ruyền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quê</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em</a:t>
                      </a:r>
                      <a:endParaRPr lang="en-US" sz="2000" dirty="0">
                        <a:latin typeface="Arial" panose="020B0604020202020204" pitchFamily="34" charset="0"/>
                        <a:cs typeface="Arial" panose="020B0604020202020204" pitchFamily="34" charset="0"/>
                      </a:endParaRPr>
                    </a:p>
                  </a:txBody>
                  <a:tcPr marL="163921" marR="163921"/>
                </a:tc>
                <a:extLst>
                  <a:ext uri="{0D108BD9-81ED-4DB2-BD59-A6C34878D82A}">
                    <a16:rowId xmlns:a16="http://schemas.microsoft.com/office/drawing/2014/main" val="10004"/>
                  </a:ext>
                </a:extLst>
              </a:tr>
              <a:tr h="6584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đề</a:t>
                      </a:r>
                      <a:r>
                        <a:rPr lang="en-US" sz="2000" dirty="0">
                          <a:latin typeface="Arial" panose="020B0604020202020204" pitchFamily="34" charset="0"/>
                          <a:cs typeface="Arial" panose="020B0604020202020204" pitchFamily="34" charset="0"/>
                        </a:rPr>
                        <a:t> 5: </a:t>
                      </a:r>
                      <a:r>
                        <a:rPr lang="en-US" sz="2000" dirty="0" err="1">
                          <a:latin typeface="Arial" panose="020B0604020202020204" pitchFamily="34" charset="0"/>
                          <a:cs typeface="Arial" panose="020B0604020202020204" pitchFamily="34" charset="0"/>
                        </a:rPr>
                        <a:t>Năm</a:t>
                      </a:r>
                      <a:r>
                        <a:rPr lang="en-US" sz="2000" baseline="0" dirty="0">
                          <a:latin typeface="Arial" panose="020B0604020202020204" pitchFamily="34" charset="0"/>
                          <a:cs typeface="Arial" panose="020B0604020202020204" pitchFamily="34" charset="0"/>
                        </a:rPr>
                        <a:t> </a:t>
                      </a:r>
                      <a:r>
                        <a:rPr lang="en-US" sz="2000" baseline="0" dirty="0" err="1">
                          <a:latin typeface="Arial" panose="020B0604020202020204" pitchFamily="34" charset="0"/>
                          <a:cs typeface="Arial" panose="020B0604020202020204" pitchFamily="34" charset="0"/>
                        </a:rPr>
                        <a:t>mới</a:t>
                      </a:r>
                      <a:r>
                        <a:rPr lang="en-US" sz="2000" baseline="0" dirty="0">
                          <a:latin typeface="Arial" panose="020B0604020202020204" pitchFamily="34" charset="0"/>
                          <a:cs typeface="Arial" panose="020B0604020202020204" pitchFamily="34" charset="0"/>
                        </a:rPr>
                        <a:t> </a:t>
                      </a:r>
                      <a:r>
                        <a:rPr lang="en-US" sz="2000" baseline="0" dirty="0" err="1">
                          <a:latin typeface="Arial" panose="020B0604020202020204" pitchFamily="34" charset="0"/>
                          <a:cs typeface="Arial" panose="020B0604020202020204" pitchFamily="34" charset="0"/>
                        </a:rPr>
                        <a:t>và</a:t>
                      </a:r>
                      <a:r>
                        <a:rPr lang="en-US" sz="2000" baseline="0" dirty="0">
                          <a:latin typeface="Arial" panose="020B0604020202020204" pitchFamily="34" charset="0"/>
                          <a:cs typeface="Arial" panose="020B0604020202020204" pitchFamily="34" charset="0"/>
                        </a:rPr>
                        <a:t> </a:t>
                      </a:r>
                      <a:r>
                        <a:rPr lang="en-US" sz="2000" baseline="0" dirty="0" err="1">
                          <a:latin typeface="Arial" panose="020B0604020202020204" pitchFamily="34" charset="0"/>
                          <a:cs typeface="Arial" panose="020B0604020202020204" pitchFamily="34" charset="0"/>
                        </a:rPr>
                        <a:t>việc</a:t>
                      </a:r>
                      <a:r>
                        <a:rPr lang="en-US" sz="2000" baseline="0" dirty="0">
                          <a:latin typeface="Arial" panose="020B0604020202020204" pitchFamily="34" charset="0"/>
                          <a:cs typeface="Arial" panose="020B0604020202020204" pitchFamily="34" charset="0"/>
                        </a:rPr>
                        <a:t> </a:t>
                      </a:r>
                      <a:r>
                        <a:rPr lang="en-US" sz="2000" baseline="0" dirty="0" err="1">
                          <a:latin typeface="Arial" panose="020B0604020202020204" pitchFamily="34" charset="0"/>
                          <a:cs typeface="Arial" panose="020B0604020202020204" pitchFamily="34" charset="0"/>
                        </a:rPr>
                        <a:t>tiêu</a:t>
                      </a:r>
                      <a:r>
                        <a:rPr lang="en-US" sz="2000" baseline="0" dirty="0">
                          <a:latin typeface="Arial" panose="020B0604020202020204" pitchFamily="34" charset="0"/>
                          <a:cs typeface="Arial" panose="020B0604020202020204" pitchFamily="34" charset="0"/>
                        </a:rPr>
                        <a:t> </a:t>
                      </a:r>
                      <a:r>
                        <a:rPr lang="en-US" sz="2000" baseline="0" dirty="0" err="1">
                          <a:latin typeface="Arial" panose="020B0604020202020204" pitchFamily="34" charset="0"/>
                          <a:cs typeface="Arial" panose="020B0604020202020204" pitchFamily="34" charset="0"/>
                        </a:rPr>
                        <a:t>dùng</a:t>
                      </a:r>
                      <a:r>
                        <a:rPr lang="en-US" sz="2000" baseline="0" dirty="0">
                          <a:latin typeface="Arial" panose="020B0604020202020204" pitchFamily="34" charset="0"/>
                          <a:cs typeface="Arial" panose="020B0604020202020204" pitchFamily="34" charset="0"/>
                        </a:rPr>
                        <a:t> </a:t>
                      </a:r>
                      <a:r>
                        <a:rPr lang="en-US" sz="2000" baseline="0" dirty="0" err="1">
                          <a:latin typeface="Arial" panose="020B0604020202020204" pitchFamily="34" charset="0"/>
                          <a:cs typeface="Arial" panose="020B0604020202020204" pitchFamily="34" charset="0"/>
                        </a:rPr>
                        <a:t>thông</a:t>
                      </a:r>
                      <a:r>
                        <a:rPr lang="en-US" sz="2000" baseline="0" dirty="0">
                          <a:latin typeface="Arial" panose="020B0604020202020204" pitchFamily="34" charset="0"/>
                          <a:cs typeface="Arial" panose="020B0604020202020204" pitchFamily="34" charset="0"/>
                        </a:rPr>
                        <a:t> minh</a:t>
                      </a:r>
                      <a:endParaRPr lang="en-US" sz="2000" dirty="0">
                        <a:latin typeface="Arial" panose="020B0604020202020204" pitchFamily="34" charset="0"/>
                        <a:cs typeface="Arial" panose="020B0604020202020204" pitchFamily="34" charset="0"/>
                      </a:endParaRPr>
                    </a:p>
                  </a:txBody>
                  <a:tcPr marL="163921" marR="163921"/>
                </a:tc>
                <a:extLst>
                  <a:ext uri="{0D108BD9-81ED-4DB2-BD59-A6C34878D82A}">
                    <a16:rowId xmlns:a16="http://schemas.microsoft.com/office/drawing/2014/main" val="10005"/>
                  </a:ext>
                </a:extLst>
              </a:tr>
              <a:tr h="570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đề</a:t>
                      </a:r>
                      <a:r>
                        <a:rPr lang="en-US" sz="2000" dirty="0">
                          <a:latin typeface="Arial" panose="020B0604020202020204" pitchFamily="34" charset="0"/>
                          <a:cs typeface="Arial" panose="020B0604020202020204" pitchFamily="34" charset="0"/>
                        </a:rPr>
                        <a:t> 6: </a:t>
                      </a:r>
                      <a:r>
                        <a:rPr lang="en-US" sz="2000" kern="1200" dirty="0">
                          <a:solidFill>
                            <a:schemeClr val="tx1"/>
                          </a:solidFill>
                          <a:latin typeface="Arial" panose="020B0604020202020204" pitchFamily="34" charset="0"/>
                          <a:ea typeface="+mn-ea"/>
                          <a:cs typeface="Arial" panose="020B0604020202020204" pitchFamily="34" charset="0"/>
                        </a:rPr>
                        <a:t>C</a:t>
                      </a:r>
                      <a:r>
                        <a:rPr lang="vi-VN" sz="2000" kern="1200" dirty="0">
                          <a:solidFill>
                            <a:schemeClr val="tx1"/>
                          </a:solidFill>
                          <a:latin typeface="Arial" panose="020B0604020202020204" pitchFamily="34" charset="0"/>
                          <a:ea typeface="+mn-ea"/>
                          <a:cs typeface="Arial" panose="020B0604020202020204" pitchFamily="34" charset="0"/>
                        </a:rPr>
                        <a:t>hăm sóc và </a:t>
                      </a:r>
                      <a:r>
                        <a:rPr lang="en-US" sz="2000" kern="1200" dirty="0" err="1">
                          <a:solidFill>
                            <a:schemeClr val="tx1"/>
                          </a:solidFill>
                          <a:latin typeface="Arial" panose="020B0604020202020204" pitchFamily="34" charset="0"/>
                          <a:ea typeface="+mn-ea"/>
                          <a:cs typeface="Arial" panose="020B0604020202020204" pitchFamily="34" charset="0"/>
                        </a:rPr>
                        <a:t>phát</a:t>
                      </a:r>
                      <a:r>
                        <a:rPr lang="en-US" sz="2000" kern="1200" baseline="0" dirty="0">
                          <a:solidFill>
                            <a:schemeClr val="tx1"/>
                          </a:solidFill>
                          <a:latin typeface="Arial" panose="020B0604020202020204" pitchFamily="34" charset="0"/>
                          <a:ea typeface="+mn-ea"/>
                          <a:cs typeface="Arial" panose="020B0604020202020204" pitchFamily="34" charset="0"/>
                        </a:rPr>
                        <a:t> </a:t>
                      </a:r>
                      <a:r>
                        <a:rPr lang="en-US" sz="2000" kern="1200" baseline="0" dirty="0" err="1">
                          <a:solidFill>
                            <a:schemeClr val="tx1"/>
                          </a:solidFill>
                          <a:latin typeface="Arial" panose="020B0604020202020204" pitchFamily="34" charset="0"/>
                          <a:ea typeface="+mn-ea"/>
                          <a:cs typeface="Arial" panose="020B0604020202020204" pitchFamily="34" charset="0"/>
                        </a:rPr>
                        <a:t>triển</a:t>
                      </a:r>
                      <a:r>
                        <a:rPr lang="en-US" sz="2000" kern="1200" baseline="0" dirty="0">
                          <a:solidFill>
                            <a:schemeClr val="tx1"/>
                          </a:solidFill>
                          <a:latin typeface="Arial" panose="020B0604020202020204" pitchFamily="34" charset="0"/>
                          <a:ea typeface="+mn-ea"/>
                          <a:cs typeface="Arial" panose="020B0604020202020204" pitchFamily="34" charset="0"/>
                        </a:rPr>
                        <a:t> </a:t>
                      </a:r>
                      <a:r>
                        <a:rPr lang="vi-VN" sz="2000" kern="1200" dirty="0">
                          <a:solidFill>
                            <a:schemeClr val="tx1"/>
                          </a:solidFill>
                          <a:latin typeface="Arial" panose="020B0604020202020204" pitchFamily="34" charset="0"/>
                          <a:ea typeface="+mn-ea"/>
                          <a:cs typeface="Arial" panose="020B0604020202020204" pitchFamily="34" charset="0"/>
                        </a:rPr>
                        <a:t>bản thân</a:t>
                      </a:r>
                      <a:endParaRPr lang="en-US" sz="2000" kern="1200" dirty="0">
                        <a:solidFill>
                          <a:schemeClr val="tx1"/>
                        </a:solidFill>
                        <a:latin typeface="Arial" panose="020B0604020202020204" pitchFamily="34" charset="0"/>
                        <a:ea typeface="+mn-ea"/>
                        <a:cs typeface="Arial" panose="020B0604020202020204" pitchFamily="34" charset="0"/>
                      </a:endParaRPr>
                    </a:p>
                  </a:txBody>
                  <a:tcPr marL="163921" marR="163921"/>
                </a:tc>
                <a:extLst>
                  <a:ext uri="{0D108BD9-81ED-4DB2-BD59-A6C34878D82A}">
                    <a16:rowId xmlns:a16="http://schemas.microsoft.com/office/drawing/2014/main" val="10006"/>
                  </a:ext>
                </a:extLst>
              </a:tr>
              <a:tr h="6584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latin typeface="Arial" panose="020B0604020202020204" pitchFamily="34" charset="0"/>
                          <a:cs typeface="Arial" panose="020B0604020202020204" pitchFamily="34" charset="0"/>
                        </a:rPr>
                        <a:t>Chủ đề 7: Yêu thương gia đình - Quý trọng phụ nữ</a:t>
                      </a:r>
                      <a:endParaRPr lang="en-US" sz="2000" dirty="0">
                        <a:latin typeface="Arial" panose="020B0604020202020204" pitchFamily="34" charset="0"/>
                        <a:cs typeface="Arial" panose="020B0604020202020204" pitchFamily="34" charset="0"/>
                      </a:endParaRPr>
                    </a:p>
                  </a:txBody>
                  <a:tcPr marL="163921" marR="163921"/>
                </a:tc>
                <a:extLst>
                  <a:ext uri="{0D108BD9-81ED-4DB2-BD59-A6C34878D82A}">
                    <a16:rowId xmlns:a16="http://schemas.microsoft.com/office/drawing/2014/main" val="10007"/>
                  </a:ext>
                </a:extLst>
              </a:tr>
              <a:tr h="5110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latin typeface="Arial" panose="020B0604020202020204" pitchFamily="34" charset="0"/>
                          <a:cs typeface="Arial" panose="020B0604020202020204" pitchFamily="34" charset="0"/>
                        </a:rPr>
                        <a:t>Chủ đề 8: Cuộc sống xanh </a:t>
                      </a:r>
                      <a:endParaRPr lang="en-US" sz="2000" dirty="0">
                        <a:latin typeface="Arial" panose="020B0604020202020204" pitchFamily="34" charset="0"/>
                        <a:cs typeface="Arial" panose="020B0604020202020204" pitchFamily="34" charset="0"/>
                      </a:endParaRPr>
                    </a:p>
                  </a:txBody>
                  <a:tcPr marL="163921" marR="163921"/>
                </a:tc>
                <a:extLst>
                  <a:ext uri="{0D108BD9-81ED-4DB2-BD59-A6C34878D82A}">
                    <a16:rowId xmlns:a16="http://schemas.microsoft.com/office/drawing/2014/main" val="10008"/>
                  </a:ext>
                </a:extLst>
              </a:tr>
              <a:tr h="6840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latin typeface="Arial" panose="020B0604020202020204" pitchFamily="34" charset="0"/>
                          <a:cs typeface="Arial" panose="020B0604020202020204" pitchFamily="34" charset="0"/>
                        </a:rPr>
                        <a:t>Chủ đề 9: Những người sống quanh 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baseline="0" dirty="0">
                          <a:latin typeface="Arial" panose="020B0604020202020204" pitchFamily="34" charset="0"/>
                          <a:cs typeface="Arial" panose="020B0604020202020204" pitchFamily="34" charset="0"/>
                        </a:rPr>
                        <a:t> </a:t>
                      </a:r>
                      <a:r>
                        <a:rPr lang="en-US" sz="2000" baseline="0" dirty="0" err="1">
                          <a:latin typeface="Arial" panose="020B0604020202020204" pitchFamily="34" charset="0"/>
                          <a:cs typeface="Arial" panose="020B0604020202020204" pitchFamily="34" charset="0"/>
                        </a:rPr>
                        <a:t>nghề</a:t>
                      </a:r>
                      <a:r>
                        <a:rPr lang="en-US" sz="2000" baseline="0" dirty="0">
                          <a:latin typeface="Arial" panose="020B0604020202020204" pitchFamily="34" charset="0"/>
                          <a:cs typeface="Arial" panose="020B0604020202020204" pitchFamily="34" charset="0"/>
                        </a:rPr>
                        <a:t> </a:t>
                      </a:r>
                      <a:r>
                        <a:rPr lang="en-US" sz="2000" baseline="0" dirty="0" err="1">
                          <a:latin typeface="Arial" panose="020B0604020202020204" pitchFamily="34" charset="0"/>
                          <a:cs typeface="Arial" panose="020B0604020202020204" pitchFamily="34" charset="0"/>
                        </a:rPr>
                        <a:t>em</a:t>
                      </a:r>
                      <a:r>
                        <a:rPr lang="en-US" sz="2000" baseline="0" dirty="0">
                          <a:latin typeface="Arial" panose="020B0604020202020204" pitchFamily="34" charset="0"/>
                          <a:cs typeface="Arial" panose="020B0604020202020204" pitchFamily="34" charset="0"/>
                        </a:rPr>
                        <a:t> </a:t>
                      </a:r>
                      <a:r>
                        <a:rPr lang="en-US" sz="2000" baseline="0" dirty="0" err="1">
                          <a:latin typeface="Arial" panose="020B0604020202020204" pitchFamily="34" charset="0"/>
                          <a:cs typeface="Arial" panose="020B0604020202020204" pitchFamily="34" charset="0"/>
                        </a:rPr>
                        <a:t>yêu</a:t>
                      </a:r>
                      <a:r>
                        <a:rPr lang="en-US" sz="2000" baseline="0" dirty="0">
                          <a:latin typeface="Arial" panose="020B0604020202020204" pitchFamily="34" charset="0"/>
                          <a:cs typeface="Arial" panose="020B0604020202020204" pitchFamily="34" charset="0"/>
                        </a:rPr>
                        <a:t> </a:t>
                      </a:r>
                      <a:r>
                        <a:rPr lang="en-US" sz="2000" baseline="0" dirty="0" err="1">
                          <a:latin typeface="Arial" panose="020B0604020202020204" pitchFamily="34" charset="0"/>
                          <a:cs typeface="Arial" panose="020B0604020202020204" pitchFamily="34" charset="0"/>
                        </a:rPr>
                        <a:t>thích</a:t>
                      </a:r>
                      <a:r>
                        <a:rPr lang="vi-VN"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latin typeface="Arial" panose="020B0604020202020204" pitchFamily="34" charset="0"/>
                          <a:cs typeface="Arial" panose="020B0604020202020204" pitchFamily="34" charset="0"/>
                        </a:rPr>
                        <a:t>Tuần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endParaRPr lang="en-US" sz="2000" dirty="0">
                        <a:latin typeface="Arial" panose="020B0604020202020204" pitchFamily="34" charset="0"/>
                        <a:cs typeface="Arial" panose="020B0604020202020204" pitchFamily="34" charset="0"/>
                      </a:endParaRPr>
                    </a:p>
                  </a:txBody>
                  <a:tcPr marL="163921" marR="163921"/>
                </a:tc>
                <a:extLst>
                  <a:ext uri="{0D108BD9-81ED-4DB2-BD59-A6C34878D82A}">
                    <a16:rowId xmlns:a16="http://schemas.microsoft.com/office/drawing/2014/main" val="10009"/>
                  </a:ext>
                </a:extLst>
              </a:tr>
            </a:tbl>
          </a:graphicData>
        </a:graphic>
      </p:graphicFrame>
      <p:sp>
        <p:nvSpPr>
          <p:cNvPr id="3" name="Slide Number Placeholder 2">
            <a:extLst>
              <a:ext uri="{FF2B5EF4-FFF2-40B4-BE49-F238E27FC236}">
                <a16:creationId xmlns:a16="http://schemas.microsoft.com/office/drawing/2014/main" id="{D5615747-8AB0-4E14-8E57-78783F1637F4}"/>
              </a:ext>
            </a:extLst>
          </p:cNvPr>
          <p:cNvSpPr>
            <a:spLocks noGrp="1"/>
          </p:cNvSpPr>
          <p:nvPr>
            <p:ph type="sldNum" sz="quarter" idx="4294967295"/>
          </p:nvPr>
        </p:nvSpPr>
        <p:spPr>
          <a:xfrm>
            <a:off x="9199563" y="6356350"/>
            <a:ext cx="299243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2A896-B7F9-4742-A573-A9A4C106AC7B}" type="slidenum">
              <a:rPr kumimoji="0" lang="en-US" alt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5" name="Title 4"/>
          <p:cNvSpPr>
            <a:spLocks noGrp="1"/>
          </p:cNvSpPr>
          <p:nvPr>
            <p:ph type="title" idx="4294967295"/>
          </p:nvPr>
        </p:nvSpPr>
        <p:spPr>
          <a:xfrm>
            <a:off x="510483" y="319088"/>
            <a:ext cx="5090218" cy="1331912"/>
          </a:xfrm>
        </p:spPr>
        <p:txBody>
          <a:bodyPr>
            <a:normAutofit fontScale="90000"/>
          </a:bodyPr>
          <a:lstStyle/>
          <a:p>
            <a:pPr algn="ctr"/>
            <a:r>
              <a:rPr lang="en-US" b="1" dirty="0"/>
              <a:t>CẤU TRÚC CHỦ ĐỀ </a:t>
            </a:r>
            <a:br>
              <a:rPr lang="en-US" b="1" dirty="0"/>
            </a:br>
            <a:r>
              <a:rPr lang="en-US" b="1" dirty="0"/>
              <a:t>HOẠT ĐỘNG TRẢI NGHIỆM</a:t>
            </a:r>
          </a:p>
        </p:txBody>
      </p:sp>
      <p:grpSp>
        <p:nvGrpSpPr>
          <p:cNvPr id="7" name="Group 6"/>
          <p:cNvGrpSpPr/>
          <p:nvPr/>
        </p:nvGrpSpPr>
        <p:grpSpPr>
          <a:xfrm>
            <a:off x="510483" y="2103862"/>
            <a:ext cx="3905795" cy="3187873"/>
            <a:chOff x="510483" y="2103862"/>
            <a:chExt cx="3905795" cy="3187873"/>
          </a:xfrm>
        </p:grpSpPr>
        <p:grpSp>
          <p:nvGrpSpPr>
            <p:cNvPr id="10" name="Group 9"/>
            <p:cNvGrpSpPr/>
            <p:nvPr/>
          </p:nvGrpSpPr>
          <p:grpSpPr>
            <a:xfrm>
              <a:off x="677536" y="2103862"/>
              <a:ext cx="2958697" cy="3187873"/>
              <a:chOff x="7406054" y="1934473"/>
              <a:chExt cx="2958697" cy="3187873"/>
            </a:xfrm>
          </p:grpSpPr>
          <p:sp>
            <p:nvSpPr>
              <p:cNvPr id="2" name="TextBox 1"/>
              <p:cNvSpPr txBox="1"/>
              <p:nvPr/>
            </p:nvSpPr>
            <p:spPr>
              <a:xfrm>
                <a:off x="7545351" y="1934473"/>
                <a:ext cx="2819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5B9BD5">
                        <a:lumMod val="50000"/>
                      </a:srgbClr>
                    </a:solidFill>
                    <a:effectLst/>
                    <a:uLnTx/>
                    <a:uFillTx/>
                    <a:latin typeface="Myriad Pro" pitchFamily="34" charset="0"/>
                    <a:ea typeface="+mn-ea"/>
                    <a:cs typeface="+mn-cs"/>
                  </a:rPr>
                  <a:t>Mục</a:t>
                </a:r>
                <a:r>
                  <a:rPr kumimoji="0" lang="en-US" sz="1800" b="1" i="0" u="none" strike="noStrike" kern="1200" cap="none" spc="0" normalizeH="0" baseline="0" noProof="0" dirty="0">
                    <a:ln>
                      <a:noFill/>
                    </a:ln>
                    <a:solidFill>
                      <a:srgbClr val="5B9BD5">
                        <a:lumMod val="50000"/>
                      </a:srgbClr>
                    </a:solidFill>
                    <a:effectLst/>
                    <a:uLnTx/>
                    <a:uFillTx/>
                    <a:latin typeface="Myriad Pro" pitchFamily="34" charset="0"/>
                    <a:ea typeface="+mn-ea"/>
                    <a:cs typeface="+mn-cs"/>
                  </a:rPr>
                  <a:t> </a:t>
                </a:r>
                <a:r>
                  <a:rPr kumimoji="0" lang="en-US" sz="1800" b="1" i="0" u="none" strike="noStrike" kern="1200" cap="none" spc="0" normalizeH="0" baseline="0" noProof="0" dirty="0" err="1">
                    <a:ln>
                      <a:noFill/>
                    </a:ln>
                    <a:solidFill>
                      <a:srgbClr val="5B9BD5">
                        <a:lumMod val="50000"/>
                      </a:srgbClr>
                    </a:solidFill>
                    <a:effectLst/>
                    <a:uLnTx/>
                    <a:uFillTx/>
                    <a:latin typeface="Myriad Pro" pitchFamily="34" charset="0"/>
                    <a:ea typeface="+mn-ea"/>
                    <a:cs typeface="+mn-cs"/>
                  </a:rPr>
                  <a:t>tiêu</a:t>
                </a:r>
                <a:r>
                  <a:rPr kumimoji="0" lang="en-US" sz="1800" b="1" i="0" u="none" strike="noStrike" kern="1200" cap="none" spc="0" normalizeH="0" baseline="0" noProof="0" dirty="0">
                    <a:ln>
                      <a:noFill/>
                    </a:ln>
                    <a:solidFill>
                      <a:srgbClr val="5B9BD5">
                        <a:lumMod val="50000"/>
                      </a:srgbClr>
                    </a:solidFill>
                    <a:effectLst/>
                    <a:uLnTx/>
                    <a:uFillTx/>
                    <a:latin typeface="Myriad Pro" pitchFamily="34" charset="0"/>
                    <a:ea typeface="+mn-ea"/>
                    <a:cs typeface="+mn-cs"/>
                  </a:rPr>
                  <a:t> </a:t>
                </a:r>
                <a:r>
                  <a:rPr kumimoji="0" lang="en-US" sz="1800" b="1" i="0" u="none" strike="noStrike" kern="1200" cap="none" spc="0" normalizeH="0" baseline="0" noProof="0" dirty="0" err="1">
                    <a:ln>
                      <a:noFill/>
                    </a:ln>
                    <a:solidFill>
                      <a:srgbClr val="5B9BD5">
                        <a:lumMod val="50000"/>
                      </a:srgbClr>
                    </a:solidFill>
                    <a:effectLst/>
                    <a:uLnTx/>
                    <a:uFillTx/>
                    <a:latin typeface="Myriad Pro" pitchFamily="34" charset="0"/>
                    <a:ea typeface="+mn-ea"/>
                    <a:cs typeface="+mn-cs"/>
                  </a:rPr>
                  <a:t>chủ</a:t>
                </a:r>
                <a:r>
                  <a:rPr kumimoji="0" lang="en-US" sz="1800" b="1" i="0" u="none" strike="noStrike" kern="1200" cap="none" spc="0" normalizeH="0" baseline="0" noProof="0" dirty="0">
                    <a:ln>
                      <a:noFill/>
                    </a:ln>
                    <a:solidFill>
                      <a:srgbClr val="5B9BD5">
                        <a:lumMod val="50000"/>
                      </a:srgbClr>
                    </a:solidFill>
                    <a:effectLst/>
                    <a:uLnTx/>
                    <a:uFillTx/>
                    <a:latin typeface="Myriad Pro" pitchFamily="34" charset="0"/>
                    <a:ea typeface="+mn-ea"/>
                    <a:cs typeface="+mn-cs"/>
                  </a:rPr>
                  <a:t> </a:t>
                </a:r>
                <a:r>
                  <a:rPr kumimoji="0" lang="en-US" sz="1800" b="1" i="0" u="none" strike="noStrike" kern="1200" cap="none" spc="0" normalizeH="0" baseline="0" noProof="0" dirty="0" err="1">
                    <a:ln>
                      <a:noFill/>
                    </a:ln>
                    <a:solidFill>
                      <a:srgbClr val="5B9BD5">
                        <a:lumMod val="50000"/>
                      </a:srgbClr>
                    </a:solidFill>
                    <a:effectLst/>
                    <a:uLnTx/>
                    <a:uFillTx/>
                    <a:latin typeface="Myriad Pro" pitchFamily="34" charset="0"/>
                    <a:ea typeface="+mn-ea"/>
                    <a:cs typeface="+mn-cs"/>
                  </a:rPr>
                  <a:t>đề</a:t>
                </a:r>
                <a:endParaRPr kumimoji="0" lang="en-US" sz="1800" b="1" i="0" u="none" strike="noStrike" kern="1200" cap="none" spc="0" normalizeH="0" baseline="0" noProof="0" dirty="0">
                  <a:ln>
                    <a:noFill/>
                  </a:ln>
                  <a:solidFill>
                    <a:srgbClr val="5B9BD5">
                      <a:lumMod val="50000"/>
                    </a:srgbClr>
                  </a:solidFill>
                  <a:effectLst/>
                  <a:uLnTx/>
                  <a:uFillTx/>
                  <a:latin typeface="Myriad Pro" pitchFamily="34" charset="0"/>
                  <a:ea typeface="+mn-ea"/>
                  <a:cs typeface="+mn-cs"/>
                </a:endParaRPr>
              </a:p>
            </p:txBody>
          </p:sp>
          <p:sp>
            <p:nvSpPr>
              <p:cNvPr id="22" name="TextBox 21"/>
              <p:cNvSpPr txBox="1"/>
              <p:nvPr/>
            </p:nvSpPr>
            <p:spPr>
              <a:xfrm>
                <a:off x="7406054" y="4753014"/>
                <a:ext cx="2819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5B9BD5">
                        <a:lumMod val="50000"/>
                      </a:srgbClr>
                    </a:solidFill>
                    <a:effectLst/>
                    <a:uLnTx/>
                    <a:uFillTx/>
                    <a:latin typeface="Myriad Pro" pitchFamily="34" charset="0"/>
                    <a:ea typeface="+mn-ea"/>
                    <a:cs typeface="+mn-cs"/>
                  </a:rPr>
                  <a:t>Đánh</a:t>
                </a:r>
                <a:r>
                  <a:rPr kumimoji="0" lang="en-US" sz="1800" b="1" i="0" u="none" strike="noStrike" kern="1200" cap="none" spc="0" normalizeH="0" baseline="0" noProof="0" dirty="0">
                    <a:ln>
                      <a:noFill/>
                    </a:ln>
                    <a:solidFill>
                      <a:srgbClr val="5B9BD5">
                        <a:lumMod val="50000"/>
                      </a:srgbClr>
                    </a:solidFill>
                    <a:effectLst/>
                    <a:uLnTx/>
                    <a:uFillTx/>
                    <a:latin typeface="Myriad Pro" pitchFamily="34" charset="0"/>
                    <a:ea typeface="+mn-ea"/>
                    <a:cs typeface="+mn-cs"/>
                  </a:rPr>
                  <a:t> </a:t>
                </a:r>
                <a:r>
                  <a:rPr kumimoji="0" lang="en-US" sz="1800" b="1" i="0" u="none" strike="noStrike" kern="1200" cap="none" spc="0" normalizeH="0" baseline="0" noProof="0" dirty="0" err="1">
                    <a:ln>
                      <a:noFill/>
                    </a:ln>
                    <a:solidFill>
                      <a:srgbClr val="5B9BD5">
                        <a:lumMod val="50000"/>
                      </a:srgbClr>
                    </a:solidFill>
                    <a:effectLst/>
                    <a:uLnTx/>
                    <a:uFillTx/>
                    <a:latin typeface="Myriad Pro" pitchFamily="34" charset="0"/>
                    <a:ea typeface="+mn-ea"/>
                    <a:cs typeface="+mn-cs"/>
                  </a:rPr>
                  <a:t>giá</a:t>
                </a:r>
                <a:r>
                  <a:rPr kumimoji="0" lang="en-US" sz="1800" b="1" i="0" u="none" strike="noStrike" kern="1200" cap="none" spc="0" normalizeH="0" baseline="0" noProof="0" dirty="0">
                    <a:ln>
                      <a:noFill/>
                    </a:ln>
                    <a:solidFill>
                      <a:srgbClr val="5B9BD5">
                        <a:lumMod val="50000"/>
                      </a:srgbClr>
                    </a:solidFill>
                    <a:effectLst/>
                    <a:uLnTx/>
                    <a:uFillTx/>
                    <a:latin typeface="Myriad Pro" pitchFamily="34" charset="0"/>
                    <a:ea typeface="+mn-ea"/>
                    <a:cs typeface="+mn-cs"/>
                  </a:rPr>
                  <a:t> </a:t>
                </a:r>
                <a:r>
                  <a:rPr kumimoji="0" lang="en-US" sz="1800" b="1" i="0" u="none" strike="noStrike" kern="1200" cap="none" spc="0" normalizeH="0" baseline="0" noProof="0" dirty="0" err="1">
                    <a:ln>
                      <a:noFill/>
                    </a:ln>
                    <a:solidFill>
                      <a:srgbClr val="5B9BD5">
                        <a:lumMod val="50000"/>
                      </a:srgbClr>
                    </a:solidFill>
                    <a:effectLst/>
                    <a:uLnTx/>
                    <a:uFillTx/>
                    <a:latin typeface="Myriad Pro" pitchFamily="34" charset="0"/>
                    <a:ea typeface="+mn-ea"/>
                    <a:cs typeface="+mn-cs"/>
                  </a:rPr>
                  <a:t>hoạt</a:t>
                </a:r>
                <a:r>
                  <a:rPr kumimoji="0" lang="en-US" sz="1800" b="1" i="0" u="none" strike="noStrike" kern="1200" cap="none" spc="0" normalizeH="0" baseline="0" noProof="0" dirty="0">
                    <a:ln>
                      <a:noFill/>
                    </a:ln>
                    <a:solidFill>
                      <a:srgbClr val="5B9BD5">
                        <a:lumMod val="50000"/>
                      </a:srgbClr>
                    </a:solidFill>
                    <a:effectLst/>
                    <a:uLnTx/>
                    <a:uFillTx/>
                    <a:latin typeface="Myriad Pro" pitchFamily="34" charset="0"/>
                    <a:ea typeface="+mn-ea"/>
                    <a:cs typeface="+mn-cs"/>
                  </a:rPr>
                  <a:t> </a:t>
                </a:r>
                <a:r>
                  <a:rPr kumimoji="0" lang="en-US" sz="1800" b="1" i="0" u="none" strike="noStrike" kern="1200" cap="none" spc="0" normalizeH="0" baseline="0" noProof="0" dirty="0" err="1">
                    <a:ln>
                      <a:noFill/>
                    </a:ln>
                    <a:solidFill>
                      <a:srgbClr val="5B9BD5">
                        <a:lumMod val="50000"/>
                      </a:srgbClr>
                    </a:solidFill>
                    <a:effectLst/>
                    <a:uLnTx/>
                    <a:uFillTx/>
                    <a:latin typeface="Myriad Pro" pitchFamily="34" charset="0"/>
                    <a:ea typeface="+mn-ea"/>
                    <a:cs typeface="+mn-cs"/>
                  </a:rPr>
                  <a:t>động</a:t>
                </a:r>
                <a:endParaRPr kumimoji="0" lang="en-US" sz="1800" b="1" i="0" u="none" strike="noStrike" kern="1200" cap="none" spc="0" normalizeH="0" baseline="0" noProof="0" dirty="0">
                  <a:ln>
                    <a:noFill/>
                  </a:ln>
                  <a:solidFill>
                    <a:srgbClr val="5B9BD5">
                      <a:lumMod val="50000"/>
                    </a:srgbClr>
                  </a:solidFill>
                  <a:effectLst/>
                  <a:uLnTx/>
                  <a:uFillTx/>
                  <a:latin typeface="Myriad Pro" pitchFamily="34" charset="0"/>
                  <a:ea typeface="+mn-ea"/>
                  <a:cs typeface="+mn-cs"/>
                </a:endParaRPr>
              </a:p>
            </p:txBody>
          </p:sp>
        </p:grpSp>
        <p:pic>
          <p:nvPicPr>
            <p:cNvPr id="6" name="Picture 5"/>
            <p:cNvPicPr>
              <a:picLocks noChangeAspect="1"/>
            </p:cNvPicPr>
            <p:nvPr/>
          </p:nvPicPr>
          <p:blipFill>
            <a:blip r:embed="rId3"/>
            <a:stretch>
              <a:fillRect/>
            </a:stretch>
          </p:blipFill>
          <p:spPr>
            <a:xfrm>
              <a:off x="510483" y="2661636"/>
              <a:ext cx="3905795" cy="2105319"/>
            </a:xfrm>
            <a:prstGeom prst="rect">
              <a:avLst/>
            </a:prstGeom>
          </p:spPr>
        </p:pic>
      </p:grpSp>
    </p:spTree>
    <p:extLst>
      <p:ext uri="{BB962C8B-B14F-4D97-AF65-F5344CB8AC3E}">
        <p14:creationId xmlns:p14="http://schemas.microsoft.com/office/powerpoint/2010/main" val="221223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0D62752E-5C67-436E-93E2-3D670FA30A22}"/>
              </a:ext>
            </a:extLst>
          </p:cNvPr>
          <p:cNvSpPr>
            <a:spLocks noGrp="1"/>
          </p:cNvSpPr>
          <p:nvPr>
            <p:ph type="title"/>
          </p:nvPr>
        </p:nvSpPr>
        <p:spPr/>
        <p:txBody>
          <a:bodyPr/>
          <a:lstStyle/>
          <a:p>
            <a:r>
              <a:rPr lang="en-US"/>
              <a:t>Các loại hình hoạt động</a:t>
            </a:r>
            <a:endParaRPr lang="en-US" altLang="en-US" dirty="0"/>
          </a:p>
        </p:txBody>
      </p:sp>
      <p:graphicFrame>
        <p:nvGraphicFramePr>
          <p:cNvPr id="4" name="Content Placeholder 3">
            <a:extLst>
              <a:ext uri="{FF2B5EF4-FFF2-40B4-BE49-F238E27FC236}">
                <a16:creationId xmlns:a16="http://schemas.microsoft.com/office/drawing/2014/main" id="{D0AA1D6F-2CCF-44FF-A598-7E902CBE401B}"/>
              </a:ext>
            </a:extLst>
          </p:cNvPr>
          <p:cNvGraphicFramePr>
            <a:graphicFrameLocks noGrp="1"/>
          </p:cNvGraphicFramePr>
          <p:nvPr>
            <p:ph idx="1"/>
          </p:nvPr>
        </p:nvGraphicFramePr>
        <p:xfrm>
          <a:off x="473075" y="1825625"/>
          <a:ext cx="114744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
            <a:extLst>
              <a:ext uri="{FF2B5EF4-FFF2-40B4-BE49-F238E27FC236}">
                <a16:creationId xmlns:a16="http://schemas.microsoft.com/office/drawing/2014/main" id="{0D62752E-5C67-436E-93E2-3D670FA30A22}"/>
              </a:ext>
            </a:extLst>
          </p:cNvPr>
          <p:cNvSpPr txBox="1">
            <a:spLocks/>
          </p:cNvSpPr>
          <p:nvPr/>
        </p:nvSpPr>
        <p:spPr bwMode="auto">
          <a:xfrm>
            <a:off x="406400" y="1028770"/>
            <a:ext cx="7518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800" b="1">
                <a:solidFill>
                  <a:schemeClr val="tx2"/>
                </a:solidFill>
                <a:latin typeface="+mj-lt"/>
                <a:ea typeface="+mj-ea"/>
                <a:cs typeface="+mj-cs"/>
              </a:defRPr>
            </a:lvl1pPr>
            <a:lvl2pPr algn="l" rtl="0" eaLnBrk="1" fontAlgn="base" hangingPunct="1">
              <a:spcBef>
                <a:spcPct val="0"/>
              </a:spcBef>
              <a:spcAft>
                <a:spcPct val="0"/>
              </a:spcAft>
              <a:defRPr sz="3800" b="1">
                <a:solidFill>
                  <a:schemeClr val="tx2"/>
                </a:solidFill>
                <a:latin typeface="Arial" charset="0"/>
              </a:defRPr>
            </a:lvl2pPr>
            <a:lvl3pPr algn="l" rtl="0" eaLnBrk="1" fontAlgn="base" hangingPunct="1">
              <a:spcBef>
                <a:spcPct val="0"/>
              </a:spcBef>
              <a:spcAft>
                <a:spcPct val="0"/>
              </a:spcAft>
              <a:defRPr sz="3800" b="1">
                <a:solidFill>
                  <a:schemeClr val="tx2"/>
                </a:solidFill>
                <a:latin typeface="Arial" charset="0"/>
              </a:defRPr>
            </a:lvl3pPr>
            <a:lvl4pPr algn="l" rtl="0" eaLnBrk="1" fontAlgn="base" hangingPunct="1">
              <a:spcBef>
                <a:spcPct val="0"/>
              </a:spcBef>
              <a:spcAft>
                <a:spcPct val="0"/>
              </a:spcAft>
              <a:defRPr sz="3800" b="1">
                <a:solidFill>
                  <a:schemeClr val="tx2"/>
                </a:solidFill>
                <a:latin typeface="Arial" charset="0"/>
              </a:defRPr>
            </a:lvl4pPr>
            <a:lvl5pPr algn="l" rtl="0" eaLnBrk="1" fontAlgn="base" hangingPunct="1">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0" cap="none" spc="0" normalizeH="0" baseline="0" noProof="0" dirty="0">
              <a:ln>
                <a:noFill/>
              </a:ln>
              <a:solidFill>
                <a:srgbClr val="5B9BD5">
                  <a:lumMod val="50000"/>
                </a:srgbClr>
              </a:solidFill>
              <a:effectLst/>
              <a:uLnTx/>
              <a:uFillTx/>
              <a:latin typeface="Calibri Light"/>
              <a:ea typeface="+mj-ea"/>
              <a:cs typeface="+mj-cs"/>
            </a:endParaRPr>
          </a:p>
        </p:txBody>
      </p:sp>
      <p:sp>
        <p:nvSpPr>
          <p:cNvPr id="17"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prstClr val="white">
                    <a:alpha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1" i="0" u="none" strike="noStrike" kern="1200" cap="none" spc="0" normalizeH="0" baseline="0" noProof="0" dirty="0">
              <a:ln>
                <a:noFill/>
              </a:ln>
              <a:solidFill>
                <a:prstClr val="white">
                  <a:alpha val="50000"/>
                </a:prstClr>
              </a:solidFill>
              <a:effectLst/>
              <a:uLnTx/>
              <a:uFillTx/>
              <a:latin typeface="Calibri"/>
              <a:ea typeface="+mn-ea"/>
              <a:cs typeface="+mn-cs"/>
            </a:endParaRPr>
          </a:p>
        </p:txBody>
      </p:sp>
      <p:sp>
        <p:nvSpPr>
          <p:cNvPr id="2" name="Date Placeholder 1"/>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151761-0C90-4D71-8C00-6CC372AF16F8}" type="datetime1">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8/18/2022</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312522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그룹 14">
            <a:extLst>
              <a:ext uri="{FF2B5EF4-FFF2-40B4-BE49-F238E27FC236}">
                <a16:creationId xmlns:a16="http://schemas.microsoft.com/office/drawing/2014/main" id="{A7A019F3-F8E3-4A59-B79C-EF99C467D3CA}"/>
              </a:ext>
            </a:extLst>
          </p:cNvPr>
          <p:cNvGrpSpPr/>
          <p:nvPr/>
        </p:nvGrpSpPr>
        <p:grpSpPr>
          <a:xfrm>
            <a:off x="5478980" y="4866908"/>
            <a:ext cx="6108268" cy="870502"/>
            <a:chOff x="7742163" y="5253927"/>
            <a:chExt cx="3816000" cy="870502"/>
          </a:xfrm>
        </p:grpSpPr>
        <p:sp>
          <p:nvSpPr>
            <p:cNvPr id="16" name="TextBox 15">
              <a:extLst>
                <a:ext uri="{FF2B5EF4-FFF2-40B4-BE49-F238E27FC236}">
                  <a16:creationId xmlns:a16="http://schemas.microsoft.com/office/drawing/2014/main" id="{A26D9E09-4E3C-4F78-9071-1C0ABBDC840B}"/>
                </a:ext>
              </a:extLst>
            </p:cNvPr>
            <p:cNvSpPr txBox="1"/>
            <p:nvPr/>
          </p:nvSpPr>
          <p:spPr>
            <a:xfrm>
              <a:off x="7742163" y="5253927"/>
              <a:ext cx="3816000" cy="338554"/>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altLang="en-US" sz="1600" b="1" i="0" u="none" strike="noStrike" kern="1200" cap="none" spc="0" normalizeH="0" baseline="0" noProof="0">
                  <a:ln>
                    <a:noFill/>
                  </a:ln>
                  <a:solidFill>
                    <a:srgbClr val="FF0000"/>
                  </a:solidFill>
                  <a:effectLst/>
                  <a:uLnTx/>
                  <a:uFillTx/>
                  <a:latin typeface="Myriad Pro" pitchFamily="34" charset="0"/>
                  <a:ea typeface="time new roman"/>
                  <a:cs typeface="time new roman"/>
                </a:rPr>
                <a:t>PHƯƠNG </a:t>
              </a:r>
              <a:r>
                <a:rPr kumimoji="0" lang="ro-RO" altLang="en-US" sz="1600" b="1" i="0" u="none" strike="noStrike" kern="1200" cap="none" spc="0" normalizeH="0" baseline="0" noProof="0">
                  <a:ln>
                    <a:noFill/>
                  </a:ln>
                  <a:solidFill>
                    <a:srgbClr val="FF0000"/>
                  </a:solidFill>
                  <a:effectLst/>
                  <a:uLnTx/>
                  <a:uFillTx/>
                  <a:latin typeface="Myriad Pro" pitchFamily="34" charset="0"/>
                  <a:ea typeface="time new roman"/>
                  <a:cs typeface="time new roman"/>
                </a:rPr>
                <a:t>THỨC </a:t>
              </a:r>
              <a:r>
                <a:rPr kumimoji="0" lang="en-US" altLang="en-US" sz="1600" b="1" i="0" u="none" strike="noStrike" kern="1200" cap="none" spc="0" normalizeH="0" baseline="0" noProof="0">
                  <a:ln>
                    <a:noFill/>
                  </a:ln>
                  <a:solidFill>
                    <a:srgbClr val="FF0000"/>
                  </a:solidFill>
                  <a:effectLst/>
                  <a:uLnTx/>
                  <a:uFillTx/>
                  <a:latin typeface="Myriad Pro" pitchFamily="34" charset="0"/>
                  <a:ea typeface="time new roman"/>
                  <a:cs typeface="time new roman"/>
                </a:rPr>
                <a:t>NGHI</a:t>
              </a:r>
              <a:r>
                <a:rPr kumimoji="0" lang="hr-HR" altLang="en-US" sz="1600" b="1" i="0" u="none" strike="noStrike" kern="1200" cap="none" spc="0" normalizeH="0" baseline="0" noProof="0">
                  <a:ln>
                    <a:noFill/>
                  </a:ln>
                  <a:solidFill>
                    <a:srgbClr val="FF0000"/>
                  </a:solidFill>
                  <a:effectLst/>
                  <a:uLnTx/>
                  <a:uFillTx/>
                  <a:latin typeface="Myriad Pro" pitchFamily="34" charset="0"/>
                  <a:ea typeface="time new roman"/>
                  <a:cs typeface="time new roman"/>
                </a:rPr>
                <a:t>Ê</a:t>
              </a:r>
              <a:r>
                <a:rPr kumimoji="0" lang="en-US" altLang="en-US" sz="1600" b="1" i="0" u="none" strike="noStrike" kern="1200" cap="none" spc="0" normalizeH="0" baseline="0" noProof="0">
                  <a:ln>
                    <a:noFill/>
                  </a:ln>
                  <a:solidFill>
                    <a:srgbClr val="FF0000"/>
                  </a:solidFill>
                  <a:effectLst/>
                  <a:uLnTx/>
                  <a:uFillTx/>
                  <a:latin typeface="Myriad Pro" pitchFamily="34" charset="0"/>
                  <a:ea typeface="time new roman"/>
                  <a:cs typeface="time new roman"/>
                </a:rPr>
                <a:t>N CỨU</a:t>
              </a:r>
              <a:endParaRPr kumimoji="0" lang="ko-KR" altLang="en-US" sz="1600" b="1" i="0" u="none" strike="noStrike" kern="1200" cap="none" spc="0" normalizeH="0" baseline="0" noProof="0" dirty="0">
                <a:ln>
                  <a:noFill/>
                </a:ln>
                <a:solidFill>
                  <a:srgbClr val="5B9BD5"/>
                </a:solidFill>
                <a:effectLst/>
                <a:uLnTx/>
                <a:uFillTx/>
                <a:latin typeface="Myriad Pro" pitchFamily="34" charset="0"/>
                <a:ea typeface="맑은 고딕" panose="020B0503020000020004" pitchFamily="34" charset="-127"/>
                <a:cs typeface="Arial" pitchFamily="34" charset="0"/>
              </a:endParaRPr>
            </a:p>
          </p:txBody>
        </p:sp>
        <p:sp>
          <p:nvSpPr>
            <p:cNvPr id="17" name="TextBox 16">
              <a:extLst>
                <a:ext uri="{FF2B5EF4-FFF2-40B4-BE49-F238E27FC236}">
                  <a16:creationId xmlns:a16="http://schemas.microsoft.com/office/drawing/2014/main" id="{AD22142C-25CE-4CA7-8810-375F76B5AEF4}"/>
                </a:ext>
              </a:extLst>
            </p:cNvPr>
            <p:cNvSpPr txBox="1"/>
            <p:nvPr/>
          </p:nvSpPr>
          <p:spPr>
            <a:xfrm>
              <a:off x="7742163" y="5539654"/>
              <a:ext cx="3816000" cy="58477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err="1">
                  <a:ln>
                    <a:noFill/>
                  </a:ln>
                  <a:solidFill>
                    <a:prstClr val="black"/>
                  </a:solidFill>
                  <a:effectLst/>
                  <a:uLnTx/>
                  <a:uFillTx/>
                  <a:latin typeface="Myriad Pro" pitchFamily="34" charset="0"/>
                  <a:ea typeface="time new roman"/>
                  <a:cs typeface="time new roman"/>
                </a:rPr>
                <a:t>Khảo</a:t>
              </a:r>
              <a:r>
                <a:rPr kumimoji="0" lang="en-US"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 </a:t>
              </a:r>
              <a:r>
                <a:rPr kumimoji="0" lang="en-US" altLang="en-US" sz="1600" b="0" i="0" u="none" strike="noStrike" kern="1200" cap="none" spc="0" normalizeH="0" baseline="0" noProof="0" dirty="0" err="1">
                  <a:ln>
                    <a:noFill/>
                  </a:ln>
                  <a:solidFill>
                    <a:prstClr val="black"/>
                  </a:solidFill>
                  <a:effectLst/>
                  <a:uLnTx/>
                  <a:uFillTx/>
                  <a:latin typeface="Myriad Pro" pitchFamily="34" charset="0"/>
                  <a:ea typeface="time new roman"/>
                  <a:cs typeface="time new roman"/>
                </a:rPr>
                <a:t>sát</a:t>
              </a:r>
              <a:r>
                <a:rPr kumimoji="0" lang="en-US"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 </a:t>
              </a:r>
              <a:r>
                <a:rPr kumimoji="0" lang="en-US" altLang="en-US" sz="1600" b="0" i="0" u="none" strike="noStrike" kern="1200" cap="none" spc="0" normalizeH="0" baseline="0" noProof="0" dirty="0" err="1">
                  <a:ln>
                    <a:noFill/>
                  </a:ln>
                  <a:solidFill>
                    <a:prstClr val="black"/>
                  </a:solidFill>
                  <a:effectLst/>
                  <a:uLnTx/>
                  <a:uFillTx/>
                  <a:latin typeface="Myriad Pro" pitchFamily="34" charset="0"/>
                  <a:ea typeface="time new roman"/>
                  <a:cs typeface="time new roman"/>
                </a:rPr>
                <a:t>điều</a:t>
              </a:r>
              <a:r>
                <a:rPr kumimoji="0" lang="en-US"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 </a:t>
              </a:r>
              <a:r>
                <a:rPr kumimoji="0" lang="en-US" altLang="en-US" sz="1600" b="0" i="0" u="none" strike="noStrike" kern="1200" cap="none" spc="0" normalizeH="0" baseline="0" noProof="0" dirty="0" err="1">
                  <a:ln>
                    <a:noFill/>
                  </a:ln>
                  <a:solidFill>
                    <a:prstClr val="black"/>
                  </a:solidFill>
                  <a:effectLst/>
                  <a:uLnTx/>
                  <a:uFillTx/>
                  <a:latin typeface="Myriad Pro" pitchFamily="34" charset="0"/>
                  <a:ea typeface="time new roman"/>
                  <a:cs typeface="time new roman"/>
                </a:rPr>
                <a:t>tra</a:t>
              </a:r>
              <a:r>
                <a:rPr kumimoji="0" lang="en-US"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 </a:t>
              </a:r>
              <a:r>
                <a:rPr kumimoji="0" lang="pt-BR"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Dự án nghiên cứu, sáng tạo công nghệ,</a:t>
              </a:r>
              <a:br>
                <a:rPr kumimoji="0" lang="pt-BR"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br>
              <a:r>
                <a:rPr kumimoji="0" lang="pt-BR"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nghệ thuật, Hoạt động theo nhóm sở thích,...</a:t>
              </a: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Myriad Pro" pitchFamily="34" charset="0"/>
                <a:ea typeface="맑은 고딕" panose="020B0503020000020004" pitchFamily="34" charset="-127"/>
                <a:cs typeface="Arial" pitchFamily="34" charset="0"/>
              </a:endParaRPr>
            </a:p>
          </p:txBody>
        </p:sp>
      </p:grpSp>
      <p:sp>
        <p:nvSpPr>
          <p:cNvPr id="20" name="다이아몬드 19">
            <a:extLst>
              <a:ext uri="{FF2B5EF4-FFF2-40B4-BE49-F238E27FC236}">
                <a16:creationId xmlns:a16="http://schemas.microsoft.com/office/drawing/2014/main" id="{2E78A346-7506-4C96-9357-E5E803A5A4E6}"/>
              </a:ext>
            </a:extLst>
          </p:cNvPr>
          <p:cNvSpPr/>
          <p:nvPr/>
        </p:nvSpPr>
        <p:spPr>
          <a:xfrm rot="155430">
            <a:off x="4491606" y="4962501"/>
            <a:ext cx="710084" cy="710084"/>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dirty="0">
              <a:ln>
                <a:noFill/>
              </a:ln>
              <a:solidFill>
                <a:prstClr val="white"/>
              </a:solidFill>
              <a:effectLst/>
              <a:uLnTx/>
              <a:uFillTx/>
              <a:latin typeface="Myriad Pro" pitchFamily="34" charset="0"/>
              <a:ea typeface="맑은 고딕" panose="020B0503020000020004" pitchFamily="34" charset="-127"/>
              <a:cs typeface="+mn-cs"/>
            </a:endParaRPr>
          </a:p>
        </p:txBody>
      </p:sp>
      <p:grpSp>
        <p:nvGrpSpPr>
          <p:cNvPr id="12" name="그룹 11">
            <a:extLst>
              <a:ext uri="{FF2B5EF4-FFF2-40B4-BE49-F238E27FC236}">
                <a16:creationId xmlns:a16="http://schemas.microsoft.com/office/drawing/2014/main" id="{8853CE93-C7F2-4C83-887A-5C9E52268651}"/>
              </a:ext>
            </a:extLst>
          </p:cNvPr>
          <p:cNvGrpSpPr/>
          <p:nvPr/>
        </p:nvGrpSpPr>
        <p:grpSpPr>
          <a:xfrm>
            <a:off x="5478981" y="3808667"/>
            <a:ext cx="6461228" cy="870502"/>
            <a:chOff x="7742163" y="4105759"/>
            <a:chExt cx="4036504" cy="870502"/>
          </a:xfrm>
        </p:grpSpPr>
        <p:sp>
          <p:nvSpPr>
            <p:cNvPr id="13" name="TextBox 12">
              <a:extLst>
                <a:ext uri="{FF2B5EF4-FFF2-40B4-BE49-F238E27FC236}">
                  <a16:creationId xmlns:a16="http://schemas.microsoft.com/office/drawing/2014/main" id="{3859D2AF-9A81-47A8-BAED-F8327B6DBE1D}"/>
                </a:ext>
              </a:extLst>
            </p:cNvPr>
            <p:cNvSpPr txBox="1"/>
            <p:nvPr/>
          </p:nvSpPr>
          <p:spPr>
            <a:xfrm>
              <a:off x="7742163" y="4105759"/>
              <a:ext cx="3816000" cy="338554"/>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altLang="en-US" sz="1600" b="1" i="0" u="none" strike="noStrike" kern="1200" cap="none" spc="0" normalizeH="0" baseline="0" noProof="0">
                  <a:ln>
                    <a:noFill/>
                  </a:ln>
                  <a:solidFill>
                    <a:srgbClr val="FF0000"/>
                  </a:solidFill>
                  <a:effectLst/>
                  <a:uLnTx/>
                  <a:uFillTx/>
                  <a:latin typeface="Myriad Pro" pitchFamily="34" charset="0"/>
                  <a:ea typeface="time new roman"/>
                  <a:cs typeface="time new roman"/>
                </a:rPr>
                <a:t>PHƯƠNG </a:t>
              </a:r>
              <a:r>
                <a:rPr kumimoji="0" lang="ro-RO" altLang="en-US" sz="1600" b="1" i="0" u="none" strike="noStrike" kern="1200" cap="none" spc="0" normalizeH="0" baseline="0" noProof="0">
                  <a:ln>
                    <a:noFill/>
                  </a:ln>
                  <a:solidFill>
                    <a:srgbClr val="FF0000"/>
                  </a:solidFill>
                  <a:effectLst/>
                  <a:uLnTx/>
                  <a:uFillTx/>
                  <a:latin typeface="Myriad Pro" pitchFamily="34" charset="0"/>
                  <a:ea typeface="time new roman"/>
                  <a:cs typeface="time new roman"/>
                </a:rPr>
                <a:t>THỨC </a:t>
              </a:r>
              <a:r>
                <a:rPr kumimoji="0" lang="en-US" altLang="en-US" sz="1600" b="1" i="0" u="none" strike="noStrike" kern="1200" cap="none" spc="0" normalizeH="0" baseline="0" noProof="0">
                  <a:ln>
                    <a:noFill/>
                  </a:ln>
                  <a:solidFill>
                    <a:srgbClr val="FF0000"/>
                  </a:solidFill>
                  <a:effectLst/>
                  <a:uLnTx/>
                  <a:uFillTx/>
                  <a:latin typeface="Myriad Pro" pitchFamily="34" charset="0"/>
                  <a:ea typeface="time new roman"/>
                  <a:cs typeface="time new roman"/>
                </a:rPr>
                <a:t>C</a:t>
              </a:r>
              <a:r>
                <a:rPr kumimoji="0" lang="ro-RO" altLang="en-US" sz="1600" b="1" i="0" u="none" strike="noStrike" kern="1200" cap="none" spc="0" normalizeH="0" baseline="0" noProof="0">
                  <a:ln>
                    <a:noFill/>
                  </a:ln>
                  <a:solidFill>
                    <a:srgbClr val="FF0000"/>
                  </a:solidFill>
                  <a:effectLst/>
                  <a:uLnTx/>
                  <a:uFillTx/>
                  <a:latin typeface="Myriad Pro" pitchFamily="34" charset="0"/>
                  <a:ea typeface="time new roman"/>
                  <a:cs typeface="time new roman"/>
                </a:rPr>
                <a:t>ỐNG HIẾN</a:t>
              </a:r>
              <a:endParaRPr kumimoji="0" lang="ko-KR" altLang="en-US" sz="1600" b="1" i="0" u="none" strike="noStrike" kern="1200" cap="none" spc="0" normalizeH="0" baseline="0" noProof="0" dirty="0">
                <a:ln>
                  <a:noFill/>
                </a:ln>
                <a:solidFill>
                  <a:srgbClr val="FFC000"/>
                </a:solidFill>
                <a:effectLst/>
                <a:uLnTx/>
                <a:uFillTx/>
                <a:latin typeface="Myriad Pro" pitchFamily="34" charset="0"/>
                <a:ea typeface="맑은 고딕" panose="020B0503020000020004" pitchFamily="34" charset="-127"/>
                <a:cs typeface="Arial" pitchFamily="34" charset="0"/>
              </a:endParaRPr>
            </a:p>
          </p:txBody>
        </p:sp>
        <p:sp>
          <p:nvSpPr>
            <p:cNvPr id="14" name="TextBox 13">
              <a:extLst>
                <a:ext uri="{FF2B5EF4-FFF2-40B4-BE49-F238E27FC236}">
                  <a16:creationId xmlns:a16="http://schemas.microsoft.com/office/drawing/2014/main" id="{DFBBFBD1-D8C0-4994-9A97-B1104ADF067E}"/>
                </a:ext>
              </a:extLst>
            </p:cNvPr>
            <p:cNvSpPr txBox="1"/>
            <p:nvPr/>
          </p:nvSpPr>
          <p:spPr>
            <a:xfrm>
              <a:off x="7742163" y="4391486"/>
              <a:ext cx="4036504" cy="58477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Thực hành</a:t>
              </a:r>
              <a:r>
                <a:rPr kumimoji="0" lang="en-US"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 </a:t>
              </a:r>
              <a:r>
                <a:rPr kumimoji="0" lang="hr-HR"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lao động; Hoạt động tình nguyện, nhân đạo</a:t>
              </a:r>
              <a:r>
                <a:rPr kumimoji="0" lang="en-US"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a:t>
              </a:r>
              <a:br>
                <a:rPr kumimoji="0" lang="en-US"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br>
              <a:r>
                <a:rPr kumimoji="0" lang="en-US" altLang="en-US" sz="1600" b="0" i="0" u="none" strike="noStrike" kern="1200" cap="none" spc="0" normalizeH="0" baseline="0" noProof="0" dirty="0" err="1">
                  <a:ln>
                    <a:noFill/>
                  </a:ln>
                  <a:solidFill>
                    <a:prstClr val="black"/>
                  </a:solidFill>
                  <a:effectLst/>
                  <a:uLnTx/>
                  <a:uFillTx/>
                  <a:latin typeface="Myriad Pro" pitchFamily="34" charset="0"/>
                  <a:ea typeface="time new roman"/>
                  <a:cs typeface="time new roman"/>
                </a:rPr>
                <a:t>tuyên</a:t>
              </a:r>
              <a:r>
                <a:rPr kumimoji="0" lang="en-US"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 </a:t>
              </a:r>
              <a:r>
                <a:rPr kumimoji="0" lang="en-US" altLang="en-US" sz="1600" b="0" i="0" u="none" strike="noStrike" kern="1200" cap="none" spc="0" normalizeH="0" baseline="0" noProof="0" dirty="0" err="1">
                  <a:ln>
                    <a:noFill/>
                  </a:ln>
                  <a:solidFill>
                    <a:prstClr val="black"/>
                  </a:solidFill>
                  <a:effectLst/>
                  <a:uLnTx/>
                  <a:uFillTx/>
                  <a:latin typeface="Myriad Pro" pitchFamily="34" charset="0"/>
                  <a:ea typeface="time new roman"/>
                  <a:cs typeface="time new roman"/>
                </a:rPr>
                <a:t>truyền</a:t>
              </a:r>
              <a:r>
                <a:rPr kumimoji="0" lang="en-US"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a:t>
              </a:r>
              <a:r>
                <a:rPr kumimoji="0" lang="hr-HR"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a:t>
              </a: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Myriad Pro" pitchFamily="34" charset="0"/>
                <a:ea typeface="맑은 고딕" panose="020B0503020000020004" pitchFamily="34" charset="-127"/>
                <a:cs typeface="Arial" pitchFamily="34" charset="0"/>
              </a:endParaRPr>
            </a:p>
          </p:txBody>
        </p:sp>
      </p:grpSp>
      <p:sp>
        <p:nvSpPr>
          <p:cNvPr id="19" name="다이아몬드 18">
            <a:extLst>
              <a:ext uri="{FF2B5EF4-FFF2-40B4-BE49-F238E27FC236}">
                <a16:creationId xmlns:a16="http://schemas.microsoft.com/office/drawing/2014/main" id="{4E12DE00-3282-48A6-B691-FAAB0CD78F2A}"/>
              </a:ext>
            </a:extLst>
          </p:cNvPr>
          <p:cNvSpPr/>
          <p:nvPr/>
        </p:nvSpPr>
        <p:spPr>
          <a:xfrm>
            <a:off x="4491606" y="3904260"/>
            <a:ext cx="710084" cy="710084"/>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a:ln>
                <a:noFill/>
              </a:ln>
              <a:solidFill>
                <a:prstClr val="white"/>
              </a:solidFill>
              <a:effectLst/>
              <a:uLnTx/>
              <a:uFillTx/>
              <a:latin typeface="Myriad Pro" pitchFamily="34" charset="0"/>
              <a:ea typeface="맑은 고딕" panose="020B0503020000020004" pitchFamily="34" charset="-127"/>
              <a:cs typeface="+mn-cs"/>
            </a:endParaRPr>
          </a:p>
        </p:txBody>
      </p:sp>
      <p:sp>
        <p:nvSpPr>
          <p:cNvPr id="4" name="다이아몬드 3">
            <a:extLst>
              <a:ext uri="{FF2B5EF4-FFF2-40B4-BE49-F238E27FC236}">
                <a16:creationId xmlns:a16="http://schemas.microsoft.com/office/drawing/2014/main" id="{E326DA9A-379C-438D-86F5-294516B4B64D}"/>
              </a:ext>
            </a:extLst>
          </p:cNvPr>
          <p:cNvSpPr/>
          <p:nvPr/>
        </p:nvSpPr>
        <p:spPr>
          <a:xfrm>
            <a:off x="4491606" y="1787778"/>
            <a:ext cx="710084" cy="71008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a:ln>
                <a:noFill/>
              </a:ln>
              <a:solidFill>
                <a:prstClr val="white"/>
              </a:solidFill>
              <a:effectLst/>
              <a:uLnTx/>
              <a:uFillTx/>
              <a:latin typeface="Myriad Pro" pitchFamily="34" charset="0"/>
              <a:ea typeface="맑은 고딕" panose="020B0503020000020004" pitchFamily="34" charset="-127"/>
              <a:cs typeface="+mn-cs"/>
            </a:endParaRPr>
          </a:p>
        </p:txBody>
      </p:sp>
      <p:grpSp>
        <p:nvGrpSpPr>
          <p:cNvPr id="6" name="그룹 5">
            <a:extLst>
              <a:ext uri="{FF2B5EF4-FFF2-40B4-BE49-F238E27FC236}">
                <a16:creationId xmlns:a16="http://schemas.microsoft.com/office/drawing/2014/main" id="{6991CF75-F109-43F5-B805-F46BA52A3653}"/>
              </a:ext>
            </a:extLst>
          </p:cNvPr>
          <p:cNvGrpSpPr/>
          <p:nvPr/>
        </p:nvGrpSpPr>
        <p:grpSpPr>
          <a:xfrm>
            <a:off x="5478980" y="1692183"/>
            <a:ext cx="4420394" cy="870502"/>
            <a:chOff x="7742163" y="1842081"/>
            <a:chExt cx="3816000" cy="870502"/>
          </a:xfrm>
        </p:grpSpPr>
        <p:sp>
          <p:nvSpPr>
            <p:cNvPr id="7" name="TextBox 6">
              <a:extLst>
                <a:ext uri="{FF2B5EF4-FFF2-40B4-BE49-F238E27FC236}">
                  <a16:creationId xmlns:a16="http://schemas.microsoft.com/office/drawing/2014/main" id="{141044E6-C08F-4A4C-A5EF-EAFC50F5271E}"/>
                </a:ext>
              </a:extLst>
            </p:cNvPr>
            <p:cNvSpPr txBox="1"/>
            <p:nvPr/>
          </p:nvSpPr>
          <p:spPr>
            <a:xfrm>
              <a:off x="7742163" y="1842081"/>
              <a:ext cx="3816000" cy="338554"/>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altLang="en-US" sz="1600" b="1" i="0" u="none" strike="noStrike" kern="1200" cap="none" spc="0" normalizeH="0" baseline="0" noProof="0">
                  <a:ln>
                    <a:noFill/>
                  </a:ln>
                  <a:solidFill>
                    <a:srgbClr val="FF0000"/>
                  </a:solidFill>
                  <a:effectLst/>
                  <a:uLnTx/>
                  <a:uFillTx/>
                  <a:latin typeface="Myriad Pro" pitchFamily="34" charset="0"/>
                  <a:ea typeface="time new roman"/>
                  <a:cs typeface="time new roman"/>
                </a:rPr>
                <a:t>PHƯƠNG THỨC KHÁM PHÁ</a:t>
              </a:r>
              <a:endParaRPr kumimoji="0" lang="ko-KR" altLang="en-US" sz="1600" b="1" i="0" u="none" strike="noStrike" kern="1200" cap="none" spc="0" normalizeH="0" baseline="0" noProof="0" dirty="0">
                <a:ln>
                  <a:noFill/>
                </a:ln>
                <a:solidFill>
                  <a:srgbClr val="ED7D31"/>
                </a:solidFill>
                <a:effectLst/>
                <a:uLnTx/>
                <a:uFillTx/>
                <a:latin typeface="Myriad Pro" pitchFamily="34" charset="0"/>
                <a:ea typeface="맑은 고딕" panose="020B0503020000020004" pitchFamily="34" charset="-127"/>
                <a:cs typeface="Arial" pitchFamily="34" charset="0"/>
              </a:endParaRPr>
            </a:p>
          </p:txBody>
        </p:sp>
        <p:sp>
          <p:nvSpPr>
            <p:cNvPr id="8" name="TextBox 7">
              <a:extLst>
                <a:ext uri="{FF2B5EF4-FFF2-40B4-BE49-F238E27FC236}">
                  <a16:creationId xmlns:a16="http://schemas.microsoft.com/office/drawing/2014/main" id="{37C98695-86AA-45DD-9F90-836080056008}"/>
                </a:ext>
              </a:extLst>
            </p:cNvPr>
            <p:cNvSpPr txBox="1"/>
            <p:nvPr/>
          </p:nvSpPr>
          <p:spPr>
            <a:xfrm>
              <a:off x="7742163" y="2127808"/>
              <a:ext cx="3816000" cy="58477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Thực địa, thực tế, </a:t>
              </a:r>
              <a:r>
                <a:rPr kumimoji="0" lang="pt-BR"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Tham quan, </a:t>
              </a:r>
              <a:r>
                <a:rPr kumimoji="0" lang="ro-RO"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Cắm trạ</a:t>
              </a:r>
              <a:r>
                <a:rPr kumimoji="0" lang="en-US" altLang="en-US" sz="1600" b="0" i="0" u="none" strike="noStrike" kern="1200" cap="none" spc="0" normalizeH="0" baseline="0" noProof="0" dirty="0" err="1">
                  <a:ln>
                    <a:noFill/>
                  </a:ln>
                  <a:solidFill>
                    <a:prstClr val="black"/>
                  </a:solidFill>
                  <a:effectLst/>
                  <a:uLnTx/>
                  <a:uFillTx/>
                  <a:latin typeface="Myriad Pro" pitchFamily="34" charset="0"/>
                  <a:ea typeface="time new roman"/>
                  <a:cs typeface="time new roman"/>
                </a:rPr>
                <a:t>i</a:t>
              </a:r>
              <a:r>
                <a:rPr kumimoji="0" lang="vi-VN" altLang="en-US" sz="1600" b="0" i="0" u="none" strike="noStrike" kern="1200" cap="none" spc="0" normalizeH="0" baseline="0" noProof="0" dirty="0">
                  <a:ln>
                    <a:noFill/>
                  </a:ln>
                  <a:solidFill>
                    <a:prstClr val="black"/>
                  </a:solidFill>
                  <a:effectLst/>
                  <a:uLnTx/>
                  <a:uFillTx/>
                  <a:latin typeface="Myriad Pro" pitchFamily="34" charset="0"/>
                  <a:ea typeface="time new roman"/>
                  <a:cs typeface="time new roman"/>
                </a:rPr>
                <a:t>,...</a:t>
              </a: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Myriad Pro" pitchFamily="34" charset="0"/>
                <a:ea typeface="맑은 고딕" panose="020B0503020000020004" pitchFamily="34" charset="-127"/>
                <a:cs typeface="Arial" pitchFamily="34" charset="0"/>
              </a:endParaRPr>
            </a:p>
          </p:txBody>
        </p:sp>
      </p:grpSp>
      <p:sp>
        <p:nvSpPr>
          <p:cNvPr id="22" name="Rounded Rectangle 27">
            <a:extLst>
              <a:ext uri="{FF2B5EF4-FFF2-40B4-BE49-F238E27FC236}">
                <a16:creationId xmlns:a16="http://schemas.microsoft.com/office/drawing/2014/main" id="{40E9B030-CF86-4888-9261-C759A635B9B4}"/>
              </a:ext>
            </a:extLst>
          </p:cNvPr>
          <p:cNvSpPr/>
          <p:nvPr/>
        </p:nvSpPr>
        <p:spPr>
          <a:xfrm>
            <a:off x="4692512" y="2029026"/>
            <a:ext cx="293552" cy="225488"/>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a:ln>
                <a:noFill/>
              </a:ln>
              <a:solidFill>
                <a:prstClr val="white"/>
              </a:solidFill>
              <a:effectLst/>
              <a:uLnTx/>
              <a:uFillTx/>
              <a:latin typeface="Myriad Pro" pitchFamily="34" charset="0"/>
              <a:ea typeface="맑은 고딕" panose="020B0503020000020004" pitchFamily="34" charset="-127"/>
              <a:cs typeface="+mn-cs"/>
            </a:endParaRPr>
          </a:p>
        </p:txBody>
      </p:sp>
      <p:grpSp>
        <p:nvGrpSpPr>
          <p:cNvPr id="9" name="그룹 8">
            <a:extLst>
              <a:ext uri="{FF2B5EF4-FFF2-40B4-BE49-F238E27FC236}">
                <a16:creationId xmlns:a16="http://schemas.microsoft.com/office/drawing/2014/main" id="{B274CDCF-FF7E-4AC0-BDAC-0C469B468080}"/>
              </a:ext>
            </a:extLst>
          </p:cNvPr>
          <p:cNvGrpSpPr/>
          <p:nvPr/>
        </p:nvGrpSpPr>
        <p:grpSpPr>
          <a:xfrm>
            <a:off x="5491880" y="2793469"/>
            <a:ext cx="6144080" cy="624282"/>
            <a:chOff x="7742163" y="2968476"/>
            <a:chExt cx="3816000" cy="624282"/>
          </a:xfrm>
        </p:grpSpPr>
        <p:sp>
          <p:nvSpPr>
            <p:cNvPr id="10" name="TextBox 9">
              <a:extLst>
                <a:ext uri="{FF2B5EF4-FFF2-40B4-BE49-F238E27FC236}">
                  <a16:creationId xmlns:a16="http://schemas.microsoft.com/office/drawing/2014/main" id="{51DA542A-2944-4FBD-BEF1-184CB0C25E81}"/>
                </a:ext>
              </a:extLst>
            </p:cNvPr>
            <p:cNvSpPr txBox="1"/>
            <p:nvPr/>
          </p:nvSpPr>
          <p:spPr>
            <a:xfrm>
              <a:off x="7742163" y="2968476"/>
              <a:ext cx="3816000" cy="338554"/>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altLang="en-US" sz="1600" b="1" i="0" u="none" strike="noStrike" kern="1200" cap="none" spc="0" normalizeH="0" baseline="0" noProof="0">
                  <a:ln>
                    <a:noFill/>
                  </a:ln>
                  <a:solidFill>
                    <a:srgbClr val="FF0000"/>
                  </a:solidFill>
                  <a:effectLst/>
                  <a:uLnTx/>
                  <a:uFillTx/>
                  <a:latin typeface="Myriad Pro" pitchFamily="34" charset="0"/>
                  <a:ea typeface="time new roman"/>
                  <a:cs typeface="time new roman"/>
                </a:rPr>
                <a:t>PHƯƠNG</a:t>
              </a:r>
              <a:r>
                <a:rPr kumimoji="0" lang="vi-VN" altLang="en-US" sz="1600" b="1" i="0" u="none" strike="noStrike" kern="1200" cap="none" spc="0" normalizeH="0" baseline="0" noProof="0">
                  <a:ln>
                    <a:noFill/>
                  </a:ln>
                  <a:solidFill>
                    <a:srgbClr val="FF0000"/>
                  </a:solidFill>
                  <a:effectLst/>
                  <a:uLnTx/>
                  <a:uFillTx/>
                  <a:latin typeface="Myriad Pro" pitchFamily="34" charset="0"/>
                  <a:ea typeface="time new roman"/>
                  <a:cs typeface="time new roman"/>
                </a:rPr>
                <a:t> THỨC </a:t>
              </a:r>
              <a:r>
                <a:rPr kumimoji="0" lang="en-US" altLang="en-US" sz="1600" b="1" i="0" u="none" strike="noStrike" kern="1200" cap="none" spc="0" normalizeH="0" baseline="0" noProof="0">
                  <a:ln>
                    <a:noFill/>
                  </a:ln>
                  <a:solidFill>
                    <a:srgbClr val="FF0000"/>
                  </a:solidFill>
                  <a:effectLst/>
                  <a:uLnTx/>
                  <a:uFillTx/>
                  <a:latin typeface="Myriad Pro" pitchFamily="34" charset="0"/>
                  <a:ea typeface="time new roman"/>
                  <a:cs typeface="time new roman"/>
                </a:rPr>
                <a:t>T</a:t>
              </a:r>
              <a:r>
                <a:rPr kumimoji="0" lang="vi-VN" altLang="en-US" sz="1600" b="1" i="0" u="none" strike="noStrike" kern="1200" cap="none" spc="0" normalizeH="0" baseline="0" noProof="0">
                  <a:ln>
                    <a:noFill/>
                  </a:ln>
                  <a:solidFill>
                    <a:srgbClr val="FF0000"/>
                  </a:solidFill>
                  <a:effectLst/>
                  <a:uLnTx/>
                  <a:uFillTx/>
                  <a:latin typeface="Myriad Pro" pitchFamily="34" charset="0"/>
                  <a:ea typeface="time new roman"/>
                  <a:cs typeface="time new roman"/>
                </a:rPr>
                <a:t>HỂ NGHIỆM, TƯƠNG TÁC</a:t>
              </a:r>
              <a:endParaRPr kumimoji="0" lang="ko-KR" altLang="en-US" sz="1600" b="1" i="0" u="none" strike="noStrike" kern="1200" cap="none" spc="0" normalizeH="0" baseline="0" noProof="0" dirty="0">
                <a:ln>
                  <a:noFill/>
                </a:ln>
                <a:solidFill>
                  <a:srgbClr val="A5A5A5"/>
                </a:solidFill>
                <a:effectLst/>
                <a:uLnTx/>
                <a:uFillTx/>
                <a:latin typeface="Myriad Pro" pitchFamily="34" charset="0"/>
                <a:ea typeface="맑은 고딕" panose="020B0503020000020004" pitchFamily="34" charset="-127"/>
                <a:cs typeface="Arial" pitchFamily="34" charset="0"/>
              </a:endParaRPr>
            </a:p>
          </p:txBody>
        </p:sp>
        <p:sp>
          <p:nvSpPr>
            <p:cNvPr id="11" name="TextBox 10">
              <a:extLst>
                <a:ext uri="{FF2B5EF4-FFF2-40B4-BE49-F238E27FC236}">
                  <a16:creationId xmlns:a16="http://schemas.microsoft.com/office/drawing/2014/main" id="{C2EF56E7-3816-4745-A992-149A3072BC15}"/>
                </a:ext>
              </a:extLst>
            </p:cNvPr>
            <p:cNvSpPr txBox="1"/>
            <p:nvPr/>
          </p:nvSpPr>
          <p:spPr>
            <a:xfrm>
              <a:off x="7742163" y="3254204"/>
              <a:ext cx="3816000" cy="338554"/>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altLang="en-US" sz="1600" b="0" i="0" u="none" strike="noStrike" kern="1200" cap="none" spc="0" normalizeH="0" baseline="0" noProof="0">
                  <a:ln>
                    <a:noFill/>
                  </a:ln>
                  <a:solidFill>
                    <a:prstClr val="black"/>
                  </a:solidFill>
                  <a:effectLst/>
                  <a:uLnTx/>
                  <a:uFillTx/>
                  <a:latin typeface="Myriad Pro" pitchFamily="34" charset="0"/>
                  <a:ea typeface="time new roman"/>
                  <a:cs typeface="time new roman"/>
                </a:rPr>
                <a:t>Diễn đ</a:t>
              </a:r>
              <a:r>
                <a:rPr kumimoji="0" lang="en-US" altLang="en-US" sz="1600" b="0" i="0" u="none" strike="noStrike" kern="1200" cap="none" spc="0" normalizeH="0" baseline="0" noProof="0">
                  <a:ln>
                    <a:noFill/>
                  </a:ln>
                  <a:solidFill>
                    <a:prstClr val="black"/>
                  </a:solidFill>
                  <a:effectLst/>
                  <a:uLnTx/>
                  <a:uFillTx/>
                  <a:latin typeface="Myriad Pro" pitchFamily="34" charset="0"/>
                  <a:ea typeface="time new roman"/>
                  <a:cs typeface="time new roman"/>
                </a:rPr>
                <a:t>à</a:t>
              </a:r>
              <a:r>
                <a:rPr kumimoji="0" lang="hr-HR" altLang="en-US" sz="1600" b="0" i="0" u="none" strike="noStrike" kern="1200" cap="none" spc="0" normalizeH="0" baseline="0" noProof="0">
                  <a:ln>
                    <a:noFill/>
                  </a:ln>
                  <a:solidFill>
                    <a:prstClr val="black"/>
                  </a:solidFill>
                  <a:effectLst/>
                  <a:uLnTx/>
                  <a:uFillTx/>
                  <a:latin typeface="Myriad Pro" pitchFamily="34" charset="0"/>
                  <a:ea typeface="time new roman"/>
                  <a:cs typeface="time new roman"/>
                </a:rPr>
                <a:t>n, </a:t>
              </a:r>
              <a:r>
                <a:rPr kumimoji="0" lang="en-US" altLang="en-US" sz="1600" b="0" i="0" u="none" strike="noStrike" kern="1200" cap="none" spc="0" normalizeH="0" baseline="0" noProof="0">
                  <a:ln>
                    <a:noFill/>
                  </a:ln>
                  <a:solidFill>
                    <a:prstClr val="black"/>
                  </a:solidFill>
                  <a:effectLst/>
                  <a:uLnTx/>
                  <a:uFillTx/>
                  <a:latin typeface="Myriad Pro" pitchFamily="34" charset="0"/>
                  <a:ea typeface="time new roman"/>
                  <a:cs typeface="time new roman"/>
                </a:rPr>
                <a:t>đóng kịch, </a:t>
              </a:r>
              <a:r>
                <a:rPr kumimoji="0" lang="hr-HR" altLang="en-US" sz="1600" b="0" i="0" u="none" strike="noStrike" kern="1200" cap="none" spc="0" normalizeH="0" baseline="0" noProof="0">
                  <a:ln>
                    <a:noFill/>
                  </a:ln>
                  <a:solidFill>
                    <a:prstClr val="black"/>
                  </a:solidFill>
                  <a:effectLst/>
                  <a:uLnTx/>
                  <a:uFillTx/>
                  <a:latin typeface="Myriad Pro" pitchFamily="34" charset="0"/>
                  <a:ea typeface="time new roman"/>
                  <a:cs typeface="time new roman"/>
                </a:rPr>
                <a:t>Giao lưu,</a:t>
              </a:r>
              <a:r>
                <a:rPr kumimoji="0" lang="vi-VN" altLang="en-US" sz="1600" b="0" i="0" u="none" strike="noStrike" kern="1200" cap="none" spc="0" normalizeH="0" baseline="0" noProof="0">
                  <a:ln>
                    <a:noFill/>
                  </a:ln>
                  <a:solidFill>
                    <a:prstClr val="black"/>
                  </a:solidFill>
                  <a:effectLst/>
                  <a:uLnTx/>
                  <a:uFillTx/>
                  <a:latin typeface="Myriad Pro" pitchFamily="34" charset="0"/>
                  <a:ea typeface="time new roman"/>
                  <a:cs typeface="time new roman"/>
                </a:rPr>
                <a:t> </a:t>
              </a:r>
              <a:r>
                <a:rPr kumimoji="0" lang="en-US" altLang="en-US" sz="1600" b="0" i="0" u="none" strike="noStrike" kern="1200" cap="none" spc="0" normalizeH="0" baseline="0" noProof="0">
                  <a:ln>
                    <a:noFill/>
                  </a:ln>
                  <a:solidFill>
                    <a:prstClr val="black"/>
                  </a:solidFill>
                  <a:effectLst/>
                  <a:uLnTx/>
                  <a:uFillTx/>
                  <a:latin typeface="Myriad Pro" pitchFamily="34" charset="0"/>
                  <a:ea typeface="time new roman"/>
                  <a:cs typeface="time new roman"/>
                </a:rPr>
                <a:t>Hội thi, Trò chơi, </a:t>
              </a:r>
              <a:r>
                <a:rPr kumimoji="0" lang="ro-RO" altLang="en-US" sz="1600" b="0" i="0" u="none" strike="noStrike" kern="1200" cap="none" spc="0" normalizeH="0" baseline="0" noProof="0">
                  <a:ln>
                    <a:noFill/>
                  </a:ln>
                  <a:solidFill>
                    <a:prstClr val="black"/>
                  </a:solidFill>
                  <a:effectLst/>
                  <a:uLnTx/>
                  <a:uFillTx/>
                  <a:latin typeface="Myriad Pro" pitchFamily="34" charset="0"/>
                  <a:ea typeface="time new roman"/>
                  <a:cs typeface="time new roman"/>
                </a:rPr>
                <a:t>Sân khấu hoá,</a:t>
              </a:r>
              <a:r>
                <a:rPr kumimoji="0" lang="en-US" altLang="en-US" sz="1600" b="0" i="0" u="none" strike="noStrike" kern="1200" cap="none" spc="0" normalizeH="0" baseline="0" noProof="0">
                  <a:ln>
                    <a:noFill/>
                  </a:ln>
                  <a:solidFill>
                    <a:prstClr val="black"/>
                  </a:solidFill>
                  <a:effectLst/>
                  <a:uLnTx/>
                  <a:uFillTx/>
                  <a:latin typeface="Myriad Pro" pitchFamily="34" charset="0"/>
                  <a:ea typeface="time new roman"/>
                  <a:cs typeface="time new roman"/>
                </a:rPr>
                <a:t> </a:t>
              </a:r>
              <a:r>
                <a:rPr kumimoji="0" lang="ro-RO" altLang="en-US" sz="1600" b="0" i="0" u="none" strike="noStrike" kern="1200" cap="none" spc="0" normalizeH="0" baseline="0" noProof="0">
                  <a:ln>
                    <a:noFill/>
                  </a:ln>
                  <a:solidFill>
                    <a:prstClr val="black"/>
                  </a:solidFill>
                  <a:effectLst/>
                  <a:uLnTx/>
                  <a:uFillTx/>
                  <a:latin typeface="Myriad Pro" pitchFamily="34" charset="0"/>
                  <a:ea typeface="time new roman"/>
                  <a:cs typeface="time new roman"/>
                </a:rPr>
                <a:t>...</a:t>
              </a:r>
              <a:r>
                <a:rPr kumimoji="0" lang="en-US" altLang="ko-KR" sz="1600" b="0" i="0" u="none" strike="noStrike" kern="1200" cap="none" spc="0" normalizeH="0" baseline="0" noProof="0">
                  <a:ln>
                    <a:noFill/>
                  </a:ln>
                  <a:solidFill>
                    <a:prstClr val="black">
                      <a:lumMod val="75000"/>
                      <a:lumOff val="25000"/>
                    </a:prstClr>
                  </a:solidFill>
                  <a:effectLst/>
                  <a:uLnTx/>
                  <a:uFillTx/>
                  <a:latin typeface="Myriad Pro" pitchFamily="34" charset="0"/>
                  <a:ea typeface="맑은 고딕" panose="020B0503020000020004" pitchFamily="34" charset="-127"/>
                  <a:cs typeface="Arial" pitchFamily="34" charset="0"/>
                </a:rPr>
                <a:t> </a:t>
              </a: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Myriad Pro" pitchFamily="34" charset="0"/>
                <a:ea typeface="맑은 고딕" panose="020B0503020000020004" pitchFamily="34" charset="-127"/>
                <a:cs typeface="Arial" pitchFamily="34" charset="0"/>
              </a:endParaRPr>
            </a:p>
          </p:txBody>
        </p:sp>
      </p:grpSp>
      <p:sp>
        <p:nvSpPr>
          <p:cNvPr id="18" name="다이아몬드 17">
            <a:extLst>
              <a:ext uri="{FF2B5EF4-FFF2-40B4-BE49-F238E27FC236}">
                <a16:creationId xmlns:a16="http://schemas.microsoft.com/office/drawing/2014/main" id="{AA1F7D3A-10F3-4524-9E7C-EA44020AD583}"/>
              </a:ext>
            </a:extLst>
          </p:cNvPr>
          <p:cNvSpPr/>
          <p:nvPr/>
        </p:nvSpPr>
        <p:spPr>
          <a:xfrm>
            <a:off x="4491606" y="2846019"/>
            <a:ext cx="710084" cy="710084"/>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a:ln>
                <a:noFill/>
              </a:ln>
              <a:solidFill>
                <a:prstClr val="white"/>
              </a:solidFill>
              <a:effectLst/>
              <a:uLnTx/>
              <a:uFillTx/>
              <a:latin typeface="Myriad Pro" pitchFamily="34" charset="0"/>
              <a:ea typeface="맑은 고딕" panose="020B0503020000020004" pitchFamily="34" charset="-127"/>
              <a:cs typeface="+mn-cs"/>
            </a:endParaRPr>
          </a:p>
        </p:txBody>
      </p:sp>
      <p:sp>
        <p:nvSpPr>
          <p:cNvPr id="23" name="Rounded Rectangle 7">
            <a:extLst>
              <a:ext uri="{FF2B5EF4-FFF2-40B4-BE49-F238E27FC236}">
                <a16:creationId xmlns:a16="http://schemas.microsoft.com/office/drawing/2014/main" id="{037437AD-6278-474D-8126-401AF87C6C9B}"/>
              </a:ext>
            </a:extLst>
          </p:cNvPr>
          <p:cNvSpPr/>
          <p:nvPr/>
        </p:nvSpPr>
        <p:spPr>
          <a:xfrm>
            <a:off x="4696056" y="3047568"/>
            <a:ext cx="298451" cy="257560"/>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dirty="0">
              <a:ln>
                <a:noFill/>
              </a:ln>
              <a:solidFill>
                <a:prstClr val="white"/>
              </a:solidFill>
              <a:effectLst/>
              <a:uLnTx/>
              <a:uFillTx/>
              <a:latin typeface="Myriad Pro" pitchFamily="34" charset="0"/>
              <a:ea typeface="맑은 고딕" panose="020B0503020000020004" pitchFamily="34" charset="-127"/>
              <a:cs typeface="+mn-cs"/>
            </a:endParaRPr>
          </a:p>
        </p:txBody>
      </p:sp>
      <p:sp>
        <p:nvSpPr>
          <p:cNvPr id="42" name="Rectangle 7">
            <a:extLst>
              <a:ext uri="{FF2B5EF4-FFF2-40B4-BE49-F238E27FC236}">
                <a16:creationId xmlns:a16="http://schemas.microsoft.com/office/drawing/2014/main" id="{4E691089-D685-4627-A18C-9B0829BAC050}"/>
              </a:ext>
            </a:extLst>
          </p:cNvPr>
          <p:cNvSpPr/>
          <p:nvPr/>
        </p:nvSpPr>
        <p:spPr>
          <a:xfrm rot="1700209">
            <a:off x="4757012" y="5163603"/>
            <a:ext cx="171917" cy="372509"/>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dirty="0">
              <a:ln>
                <a:noFill/>
              </a:ln>
              <a:solidFill>
                <a:prstClr val="white"/>
              </a:solidFill>
              <a:effectLst/>
              <a:uLnTx/>
              <a:uFillTx/>
              <a:latin typeface="Myriad Pro" pitchFamily="34" charset="0"/>
              <a:ea typeface="맑은 고딕" panose="020B0503020000020004" pitchFamily="34" charset="-127"/>
              <a:cs typeface="+mn-cs"/>
            </a:endParaRPr>
          </a:p>
        </p:txBody>
      </p:sp>
      <p:sp>
        <p:nvSpPr>
          <p:cNvPr id="43" name="Heart 38">
            <a:extLst>
              <a:ext uri="{FF2B5EF4-FFF2-40B4-BE49-F238E27FC236}">
                <a16:creationId xmlns:a16="http://schemas.microsoft.com/office/drawing/2014/main" id="{717D17F2-2762-4ABD-90AA-D6E8D69B22AA}"/>
              </a:ext>
            </a:extLst>
          </p:cNvPr>
          <p:cNvSpPr/>
          <p:nvPr/>
        </p:nvSpPr>
        <p:spPr>
          <a:xfrm>
            <a:off x="4708142" y="4135981"/>
            <a:ext cx="284392" cy="288012"/>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a:ln>
                <a:noFill/>
              </a:ln>
              <a:solidFill>
                <a:prstClr val="white"/>
              </a:solidFill>
              <a:effectLst/>
              <a:uLnTx/>
              <a:uFillTx/>
              <a:latin typeface="Myriad Pro" pitchFamily="34" charset="0"/>
              <a:ea typeface="맑은 고딕" panose="020B0503020000020004" pitchFamily="34" charset="-127"/>
              <a:cs typeface="+mn-cs"/>
            </a:endParaRPr>
          </a:p>
        </p:txBody>
      </p:sp>
      <p:sp>
        <p:nvSpPr>
          <p:cNvPr id="3" name="Title 2"/>
          <p:cNvSpPr>
            <a:spLocks noGrp="1"/>
          </p:cNvSpPr>
          <p:nvPr>
            <p:ph type="title"/>
          </p:nvPr>
        </p:nvSpPr>
        <p:spPr/>
        <p:txBody>
          <a:bodyPr/>
          <a:lstStyle/>
          <a:p>
            <a:r>
              <a:rPr lang="vi-VN"/>
              <a:t>Các phương thức tổ chức hoạt động trải nghiệm</a:t>
            </a:r>
            <a:endParaRPr lang="en-US"/>
          </a:p>
        </p:txBody>
      </p:sp>
      <p:sp>
        <p:nvSpPr>
          <p:cNvPr id="38"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prstClr val="white">
                    <a:alpha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1" i="0" u="none" strike="noStrike" kern="1200" cap="none" spc="0" normalizeH="0" baseline="0" noProof="0" dirty="0">
              <a:ln>
                <a:noFill/>
              </a:ln>
              <a:solidFill>
                <a:prstClr val="white">
                  <a:alpha val="50000"/>
                </a:prstClr>
              </a:solidFill>
              <a:effectLst/>
              <a:uLnTx/>
              <a:uFillTx/>
              <a:latin typeface="Calibri"/>
              <a:ea typeface="+mn-ea"/>
              <a:cs typeface="+mn-cs"/>
            </a:endParaRPr>
          </a:p>
        </p:txBody>
      </p:sp>
      <p:sp>
        <p:nvSpPr>
          <p:cNvPr id="2" name="Date Placeholder 1"/>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68683A-CDBB-4884-9F78-29893F84EF28}" type="datetime1">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8/18/2022</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pic>
        <p:nvPicPr>
          <p:cNvPr id="29" name="Content Placeholder 28">
            <a:extLst>
              <a:ext uri="{FF2B5EF4-FFF2-40B4-BE49-F238E27FC236}">
                <a16:creationId xmlns:a16="http://schemas.microsoft.com/office/drawing/2014/main" id="{BCACA496-9747-4FC9-B453-99F4D02CB5E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2855" y="1738638"/>
            <a:ext cx="3909595" cy="394963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04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4"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
        <p:nvSpPr>
          <p:cNvPr id="5" name="5-Point Star 4">
            <a:hlinkClick r:id="rId3" action="ppaction://hlinksldjump"/>
          </p:cNvPr>
          <p:cNvSpPr/>
          <p:nvPr/>
        </p:nvSpPr>
        <p:spPr>
          <a:xfrm>
            <a:off x="9797143" y="0"/>
            <a:ext cx="966651" cy="77070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783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BC075C81-D23D-64F2-7319-72F07F0F512A}"/>
              </a:ext>
            </a:extLst>
          </p:cNvPr>
          <p:cNvSpPr txBox="1">
            <a:spLocks noChangeArrowheads="1"/>
          </p:cNvSpPr>
          <p:nvPr/>
        </p:nvSpPr>
        <p:spPr bwMode="auto">
          <a:xfrm>
            <a:off x="559930" y="2255234"/>
            <a:ext cx="10743149" cy="306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a:prstTxWarp prst="textArchUp">
              <a:avLst>
                <a:gd name="adj" fmla="val 12904439"/>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00FF"/>
                </a:solidFill>
                <a:effectLst>
                  <a:outerShdw blurRad="50800" dist="38100" dir="5400000" algn="t"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GIỚI THIỆU MÔN CÔNG NGHỆ LỚP 3</a:t>
            </a:r>
            <a:endParaRPr kumimoji="0" lang="en-US" sz="4000" b="1" i="0" u="none" strike="noStrike" kern="0" cap="none" spc="0" normalizeH="0" baseline="0" noProof="0" dirty="0">
              <a:ln>
                <a:noFill/>
              </a:ln>
              <a:solidFill>
                <a:srgbClr val="0000FF"/>
              </a:solidFill>
              <a:effectLst>
                <a:outerShdw blurRad="50800" dist="38100" dir="5400000" algn="t"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 name="Text Box 5">
            <a:extLst>
              <a:ext uri="{FF2B5EF4-FFF2-40B4-BE49-F238E27FC236}">
                <a16:creationId xmlns:a16="http://schemas.microsoft.com/office/drawing/2014/main" id="{863B6CBE-5D42-AAD3-6898-D3EE561FDB18}"/>
              </a:ext>
            </a:extLst>
          </p:cNvPr>
          <p:cNvSpPr txBox="1">
            <a:spLocks noChangeArrowheads="1"/>
          </p:cNvSpPr>
          <p:nvPr/>
        </p:nvSpPr>
        <p:spPr bwMode="auto">
          <a:xfrm>
            <a:off x="3133725" y="2635250"/>
            <a:ext cx="6172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sách</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Chân</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trời</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sáng</a:t>
            </a:r>
            <a:r>
              <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tạo</a:t>
            </a:r>
            <a:endParaRPr kumimoji="0" lang="en-US" sz="4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052" name="WordArt 341">
            <a:extLst>
              <a:ext uri="{FF2B5EF4-FFF2-40B4-BE49-F238E27FC236}">
                <a16:creationId xmlns:a16="http://schemas.microsoft.com/office/drawing/2014/main" id="{EA049F20-4E6C-EE39-658C-50DF3F7B30FC}"/>
              </a:ext>
            </a:extLst>
          </p:cNvPr>
          <p:cNvSpPr>
            <a:spLocks noChangeArrowheads="1" noChangeShapeType="1" noTextEdit="1"/>
          </p:cNvSpPr>
          <p:nvPr/>
        </p:nvSpPr>
        <p:spPr bwMode="auto">
          <a:xfrm>
            <a:off x="2303463" y="603250"/>
            <a:ext cx="7807325" cy="3286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0" cap="none" spc="0" normalizeH="0" baseline="0" noProof="0">
                <a:ln>
                  <a:noFill/>
                </a:ln>
                <a:solidFill>
                  <a:srgbClr val="FF6600"/>
                </a:solidFill>
                <a:effectLst>
                  <a:outerShdw dist="35921" dir="2700000" algn="ctr" rotWithShape="0">
                    <a:srgbClr val="E4F919"/>
                  </a:outerShdw>
                </a:effectLst>
                <a:uLnTx/>
                <a:uFillTx/>
                <a:latin typeface="Arial" panose="020B0604020202020204" pitchFamily="34" charset="0"/>
                <a:ea typeface="+mn-ea"/>
                <a:cs typeface="Arial" panose="020B0604020202020204" pitchFamily="34" charset="0"/>
              </a:rPr>
              <a:t>UỶ BAN NHÂN DÂN QUẬN GÒ VẤP</a:t>
            </a:r>
          </a:p>
        </p:txBody>
      </p:sp>
      <p:sp>
        <p:nvSpPr>
          <p:cNvPr id="2053" name="WordArt 342">
            <a:extLst>
              <a:ext uri="{FF2B5EF4-FFF2-40B4-BE49-F238E27FC236}">
                <a16:creationId xmlns:a16="http://schemas.microsoft.com/office/drawing/2014/main" id="{984ADBAB-9039-6501-35AA-CDB065DD019D}"/>
              </a:ext>
            </a:extLst>
          </p:cNvPr>
          <p:cNvSpPr>
            <a:spLocks noChangeArrowheads="1" noChangeShapeType="1" noTextEdit="1"/>
          </p:cNvSpPr>
          <p:nvPr/>
        </p:nvSpPr>
        <p:spPr bwMode="auto">
          <a:xfrm>
            <a:off x="3594145" y="1057074"/>
            <a:ext cx="5251359" cy="3657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scene3d>
              <a:camera prst="orthographicFront"/>
              <a:lightRig rig="soft" dir="t">
                <a:rot lat="0" lon="0" rev="15600000"/>
              </a:lightRig>
            </a:scene3d>
            <a:sp3d extrusionH="57150" prstMaterial="softEdge">
              <a:bevelT w="254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0" cap="none" spc="0" normalizeH="0" baseline="0" noProof="0">
                <a:ln/>
                <a:solidFill>
                  <a:srgbClr val="FFC000"/>
                </a:solidFill>
                <a:effectLst/>
                <a:uLnTx/>
                <a:uFillTx/>
                <a:latin typeface=".VnHelvetInsH" panose="020B7200000000000000" pitchFamily="34" charset="0"/>
                <a:ea typeface="+mn-ea"/>
                <a:cs typeface="+mn-cs"/>
              </a:rPr>
              <a:t>tr­¦êng tiÓu häc L£ Quý §¤N</a:t>
            </a:r>
          </a:p>
        </p:txBody>
      </p:sp>
      <p:pic>
        <p:nvPicPr>
          <p:cNvPr id="6" name="Picture 5" descr="Screen Clipping">
            <a:extLst>
              <a:ext uri="{FF2B5EF4-FFF2-40B4-BE49-F238E27FC236}">
                <a16:creationId xmlns:a16="http://schemas.microsoft.com/office/drawing/2014/main" id="{91241978-0956-8D83-5DC3-52902936C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8523" y="2988802"/>
            <a:ext cx="3165961" cy="37785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055" name="Picture 3">
            <a:extLst>
              <a:ext uri="{FF2B5EF4-FFF2-40B4-BE49-F238E27FC236}">
                <a16:creationId xmlns:a16="http://schemas.microsoft.com/office/drawing/2014/main" id="{1904DA15-24D1-C96B-0AE3-567A8F5CE4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76200"/>
            <a:ext cx="838200" cy="60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7">
            <a:extLst>
              <a:ext uri="{FF2B5EF4-FFF2-40B4-BE49-F238E27FC236}">
                <a16:creationId xmlns:a16="http://schemas.microsoft.com/office/drawing/2014/main" id="{5B8DEDA0-F52F-A12D-D4BE-732D86D21E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0" y="0"/>
            <a:ext cx="768350"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8">
            <a:extLst>
              <a:ext uri="{FF2B5EF4-FFF2-40B4-BE49-F238E27FC236}">
                <a16:creationId xmlns:a16="http://schemas.microsoft.com/office/drawing/2014/main" id="{2D40E09D-8117-B81F-DAD4-FDF609EC56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850" y="-3175"/>
            <a:ext cx="10725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9">
            <a:extLst>
              <a:ext uri="{FF2B5EF4-FFF2-40B4-BE49-F238E27FC236}">
                <a16:creationId xmlns:a16="http://schemas.microsoft.com/office/drawing/2014/main" id="{95ADE1A4-0C46-60A6-94A5-EEE659136F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 y="5254625"/>
            <a:ext cx="2938463"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2">
            <a:extLst>
              <a:ext uri="{FF2B5EF4-FFF2-40B4-BE49-F238E27FC236}">
                <a16:creationId xmlns:a16="http://schemas.microsoft.com/office/drawing/2014/main" id="{47133354-FDDA-EB44-06B1-8B78ED3AEA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8613" y="5284788"/>
            <a:ext cx="293846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0">
            <a:extLst>
              <a:ext uri="{FF2B5EF4-FFF2-40B4-BE49-F238E27FC236}">
                <a16:creationId xmlns:a16="http://schemas.microsoft.com/office/drawing/2014/main" id="{F3426BAF-EBA6-4700-7BB1-22A9F32D25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67900" y="987425"/>
            <a:ext cx="1189038"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1">
            <a:extLst>
              <a:ext uri="{FF2B5EF4-FFF2-40B4-BE49-F238E27FC236}">
                <a16:creationId xmlns:a16="http://schemas.microsoft.com/office/drawing/2014/main" id="{3DEC577D-3D40-F605-4DB8-22D7ABEA30E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1400" y="3343275"/>
            <a:ext cx="1905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6">
            <a:extLst>
              <a:ext uri="{FF2B5EF4-FFF2-40B4-BE49-F238E27FC236}">
                <a16:creationId xmlns:a16="http://schemas.microsoft.com/office/drawing/2014/main" id="{C19DFDF6-04CD-AC3A-BF14-5A3936AC518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64600" y="3263900"/>
            <a:ext cx="1905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descr="Screen Clipping">
            <a:extLst>
              <a:ext uri="{FF2B5EF4-FFF2-40B4-BE49-F238E27FC236}">
                <a16:creationId xmlns:a16="http://schemas.microsoft.com/office/drawing/2014/main" id="{CBFD44B9-79B9-53C9-A698-663D677D7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922" y="2004873"/>
            <a:ext cx="4434870" cy="4232451"/>
          </a:xfrm>
          <a:prstGeom prst="ellipse">
            <a:avLst/>
          </a:prstGeom>
          <a:ln>
            <a:noFill/>
          </a:ln>
          <a:effectLst>
            <a:softEdge rad="112500"/>
          </a:effectLst>
        </p:spPr>
      </p:pic>
      <p:sp>
        <p:nvSpPr>
          <p:cNvPr id="11" name="Right Arrow 10">
            <a:extLst>
              <a:ext uri="{FF2B5EF4-FFF2-40B4-BE49-F238E27FC236}">
                <a16:creationId xmlns:a16="http://schemas.microsoft.com/office/drawing/2014/main" id="{715216D2-D20D-9FB2-38DE-45401FA25AD7}"/>
              </a:ext>
            </a:extLst>
          </p:cNvPr>
          <p:cNvSpPr/>
          <p:nvPr/>
        </p:nvSpPr>
        <p:spPr>
          <a:xfrm rot="16200000">
            <a:off x="5934075" y="1239838"/>
            <a:ext cx="815975" cy="4191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a:extLst>
              <a:ext uri="{FF2B5EF4-FFF2-40B4-BE49-F238E27FC236}">
                <a16:creationId xmlns:a16="http://schemas.microsoft.com/office/drawing/2014/main" id="{044B96F2-839E-3910-E1C2-B55F2B6A11A5}"/>
              </a:ext>
            </a:extLst>
          </p:cNvPr>
          <p:cNvSpPr/>
          <p:nvPr/>
        </p:nvSpPr>
        <p:spPr>
          <a:xfrm rot="8312623">
            <a:off x="2643188" y="4229100"/>
            <a:ext cx="1179512" cy="458788"/>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03214E20-8586-DEDF-6D12-B318B9DF7D71}"/>
              </a:ext>
            </a:extLst>
          </p:cNvPr>
          <p:cNvSpPr/>
          <p:nvPr/>
        </p:nvSpPr>
        <p:spPr>
          <a:xfrm rot="2149390">
            <a:off x="8531225" y="4376738"/>
            <a:ext cx="1336675" cy="492125"/>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Box 5">
            <a:extLst>
              <a:ext uri="{FF2B5EF4-FFF2-40B4-BE49-F238E27FC236}">
                <a16:creationId xmlns:a16="http://schemas.microsoft.com/office/drawing/2014/main" id="{AA3442D9-0C89-0AE3-DA1A-A0CE72A227E0}"/>
              </a:ext>
            </a:extLst>
          </p:cNvPr>
          <p:cNvSpPr txBox="1">
            <a:spLocks noChangeArrowheads="1"/>
          </p:cNvSpPr>
          <p:nvPr/>
        </p:nvSpPr>
        <p:spPr bwMode="auto">
          <a:xfrm>
            <a:off x="4581525" y="80963"/>
            <a:ext cx="3519488" cy="708025"/>
          </a:xfrm>
          <a:prstGeom prst="rect">
            <a:avLst/>
          </a:prstGeom>
          <a:solidFill>
            <a:srgbClr val="FFFF00"/>
          </a:solid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THIẾT THỰC</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Text Box 5">
            <a:extLst>
              <a:ext uri="{FF2B5EF4-FFF2-40B4-BE49-F238E27FC236}">
                <a16:creationId xmlns:a16="http://schemas.microsoft.com/office/drawing/2014/main" id="{9FD95D27-EE19-0075-6799-F659BC9B6596}"/>
              </a:ext>
            </a:extLst>
          </p:cNvPr>
          <p:cNvSpPr txBox="1">
            <a:spLocks noChangeArrowheads="1"/>
          </p:cNvSpPr>
          <p:nvPr/>
        </p:nvSpPr>
        <p:spPr bwMode="auto">
          <a:xfrm>
            <a:off x="844550" y="5021263"/>
            <a:ext cx="3267075" cy="708025"/>
          </a:xfrm>
          <a:prstGeom prst="rect">
            <a:avLst/>
          </a:prstGeom>
          <a:solidFill>
            <a:srgbClr val="FFFF00"/>
          </a:solid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HẤP DẪN</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Text Box 5">
            <a:extLst>
              <a:ext uri="{FF2B5EF4-FFF2-40B4-BE49-F238E27FC236}">
                <a16:creationId xmlns:a16="http://schemas.microsoft.com/office/drawing/2014/main" id="{84FD33E9-5668-D6E5-59F2-CF96FE8F3CA2}"/>
              </a:ext>
            </a:extLst>
          </p:cNvPr>
          <p:cNvSpPr txBox="1">
            <a:spLocks noChangeArrowheads="1"/>
          </p:cNvSpPr>
          <p:nvPr/>
        </p:nvSpPr>
        <p:spPr bwMode="auto">
          <a:xfrm>
            <a:off x="8848725" y="5213350"/>
            <a:ext cx="2332038" cy="708025"/>
          </a:xfrm>
          <a:prstGeom prst="rect">
            <a:avLst/>
          </a:prstGeom>
          <a:solidFill>
            <a:srgbClr val="FFFF00"/>
          </a:solid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DỄ HIỂU</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creen Clipping">
            <a:extLst>
              <a:ext uri="{FF2B5EF4-FFF2-40B4-BE49-F238E27FC236}">
                <a16:creationId xmlns:a16="http://schemas.microsoft.com/office/drawing/2014/main" id="{6DF40139-D593-A9E5-B6AF-B18CD90D84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4488" y="-1588"/>
            <a:ext cx="4808537" cy="7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5" descr="Screen Clipping">
            <a:extLst>
              <a:ext uri="{FF2B5EF4-FFF2-40B4-BE49-F238E27FC236}">
                <a16:creationId xmlns:a16="http://schemas.microsoft.com/office/drawing/2014/main" id="{142D99A7-2B9B-56F2-62F7-0C7BD69F0A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103313"/>
            <a:ext cx="45783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Screen Clipping">
            <a:extLst>
              <a:ext uri="{FF2B5EF4-FFF2-40B4-BE49-F238E27FC236}">
                <a16:creationId xmlns:a16="http://schemas.microsoft.com/office/drawing/2014/main" id="{F31FA2E9-0377-DF67-3387-D26B6FF789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6350" y="1177925"/>
            <a:ext cx="3929063"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 Clipping">
            <a:extLst>
              <a:ext uri="{FF2B5EF4-FFF2-40B4-BE49-F238E27FC236}">
                <a16:creationId xmlns:a16="http://schemas.microsoft.com/office/drawing/2014/main" id="{CCDB98C1-51F8-0784-E813-ECFDC0415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6459" y="3308808"/>
            <a:ext cx="3380718" cy="3549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Screen Clipping">
            <a:extLst>
              <a:ext uri="{FF2B5EF4-FFF2-40B4-BE49-F238E27FC236}">
                <a16:creationId xmlns:a16="http://schemas.microsoft.com/office/drawing/2014/main" id="{EE2690B3-B0C3-F413-C63E-69676566BE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8553" y="3102752"/>
            <a:ext cx="3685031" cy="36498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5" name="Straight Arrow Connector 14">
            <a:extLst>
              <a:ext uri="{FF2B5EF4-FFF2-40B4-BE49-F238E27FC236}">
                <a16:creationId xmlns:a16="http://schemas.microsoft.com/office/drawing/2014/main" id="{317381B5-1C02-3149-0DF1-646CC0D077B0}"/>
              </a:ext>
            </a:extLst>
          </p:cNvPr>
          <p:cNvCxnSpPr>
            <a:endCxn id="4099" idx="0"/>
          </p:cNvCxnSpPr>
          <p:nvPr/>
        </p:nvCxnSpPr>
        <p:spPr>
          <a:xfrm flipH="1">
            <a:off x="3908425" y="668338"/>
            <a:ext cx="2289175" cy="4349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35F9810-46AF-0F41-83DF-C48DB68D4C58}"/>
              </a:ext>
            </a:extLst>
          </p:cNvPr>
          <p:cNvCxnSpPr/>
          <p:nvPr/>
        </p:nvCxnSpPr>
        <p:spPr>
          <a:xfrm>
            <a:off x="7162800" y="668338"/>
            <a:ext cx="2046288" cy="4349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5">
            <a:extLst>
              <a:ext uri="{FF2B5EF4-FFF2-40B4-BE49-F238E27FC236}">
                <a16:creationId xmlns:a16="http://schemas.microsoft.com/office/drawing/2014/main" id="{38806BD0-6FC8-5A23-41F6-B38AFA6B857D}"/>
              </a:ext>
            </a:extLst>
          </p:cNvPr>
          <p:cNvGrpSpPr>
            <a:grpSpLocks/>
          </p:cNvGrpSpPr>
          <p:nvPr/>
        </p:nvGrpSpPr>
        <p:grpSpPr bwMode="auto">
          <a:xfrm>
            <a:off x="82550" y="1865313"/>
            <a:ext cx="723900" cy="2998787"/>
            <a:chOff x="406073" y="1878956"/>
            <a:chExt cx="724064" cy="2998506"/>
          </a:xfrm>
        </p:grpSpPr>
        <p:pic>
          <p:nvPicPr>
            <p:cNvPr id="5159" name="Picture 1" descr="Screen Clipping">
              <a:extLst>
                <a:ext uri="{FF2B5EF4-FFF2-40B4-BE49-F238E27FC236}">
                  <a16:creationId xmlns:a16="http://schemas.microsoft.com/office/drawing/2014/main" id="{6EC7DDFA-0D34-AA45-86B4-50EA20A00216}"/>
                </a:ext>
              </a:extLst>
            </p:cNvPr>
            <p:cNvPicPr>
              <a:picLocks noChangeAspect="1"/>
            </p:cNvPicPr>
            <p:nvPr/>
          </p:nvPicPr>
          <p:blipFill>
            <a:blip r:embed="rId2">
              <a:extLst>
                <a:ext uri="{28A0092B-C50C-407E-A947-70E740481C1C}">
                  <a14:useLocalDpi xmlns:a14="http://schemas.microsoft.com/office/drawing/2010/main" val="0"/>
                </a:ext>
              </a:extLst>
            </a:blip>
            <a:srcRect r="62556" b="2432"/>
            <a:stretch>
              <a:fillRect/>
            </a:stretch>
          </p:blipFill>
          <p:spPr bwMode="auto">
            <a:xfrm>
              <a:off x="406073" y="1878956"/>
              <a:ext cx="701511" cy="5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0" name="Picture 2" descr="Screen Clipping">
              <a:extLst>
                <a:ext uri="{FF2B5EF4-FFF2-40B4-BE49-F238E27FC236}">
                  <a16:creationId xmlns:a16="http://schemas.microsoft.com/office/drawing/2014/main" id="{27C3D35D-566F-F1A8-1403-BAB4491691D8}"/>
                </a:ext>
              </a:extLst>
            </p:cNvPr>
            <p:cNvPicPr>
              <a:picLocks noChangeAspect="1"/>
            </p:cNvPicPr>
            <p:nvPr/>
          </p:nvPicPr>
          <p:blipFill>
            <a:blip r:embed="rId3">
              <a:extLst>
                <a:ext uri="{28A0092B-C50C-407E-A947-70E740481C1C}">
                  <a14:useLocalDpi xmlns:a14="http://schemas.microsoft.com/office/drawing/2010/main" val="0"/>
                </a:ext>
              </a:extLst>
            </a:blip>
            <a:srcRect r="54979"/>
            <a:stretch>
              <a:fillRect/>
            </a:stretch>
          </p:blipFill>
          <p:spPr bwMode="auto">
            <a:xfrm>
              <a:off x="461377" y="3620406"/>
              <a:ext cx="590901" cy="63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1" name="Picture 12">
              <a:extLst>
                <a:ext uri="{FF2B5EF4-FFF2-40B4-BE49-F238E27FC236}">
                  <a16:creationId xmlns:a16="http://schemas.microsoft.com/office/drawing/2014/main" id="{AEE580B7-9C17-6B64-B7CA-0F2B7B90D859}"/>
                </a:ext>
              </a:extLst>
            </p:cNvPr>
            <p:cNvPicPr>
              <a:picLocks noChangeAspect="1"/>
            </p:cNvPicPr>
            <p:nvPr/>
          </p:nvPicPr>
          <p:blipFill>
            <a:blip r:embed="rId4">
              <a:extLst>
                <a:ext uri="{28A0092B-C50C-407E-A947-70E740481C1C}">
                  <a14:useLocalDpi xmlns:a14="http://schemas.microsoft.com/office/drawing/2010/main" val="0"/>
                </a:ext>
              </a:extLst>
            </a:blip>
            <a:srcRect l="68555" t="10085"/>
            <a:stretch>
              <a:fillRect/>
            </a:stretch>
          </p:blipFill>
          <p:spPr bwMode="auto">
            <a:xfrm>
              <a:off x="406073" y="3083731"/>
              <a:ext cx="603888" cy="47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2" name="Picture 13">
              <a:extLst>
                <a:ext uri="{FF2B5EF4-FFF2-40B4-BE49-F238E27FC236}">
                  <a16:creationId xmlns:a16="http://schemas.microsoft.com/office/drawing/2014/main" id="{583658B6-0C95-18AB-1EED-F88E3C69F333}"/>
                </a:ext>
              </a:extLst>
            </p:cNvPr>
            <p:cNvPicPr>
              <a:picLocks noChangeAspect="1"/>
            </p:cNvPicPr>
            <p:nvPr/>
          </p:nvPicPr>
          <p:blipFill>
            <a:blip r:embed="rId4">
              <a:extLst>
                <a:ext uri="{28A0092B-C50C-407E-A947-70E740481C1C}">
                  <a14:useLocalDpi xmlns:a14="http://schemas.microsoft.com/office/drawing/2010/main" val="0"/>
                </a:ext>
              </a:extLst>
            </a:blip>
            <a:srcRect l="38487" t="4256" r="30663" b="2403"/>
            <a:stretch>
              <a:fillRect/>
            </a:stretch>
          </p:blipFill>
          <p:spPr bwMode="auto">
            <a:xfrm>
              <a:off x="406073" y="2541970"/>
              <a:ext cx="592428" cy="48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3" name="Picture 14">
              <a:extLst>
                <a:ext uri="{FF2B5EF4-FFF2-40B4-BE49-F238E27FC236}">
                  <a16:creationId xmlns:a16="http://schemas.microsoft.com/office/drawing/2014/main" id="{42C8C7DD-2DCD-B3E2-5961-FD0441AD0F4C}"/>
                </a:ext>
              </a:extLst>
            </p:cNvPr>
            <p:cNvPicPr>
              <a:picLocks noChangeAspect="1"/>
            </p:cNvPicPr>
            <p:nvPr/>
          </p:nvPicPr>
          <p:blipFill>
            <a:blip r:embed="rId5">
              <a:extLst>
                <a:ext uri="{28A0092B-C50C-407E-A947-70E740481C1C}">
                  <a14:useLocalDpi xmlns:a14="http://schemas.microsoft.com/office/drawing/2010/main" val="0"/>
                </a:ext>
              </a:extLst>
            </a:blip>
            <a:srcRect l="44760"/>
            <a:stretch>
              <a:fillRect/>
            </a:stretch>
          </p:blipFill>
          <p:spPr bwMode="auto">
            <a:xfrm>
              <a:off x="406073" y="4243423"/>
              <a:ext cx="724064" cy="63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7">
            <a:extLst>
              <a:ext uri="{FF2B5EF4-FFF2-40B4-BE49-F238E27FC236}">
                <a16:creationId xmlns:a16="http://schemas.microsoft.com/office/drawing/2014/main" id="{3AF33049-E269-DEEC-D5BC-0B668F95740E}"/>
              </a:ext>
            </a:extLst>
          </p:cNvPr>
          <p:cNvGrpSpPr>
            <a:grpSpLocks/>
          </p:cNvGrpSpPr>
          <p:nvPr/>
        </p:nvGrpSpPr>
        <p:grpSpPr bwMode="auto">
          <a:xfrm>
            <a:off x="806450" y="625475"/>
            <a:ext cx="5424488" cy="2541588"/>
            <a:chOff x="784371" y="528034"/>
            <a:chExt cx="5424035" cy="2541852"/>
          </a:xfrm>
        </p:grpSpPr>
        <p:grpSp>
          <p:nvGrpSpPr>
            <p:cNvPr id="5155" name="Group 29">
              <a:extLst>
                <a:ext uri="{FF2B5EF4-FFF2-40B4-BE49-F238E27FC236}">
                  <a16:creationId xmlns:a16="http://schemas.microsoft.com/office/drawing/2014/main" id="{CF2C0020-4A89-8E71-EC11-6AD68C301EE3}"/>
                </a:ext>
              </a:extLst>
            </p:cNvPr>
            <p:cNvGrpSpPr>
              <a:grpSpLocks/>
            </p:cNvGrpSpPr>
            <p:nvPr/>
          </p:nvGrpSpPr>
          <p:grpSpPr bwMode="auto">
            <a:xfrm>
              <a:off x="1303976" y="528034"/>
              <a:ext cx="4904430" cy="896955"/>
              <a:chOff x="1303976" y="717103"/>
              <a:chExt cx="4904430" cy="707886"/>
            </a:xfrm>
          </p:grpSpPr>
          <p:pic>
            <p:nvPicPr>
              <p:cNvPr id="5157" name="Picture 6" descr="Screen Clipping">
                <a:extLst>
                  <a:ext uri="{FF2B5EF4-FFF2-40B4-BE49-F238E27FC236}">
                    <a16:creationId xmlns:a16="http://schemas.microsoft.com/office/drawing/2014/main" id="{B5BFB7D5-71A0-0E91-F087-033FA0BD696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5937" y="826215"/>
                <a:ext cx="4452469" cy="44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5">
                <a:extLst>
                  <a:ext uri="{FF2B5EF4-FFF2-40B4-BE49-F238E27FC236}">
                    <a16:creationId xmlns:a16="http://schemas.microsoft.com/office/drawing/2014/main" id="{530DBD5B-9E25-B1D9-5404-A358BFBC8FFC}"/>
                  </a:ext>
                </a:extLst>
              </p:cNvPr>
              <p:cNvSpPr txBox="1">
                <a:spLocks noChangeArrowheads="1"/>
              </p:cNvSpPr>
              <p:nvPr/>
            </p:nvSpPr>
            <p:spPr bwMode="auto">
              <a:xfrm>
                <a:off x="1303441" y="717103"/>
                <a:ext cx="704791" cy="707946"/>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grpSp>
        <p:cxnSp>
          <p:nvCxnSpPr>
            <p:cNvPr id="36" name="Straight Connector 35">
              <a:extLst>
                <a:ext uri="{FF2B5EF4-FFF2-40B4-BE49-F238E27FC236}">
                  <a16:creationId xmlns:a16="http://schemas.microsoft.com/office/drawing/2014/main" id="{E1C330EB-6B49-9708-5573-C00119B1E692}"/>
                </a:ext>
              </a:extLst>
            </p:cNvPr>
            <p:cNvCxnSpPr/>
            <p:nvPr/>
          </p:nvCxnSpPr>
          <p:spPr>
            <a:xfrm flipV="1">
              <a:off x="784371" y="1145636"/>
              <a:ext cx="631772" cy="192425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37C13B2A-158D-AD52-B7CA-7D4C585DF568}"/>
              </a:ext>
            </a:extLst>
          </p:cNvPr>
          <p:cNvGrpSpPr>
            <a:grpSpLocks/>
          </p:cNvGrpSpPr>
          <p:nvPr/>
        </p:nvGrpSpPr>
        <p:grpSpPr bwMode="auto">
          <a:xfrm>
            <a:off x="5859463" y="1143000"/>
            <a:ext cx="5705475" cy="5011738"/>
            <a:chOff x="6336406" y="835454"/>
            <a:chExt cx="5705341" cy="5012876"/>
          </a:xfrm>
        </p:grpSpPr>
        <p:pic>
          <p:nvPicPr>
            <p:cNvPr id="5153" name="Picture 38" descr="Screen Clipping">
              <a:extLst>
                <a:ext uri="{FF2B5EF4-FFF2-40B4-BE49-F238E27FC236}">
                  <a16:creationId xmlns:a16="http://schemas.microsoft.com/office/drawing/2014/main" id="{34D65EAA-26BC-32F6-B8A2-4232B5F155A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67882" y="835454"/>
              <a:ext cx="4573865" cy="501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Straight Arrow Connector 40">
              <a:extLst>
                <a:ext uri="{FF2B5EF4-FFF2-40B4-BE49-F238E27FC236}">
                  <a16:creationId xmlns:a16="http://schemas.microsoft.com/office/drawing/2014/main" id="{EDD5749C-C863-B8EF-6D83-F39A85B5A30A}"/>
                </a:ext>
              </a:extLst>
            </p:cNvPr>
            <p:cNvCxnSpPr/>
            <p:nvPr/>
          </p:nvCxnSpPr>
          <p:spPr>
            <a:xfrm>
              <a:off x="6336406" y="1073633"/>
              <a:ext cx="1352518" cy="145448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4C899E17-1B37-8F4B-0A53-C3ABD25CE58D}"/>
              </a:ext>
            </a:extLst>
          </p:cNvPr>
          <p:cNvGrpSpPr>
            <a:grpSpLocks/>
          </p:cNvGrpSpPr>
          <p:nvPr/>
        </p:nvGrpSpPr>
        <p:grpSpPr bwMode="auto">
          <a:xfrm>
            <a:off x="792163" y="1625600"/>
            <a:ext cx="5222875" cy="1563688"/>
            <a:chOff x="791940" y="1626107"/>
            <a:chExt cx="5223283" cy="1562442"/>
          </a:xfrm>
        </p:grpSpPr>
        <p:grpSp>
          <p:nvGrpSpPr>
            <p:cNvPr id="5147" name="Group 30">
              <a:extLst>
                <a:ext uri="{FF2B5EF4-FFF2-40B4-BE49-F238E27FC236}">
                  <a16:creationId xmlns:a16="http://schemas.microsoft.com/office/drawing/2014/main" id="{8107666A-AE27-E984-7523-9FD8108A5444}"/>
                </a:ext>
              </a:extLst>
            </p:cNvPr>
            <p:cNvGrpSpPr>
              <a:grpSpLocks/>
            </p:cNvGrpSpPr>
            <p:nvPr/>
          </p:nvGrpSpPr>
          <p:grpSpPr bwMode="auto">
            <a:xfrm>
              <a:off x="1303976" y="1626107"/>
              <a:ext cx="4711247" cy="1562442"/>
              <a:chOff x="1303976" y="1626107"/>
              <a:chExt cx="4711247" cy="1562442"/>
            </a:xfrm>
          </p:grpSpPr>
          <p:grpSp>
            <p:nvGrpSpPr>
              <p:cNvPr id="5149" name="Group 19">
                <a:extLst>
                  <a:ext uri="{FF2B5EF4-FFF2-40B4-BE49-F238E27FC236}">
                    <a16:creationId xmlns:a16="http://schemas.microsoft.com/office/drawing/2014/main" id="{7ADC47E0-C63E-A2D5-48FD-BEEE5489A7B5}"/>
                  </a:ext>
                </a:extLst>
              </p:cNvPr>
              <p:cNvGrpSpPr>
                <a:grpSpLocks/>
              </p:cNvGrpSpPr>
              <p:nvPr/>
            </p:nvGrpSpPr>
            <p:grpSpPr bwMode="auto">
              <a:xfrm>
                <a:off x="1755937" y="1714453"/>
                <a:ext cx="4259286" cy="1474096"/>
                <a:chOff x="1893531" y="2551497"/>
                <a:chExt cx="2686425" cy="510460"/>
              </a:xfrm>
            </p:grpSpPr>
            <p:pic>
              <p:nvPicPr>
                <p:cNvPr id="5151" name="Picture 3" descr="Screen Clipping">
                  <a:extLst>
                    <a:ext uri="{FF2B5EF4-FFF2-40B4-BE49-F238E27FC236}">
                      <a16:creationId xmlns:a16="http://schemas.microsoft.com/office/drawing/2014/main" id="{96EE04F4-C6B0-06DF-C443-5E5B31B96D1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93531" y="2551497"/>
                  <a:ext cx="2143424" cy="20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2" name="Picture 5" descr="Screen Clipping">
                  <a:extLst>
                    <a:ext uri="{FF2B5EF4-FFF2-40B4-BE49-F238E27FC236}">
                      <a16:creationId xmlns:a16="http://schemas.microsoft.com/office/drawing/2014/main" id="{9289B745-5653-71EF-1E5B-751BDB332E6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93531" y="2833325"/>
                  <a:ext cx="2686425" cy="22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 Box 5">
                <a:extLst>
                  <a:ext uri="{FF2B5EF4-FFF2-40B4-BE49-F238E27FC236}">
                    <a16:creationId xmlns:a16="http://schemas.microsoft.com/office/drawing/2014/main" id="{28BE9BE4-0B48-780E-F5DA-586BC08081CE}"/>
                  </a:ext>
                </a:extLst>
              </p:cNvPr>
              <p:cNvSpPr txBox="1">
                <a:spLocks noChangeArrowheads="1"/>
              </p:cNvSpPr>
              <p:nvPr/>
            </p:nvSpPr>
            <p:spPr bwMode="auto">
              <a:xfrm>
                <a:off x="1304742" y="1626107"/>
                <a:ext cx="704905" cy="707461"/>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grpSp>
        <p:cxnSp>
          <p:nvCxnSpPr>
            <p:cNvPr id="43" name="Straight Connector 42">
              <a:extLst>
                <a:ext uri="{FF2B5EF4-FFF2-40B4-BE49-F238E27FC236}">
                  <a16:creationId xmlns:a16="http://schemas.microsoft.com/office/drawing/2014/main" id="{4807ECEC-4E10-5B42-59FA-0C6B32031AC3}"/>
                </a:ext>
              </a:extLst>
            </p:cNvPr>
            <p:cNvCxnSpPr/>
            <p:nvPr/>
          </p:nvCxnSpPr>
          <p:spPr>
            <a:xfrm flipV="1">
              <a:off x="791940" y="2319292"/>
              <a:ext cx="642987" cy="84863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49" name="Picture 48" descr="Screen Clipping">
            <a:extLst>
              <a:ext uri="{FF2B5EF4-FFF2-40B4-BE49-F238E27FC236}">
                <a16:creationId xmlns:a16="http://schemas.microsoft.com/office/drawing/2014/main" id="{9AB6890C-36BE-6D7C-7CC9-9CE4660BB65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99188" y="4138613"/>
            <a:ext cx="57023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descr="Screen Clipping">
            <a:extLst>
              <a:ext uri="{FF2B5EF4-FFF2-40B4-BE49-F238E27FC236}">
                <a16:creationId xmlns:a16="http://schemas.microsoft.com/office/drawing/2014/main" id="{49D69D6A-734C-27F8-7D29-E1555107E72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354763" y="1595438"/>
            <a:ext cx="5619750"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 name="Group 52">
            <a:extLst>
              <a:ext uri="{FF2B5EF4-FFF2-40B4-BE49-F238E27FC236}">
                <a16:creationId xmlns:a16="http://schemas.microsoft.com/office/drawing/2014/main" id="{D0C0B563-0497-CEA2-8848-2440FE3D5B85}"/>
              </a:ext>
            </a:extLst>
          </p:cNvPr>
          <p:cNvGrpSpPr>
            <a:grpSpLocks/>
          </p:cNvGrpSpPr>
          <p:nvPr/>
        </p:nvGrpSpPr>
        <p:grpSpPr bwMode="auto">
          <a:xfrm>
            <a:off x="806450" y="3189288"/>
            <a:ext cx="4948238" cy="1555750"/>
            <a:chOff x="728755" y="3183607"/>
            <a:chExt cx="4947932" cy="1555818"/>
          </a:xfrm>
        </p:grpSpPr>
        <p:grpSp>
          <p:nvGrpSpPr>
            <p:cNvPr id="5141" name="Group 31">
              <a:extLst>
                <a:ext uri="{FF2B5EF4-FFF2-40B4-BE49-F238E27FC236}">
                  <a16:creationId xmlns:a16="http://schemas.microsoft.com/office/drawing/2014/main" id="{893A23C3-4974-5BC7-786A-5C958CA553EA}"/>
                </a:ext>
              </a:extLst>
            </p:cNvPr>
            <p:cNvGrpSpPr>
              <a:grpSpLocks/>
            </p:cNvGrpSpPr>
            <p:nvPr/>
          </p:nvGrpSpPr>
          <p:grpSpPr bwMode="auto">
            <a:xfrm>
              <a:off x="1303435" y="3341892"/>
              <a:ext cx="4373252" cy="1397533"/>
              <a:chOff x="1303435" y="3341892"/>
              <a:chExt cx="4373252" cy="1397533"/>
            </a:xfrm>
          </p:grpSpPr>
          <p:grpSp>
            <p:nvGrpSpPr>
              <p:cNvPr id="5143" name="Group 20">
                <a:extLst>
                  <a:ext uri="{FF2B5EF4-FFF2-40B4-BE49-F238E27FC236}">
                    <a16:creationId xmlns:a16="http://schemas.microsoft.com/office/drawing/2014/main" id="{94286CE3-6BF7-69B3-42F7-89F09A4F168D}"/>
                  </a:ext>
                </a:extLst>
              </p:cNvPr>
              <p:cNvGrpSpPr>
                <a:grpSpLocks/>
              </p:cNvGrpSpPr>
              <p:nvPr/>
            </p:nvGrpSpPr>
            <p:grpSpPr bwMode="auto">
              <a:xfrm>
                <a:off x="1765131" y="3474316"/>
                <a:ext cx="3911556" cy="1265109"/>
                <a:chOff x="1826846" y="3672676"/>
                <a:chExt cx="2400635" cy="500777"/>
              </a:xfrm>
            </p:grpSpPr>
            <p:pic>
              <p:nvPicPr>
                <p:cNvPr id="5145" name="Picture 8" descr="Screen Clipping">
                  <a:extLst>
                    <a:ext uri="{FF2B5EF4-FFF2-40B4-BE49-F238E27FC236}">
                      <a16:creationId xmlns:a16="http://schemas.microsoft.com/office/drawing/2014/main" id="{6D086B52-ED93-A60F-0306-2EA5572E5E5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826846" y="3672676"/>
                  <a:ext cx="2210108" cy="21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6" name="Picture 17" descr="Screen Clipping">
                  <a:extLst>
                    <a:ext uri="{FF2B5EF4-FFF2-40B4-BE49-F238E27FC236}">
                      <a16:creationId xmlns:a16="http://schemas.microsoft.com/office/drawing/2014/main" id="{1687B159-2C36-1500-4570-881FB1693C4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826846" y="3954347"/>
                  <a:ext cx="2400635" cy="21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 Box 5">
                <a:extLst>
                  <a:ext uri="{FF2B5EF4-FFF2-40B4-BE49-F238E27FC236}">
                    <a16:creationId xmlns:a16="http://schemas.microsoft.com/office/drawing/2014/main" id="{C4B95262-9BDF-C6D4-B758-6FDD86A37A7B}"/>
                  </a:ext>
                </a:extLst>
              </p:cNvPr>
              <p:cNvSpPr txBox="1">
                <a:spLocks noChangeArrowheads="1"/>
              </p:cNvSpPr>
              <p:nvPr/>
            </p:nvSpPr>
            <p:spPr bwMode="auto">
              <a:xfrm>
                <a:off x="1303394" y="3342364"/>
                <a:ext cx="704806" cy="708056"/>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3.</a:t>
                </a:r>
                <a:endParaRPr kumimoji="0" lang="en-US" sz="4000" b="1" i="0" u="none" strike="noStrike" kern="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grpSp>
        <p:cxnSp>
          <p:nvCxnSpPr>
            <p:cNvPr id="51" name="Straight Connector 50">
              <a:extLst>
                <a:ext uri="{FF2B5EF4-FFF2-40B4-BE49-F238E27FC236}">
                  <a16:creationId xmlns:a16="http://schemas.microsoft.com/office/drawing/2014/main" id="{BA38137C-4A99-581C-A455-0602BC6E4C17}"/>
                </a:ext>
              </a:extLst>
            </p:cNvPr>
            <p:cNvCxnSpPr/>
            <p:nvPr/>
          </p:nvCxnSpPr>
          <p:spPr>
            <a:xfrm>
              <a:off x="728755" y="3183607"/>
              <a:ext cx="661947" cy="44451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54" name="Picture 53" descr="Screen Clipping">
            <a:extLst>
              <a:ext uri="{FF2B5EF4-FFF2-40B4-BE49-F238E27FC236}">
                <a16:creationId xmlns:a16="http://schemas.microsoft.com/office/drawing/2014/main" id="{ED53ED57-4284-D105-BAAF-44B34B86A60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21400" y="3495675"/>
            <a:ext cx="5303838"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descr="Screen Clipping">
            <a:extLst>
              <a:ext uri="{FF2B5EF4-FFF2-40B4-BE49-F238E27FC236}">
                <a16:creationId xmlns:a16="http://schemas.microsoft.com/office/drawing/2014/main" id="{3BEA28D9-5FAF-8EE5-3278-4AB8335E0AB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455738" y="4765675"/>
            <a:ext cx="39243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E96831E0-33D9-1370-37DB-035E580BEAB9}"/>
              </a:ext>
            </a:extLst>
          </p:cNvPr>
          <p:cNvGrpSpPr>
            <a:grpSpLocks/>
          </p:cNvGrpSpPr>
          <p:nvPr/>
        </p:nvGrpSpPr>
        <p:grpSpPr bwMode="auto">
          <a:xfrm>
            <a:off x="800100" y="3176588"/>
            <a:ext cx="3933825" cy="2447925"/>
            <a:chOff x="799804" y="3176587"/>
            <a:chExt cx="3934121" cy="2447926"/>
          </a:xfrm>
        </p:grpSpPr>
        <p:grpSp>
          <p:nvGrpSpPr>
            <p:cNvPr id="5137" name="Group 32">
              <a:extLst>
                <a:ext uri="{FF2B5EF4-FFF2-40B4-BE49-F238E27FC236}">
                  <a16:creationId xmlns:a16="http://schemas.microsoft.com/office/drawing/2014/main" id="{CC2D73F3-F847-9D65-D89C-981FAF132B25}"/>
                </a:ext>
              </a:extLst>
            </p:cNvPr>
            <p:cNvGrpSpPr>
              <a:grpSpLocks/>
            </p:cNvGrpSpPr>
            <p:nvPr/>
          </p:nvGrpSpPr>
          <p:grpSpPr bwMode="auto">
            <a:xfrm>
              <a:off x="1425575" y="4916488"/>
              <a:ext cx="3308350" cy="708025"/>
              <a:chOff x="1303435" y="5057677"/>
              <a:chExt cx="3307849" cy="707886"/>
            </a:xfrm>
          </p:grpSpPr>
          <p:pic>
            <p:nvPicPr>
              <p:cNvPr id="5139" name="Picture 10" descr="Screen Clipping">
                <a:extLst>
                  <a:ext uri="{FF2B5EF4-FFF2-40B4-BE49-F238E27FC236}">
                    <a16:creationId xmlns:a16="http://schemas.microsoft.com/office/drawing/2014/main" id="{013D3DC8-DD3B-B557-6294-F62A1214DD04}"/>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765131" y="5224014"/>
                <a:ext cx="2846153"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5">
                <a:extLst>
                  <a:ext uri="{FF2B5EF4-FFF2-40B4-BE49-F238E27FC236}">
                    <a16:creationId xmlns:a16="http://schemas.microsoft.com/office/drawing/2014/main" id="{3B8E80DA-2648-7F83-F313-94001EB4F20A}"/>
                  </a:ext>
                </a:extLst>
              </p:cNvPr>
              <p:cNvSpPr txBox="1">
                <a:spLocks noChangeArrowheads="1"/>
              </p:cNvSpPr>
              <p:nvPr/>
            </p:nvSpPr>
            <p:spPr bwMode="auto">
              <a:xfrm>
                <a:off x="1303186" y="5057677"/>
                <a:ext cx="704796" cy="707886"/>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4.</a:t>
                </a:r>
                <a:endParaRPr kumimoji="0" lang="en-US" sz="4000" b="1" i="0" u="none" strike="noStrike" kern="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grpSp>
        <p:cxnSp>
          <p:nvCxnSpPr>
            <p:cNvPr id="44" name="Straight Connector 43">
              <a:extLst>
                <a:ext uri="{FF2B5EF4-FFF2-40B4-BE49-F238E27FC236}">
                  <a16:creationId xmlns:a16="http://schemas.microsoft.com/office/drawing/2014/main" id="{BFF3F6F6-1A12-8615-4032-3EF4F06BA828}"/>
                </a:ext>
              </a:extLst>
            </p:cNvPr>
            <p:cNvCxnSpPr/>
            <p:nvPr/>
          </p:nvCxnSpPr>
          <p:spPr bwMode="auto">
            <a:xfrm>
              <a:off x="799804" y="3176587"/>
              <a:ext cx="720779" cy="215106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473F411D-FFD6-E6B0-CBD5-9F43EE332BB6}"/>
              </a:ext>
            </a:extLst>
          </p:cNvPr>
          <p:cNvGrpSpPr>
            <a:grpSpLocks/>
          </p:cNvGrpSpPr>
          <p:nvPr/>
        </p:nvGrpSpPr>
        <p:grpSpPr bwMode="auto">
          <a:xfrm>
            <a:off x="800100" y="3181350"/>
            <a:ext cx="2692400" cy="3321050"/>
            <a:chOff x="799804" y="3181350"/>
            <a:chExt cx="2692696" cy="3321050"/>
          </a:xfrm>
        </p:grpSpPr>
        <p:grpSp>
          <p:nvGrpSpPr>
            <p:cNvPr id="5133" name="Group 33">
              <a:extLst>
                <a:ext uri="{FF2B5EF4-FFF2-40B4-BE49-F238E27FC236}">
                  <a16:creationId xmlns:a16="http://schemas.microsoft.com/office/drawing/2014/main" id="{AF36AD01-0769-157C-20C6-B4AAD701221D}"/>
                </a:ext>
              </a:extLst>
            </p:cNvPr>
            <p:cNvGrpSpPr>
              <a:grpSpLocks/>
            </p:cNvGrpSpPr>
            <p:nvPr/>
          </p:nvGrpSpPr>
          <p:grpSpPr bwMode="auto">
            <a:xfrm>
              <a:off x="1303338" y="5794375"/>
              <a:ext cx="2189162" cy="708025"/>
              <a:chOff x="1303435" y="5794000"/>
              <a:chExt cx="2188408" cy="707886"/>
            </a:xfrm>
          </p:grpSpPr>
          <p:pic>
            <p:nvPicPr>
              <p:cNvPr id="5135" name="Picture 11" descr="Screen Clipping">
                <a:extLst>
                  <a:ext uri="{FF2B5EF4-FFF2-40B4-BE49-F238E27FC236}">
                    <a16:creationId xmlns:a16="http://schemas.microsoft.com/office/drawing/2014/main" id="{075441A6-79E5-E7D8-6DC4-6D6D2821B572}"/>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810893" y="5935597"/>
                <a:ext cx="1680950"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5">
                <a:extLst>
                  <a:ext uri="{FF2B5EF4-FFF2-40B4-BE49-F238E27FC236}">
                    <a16:creationId xmlns:a16="http://schemas.microsoft.com/office/drawing/2014/main" id="{BBAFC036-E3E9-5996-2E3D-739C6B053601}"/>
                  </a:ext>
                </a:extLst>
              </p:cNvPr>
              <p:cNvSpPr txBox="1">
                <a:spLocks noChangeArrowheads="1"/>
              </p:cNvSpPr>
              <p:nvPr/>
            </p:nvSpPr>
            <p:spPr bwMode="auto">
              <a:xfrm>
                <a:off x="1303194" y="5794000"/>
                <a:ext cx="704685" cy="707886"/>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5.</a:t>
                </a:r>
                <a:endParaRPr kumimoji="0" lang="en-US" sz="4000" b="1" i="0" u="none" strike="noStrike" kern="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grpSp>
        <p:cxnSp>
          <p:nvCxnSpPr>
            <p:cNvPr id="45" name="Straight Connector 44">
              <a:extLst>
                <a:ext uri="{FF2B5EF4-FFF2-40B4-BE49-F238E27FC236}">
                  <a16:creationId xmlns:a16="http://schemas.microsoft.com/office/drawing/2014/main" id="{C2FB3F8D-CED6-F08D-C6FC-B3660803177E}"/>
                </a:ext>
              </a:extLst>
            </p:cNvPr>
            <p:cNvCxnSpPr>
              <a:endCxn id="27" idx="1"/>
            </p:cNvCxnSpPr>
            <p:nvPr/>
          </p:nvCxnSpPr>
          <p:spPr bwMode="auto">
            <a:xfrm>
              <a:off x="799804" y="3181350"/>
              <a:ext cx="503293" cy="296703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nodeType="clickEffect">
                                  <p:stCondLst>
                                    <p:cond delay="0"/>
                                  </p:stCondLst>
                                  <p:childTnLst>
                                    <p:animEffect transition="out" filter="blinds(horizontal)">
                                      <p:cBhvr>
                                        <p:cTn id="14" dur="500"/>
                                        <p:tgtEl>
                                          <p:spTgt spid="42"/>
                                        </p:tgtEl>
                                      </p:cBhvr>
                                    </p:animEffect>
                                    <p:set>
                                      <p:cBhvr>
                                        <p:cTn id="15" dur="1" fill="hold">
                                          <p:stCondLst>
                                            <p:cond delay="499"/>
                                          </p:stCondLst>
                                        </p:cTn>
                                        <p:tgtEl>
                                          <p:spTgt spid="42"/>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xit" presetSubtype="32" fill="hold" nodeType="clickEffect">
                                  <p:stCondLst>
                                    <p:cond delay="0"/>
                                  </p:stCondLst>
                                  <p:childTnLst>
                                    <p:animEffect transition="out" filter="diamond(out)">
                                      <p:cBhvr>
                                        <p:cTn id="29" dur="2000"/>
                                        <p:tgtEl>
                                          <p:spTgt spid="49"/>
                                        </p:tgtEl>
                                      </p:cBhvr>
                                    </p:animEffect>
                                    <p:set>
                                      <p:cBhvr>
                                        <p:cTn id="30" dur="1" fill="hold">
                                          <p:stCondLst>
                                            <p:cond delay="1999"/>
                                          </p:stCondLst>
                                        </p:cTn>
                                        <p:tgtEl>
                                          <p:spTgt spid="49"/>
                                        </p:tgtEl>
                                        <p:attrNameLst>
                                          <p:attrName>style.visibility</p:attrName>
                                        </p:attrNameLst>
                                      </p:cBhvr>
                                      <p:to>
                                        <p:strVal val="hidden"/>
                                      </p:to>
                                    </p:set>
                                  </p:childTnLst>
                                </p:cTn>
                              </p:par>
                              <p:par>
                                <p:cTn id="31" presetID="8" presetClass="exit" presetSubtype="32" fill="hold" nodeType="withEffect">
                                  <p:stCondLst>
                                    <p:cond delay="0"/>
                                  </p:stCondLst>
                                  <p:childTnLst>
                                    <p:animEffect transition="out" filter="diamond(out)">
                                      <p:cBhvr>
                                        <p:cTn id="32" dur="2000"/>
                                        <p:tgtEl>
                                          <p:spTgt spid="50"/>
                                        </p:tgtEl>
                                      </p:cBhvr>
                                    </p:animEffect>
                                    <p:set>
                                      <p:cBhvr>
                                        <p:cTn id="33" dur="1" fill="hold">
                                          <p:stCondLst>
                                            <p:cond delay="1999"/>
                                          </p:stCondLst>
                                        </p:cTn>
                                        <p:tgtEl>
                                          <p:spTgt spid="50"/>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53"/>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5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xit" presetSubtype="0" fill="hold" nodeType="clickEffect">
                                  <p:stCondLst>
                                    <p:cond delay="0"/>
                                  </p:stCondLst>
                                  <p:childTnLst>
                                    <p:animEffect transition="out" filter="dissolve">
                                      <p:cBhvr>
                                        <p:cTn id="47" dur="500"/>
                                        <p:tgtEl>
                                          <p:spTgt spid="54"/>
                                        </p:tgtEl>
                                      </p:cBhvr>
                                    </p:animEffect>
                                    <p:set>
                                      <p:cBhvr>
                                        <p:cTn id="48" dur="1" fill="hold">
                                          <p:stCondLst>
                                            <p:cond delay="499"/>
                                          </p:stCondLst>
                                        </p:cTn>
                                        <p:tgtEl>
                                          <p:spTgt spid="54"/>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55"/>
                                        </p:tgtEl>
                                      </p:cBhvr>
                                    </p:animEffect>
                                    <p:set>
                                      <p:cBhvr>
                                        <p:cTn id="51" dur="1" fill="hold">
                                          <p:stCondLst>
                                            <p:cond delay="499"/>
                                          </p:stCondLst>
                                        </p:cTn>
                                        <p:tgtEl>
                                          <p:spTgt spid="55"/>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68563B66-9899-61EE-42BF-DAB1F4C0AB47}"/>
              </a:ext>
            </a:extLst>
          </p:cNvPr>
          <p:cNvSpPr txBox="1">
            <a:spLocks noChangeArrowheads="1"/>
          </p:cNvSpPr>
          <p:nvPr/>
        </p:nvSpPr>
        <p:spPr bwMode="auto">
          <a:xfrm>
            <a:off x="509588" y="2970213"/>
            <a:ext cx="1060450" cy="2554287"/>
          </a:xfrm>
          <a:prstGeom prst="rect">
            <a:avLst/>
          </a:prstGeom>
          <a:solidFill>
            <a:schemeClr val="accent4">
              <a:lumMod val="20000"/>
              <a:lumOff val="80000"/>
            </a:schemeClr>
          </a:solid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Tự chủ</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Tự học</a:t>
            </a:r>
          </a:p>
        </p:txBody>
      </p:sp>
      <p:sp>
        <p:nvSpPr>
          <p:cNvPr id="4" name="Text Box 5">
            <a:extLst>
              <a:ext uri="{FF2B5EF4-FFF2-40B4-BE49-F238E27FC236}">
                <a16:creationId xmlns:a16="http://schemas.microsoft.com/office/drawing/2014/main" id="{AD5C4D8B-2FD2-0B50-2A27-A96C9BA66022}"/>
              </a:ext>
            </a:extLst>
          </p:cNvPr>
          <p:cNvSpPr txBox="1">
            <a:spLocks noChangeArrowheads="1"/>
          </p:cNvSpPr>
          <p:nvPr/>
        </p:nvSpPr>
        <p:spPr bwMode="auto">
          <a:xfrm>
            <a:off x="663575" y="1690688"/>
            <a:ext cx="3930650" cy="708025"/>
          </a:xfrm>
          <a:prstGeom prst="rect">
            <a:avLst/>
          </a:prstGeom>
          <a:solidFill>
            <a:srgbClr val="FF66FF"/>
          </a:solid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Năng lực chung</a:t>
            </a:r>
            <a:endParaRPr kumimoji="0" lang="en-US" sz="4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 Box 5">
            <a:extLst>
              <a:ext uri="{FF2B5EF4-FFF2-40B4-BE49-F238E27FC236}">
                <a16:creationId xmlns:a16="http://schemas.microsoft.com/office/drawing/2014/main" id="{9021ABBB-5B4A-0A8F-26CE-1D4862117CF2}"/>
              </a:ext>
            </a:extLst>
          </p:cNvPr>
          <p:cNvSpPr txBox="1">
            <a:spLocks noChangeArrowheads="1"/>
          </p:cNvSpPr>
          <p:nvPr/>
        </p:nvSpPr>
        <p:spPr bwMode="auto">
          <a:xfrm>
            <a:off x="3411538" y="2970213"/>
            <a:ext cx="1433512" cy="3784600"/>
          </a:xfrm>
          <a:prstGeom prst="rect">
            <a:avLst/>
          </a:prstGeom>
          <a:solidFill>
            <a:schemeClr val="accent4">
              <a:lumMod val="20000"/>
              <a:lumOff val="80000"/>
            </a:schemeClr>
          </a:solid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Giải quyết vấn đề và sáng tạo</a:t>
            </a:r>
            <a:endParaRPr kumimoji="0" lang="en-US" sz="4000" b="1" i="0" u="none" strike="noStrike" kern="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7" name="Text Box 5">
            <a:extLst>
              <a:ext uri="{FF2B5EF4-FFF2-40B4-BE49-F238E27FC236}">
                <a16:creationId xmlns:a16="http://schemas.microsoft.com/office/drawing/2014/main" id="{7FB68BFC-5C3B-3374-51C4-FF63F1DA1329}"/>
              </a:ext>
            </a:extLst>
          </p:cNvPr>
          <p:cNvSpPr txBox="1">
            <a:spLocks noChangeArrowheads="1"/>
          </p:cNvSpPr>
          <p:nvPr/>
        </p:nvSpPr>
        <p:spPr bwMode="auto">
          <a:xfrm>
            <a:off x="1812925" y="2970213"/>
            <a:ext cx="1373188" cy="2554287"/>
          </a:xfrm>
          <a:prstGeom prst="rect">
            <a:avLst/>
          </a:prstGeom>
          <a:solidFill>
            <a:schemeClr val="accent4">
              <a:lumMod val="20000"/>
              <a:lumOff val="80000"/>
            </a:schemeClr>
          </a:solid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Giao tiếp hợp tác</a:t>
            </a:r>
            <a:endParaRPr kumimoji="0" lang="en-US" sz="4000" b="1" i="0" u="none" strike="noStrike" kern="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8" name="Text Box 5">
            <a:extLst>
              <a:ext uri="{FF2B5EF4-FFF2-40B4-BE49-F238E27FC236}">
                <a16:creationId xmlns:a16="http://schemas.microsoft.com/office/drawing/2014/main" id="{980ACF58-6FBB-5C8B-E7A2-D62C6A3950D9}"/>
              </a:ext>
            </a:extLst>
          </p:cNvPr>
          <p:cNvSpPr txBox="1">
            <a:spLocks noChangeArrowheads="1"/>
          </p:cNvSpPr>
          <p:nvPr/>
        </p:nvSpPr>
        <p:spPr bwMode="auto">
          <a:xfrm>
            <a:off x="8101013" y="2936875"/>
            <a:ext cx="1544637" cy="3170238"/>
          </a:xfrm>
          <a:prstGeom prst="rect">
            <a:avLst/>
          </a:prstGeom>
          <a:solidFill>
            <a:srgbClr val="B7F6A6"/>
          </a:solid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Đánh giá sử dụng công nghệ</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Text Box 5">
            <a:extLst>
              <a:ext uri="{FF2B5EF4-FFF2-40B4-BE49-F238E27FC236}">
                <a16:creationId xmlns:a16="http://schemas.microsoft.com/office/drawing/2014/main" id="{5332BD24-93BB-9DAE-0962-8181FDC8C015}"/>
              </a:ext>
            </a:extLst>
          </p:cNvPr>
          <p:cNvSpPr txBox="1">
            <a:spLocks noChangeArrowheads="1"/>
          </p:cNvSpPr>
          <p:nvPr/>
        </p:nvSpPr>
        <p:spPr bwMode="auto">
          <a:xfrm>
            <a:off x="6284913" y="2936875"/>
            <a:ext cx="1490662" cy="2555875"/>
          </a:xfrm>
          <a:prstGeom prst="rect">
            <a:avLst/>
          </a:prstGeom>
          <a:solidFill>
            <a:srgbClr val="B7F6A6"/>
          </a:solid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Nhận thức công nghệ</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Text Box 5">
            <a:extLst>
              <a:ext uri="{FF2B5EF4-FFF2-40B4-BE49-F238E27FC236}">
                <a16:creationId xmlns:a16="http://schemas.microsoft.com/office/drawing/2014/main" id="{E9FB802E-AA9A-C20D-C4CE-F464AE0E58FA}"/>
              </a:ext>
            </a:extLst>
          </p:cNvPr>
          <p:cNvSpPr txBox="1">
            <a:spLocks noChangeArrowheads="1"/>
          </p:cNvSpPr>
          <p:nvPr/>
        </p:nvSpPr>
        <p:spPr bwMode="auto">
          <a:xfrm>
            <a:off x="6297613" y="1717675"/>
            <a:ext cx="4641850" cy="708025"/>
          </a:xfrm>
          <a:prstGeom prst="rect">
            <a:avLst/>
          </a:prstGeom>
          <a:solidFill>
            <a:srgbClr val="FF66FF"/>
          </a:solid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Năng lực công nghệ</a:t>
            </a:r>
            <a:endParaRPr kumimoji="0" lang="en-US" sz="40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1" name="Text Box 5">
            <a:extLst>
              <a:ext uri="{FF2B5EF4-FFF2-40B4-BE49-F238E27FC236}">
                <a16:creationId xmlns:a16="http://schemas.microsoft.com/office/drawing/2014/main" id="{D3F14DD8-0B7D-A3CD-5503-90FEFDA51F15}"/>
              </a:ext>
            </a:extLst>
          </p:cNvPr>
          <p:cNvSpPr txBox="1">
            <a:spLocks noChangeArrowheads="1"/>
          </p:cNvSpPr>
          <p:nvPr/>
        </p:nvSpPr>
        <p:spPr bwMode="auto">
          <a:xfrm>
            <a:off x="9971088" y="2922588"/>
            <a:ext cx="1465262" cy="1939925"/>
          </a:xfrm>
          <a:prstGeom prst="rect">
            <a:avLst/>
          </a:prstGeom>
          <a:solidFill>
            <a:srgbClr val="B7F6A6"/>
          </a:solid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Thiết kế kỹ thuật</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CCC24473-384C-941E-9AB7-70E857E58B3A}"/>
              </a:ext>
            </a:extLst>
          </p:cNvPr>
          <p:cNvGrpSpPr/>
          <p:nvPr/>
        </p:nvGrpSpPr>
        <p:grpSpPr>
          <a:xfrm>
            <a:off x="3078151" y="190544"/>
            <a:ext cx="5795493" cy="721995"/>
            <a:chOff x="3078151" y="190544"/>
            <a:chExt cx="5795493" cy="721995"/>
          </a:xfrm>
          <a:solidFill>
            <a:srgbClr val="FFFF00"/>
          </a:solidFill>
        </p:grpSpPr>
        <p:sp>
          <p:nvSpPr>
            <p:cNvPr id="12" name="Flowchart: Terminator 11">
              <a:extLst>
                <a:ext uri="{FF2B5EF4-FFF2-40B4-BE49-F238E27FC236}">
                  <a16:creationId xmlns:a16="http://schemas.microsoft.com/office/drawing/2014/main" id="{2E0BB1A9-3928-3239-5230-B30A249116A2}"/>
                </a:ext>
              </a:extLst>
            </p:cNvPr>
            <p:cNvSpPr/>
            <p:nvPr/>
          </p:nvSpPr>
          <p:spPr>
            <a:xfrm>
              <a:off x="3078151" y="190544"/>
              <a:ext cx="5795493" cy="721995"/>
            </a:xfrm>
            <a:prstGeom prst="flowChartTerminator">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 Box 5">
              <a:extLst>
                <a:ext uri="{FF2B5EF4-FFF2-40B4-BE49-F238E27FC236}">
                  <a16:creationId xmlns:a16="http://schemas.microsoft.com/office/drawing/2014/main" id="{7A301CC8-C758-CA41-33CA-B68AF358B0D4}"/>
                </a:ext>
              </a:extLst>
            </p:cNvPr>
            <p:cNvSpPr txBox="1">
              <a:spLocks noChangeArrowheads="1"/>
            </p:cNvSpPr>
            <p:nvPr/>
          </p:nvSpPr>
          <p:spPr bwMode="auto">
            <a:xfrm>
              <a:off x="4007759" y="190544"/>
              <a:ext cx="4580151" cy="707886"/>
            </a:xfrm>
            <a:prstGeom prst="rect">
              <a:avLst/>
            </a:prstGeom>
            <a:noFill/>
            <a:ln>
              <a:noFill/>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Kết quả đạt được</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cxnSp>
        <p:nvCxnSpPr>
          <p:cNvPr id="16" name="Straight Arrow Connector 15">
            <a:extLst>
              <a:ext uri="{FF2B5EF4-FFF2-40B4-BE49-F238E27FC236}">
                <a16:creationId xmlns:a16="http://schemas.microsoft.com/office/drawing/2014/main" id="{BA5C3F90-4DAC-5C54-FACC-D62BCD9A57E9}"/>
              </a:ext>
            </a:extLst>
          </p:cNvPr>
          <p:cNvCxnSpPr>
            <a:stCxn id="12" idx="2"/>
          </p:cNvCxnSpPr>
          <p:nvPr/>
        </p:nvCxnSpPr>
        <p:spPr>
          <a:xfrm flipH="1">
            <a:off x="2498725" y="912813"/>
            <a:ext cx="3476625" cy="76358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EE42C47-260C-D486-7E0B-F862D084A942}"/>
              </a:ext>
            </a:extLst>
          </p:cNvPr>
          <p:cNvCxnSpPr>
            <a:stCxn id="12" idx="2"/>
            <a:endCxn id="10" idx="0"/>
          </p:cNvCxnSpPr>
          <p:nvPr/>
        </p:nvCxnSpPr>
        <p:spPr>
          <a:xfrm>
            <a:off x="5975350" y="912813"/>
            <a:ext cx="2643188" cy="80486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A5675BB-7025-C610-9657-A77E0C3FF0AD}"/>
              </a:ext>
            </a:extLst>
          </p:cNvPr>
          <p:cNvCxnSpPr/>
          <p:nvPr/>
        </p:nvCxnSpPr>
        <p:spPr>
          <a:xfrm flipH="1">
            <a:off x="852488" y="2436813"/>
            <a:ext cx="819150" cy="48577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8BE2E46-2FF7-096A-D5D6-CB7070C65AED}"/>
              </a:ext>
            </a:extLst>
          </p:cNvPr>
          <p:cNvCxnSpPr>
            <a:endCxn id="7" idx="0"/>
          </p:cNvCxnSpPr>
          <p:nvPr/>
        </p:nvCxnSpPr>
        <p:spPr>
          <a:xfrm>
            <a:off x="2487613" y="2436813"/>
            <a:ext cx="11112" cy="53340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72FAABA-8441-6606-7016-7C2C6787D1D8}"/>
              </a:ext>
            </a:extLst>
          </p:cNvPr>
          <p:cNvCxnSpPr>
            <a:endCxn id="6" idx="0"/>
          </p:cNvCxnSpPr>
          <p:nvPr/>
        </p:nvCxnSpPr>
        <p:spPr>
          <a:xfrm>
            <a:off x="3238500" y="2439988"/>
            <a:ext cx="890588" cy="53022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2600B10-CBF7-13F4-04FA-436D300A2369}"/>
              </a:ext>
            </a:extLst>
          </p:cNvPr>
          <p:cNvCxnSpPr>
            <a:endCxn id="11" idx="0"/>
          </p:cNvCxnSpPr>
          <p:nvPr/>
        </p:nvCxnSpPr>
        <p:spPr>
          <a:xfrm>
            <a:off x="9645650" y="2439988"/>
            <a:ext cx="1057275" cy="48260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ABFFED2-4DBA-CC64-2119-DD0CCDACCC85}"/>
              </a:ext>
            </a:extLst>
          </p:cNvPr>
          <p:cNvCxnSpPr>
            <a:stCxn id="10" idx="2"/>
            <a:endCxn id="8" idx="0"/>
          </p:cNvCxnSpPr>
          <p:nvPr/>
        </p:nvCxnSpPr>
        <p:spPr>
          <a:xfrm>
            <a:off x="8618538" y="2425700"/>
            <a:ext cx="255587" cy="51117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2E4CBAB-9EAD-267A-2ABB-95146A894A7E}"/>
              </a:ext>
            </a:extLst>
          </p:cNvPr>
          <p:cNvCxnSpPr/>
          <p:nvPr/>
        </p:nvCxnSpPr>
        <p:spPr>
          <a:xfrm flipH="1">
            <a:off x="6677025" y="2439988"/>
            <a:ext cx="1262063" cy="52546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8D85A2-872F-4E71-AA13-2CE27E98C2F1}" type="datetime1">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8/18/2022</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377657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20040"/>
            <a:ext cx="12192000" cy="7315200"/>
          </a:xfrm>
          <a:prstGeom prst="rect">
            <a:avLst/>
          </a:prstGeom>
        </p:spPr>
      </p:pic>
      <p:pic>
        <p:nvPicPr>
          <p:cNvPr id="5" name="Picture 4"/>
          <p:cNvPicPr>
            <a:picLocks noChangeAspect="1"/>
          </p:cNvPicPr>
          <p:nvPr/>
        </p:nvPicPr>
        <p:blipFill>
          <a:blip r:embed="rId3"/>
          <a:stretch>
            <a:fillRect/>
          </a:stretch>
        </p:blipFill>
        <p:spPr>
          <a:xfrm>
            <a:off x="-1" y="-228600"/>
            <a:ext cx="12192001" cy="7315200"/>
          </a:xfrm>
          <a:prstGeom prst="rect">
            <a:avLst/>
          </a:prstGeom>
        </p:spPr>
      </p:pic>
      <p:pic>
        <p:nvPicPr>
          <p:cNvPr id="6" name="Picture 5"/>
          <p:cNvPicPr>
            <a:picLocks noChangeAspect="1"/>
          </p:cNvPicPr>
          <p:nvPr/>
        </p:nvPicPr>
        <p:blipFill>
          <a:blip r:embed="rId4"/>
          <a:stretch>
            <a:fillRect/>
          </a:stretch>
        </p:blipFill>
        <p:spPr>
          <a:xfrm>
            <a:off x="-1" y="-228600"/>
            <a:ext cx="12192001" cy="7315200"/>
          </a:xfrm>
          <a:prstGeom prst="rect">
            <a:avLst/>
          </a:prstGeom>
        </p:spPr>
      </p:pic>
      <p:pic>
        <p:nvPicPr>
          <p:cNvPr id="7" name="Picture 6"/>
          <p:cNvPicPr>
            <a:picLocks noChangeAspect="1"/>
          </p:cNvPicPr>
          <p:nvPr/>
        </p:nvPicPr>
        <p:blipFill>
          <a:blip r:embed="rId5"/>
          <a:stretch>
            <a:fillRect/>
          </a:stretch>
        </p:blipFill>
        <p:spPr>
          <a:xfrm>
            <a:off x="-1" y="-228600"/>
            <a:ext cx="12192001" cy="7315200"/>
          </a:xfrm>
          <a:prstGeom prst="rect">
            <a:avLst/>
          </a:prstGeom>
        </p:spPr>
      </p:pic>
      <p:pic>
        <p:nvPicPr>
          <p:cNvPr id="8" name="Picture 7"/>
          <p:cNvPicPr>
            <a:picLocks noChangeAspect="1"/>
          </p:cNvPicPr>
          <p:nvPr/>
        </p:nvPicPr>
        <p:blipFill>
          <a:blip r:embed="rId6"/>
          <a:stretch>
            <a:fillRect/>
          </a:stretch>
        </p:blipFill>
        <p:spPr>
          <a:xfrm>
            <a:off x="-1" y="-228600"/>
            <a:ext cx="12043955" cy="7315200"/>
          </a:xfrm>
          <a:prstGeom prst="rect">
            <a:avLst/>
          </a:prstGeom>
        </p:spPr>
      </p:pic>
      <p:pic>
        <p:nvPicPr>
          <p:cNvPr id="9" name="Picture 8"/>
          <p:cNvPicPr>
            <a:picLocks noChangeAspect="1"/>
          </p:cNvPicPr>
          <p:nvPr/>
        </p:nvPicPr>
        <p:blipFill>
          <a:blip r:embed="rId7"/>
          <a:stretch>
            <a:fillRect/>
          </a:stretch>
        </p:blipFill>
        <p:spPr>
          <a:xfrm>
            <a:off x="-1" y="-228600"/>
            <a:ext cx="12192001" cy="7315200"/>
          </a:xfrm>
          <a:prstGeom prst="rect">
            <a:avLst/>
          </a:prstGeom>
        </p:spPr>
      </p:pic>
      <p:pic>
        <p:nvPicPr>
          <p:cNvPr id="10" name="Picture 9"/>
          <p:cNvPicPr>
            <a:picLocks noChangeAspect="1"/>
          </p:cNvPicPr>
          <p:nvPr/>
        </p:nvPicPr>
        <p:blipFill>
          <a:blip r:embed="rId8"/>
          <a:stretch>
            <a:fillRect/>
          </a:stretch>
        </p:blipFill>
        <p:spPr>
          <a:xfrm>
            <a:off x="-1" y="-228600"/>
            <a:ext cx="12192001" cy="7315200"/>
          </a:xfrm>
          <a:prstGeom prst="rect">
            <a:avLst/>
          </a:prstGeom>
        </p:spPr>
      </p:pic>
      <p:pic>
        <p:nvPicPr>
          <p:cNvPr id="11" name="Picture 10"/>
          <p:cNvPicPr>
            <a:picLocks noChangeAspect="1"/>
          </p:cNvPicPr>
          <p:nvPr/>
        </p:nvPicPr>
        <p:blipFill>
          <a:blip r:embed="rId9"/>
          <a:stretch>
            <a:fillRect/>
          </a:stretch>
        </p:blipFill>
        <p:spPr>
          <a:xfrm>
            <a:off x="-1" y="-228600"/>
            <a:ext cx="12192001" cy="7315200"/>
          </a:xfrm>
          <a:prstGeom prst="rect">
            <a:avLst/>
          </a:prstGeom>
        </p:spPr>
      </p:pic>
      <p:pic>
        <p:nvPicPr>
          <p:cNvPr id="12" name="Picture 11"/>
          <p:cNvPicPr>
            <a:picLocks noChangeAspect="1"/>
          </p:cNvPicPr>
          <p:nvPr/>
        </p:nvPicPr>
        <p:blipFill>
          <a:blip r:embed="rId10"/>
          <a:stretch>
            <a:fillRect/>
          </a:stretch>
        </p:blipFill>
        <p:spPr>
          <a:xfrm>
            <a:off x="-1" y="-228600"/>
            <a:ext cx="12192001" cy="7315200"/>
          </a:xfrm>
          <a:prstGeom prst="rect">
            <a:avLst/>
          </a:prstGeom>
        </p:spPr>
      </p:pic>
      <p:pic>
        <p:nvPicPr>
          <p:cNvPr id="13" name="Picture 12"/>
          <p:cNvPicPr>
            <a:picLocks noChangeAspect="1"/>
          </p:cNvPicPr>
          <p:nvPr/>
        </p:nvPicPr>
        <p:blipFill>
          <a:blip r:embed="rId11"/>
          <a:stretch>
            <a:fillRect/>
          </a:stretch>
        </p:blipFill>
        <p:spPr>
          <a:xfrm>
            <a:off x="-1" y="-228600"/>
            <a:ext cx="12192001" cy="7315200"/>
          </a:xfrm>
          <a:prstGeom prst="rect">
            <a:avLst/>
          </a:prstGeom>
        </p:spPr>
      </p:pic>
      <p:pic>
        <p:nvPicPr>
          <p:cNvPr id="14" name="Picture 13"/>
          <p:cNvPicPr>
            <a:picLocks noChangeAspect="1"/>
          </p:cNvPicPr>
          <p:nvPr/>
        </p:nvPicPr>
        <p:blipFill>
          <a:blip r:embed="rId12"/>
          <a:stretch>
            <a:fillRect/>
          </a:stretch>
        </p:blipFill>
        <p:spPr>
          <a:xfrm>
            <a:off x="-1" y="-228600"/>
            <a:ext cx="12192001" cy="7315200"/>
          </a:xfrm>
          <a:prstGeom prst="rect">
            <a:avLst/>
          </a:prstGeom>
        </p:spPr>
      </p:pic>
      <p:pic>
        <p:nvPicPr>
          <p:cNvPr id="15" name="Picture 14"/>
          <p:cNvPicPr>
            <a:picLocks noChangeAspect="1"/>
          </p:cNvPicPr>
          <p:nvPr/>
        </p:nvPicPr>
        <p:blipFill>
          <a:blip r:embed="rId13"/>
          <a:stretch>
            <a:fillRect/>
          </a:stretch>
        </p:blipFill>
        <p:spPr>
          <a:xfrm>
            <a:off x="-1" y="-228600"/>
            <a:ext cx="12192001" cy="7315200"/>
          </a:xfrm>
          <a:prstGeom prst="rect">
            <a:avLst/>
          </a:prstGeom>
        </p:spPr>
      </p:pic>
      <p:pic>
        <p:nvPicPr>
          <p:cNvPr id="16" name="Picture 15"/>
          <p:cNvPicPr>
            <a:picLocks noChangeAspect="1"/>
          </p:cNvPicPr>
          <p:nvPr/>
        </p:nvPicPr>
        <p:blipFill>
          <a:blip r:embed="rId14"/>
          <a:stretch>
            <a:fillRect/>
          </a:stretch>
        </p:blipFill>
        <p:spPr>
          <a:xfrm>
            <a:off x="-1" y="-228600"/>
            <a:ext cx="12192001" cy="7315200"/>
          </a:xfrm>
          <a:prstGeom prst="rect">
            <a:avLst/>
          </a:prstGeom>
        </p:spPr>
      </p:pic>
      <p:pic>
        <p:nvPicPr>
          <p:cNvPr id="17" name="Picture 16"/>
          <p:cNvPicPr>
            <a:picLocks noChangeAspect="1"/>
          </p:cNvPicPr>
          <p:nvPr/>
        </p:nvPicPr>
        <p:blipFill>
          <a:blip r:embed="rId15"/>
          <a:stretch>
            <a:fillRect/>
          </a:stretch>
        </p:blipFill>
        <p:spPr>
          <a:xfrm>
            <a:off x="-1" y="-228600"/>
            <a:ext cx="12043955" cy="7315200"/>
          </a:xfrm>
          <a:prstGeom prst="rect">
            <a:avLst/>
          </a:prstGeom>
        </p:spPr>
      </p:pic>
      <p:pic>
        <p:nvPicPr>
          <p:cNvPr id="18" name="Picture 17"/>
          <p:cNvPicPr>
            <a:picLocks noChangeAspect="1"/>
          </p:cNvPicPr>
          <p:nvPr/>
        </p:nvPicPr>
        <p:blipFill>
          <a:blip r:embed="rId16"/>
          <a:stretch>
            <a:fillRect/>
          </a:stretch>
        </p:blipFill>
        <p:spPr>
          <a:xfrm>
            <a:off x="130629" y="-228600"/>
            <a:ext cx="12470946" cy="7315200"/>
          </a:xfrm>
          <a:prstGeom prst="rect">
            <a:avLst/>
          </a:prstGeom>
        </p:spPr>
      </p:pic>
      <p:pic>
        <p:nvPicPr>
          <p:cNvPr id="19" name="Picture 18"/>
          <p:cNvPicPr>
            <a:picLocks noChangeAspect="1"/>
          </p:cNvPicPr>
          <p:nvPr/>
        </p:nvPicPr>
        <p:blipFill>
          <a:blip r:embed="rId17"/>
          <a:stretch>
            <a:fillRect/>
          </a:stretch>
        </p:blipFill>
        <p:spPr>
          <a:xfrm>
            <a:off x="-1" y="-228600"/>
            <a:ext cx="12601576" cy="7315200"/>
          </a:xfrm>
          <a:prstGeom prst="rect">
            <a:avLst/>
          </a:prstGeom>
        </p:spPr>
      </p:pic>
      <p:pic>
        <p:nvPicPr>
          <p:cNvPr id="20" name="Picture 19"/>
          <p:cNvPicPr>
            <a:picLocks noChangeAspect="1"/>
          </p:cNvPicPr>
          <p:nvPr/>
        </p:nvPicPr>
        <p:blipFill>
          <a:blip r:embed="rId18"/>
          <a:stretch>
            <a:fillRect/>
          </a:stretch>
        </p:blipFill>
        <p:spPr>
          <a:xfrm>
            <a:off x="-3" y="-228600"/>
            <a:ext cx="12601578" cy="7315200"/>
          </a:xfrm>
          <a:prstGeom prst="rect">
            <a:avLst/>
          </a:prstGeom>
        </p:spPr>
      </p:pic>
      <p:pic>
        <p:nvPicPr>
          <p:cNvPr id="21" name="Picture 20"/>
          <p:cNvPicPr>
            <a:picLocks noChangeAspect="1"/>
          </p:cNvPicPr>
          <p:nvPr/>
        </p:nvPicPr>
        <p:blipFill>
          <a:blip r:embed="rId19"/>
          <a:stretch>
            <a:fillRect/>
          </a:stretch>
        </p:blipFill>
        <p:spPr>
          <a:xfrm>
            <a:off x="-204789" y="-228600"/>
            <a:ext cx="13011150" cy="7315200"/>
          </a:xfrm>
          <a:prstGeom prst="rect">
            <a:avLst/>
          </a:prstGeom>
        </p:spPr>
      </p:pic>
      <p:sp>
        <p:nvSpPr>
          <p:cNvPr id="23" name="5-Point Star 22">
            <a:hlinkClick r:id="rId20" action="ppaction://hlinksldjump"/>
          </p:cNvPr>
          <p:cNvSpPr/>
          <p:nvPr/>
        </p:nvSpPr>
        <p:spPr>
          <a:xfrm>
            <a:off x="9535886" y="0"/>
            <a:ext cx="953588" cy="102790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41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1000"/>
                                        <p:tgtEl>
                                          <p:spTgt spid="17"/>
                                        </p:tgtEl>
                                      </p:cBhvr>
                                    </p:animEffect>
                                    <p:anim calcmode="lin" valueType="num">
                                      <p:cBhvr>
                                        <p:cTn id="92" dur="1000" fill="hold"/>
                                        <p:tgtEl>
                                          <p:spTgt spid="17"/>
                                        </p:tgtEl>
                                        <p:attrNameLst>
                                          <p:attrName>ppt_x</p:attrName>
                                        </p:attrNameLst>
                                      </p:cBhvr>
                                      <p:tavLst>
                                        <p:tav tm="0">
                                          <p:val>
                                            <p:strVal val="#ppt_x"/>
                                          </p:val>
                                        </p:tav>
                                        <p:tav tm="100000">
                                          <p:val>
                                            <p:strVal val="#ppt_x"/>
                                          </p:val>
                                        </p:tav>
                                      </p:tavLst>
                                    </p:anim>
                                    <p:anim calcmode="lin" valueType="num">
                                      <p:cBhvr>
                                        <p:cTn id="9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additive="base">
                                        <p:cTn id="98" dur="500" fill="hold"/>
                                        <p:tgtEl>
                                          <p:spTgt spid="18"/>
                                        </p:tgtEl>
                                        <p:attrNameLst>
                                          <p:attrName>ppt_x</p:attrName>
                                        </p:attrNameLst>
                                      </p:cBhvr>
                                      <p:tavLst>
                                        <p:tav tm="0">
                                          <p:val>
                                            <p:strVal val="#ppt_x"/>
                                          </p:val>
                                        </p:tav>
                                        <p:tav tm="100000">
                                          <p:val>
                                            <p:strVal val="#ppt_x"/>
                                          </p:val>
                                        </p:tav>
                                      </p:tavLst>
                                    </p:anim>
                                    <p:anim calcmode="lin" valueType="num">
                                      <p:cBhvr additive="base">
                                        <p:cTn id="9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fade">
                                      <p:cBhvr>
                                        <p:cTn id="104" dur="1000"/>
                                        <p:tgtEl>
                                          <p:spTgt spid="19"/>
                                        </p:tgtEl>
                                      </p:cBhvr>
                                    </p:animEffect>
                                    <p:anim calcmode="lin" valueType="num">
                                      <p:cBhvr>
                                        <p:cTn id="105" dur="1000" fill="hold"/>
                                        <p:tgtEl>
                                          <p:spTgt spid="19"/>
                                        </p:tgtEl>
                                        <p:attrNameLst>
                                          <p:attrName>ppt_x</p:attrName>
                                        </p:attrNameLst>
                                      </p:cBhvr>
                                      <p:tavLst>
                                        <p:tav tm="0">
                                          <p:val>
                                            <p:strVal val="#ppt_x"/>
                                          </p:val>
                                        </p:tav>
                                        <p:tav tm="100000">
                                          <p:val>
                                            <p:strVal val="#ppt_x"/>
                                          </p:val>
                                        </p:tav>
                                      </p:tavLst>
                                    </p:anim>
                                    <p:anim calcmode="lin" valueType="num">
                                      <p:cBhvr>
                                        <p:cTn id="10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1000"/>
                                        <p:tgtEl>
                                          <p:spTgt spid="20"/>
                                        </p:tgtEl>
                                      </p:cBhvr>
                                    </p:animEffect>
                                    <p:anim calcmode="lin" valueType="num">
                                      <p:cBhvr>
                                        <p:cTn id="112" dur="1000" fill="hold"/>
                                        <p:tgtEl>
                                          <p:spTgt spid="20"/>
                                        </p:tgtEl>
                                        <p:attrNameLst>
                                          <p:attrName>ppt_x</p:attrName>
                                        </p:attrNameLst>
                                      </p:cBhvr>
                                      <p:tavLst>
                                        <p:tav tm="0">
                                          <p:val>
                                            <p:strVal val="#ppt_x"/>
                                          </p:val>
                                        </p:tav>
                                        <p:tav tm="100000">
                                          <p:val>
                                            <p:strVal val="#ppt_x"/>
                                          </p:val>
                                        </p:tav>
                                      </p:tavLst>
                                    </p:anim>
                                    <p:anim calcmode="lin" valueType="num">
                                      <p:cBhvr>
                                        <p:cTn id="1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additive="base">
                                        <p:cTn id="118" dur="500" fill="hold"/>
                                        <p:tgtEl>
                                          <p:spTgt spid="21"/>
                                        </p:tgtEl>
                                        <p:attrNameLst>
                                          <p:attrName>ppt_x</p:attrName>
                                        </p:attrNameLst>
                                      </p:cBhvr>
                                      <p:tavLst>
                                        <p:tav tm="0">
                                          <p:val>
                                            <p:strVal val="#ppt_x"/>
                                          </p:val>
                                        </p:tav>
                                        <p:tav tm="100000">
                                          <p:val>
                                            <p:strVal val="#ppt_x"/>
                                          </p:val>
                                        </p:tav>
                                      </p:tavLst>
                                    </p:anim>
                                    <p:anim calcmode="lin" valueType="num">
                                      <p:cBhvr additive="base">
                                        <p:cTn id="1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5-Point Star 4">
            <a:hlinkClick r:id="rId2" action="ppaction://hlinksldjump"/>
          </p:cNvPr>
          <p:cNvSpPr/>
          <p:nvPr/>
        </p:nvSpPr>
        <p:spPr>
          <a:xfrm>
            <a:off x="8556171" y="365125"/>
            <a:ext cx="1188720" cy="9019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855636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2D60B1-D851-E17F-08BC-5B5DB607FB4D}"/>
              </a:ext>
            </a:extLst>
          </p:cNvPr>
          <p:cNvPicPr>
            <a:picLocks noChangeAspect="1"/>
          </p:cNvPicPr>
          <p:nvPr/>
        </p:nvPicPr>
        <p:blipFill rotWithShape="1">
          <a:blip r:embed="rId2"/>
          <a:srcRect l="12189" t="12010" r="9687" b="6791"/>
          <a:stretch/>
        </p:blipFill>
        <p:spPr>
          <a:xfrm>
            <a:off x="-27212" y="1"/>
            <a:ext cx="12219212" cy="6842760"/>
          </a:xfrm>
          <a:prstGeom prst="rect">
            <a:avLst/>
          </a:prstGeom>
        </p:spPr>
      </p:pic>
    </p:spTree>
    <p:extLst>
      <p:ext uri="{BB962C8B-B14F-4D97-AF65-F5344CB8AC3E}">
        <p14:creationId xmlns:p14="http://schemas.microsoft.com/office/powerpoint/2010/main" val="19035419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Isosceles Triangle 2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794E83B-03A6-A507-67F9-ADE206F0B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143" y="181180"/>
            <a:ext cx="6749714" cy="6344731"/>
          </a:xfrm>
          <a:prstGeom prst="rect">
            <a:avLst/>
          </a:prstGeom>
          <a:ln>
            <a:noFill/>
          </a:ln>
        </p:spPr>
      </p:pic>
      <p:sp>
        <p:nvSpPr>
          <p:cNvPr id="25" name="Isosceles Triangle 2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5701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sndAc>
          <p:stSnd>
            <p:snd r:embed="rId2" name="chimes.wav"/>
          </p:stSnd>
        </p:sndAc>
      </p:transition>
    </mc:Choice>
    <mc:Fallback>
      <p:transition spd="slow">
        <p:fade/>
        <p:sndAc>
          <p:stSnd>
            <p:snd r:embed="rId2" name="chimes.wav"/>
          </p:stSnd>
        </p:sndAc>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1365</Words>
  <Application>Microsoft Office PowerPoint</Application>
  <PresentationFormat>Widescreen</PresentationFormat>
  <Paragraphs>139</Paragraphs>
  <Slides>55</Slides>
  <Notes>7</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55</vt:i4>
      </vt:variant>
    </vt:vector>
  </HeadingPairs>
  <TitlesOfParts>
    <vt:vector size="66" baseType="lpstr">
      <vt:lpstr>.VnHelvetInsH</vt:lpstr>
      <vt:lpstr>Arial</vt:lpstr>
      <vt:lpstr>Calibri</vt:lpstr>
      <vt:lpstr>Calibri Light</vt:lpstr>
      <vt:lpstr>Google Sans</vt:lpstr>
      <vt:lpstr>Myriad Pro</vt:lpstr>
      <vt:lpstr>Times New Roman</vt:lpstr>
      <vt:lpstr>Wingdings</vt:lpstr>
      <vt:lpstr>1_Default Design</vt:lpstr>
      <vt:lpstr>1_Office Theme</vt:lpstr>
      <vt:lpstr>2_Office Theme</vt:lpstr>
      <vt:lpstr>PowerPoint Presentation</vt:lpstr>
      <vt:lpstr>PowerPoint Presentation</vt:lpstr>
      <vt:lpstr>MÔN TIẾNG VIỆT LỚP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BỘ SÁCH GIÁO KHOA  Hoạt động trải nghiệm 3 </vt:lpstr>
      <vt:lpstr>Những ưu điểm khi sử dụng SGK Hoạt động trải nghiệm 3</vt:lpstr>
      <vt:lpstr>PowerPoint Presentation</vt:lpstr>
      <vt:lpstr>CẤU TRÚC CHỦ ĐỀ  HOẠT ĐỘNG TRẢI NGHIỆM</vt:lpstr>
      <vt:lpstr>Các loại hình hoạt động</vt:lpstr>
      <vt:lpstr>Các phương thức tổ chức hoạt động trải nghiệm</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Huynh Duy</cp:lastModifiedBy>
  <cp:revision>9</cp:revision>
  <dcterms:created xsi:type="dcterms:W3CDTF">2022-08-17T06:03:29Z</dcterms:created>
  <dcterms:modified xsi:type="dcterms:W3CDTF">2022-08-18T02:34:37Z</dcterms:modified>
</cp:coreProperties>
</file>