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11"/>
  </p:notesMasterIdLst>
  <p:handoutMasterIdLst>
    <p:handoutMasterId r:id="rId12"/>
  </p:handoutMasterIdLst>
  <p:sldIdLst>
    <p:sldId id="351" r:id="rId4"/>
    <p:sldId id="356" r:id="rId5"/>
    <p:sldId id="357" r:id="rId6"/>
    <p:sldId id="266" r:id="rId7"/>
    <p:sldId id="265" r:id="rId8"/>
    <p:sldId id="359" r:id="rId9"/>
    <p:sldId id="31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99" autoAdjust="0"/>
    <p:restoredTop sz="74197" autoAdjust="0"/>
  </p:normalViewPr>
  <p:slideViewPr>
    <p:cSldViewPr snapToGrid="0" showGuides="1">
      <p:cViewPr varScale="1">
        <p:scale>
          <a:sx n="70" d="100"/>
          <a:sy n="70" d="100"/>
        </p:scale>
        <p:origin x="1176" y="43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B1A679-998D-4AF7-81DA-37EFC186D1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181D35-00E6-4336-9842-DCA58DEBF9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FCC57-32F4-4C75-82C6-C4434E09ABED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49A602-A569-4F70-B61A-37B22BDB66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54D00-0949-4BF8-89D6-64723B6898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33877-85D4-4704-8FE8-88CBC7A2C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22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0D6E7-B569-4C85-92F0-D9173FFB3CB0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0E036-2AD3-40EE-8A71-C2A4E931E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73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79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BCV </a:t>
            </a:r>
            <a:r>
              <a:rPr lang="en-US" dirty="0" err="1"/>
              <a:t>mời</a:t>
            </a:r>
            <a:r>
              <a:rPr lang="en-US" dirty="0"/>
              <a:t> </a:t>
            </a:r>
            <a:r>
              <a:rPr lang="en-US" dirty="0" err="1"/>
              <a:t>chuyên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coogn</a:t>
            </a:r>
            <a:r>
              <a:rPr lang="en-US" dirty="0"/>
              <a:t> ty </a:t>
            </a:r>
            <a:r>
              <a:rPr lang="en-US" dirty="0" err="1"/>
              <a:t>lên</a:t>
            </a:r>
            <a:r>
              <a:rPr lang="en-US" dirty="0"/>
              <a:t> GT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53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028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B77183B-D91C-4877-8446-04AF82AD0211}"/>
              </a:ext>
            </a:extLst>
          </p:cNvPr>
          <p:cNvSpPr/>
          <p:nvPr userDrawn="1"/>
        </p:nvSpPr>
        <p:spPr>
          <a:xfrm>
            <a:off x="0" y="6649277"/>
            <a:ext cx="9893376" cy="85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8F7C02-C4E1-41FB-B50E-9077B2D466F1}"/>
              </a:ext>
            </a:extLst>
          </p:cNvPr>
          <p:cNvGrpSpPr/>
          <p:nvPr/>
        </p:nvGrpSpPr>
        <p:grpSpPr>
          <a:xfrm>
            <a:off x="9917984" y="6249017"/>
            <a:ext cx="2134868" cy="538948"/>
            <a:chOff x="3459679" y="2564932"/>
            <a:chExt cx="5250757" cy="132555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EBFE799-9951-424F-AA26-A9B2226E0273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404C533-9854-4AB1-864E-4EC83E534AF5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6CC28C5-72C9-4A9C-A38D-4895E418FDF6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DE7E71F-BCD3-460E-871E-91151BF0CFCB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CB2864E-6E5C-4245-B1A8-E20E2751C8B2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C5333E1-387E-4717-8817-F654B5A8E20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9917E84-BC22-43AB-A243-2B467A7BD64E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24">
              <a:extLst>
                <a:ext uri="{FF2B5EF4-FFF2-40B4-BE49-F238E27FC236}">
                  <a16:creationId xmlns:a16="http://schemas.microsoft.com/office/drawing/2014/main" id="{31D460DF-0640-47FB-8F04-195A1FD52078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5CF2213-852E-4240-813E-B4BEE73B7B5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7" name="Round Same Side Corner Rectangle 4">
                <a:extLst>
                  <a:ext uri="{FF2B5EF4-FFF2-40B4-BE49-F238E27FC236}">
                    <a16:creationId xmlns:a16="http://schemas.microsoft.com/office/drawing/2014/main" id="{15E8845B-2966-4D6E-BF28-D4FFBE0924ED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Round Same Side Corner Rectangle 6">
                <a:extLst>
                  <a:ext uri="{FF2B5EF4-FFF2-40B4-BE49-F238E27FC236}">
                    <a16:creationId xmlns:a16="http://schemas.microsoft.com/office/drawing/2014/main" id="{1B97F382-F14A-4396-9572-814AC9894D76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Round Same Side Corner Rectangle 8">
                <a:extLst>
                  <a:ext uri="{FF2B5EF4-FFF2-40B4-BE49-F238E27FC236}">
                    <a16:creationId xmlns:a16="http://schemas.microsoft.com/office/drawing/2014/main" id="{5B8FDD20-971F-448A-9261-341BB1276222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" name="Frame 1">
              <a:extLst>
                <a:ext uri="{FF2B5EF4-FFF2-40B4-BE49-F238E27FC236}">
                  <a16:creationId xmlns:a16="http://schemas.microsoft.com/office/drawing/2014/main" id="{2572D0B9-91BB-46BE-BE73-83A5DE078817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07837B4D-D1A1-4F44-83EB-6DF617E78E27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6BA39E4-4787-4A57-95AF-71D0542315A0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C99468F-7C27-4A33-B8CC-5794F45C6159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DA484AE-33CE-4979-81A4-360C2226ECDF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88CA5D0-B787-4DFD-87F1-332795E33C1F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2618CF6-3DC5-4866-ACB7-14F89F22C719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471A078-94EE-430C-8990-77DD907780E6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385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7DA700-D493-4724-A7E6-2C18A3598372}"/>
              </a:ext>
            </a:extLst>
          </p:cNvPr>
          <p:cNvGrpSpPr/>
          <p:nvPr userDrawn="1"/>
        </p:nvGrpSpPr>
        <p:grpSpPr>
          <a:xfrm flipH="1">
            <a:off x="592779" y="1333500"/>
            <a:ext cx="4034462" cy="4935026"/>
            <a:chOff x="6446339" y="1280897"/>
            <a:chExt cx="4320717" cy="528517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315FDDC-CB08-4F29-898E-B915DE387084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18ED047-E415-4002-A4AF-11B7D0A2933D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95A626E-BA13-409F-A2BA-1FCB370FDB9B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8248B3A-FAE1-4F80-BB8B-D195C0E2A022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C73273F-F0D9-4D38-B99A-17BF52577CFE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DA78C4-87F2-446E-AE34-0432570E280A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01B44D6-F92F-461D-A50C-E9045F317764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F734703-4A61-4A31-BB9E-0C690EB352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4D90936-42A8-407A-87C1-0A47569609F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59407" y="1640713"/>
            <a:ext cx="3631408" cy="3157745"/>
          </a:xfrm>
          <a:custGeom>
            <a:avLst/>
            <a:gdLst>
              <a:gd name="connsiteX0" fmla="*/ 0 w 3631408"/>
              <a:gd name="connsiteY0" fmla="*/ 0 h 3157745"/>
              <a:gd name="connsiteX1" fmla="*/ 3518328 w 3631408"/>
              <a:gd name="connsiteY1" fmla="*/ 797970 h 3157745"/>
              <a:gd name="connsiteX2" fmla="*/ 3631408 w 3631408"/>
              <a:gd name="connsiteY2" fmla="*/ 3025461 h 3157745"/>
              <a:gd name="connsiteX3" fmla="*/ 198427 w 3631408"/>
              <a:gd name="connsiteY3" fmla="*/ 3157745 h 315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408" h="3157745">
                <a:moveTo>
                  <a:pt x="0" y="0"/>
                </a:moveTo>
                <a:lnTo>
                  <a:pt x="3518328" y="797970"/>
                </a:lnTo>
                <a:lnTo>
                  <a:pt x="3631408" y="3025461"/>
                </a:lnTo>
                <a:lnTo>
                  <a:pt x="198427" y="31577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239325-648E-4C47-A0FE-7713B34A5F6E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C34544F-4AFB-4567-9A14-BD40476D91DB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347462-2243-4988-88A7-D48FDFC67F8A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AAED053-508E-4B0B-9E07-60D6E23602BC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9D32752-7C30-4517-952B-8736B7299F1D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7307619-FF7D-47F2-9979-458DC7E6076E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0559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9FCCA3A-A18D-428D-936C-AE61C9E25B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7227683" cy="6858000"/>
          </a:xfrm>
          <a:custGeom>
            <a:avLst/>
            <a:gdLst>
              <a:gd name="connsiteX0" fmla="*/ 0 w 7227683"/>
              <a:gd name="connsiteY0" fmla="*/ 0 h 6858000"/>
              <a:gd name="connsiteX1" fmla="*/ 40369 w 7227683"/>
              <a:gd name="connsiteY1" fmla="*/ 0 h 6858000"/>
              <a:gd name="connsiteX2" fmla="*/ 40423 w 7227683"/>
              <a:gd name="connsiteY2" fmla="*/ 2 h 6858000"/>
              <a:gd name="connsiteX3" fmla="*/ 6096000 w 7227683"/>
              <a:gd name="connsiteY3" fmla="*/ 2 h 6858000"/>
              <a:gd name="connsiteX4" fmla="*/ 6096000 w 7227683"/>
              <a:gd name="connsiteY4" fmla="*/ 2297317 h 6858000"/>
              <a:gd name="connsiteX5" fmla="*/ 7227683 w 7227683"/>
              <a:gd name="connsiteY5" fmla="*/ 3429000 h 6858000"/>
              <a:gd name="connsiteX6" fmla="*/ 6096000 w 7227683"/>
              <a:gd name="connsiteY6" fmla="*/ 4560683 h 6858000"/>
              <a:gd name="connsiteX7" fmla="*/ 6096000 w 7227683"/>
              <a:gd name="connsiteY7" fmla="*/ 6858000 h 6858000"/>
              <a:gd name="connsiteX8" fmla="*/ 0 w 7227683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7683" h="6858000">
                <a:moveTo>
                  <a:pt x="0" y="0"/>
                </a:moveTo>
                <a:lnTo>
                  <a:pt x="40369" y="0"/>
                </a:lnTo>
                <a:lnTo>
                  <a:pt x="40423" y="2"/>
                </a:lnTo>
                <a:lnTo>
                  <a:pt x="6096000" y="2"/>
                </a:lnTo>
                <a:lnTo>
                  <a:pt x="6096000" y="2297317"/>
                </a:lnTo>
                <a:lnTo>
                  <a:pt x="7227683" y="3429000"/>
                </a:lnTo>
                <a:lnTo>
                  <a:pt x="6096000" y="4560683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1652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A878D-07A3-41D4-969A-CEC7DA643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7999"/>
          </a:xfrm>
          <a:prstGeom prst="parallelogram">
            <a:avLst>
              <a:gd name="adj" fmla="val 90695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421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 userDrawn="1"/>
        </p:nvSpPr>
        <p:spPr>
          <a:xfrm>
            <a:off x="0" y="1653200"/>
            <a:ext cx="4277360" cy="4718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4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4367808" y="1653199"/>
            <a:ext cx="7104789" cy="2556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그림 개체 틀 2"/>
          <p:cNvSpPr>
            <a:spLocks noGrp="1"/>
          </p:cNvSpPr>
          <p:nvPr>
            <p:ph type="pic" sz="quarter" idx="68" hasCustomPrompt="1"/>
          </p:nvPr>
        </p:nvSpPr>
        <p:spPr>
          <a:xfrm>
            <a:off x="4367811" y="4319223"/>
            <a:ext cx="2304255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3" name="그림 개체 틀 2"/>
          <p:cNvSpPr>
            <a:spLocks noGrp="1"/>
          </p:cNvSpPr>
          <p:nvPr>
            <p:ph type="pic" sz="quarter" idx="69" hasCustomPrompt="1"/>
          </p:nvPr>
        </p:nvSpPr>
        <p:spPr>
          <a:xfrm>
            <a:off x="6768078" y="4319223"/>
            <a:ext cx="2304255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4" name="그림 개체 틀 2"/>
          <p:cNvSpPr>
            <a:spLocks noGrp="1"/>
          </p:cNvSpPr>
          <p:nvPr>
            <p:ph type="pic" sz="quarter" idx="70" hasCustomPrompt="1"/>
          </p:nvPr>
        </p:nvSpPr>
        <p:spPr>
          <a:xfrm>
            <a:off x="9168345" y="4319223"/>
            <a:ext cx="2304255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11568608" y="1653200"/>
            <a:ext cx="623392" cy="4718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2E41E88-2388-4A05-A849-12052975D9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6414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5" name="Right Triangle 5">
            <a:extLst>
              <a:ext uri="{FF2B5EF4-FFF2-40B4-BE49-F238E27FC236}">
                <a16:creationId xmlns:a16="http://schemas.microsoft.com/office/drawing/2014/main" id="{63679CDA-6BA1-4D87-9969-4FE1CF40721B}"/>
              </a:ext>
            </a:extLst>
          </p:cNvPr>
          <p:cNvSpPr/>
          <p:nvPr userDrawn="1"/>
        </p:nvSpPr>
        <p:spPr>
          <a:xfrm rot="5400000" flipH="1" flipV="1">
            <a:off x="3405051" y="5480945"/>
            <a:ext cx="776861" cy="776861"/>
          </a:xfrm>
          <a:prstGeom prst="rtTriangle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79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58" r:id="rId3"/>
    <p:sldLayoutId id="2147483662" r:id="rId4"/>
    <p:sldLayoutId id="2147483673" r:id="rId5"/>
    <p:sldLayoutId id="2147483675" r:id="rId6"/>
    <p:sldLayoutId id="2147483681" r:id="rId7"/>
    <p:sldLayoutId id="214748368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864583F9-F3E3-43CC-9F92-6748BC572673}"/>
              </a:ext>
            </a:extLst>
          </p:cNvPr>
          <p:cNvSpPr/>
          <p:nvPr/>
        </p:nvSpPr>
        <p:spPr>
          <a:xfrm flipH="1">
            <a:off x="5972174" y="0"/>
            <a:ext cx="6219825" cy="6857999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B3D95B4-B428-4AE3-91CA-0FD7DBDAFEBE}"/>
              </a:ext>
            </a:extLst>
          </p:cNvPr>
          <p:cNvSpPr txBox="1"/>
          <p:nvPr/>
        </p:nvSpPr>
        <p:spPr>
          <a:xfrm>
            <a:off x="506848" y="329489"/>
            <a:ext cx="385288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HOẠT ĐỘNG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DAA168-DA57-46EC-9E4D-9A3253E5A9B2}"/>
              </a:ext>
            </a:extLst>
          </p:cNvPr>
          <p:cNvSpPr txBox="1"/>
          <p:nvPr/>
        </p:nvSpPr>
        <p:spPr>
          <a:xfrm>
            <a:off x="506848" y="1018599"/>
            <a:ext cx="496322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b="1" dirty="0">
                <a:solidFill>
                  <a:schemeClr val="accent5"/>
                </a:solidFill>
                <a:cs typeface="Arial" pitchFamily="34" charset="0"/>
              </a:rPr>
              <a:t>TRẢI NGHIỆM STEM</a:t>
            </a:r>
            <a:endParaRPr lang="ko-KR" altLang="en-US" sz="3200" b="1" dirty="0">
              <a:solidFill>
                <a:schemeClr val="accent5"/>
              </a:solidFill>
              <a:cs typeface="Arial" pitchFamily="34" charset="0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711F996-C562-4E22-105D-A0B71F3A70A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3" b="7833"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7A2167-524D-E225-89B8-EF7320EB1806}"/>
              </a:ext>
            </a:extLst>
          </p:cNvPr>
          <p:cNvSpPr txBox="1"/>
          <p:nvPr/>
        </p:nvSpPr>
        <p:spPr>
          <a:xfrm>
            <a:off x="2027463" y="4958851"/>
            <a:ext cx="99522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 err="1">
                <a:solidFill>
                  <a:schemeClr val="bg1"/>
                </a:solidFill>
              </a:rPr>
              <a:t>Ngày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hội</a:t>
            </a:r>
            <a:r>
              <a:rPr lang="en-US" sz="2400" dirty="0">
                <a:solidFill>
                  <a:schemeClr val="bg1"/>
                </a:solidFill>
              </a:rPr>
              <a:t> STEM</a:t>
            </a:r>
          </a:p>
          <a:p>
            <a:pPr algn="r"/>
            <a:r>
              <a:rPr lang="en-US" sz="2400" dirty="0" err="1">
                <a:solidFill>
                  <a:schemeClr val="bg1"/>
                </a:solidFill>
              </a:rPr>
              <a:t>Câu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lạc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bộ</a:t>
            </a:r>
            <a:r>
              <a:rPr lang="en-US" sz="2400" dirty="0">
                <a:solidFill>
                  <a:schemeClr val="bg1"/>
                </a:solidFill>
              </a:rPr>
              <a:t> STEM</a:t>
            </a:r>
          </a:p>
          <a:p>
            <a:pPr algn="r"/>
            <a:r>
              <a:rPr lang="en-US" sz="2400" dirty="0" err="1">
                <a:solidFill>
                  <a:schemeClr val="bg1"/>
                </a:solidFill>
              </a:rPr>
              <a:t>Dự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án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học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tập</a:t>
            </a:r>
            <a:r>
              <a:rPr lang="en-US" sz="2400" dirty="0">
                <a:solidFill>
                  <a:schemeClr val="bg1"/>
                </a:solidFill>
              </a:rPr>
              <a:t> STEM</a:t>
            </a:r>
          </a:p>
          <a:p>
            <a:pPr algn="r"/>
            <a:r>
              <a:rPr lang="en-US" sz="2400" dirty="0" err="1">
                <a:solidFill>
                  <a:schemeClr val="bg1"/>
                </a:solidFill>
              </a:rPr>
              <a:t>Hoạt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động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trải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nghiệm</a:t>
            </a:r>
            <a:r>
              <a:rPr lang="en-US" sz="2400" dirty="0">
                <a:solidFill>
                  <a:schemeClr val="bg1"/>
                </a:solidFill>
              </a:rPr>
              <a:t>  STEM </a:t>
            </a:r>
            <a:r>
              <a:rPr lang="en-US" sz="2400" dirty="0" err="1">
                <a:solidFill>
                  <a:schemeClr val="bg1"/>
                </a:solidFill>
              </a:rPr>
              <a:t>thực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tế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829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3600" y="345373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STEM_Khái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AC785B-0F2F-E72E-EDE4-FE0A3C8B8195}"/>
              </a:ext>
            </a:extLst>
          </p:cNvPr>
          <p:cNvSpPr txBox="1"/>
          <p:nvPr/>
        </p:nvSpPr>
        <p:spPr>
          <a:xfrm>
            <a:off x="1257299" y="1549954"/>
            <a:ext cx="9952265" cy="3965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270510" algn="just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là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ác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hoạt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STEM,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ày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hội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STEM,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án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STEM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STEM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ực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địa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điểm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thích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khiếu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nhằm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hứng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góp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phát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triển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phẩm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bồi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dưỡng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khiếu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776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3600" y="345373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STEM_Đặc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0E2697-A428-9F9A-C8AA-3A72BA381E72}"/>
              </a:ext>
            </a:extLst>
          </p:cNvPr>
          <p:cNvSpPr txBox="1"/>
          <p:nvPr/>
        </p:nvSpPr>
        <p:spPr>
          <a:xfrm>
            <a:off x="840921" y="1780344"/>
            <a:ext cx="10548258" cy="4517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marR="0" lvl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tòi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tiễn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sở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R="0" lv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lĩnh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vực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STEM,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thù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85CAEB-3C82-FE22-2265-9C9C3AF4ED1D}"/>
              </a:ext>
            </a:extLst>
          </p:cNvPr>
          <p:cNvSpPr/>
          <p:nvPr/>
        </p:nvSpPr>
        <p:spPr>
          <a:xfrm>
            <a:off x="713764" y="1935006"/>
            <a:ext cx="505258" cy="505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FABD69-1972-BA34-0A73-FEE98A724361}"/>
              </a:ext>
            </a:extLst>
          </p:cNvPr>
          <p:cNvSpPr/>
          <p:nvPr/>
        </p:nvSpPr>
        <p:spPr>
          <a:xfrm>
            <a:off x="713764" y="3053021"/>
            <a:ext cx="505258" cy="5052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054912-708E-DB74-2FEF-B964E7A54733}"/>
              </a:ext>
            </a:extLst>
          </p:cNvPr>
          <p:cNvSpPr/>
          <p:nvPr/>
        </p:nvSpPr>
        <p:spPr>
          <a:xfrm>
            <a:off x="648450" y="4786361"/>
            <a:ext cx="505258" cy="5052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2855458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0B39583-9D3B-4DB1-9980-A1D60D970371}"/>
              </a:ext>
            </a:extLst>
          </p:cNvPr>
          <p:cNvSpPr txBox="1"/>
          <p:nvPr/>
        </p:nvSpPr>
        <p:spPr>
          <a:xfrm>
            <a:off x="81643" y="1656955"/>
            <a:ext cx="41311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ko-K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ko-K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hút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phụ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huynh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tới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lĩnh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vực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khoa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truyền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tải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điệp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hấp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lĩnh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vực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STEM,</a:t>
            </a:r>
            <a:endParaRPr lang="en-US" altLang="ko-KR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ko-K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ko-K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rưng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thiệu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khoa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rải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nghiệm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nghiệm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khoa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kỹ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Giao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lưu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thoại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khoa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sư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STEM, 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ổ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chức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altLang="ko-K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F89141C-35F1-4A44-BE2A-856A5B9C52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HỘI STEM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3AD8ED2-2B2E-DFFD-8E8C-E7E4C026FEAA}"/>
              </a:ext>
            </a:extLst>
          </p:cNvPr>
          <p:cNvPicPr>
            <a:picLocks noGrp="1" noChangeAspect="1"/>
          </p:cNvPicPr>
          <p:nvPr>
            <p:ph type="pic" sz="quarter" idx="6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5" b="18055"/>
          <a:stretch>
            <a:fillRect/>
          </a:stretch>
        </p:blipFill>
        <p:spPr>
          <a:xfrm>
            <a:off x="4367810" y="1518557"/>
            <a:ext cx="7104789" cy="2657164"/>
          </a:xfrm>
        </p:spPr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77043D41-C5B7-50CC-AAC8-822C07C0EC07}"/>
              </a:ext>
            </a:extLst>
          </p:cNvPr>
          <p:cNvPicPr>
            <a:picLocks noGrp="1" noChangeAspect="1"/>
          </p:cNvPicPr>
          <p:nvPr>
            <p:ph type="pic" sz="quarter" idx="6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4" r="12534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4D527BCF-0057-C3A1-9A04-C36D281DBDCE}"/>
              </a:ext>
            </a:extLst>
          </p:cNvPr>
          <p:cNvPicPr>
            <a:picLocks noGrp="1" noChangeAspect="1"/>
          </p:cNvPicPr>
          <p:nvPr>
            <p:ph type="pic" sz="quarter" idx="6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 r="13101"/>
          <a:stretch>
            <a:fillRect/>
          </a:stretch>
        </p:blipFill>
        <p:spPr/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7FF71F2A-CEEE-EC87-8FA8-2957D571304D}"/>
              </a:ext>
            </a:extLst>
          </p:cNvPr>
          <p:cNvPicPr>
            <a:picLocks noGrp="1" noChangeAspect="1"/>
          </p:cNvPicPr>
          <p:nvPr>
            <p:ph type="pic" sz="quarter" idx="7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5" r="125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22590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다이아몬드 2">
            <a:extLst>
              <a:ext uri="{FF2B5EF4-FFF2-40B4-BE49-F238E27FC236}">
                <a16:creationId xmlns:a16="http://schemas.microsoft.com/office/drawing/2014/main" id="{C823E01E-3AD9-4D72-8505-532AB1791248}"/>
              </a:ext>
            </a:extLst>
          </p:cNvPr>
          <p:cNvSpPr/>
          <p:nvPr/>
        </p:nvSpPr>
        <p:spPr>
          <a:xfrm>
            <a:off x="5290846" y="2551794"/>
            <a:ext cx="1754414" cy="1754414"/>
          </a:xfrm>
          <a:prstGeom prst="diamond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22142C-25CE-4CA7-8810-375F76B5AEF4}"/>
              </a:ext>
            </a:extLst>
          </p:cNvPr>
          <p:cNvSpPr txBox="1"/>
          <p:nvPr/>
        </p:nvSpPr>
        <p:spPr>
          <a:xfrm>
            <a:off x="8169996" y="5630433"/>
            <a:ext cx="3882077" cy="92333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just"/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STEM</a:t>
            </a:r>
            <a:endParaRPr lang="en-US" altLang="ko-K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다이아몬드 19">
            <a:extLst>
              <a:ext uri="{FF2B5EF4-FFF2-40B4-BE49-F238E27FC236}">
                <a16:creationId xmlns:a16="http://schemas.microsoft.com/office/drawing/2014/main" id="{2E78A346-7506-4C96-9357-E5E803A5A4E6}"/>
              </a:ext>
            </a:extLst>
          </p:cNvPr>
          <p:cNvSpPr/>
          <p:nvPr/>
        </p:nvSpPr>
        <p:spPr>
          <a:xfrm>
            <a:off x="7322549" y="5547807"/>
            <a:ext cx="710084" cy="710084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BBFBD1-D8C0-4994-9A97-B1104ADF067E}"/>
              </a:ext>
            </a:extLst>
          </p:cNvPr>
          <p:cNvSpPr txBox="1"/>
          <p:nvPr/>
        </p:nvSpPr>
        <p:spPr>
          <a:xfrm>
            <a:off x="8192779" y="4306208"/>
            <a:ext cx="3999221" cy="11367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STEM. </a:t>
            </a:r>
          </a:p>
        </p:txBody>
      </p:sp>
      <p:sp>
        <p:nvSpPr>
          <p:cNvPr id="19" name="다이아몬드 18">
            <a:extLst>
              <a:ext uri="{FF2B5EF4-FFF2-40B4-BE49-F238E27FC236}">
                <a16:creationId xmlns:a16="http://schemas.microsoft.com/office/drawing/2014/main" id="{4E12DE00-3282-48A6-B691-FAAB0CD78F2A}"/>
              </a:ext>
            </a:extLst>
          </p:cNvPr>
          <p:cNvSpPr/>
          <p:nvPr/>
        </p:nvSpPr>
        <p:spPr>
          <a:xfrm>
            <a:off x="7322549" y="4489566"/>
            <a:ext cx="710084" cy="710084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Round Same Side Corner Rectangle 11">
            <a:extLst>
              <a:ext uri="{FF2B5EF4-FFF2-40B4-BE49-F238E27FC236}">
                <a16:creationId xmlns:a16="http://schemas.microsoft.com/office/drawing/2014/main" id="{C9E9CABF-FA38-4EF1-96AC-23DB2E9BBBB4}"/>
              </a:ext>
            </a:extLst>
          </p:cNvPr>
          <p:cNvSpPr/>
          <p:nvPr/>
        </p:nvSpPr>
        <p:spPr>
          <a:xfrm rot="9900000">
            <a:off x="7519991" y="4694108"/>
            <a:ext cx="354635" cy="30119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다이아몬드 3">
            <a:extLst>
              <a:ext uri="{FF2B5EF4-FFF2-40B4-BE49-F238E27FC236}">
                <a16:creationId xmlns:a16="http://schemas.microsoft.com/office/drawing/2014/main" id="{E326DA9A-379C-438D-86F5-294516B4B64D}"/>
              </a:ext>
            </a:extLst>
          </p:cNvPr>
          <p:cNvSpPr/>
          <p:nvPr/>
        </p:nvSpPr>
        <p:spPr>
          <a:xfrm>
            <a:off x="7322549" y="2373084"/>
            <a:ext cx="710084" cy="710084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C98695-86AA-45DD-9F90-836080056008}"/>
              </a:ext>
            </a:extLst>
          </p:cNvPr>
          <p:cNvSpPr txBox="1"/>
          <p:nvPr/>
        </p:nvSpPr>
        <p:spPr>
          <a:xfrm>
            <a:off x="8169997" y="2152667"/>
            <a:ext cx="3882077" cy="92333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nghề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lĩnh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STEM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Rounded Rectangle 27">
            <a:extLst>
              <a:ext uri="{FF2B5EF4-FFF2-40B4-BE49-F238E27FC236}">
                <a16:creationId xmlns:a16="http://schemas.microsoft.com/office/drawing/2014/main" id="{40E9B030-CF86-4888-9261-C759A635B9B4}"/>
              </a:ext>
            </a:extLst>
          </p:cNvPr>
          <p:cNvSpPr/>
          <p:nvPr/>
        </p:nvSpPr>
        <p:spPr>
          <a:xfrm>
            <a:off x="7523455" y="2614332"/>
            <a:ext cx="293552" cy="22548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EF56E7-3816-4745-A992-149A3072BC15}"/>
              </a:ext>
            </a:extLst>
          </p:cNvPr>
          <p:cNvSpPr txBox="1"/>
          <p:nvPr/>
        </p:nvSpPr>
        <p:spPr>
          <a:xfrm>
            <a:off x="8169997" y="3299989"/>
            <a:ext cx="3750984" cy="92333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just"/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ko-K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다이아몬드 17">
            <a:extLst>
              <a:ext uri="{FF2B5EF4-FFF2-40B4-BE49-F238E27FC236}">
                <a16:creationId xmlns:a16="http://schemas.microsoft.com/office/drawing/2014/main" id="{AA1F7D3A-10F3-4524-9E7C-EA44020AD583}"/>
              </a:ext>
            </a:extLst>
          </p:cNvPr>
          <p:cNvSpPr/>
          <p:nvPr/>
        </p:nvSpPr>
        <p:spPr>
          <a:xfrm>
            <a:off x="7322549" y="3431325"/>
            <a:ext cx="710084" cy="710084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Rounded Rectangle 7">
            <a:extLst>
              <a:ext uri="{FF2B5EF4-FFF2-40B4-BE49-F238E27FC236}">
                <a16:creationId xmlns:a16="http://schemas.microsoft.com/office/drawing/2014/main" id="{037437AD-6278-474D-8126-401AF87C6C9B}"/>
              </a:ext>
            </a:extLst>
          </p:cNvPr>
          <p:cNvSpPr/>
          <p:nvPr/>
        </p:nvSpPr>
        <p:spPr>
          <a:xfrm>
            <a:off x="7526999" y="3632874"/>
            <a:ext cx="298451" cy="25756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4" name="Chord 15">
            <a:extLst>
              <a:ext uri="{FF2B5EF4-FFF2-40B4-BE49-F238E27FC236}">
                <a16:creationId xmlns:a16="http://schemas.microsoft.com/office/drawing/2014/main" id="{FE0DEC0C-4751-4C9B-8ABE-4B8E410E8026}"/>
              </a:ext>
            </a:extLst>
          </p:cNvPr>
          <p:cNvSpPr/>
          <p:nvPr/>
        </p:nvSpPr>
        <p:spPr>
          <a:xfrm>
            <a:off x="7591552" y="5713600"/>
            <a:ext cx="173602" cy="378498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2710669A-30B0-4A87-9FB0-94FDAE590EBE}"/>
              </a:ext>
            </a:extLst>
          </p:cNvPr>
          <p:cNvSpPr txBox="1">
            <a:spLocks/>
          </p:cNvSpPr>
          <p:nvPr/>
        </p:nvSpPr>
        <p:spPr>
          <a:xfrm>
            <a:off x="7271282" y="468826"/>
            <a:ext cx="4653078" cy="159369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Câu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lạc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bộ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STEM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Chord 15">
            <a:extLst>
              <a:ext uri="{FF2B5EF4-FFF2-40B4-BE49-F238E27FC236}">
                <a16:creationId xmlns:a16="http://schemas.microsoft.com/office/drawing/2014/main" id="{68A567D7-3A3E-49D7-822A-57CBAC1F2483}"/>
              </a:ext>
            </a:extLst>
          </p:cNvPr>
          <p:cNvSpPr/>
          <p:nvPr/>
        </p:nvSpPr>
        <p:spPr>
          <a:xfrm>
            <a:off x="5988162" y="3067375"/>
            <a:ext cx="355487" cy="77505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35" name="Picture Placeholder 34">
            <a:extLst>
              <a:ext uri="{FF2B5EF4-FFF2-40B4-BE49-F238E27FC236}">
                <a16:creationId xmlns:a16="http://schemas.microsoft.com/office/drawing/2014/main" id="{E72C4B0C-4A27-5F68-3752-F7C37DF7A15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2" r="159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3774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1819966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VỀ CÂU LẠC BỘ STEM</a:t>
            </a:r>
          </a:p>
        </p:txBody>
      </p:sp>
    </p:spTree>
    <p:extLst>
      <p:ext uri="{BB962C8B-B14F-4D97-AF65-F5344CB8AC3E}">
        <p14:creationId xmlns:p14="http://schemas.microsoft.com/office/powerpoint/2010/main" val="695148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763B87F0-742B-48F6-A65E-A7F88278EBD4}"/>
              </a:ext>
            </a:extLst>
          </p:cNvPr>
          <p:cNvGrpSpPr/>
          <p:nvPr/>
        </p:nvGrpSpPr>
        <p:grpSpPr>
          <a:xfrm>
            <a:off x="2118745" y="1521681"/>
            <a:ext cx="2172939" cy="4000635"/>
            <a:chOff x="1601911" y="1859611"/>
            <a:chExt cx="2172939" cy="400063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4A5E94F-89AA-47CA-BC84-E5A7B26F387E}"/>
                </a:ext>
              </a:extLst>
            </p:cNvPr>
            <p:cNvGrpSpPr/>
            <p:nvPr/>
          </p:nvGrpSpPr>
          <p:grpSpPr>
            <a:xfrm>
              <a:off x="2428776" y="2806283"/>
              <a:ext cx="717093" cy="721250"/>
              <a:chOff x="4959155" y="3251188"/>
              <a:chExt cx="717093" cy="72125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E3EA7DF-8F43-4254-8665-F34C0EEE7BEE}"/>
                  </a:ext>
                </a:extLst>
              </p:cNvPr>
              <p:cNvSpPr/>
              <p:nvPr/>
            </p:nvSpPr>
            <p:spPr>
              <a:xfrm>
                <a:off x="4959155" y="3255344"/>
                <a:ext cx="717093" cy="71709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40F86C2A-4FC2-4AD1-A05A-0764C66A9368}"/>
                  </a:ext>
                </a:extLst>
              </p:cNvPr>
              <p:cNvSpPr/>
              <p:nvPr/>
            </p:nvSpPr>
            <p:spPr>
              <a:xfrm rot="10800000">
                <a:off x="5000681" y="3251188"/>
                <a:ext cx="635820" cy="704253"/>
              </a:xfrm>
              <a:custGeom>
                <a:avLst/>
                <a:gdLst>
                  <a:gd name="connsiteX0" fmla="*/ 249393 w 869883"/>
                  <a:gd name="connsiteY0" fmla="*/ 183621 h 963507"/>
                  <a:gd name="connsiteX1" fmla="*/ 283449 w 869883"/>
                  <a:gd name="connsiteY1" fmla="*/ 159204 h 963507"/>
                  <a:gd name="connsiteX2" fmla="*/ 259032 w 869883"/>
                  <a:gd name="connsiteY2" fmla="*/ 125148 h 963507"/>
                  <a:gd name="connsiteX3" fmla="*/ 224976 w 869883"/>
                  <a:gd name="connsiteY3" fmla="*/ 149565 h 963507"/>
                  <a:gd name="connsiteX4" fmla="*/ 249393 w 869883"/>
                  <a:gd name="connsiteY4" fmla="*/ 183621 h 963507"/>
                  <a:gd name="connsiteX5" fmla="*/ 795252 w 869883"/>
                  <a:gd name="connsiteY5" fmla="*/ 408697 h 963507"/>
                  <a:gd name="connsiteX6" fmla="*/ 809612 w 869883"/>
                  <a:gd name="connsiteY6" fmla="*/ 355860 h 963507"/>
                  <a:gd name="connsiteX7" fmla="*/ 771076 w 869883"/>
                  <a:gd name="connsiteY7" fmla="*/ 403388 h 963507"/>
                  <a:gd name="connsiteX8" fmla="*/ 795252 w 869883"/>
                  <a:gd name="connsiteY8" fmla="*/ 408697 h 963507"/>
                  <a:gd name="connsiteX9" fmla="*/ 100086 w 869883"/>
                  <a:gd name="connsiteY9" fmla="*/ 631479 h 963507"/>
                  <a:gd name="connsiteX10" fmla="*/ 71143 w 869883"/>
                  <a:gd name="connsiteY10" fmla="*/ 602536 h 963507"/>
                  <a:gd name="connsiteX11" fmla="*/ 100086 w 869883"/>
                  <a:gd name="connsiteY11" fmla="*/ 573593 h 963507"/>
                  <a:gd name="connsiteX12" fmla="*/ 129029 w 869883"/>
                  <a:gd name="connsiteY12" fmla="*/ 602536 h 963507"/>
                  <a:gd name="connsiteX13" fmla="*/ 100086 w 869883"/>
                  <a:gd name="connsiteY13" fmla="*/ 631479 h 963507"/>
                  <a:gd name="connsiteX14" fmla="*/ 100086 w 869883"/>
                  <a:gd name="connsiteY14" fmla="*/ 660422 h 963507"/>
                  <a:gd name="connsiteX15" fmla="*/ 157972 w 869883"/>
                  <a:gd name="connsiteY15" fmla="*/ 602536 h 963507"/>
                  <a:gd name="connsiteX16" fmla="*/ 100086 w 869883"/>
                  <a:gd name="connsiteY16" fmla="*/ 544650 h 963507"/>
                  <a:gd name="connsiteX17" fmla="*/ 42200 w 869883"/>
                  <a:gd name="connsiteY17" fmla="*/ 602536 h 963507"/>
                  <a:gd name="connsiteX18" fmla="*/ 100086 w 869883"/>
                  <a:gd name="connsiteY18" fmla="*/ 660422 h 963507"/>
                  <a:gd name="connsiteX19" fmla="*/ 636483 w 869883"/>
                  <a:gd name="connsiteY19" fmla="*/ 963507 h 963507"/>
                  <a:gd name="connsiteX20" fmla="*/ 423144 w 869883"/>
                  <a:gd name="connsiteY20" fmla="*/ 963507 h 963507"/>
                  <a:gd name="connsiteX21" fmla="*/ 417256 w 869883"/>
                  <a:gd name="connsiteY21" fmla="*/ 959411 h 963507"/>
                  <a:gd name="connsiteX22" fmla="*/ 118065 w 869883"/>
                  <a:gd name="connsiteY22" fmla="*/ 959411 h 963507"/>
                  <a:gd name="connsiteX23" fmla="*/ 118065 w 869883"/>
                  <a:gd name="connsiteY23" fmla="*/ 908722 h 963507"/>
                  <a:gd name="connsiteX24" fmla="*/ 168754 w 869883"/>
                  <a:gd name="connsiteY24" fmla="*/ 858033 h 963507"/>
                  <a:gd name="connsiteX25" fmla="*/ 271522 w 869883"/>
                  <a:gd name="connsiteY25" fmla="*/ 858033 h 963507"/>
                  <a:gd name="connsiteX26" fmla="*/ 44795 w 869883"/>
                  <a:gd name="connsiteY26" fmla="*/ 700313 h 963507"/>
                  <a:gd name="connsiteX27" fmla="*/ 18708 w 869883"/>
                  <a:gd name="connsiteY27" fmla="*/ 554976 h 963507"/>
                  <a:gd name="connsiteX28" fmla="*/ 48652 w 869883"/>
                  <a:gd name="connsiteY28" fmla="*/ 526299 h 963507"/>
                  <a:gd name="connsiteX29" fmla="*/ 74792 w 869883"/>
                  <a:gd name="connsiteY29" fmla="*/ 516166 h 963507"/>
                  <a:gd name="connsiteX30" fmla="*/ 74213 w 869883"/>
                  <a:gd name="connsiteY30" fmla="*/ 514501 h 963507"/>
                  <a:gd name="connsiteX31" fmla="*/ 631187 w 869883"/>
                  <a:gd name="connsiteY31" fmla="*/ 342364 h 963507"/>
                  <a:gd name="connsiteX32" fmla="*/ 297632 w 869883"/>
                  <a:gd name="connsiteY32" fmla="*/ 217056 h 963507"/>
                  <a:gd name="connsiteX33" fmla="*/ 272796 w 869883"/>
                  <a:gd name="connsiteY33" fmla="*/ 228529 h 963507"/>
                  <a:gd name="connsiteX34" fmla="*/ 242325 w 869883"/>
                  <a:gd name="connsiteY34" fmla="*/ 229885 h 963507"/>
                  <a:gd name="connsiteX35" fmla="*/ 218472 w 869883"/>
                  <a:gd name="connsiteY35" fmla="*/ 221008 h 963507"/>
                  <a:gd name="connsiteX36" fmla="*/ 164724 w 869883"/>
                  <a:gd name="connsiteY36" fmla="*/ 258948 h 963507"/>
                  <a:gd name="connsiteX37" fmla="*/ 56132 w 869883"/>
                  <a:gd name="connsiteY37" fmla="*/ 241600 h 963507"/>
                  <a:gd name="connsiteX38" fmla="*/ 6014 w 869883"/>
                  <a:gd name="connsiteY38" fmla="*/ 156783 h 963507"/>
                  <a:gd name="connsiteX39" fmla="*/ 9869 w 869883"/>
                  <a:gd name="connsiteY39" fmla="*/ 132366 h 963507"/>
                  <a:gd name="connsiteX40" fmla="*/ 25290 w 869883"/>
                  <a:gd name="connsiteY40" fmla="*/ 134936 h 963507"/>
                  <a:gd name="connsiteX41" fmla="*/ 77338 w 869883"/>
                  <a:gd name="connsiteY41" fmla="*/ 212042 h 963507"/>
                  <a:gd name="connsiteX42" fmla="*/ 156371 w 869883"/>
                  <a:gd name="connsiteY42" fmla="*/ 224893 h 963507"/>
                  <a:gd name="connsiteX43" fmla="*/ 191922 w 869883"/>
                  <a:gd name="connsiteY43" fmla="*/ 196932 h 963507"/>
                  <a:gd name="connsiteX44" fmla="*/ 178712 w 869883"/>
                  <a:gd name="connsiteY44" fmla="*/ 141855 h 963507"/>
                  <a:gd name="connsiteX45" fmla="*/ 209717 w 869883"/>
                  <a:gd name="connsiteY45" fmla="*/ 91977 h 963507"/>
                  <a:gd name="connsiteX46" fmla="*/ 214528 w 869883"/>
                  <a:gd name="connsiteY46" fmla="*/ 89741 h 963507"/>
                  <a:gd name="connsiteX47" fmla="*/ 186572 w 869883"/>
                  <a:gd name="connsiteY47" fmla="*/ 46905 h 963507"/>
                  <a:gd name="connsiteX48" fmla="*/ 107539 w 869883"/>
                  <a:gd name="connsiteY48" fmla="*/ 34698 h 963507"/>
                  <a:gd name="connsiteX49" fmla="*/ 34288 w 869883"/>
                  <a:gd name="connsiteY49" fmla="*/ 91884 h 963507"/>
                  <a:gd name="connsiteX50" fmla="*/ 18224 w 869883"/>
                  <a:gd name="connsiteY50" fmla="*/ 89314 h 963507"/>
                  <a:gd name="connsiteX51" fmla="*/ 22079 w 869883"/>
                  <a:gd name="connsiteY51" fmla="*/ 64898 h 963507"/>
                  <a:gd name="connsiteX52" fmla="*/ 96615 w 869883"/>
                  <a:gd name="connsiteY52" fmla="*/ 0 h 963507"/>
                  <a:gd name="connsiteX53" fmla="*/ 205206 w 869883"/>
                  <a:gd name="connsiteY53" fmla="*/ 17348 h 963507"/>
                  <a:gd name="connsiteX54" fmla="*/ 250632 w 869883"/>
                  <a:gd name="connsiteY54" fmla="*/ 78961 h 963507"/>
                  <a:gd name="connsiteX55" fmla="*/ 266742 w 869883"/>
                  <a:gd name="connsiteY55" fmla="*/ 78243 h 963507"/>
                  <a:gd name="connsiteX56" fmla="*/ 316620 w 869883"/>
                  <a:gd name="connsiteY56" fmla="*/ 109005 h 963507"/>
                  <a:gd name="connsiteX57" fmla="*/ 319435 w 869883"/>
                  <a:gd name="connsiteY57" fmla="*/ 115098 h 963507"/>
                  <a:gd name="connsiteX58" fmla="*/ 803977 w 869883"/>
                  <a:gd name="connsiteY58" fmla="*/ 300705 h 963507"/>
                  <a:gd name="connsiteX59" fmla="*/ 824626 w 869883"/>
                  <a:gd name="connsiteY59" fmla="*/ 306486 h 963507"/>
                  <a:gd name="connsiteX60" fmla="*/ 865490 w 869883"/>
                  <a:gd name="connsiteY60" fmla="*/ 353933 h 963507"/>
                  <a:gd name="connsiteX61" fmla="*/ 813466 w 869883"/>
                  <a:gd name="connsiteY61" fmla="*/ 457981 h 963507"/>
                  <a:gd name="connsiteX62" fmla="*/ 293089 w 869883"/>
                  <a:gd name="connsiteY62" fmla="*/ 618657 h 963507"/>
                  <a:gd name="connsiteX63" fmla="*/ 603336 w 869883"/>
                  <a:gd name="connsiteY63" fmla="*/ 834477 h 963507"/>
                  <a:gd name="connsiteX64" fmla="*/ 625895 w 869883"/>
                  <a:gd name="connsiteY64" fmla="*/ 858033 h 963507"/>
                  <a:gd name="connsiteX65" fmla="*/ 705014 w 869883"/>
                  <a:gd name="connsiteY65" fmla="*/ 858033 h 963507"/>
                  <a:gd name="connsiteX66" fmla="*/ 755703 w 869883"/>
                  <a:gd name="connsiteY66" fmla="*/ 908722 h 963507"/>
                  <a:gd name="connsiteX67" fmla="*/ 755703 w 869883"/>
                  <a:gd name="connsiteY67" fmla="*/ 959411 h 963507"/>
                  <a:gd name="connsiteX68" fmla="*/ 638257 w 869883"/>
                  <a:gd name="connsiteY68" fmla="*/ 959411 h 963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869883" h="963507">
                    <a:moveTo>
                      <a:pt x="249393" y="183621"/>
                    </a:moveTo>
                    <a:cubicBezTo>
                      <a:pt x="265458" y="186191"/>
                      <a:pt x="280878" y="175268"/>
                      <a:pt x="283449" y="159204"/>
                    </a:cubicBezTo>
                    <a:cubicBezTo>
                      <a:pt x="286019" y="143140"/>
                      <a:pt x="275095" y="127719"/>
                      <a:pt x="259032" y="125148"/>
                    </a:cubicBezTo>
                    <a:cubicBezTo>
                      <a:pt x="242968" y="122578"/>
                      <a:pt x="227547" y="133502"/>
                      <a:pt x="224976" y="149565"/>
                    </a:cubicBezTo>
                    <a:cubicBezTo>
                      <a:pt x="221764" y="165630"/>
                      <a:pt x="233329" y="181050"/>
                      <a:pt x="249393" y="183621"/>
                    </a:cubicBezTo>
                    <a:close/>
                    <a:moveTo>
                      <a:pt x="795252" y="408697"/>
                    </a:moveTo>
                    <a:cubicBezTo>
                      <a:pt x="817199" y="404994"/>
                      <a:pt x="829844" y="377537"/>
                      <a:pt x="809612" y="355860"/>
                    </a:cubicBezTo>
                    <a:cubicBezTo>
                      <a:pt x="775572" y="335307"/>
                      <a:pt x="743459" y="374486"/>
                      <a:pt x="771076" y="403388"/>
                    </a:cubicBezTo>
                    <a:cubicBezTo>
                      <a:pt x="779586" y="408526"/>
                      <a:pt x="787936" y="409931"/>
                      <a:pt x="795252" y="408697"/>
                    </a:cubicBezTo>
                    <a:close/>
                    <a:moveTo>
                      <a:pt x="100086" y="631479"/>
                    </a:moveTo>
                    <a:cubicBezTo>
                      <a:pt x="84101" y="631479"/>
                      <a:pt x="71143" y="618521"/>
                      <a:pt x="71143" y="602536"/>
                    </a:cubicBezTo>
                    <a:cubicBezTo>
                      <a:pt x="71143" y="586551"/>
                      <a:pt x="84101" y="573593"/>
                      <a:pt x="100086" y="573593"/>
                    </a:cubicBezTo>
                    <a:cubicBezTo>
                      <a:pt x="116071" y="573593"/>
                      <a:pt x="129029" y="586551"/>
                      <a:pt x="129029" y="602536"/>
                    </a:cubicBezTo>
                    <a:cubicBezTo>
                      <a:pt x="129029" y="618521"/>
                      <a:pt x="116071" y="631479"/>
                      <a:pt x="100086" y="631479"/>
                    </a:cubicBezTo>
                    <a:close/>
                    <a:moveTo>
                      <a:pt x="100086" y="660422"/>
                    </a:moveTo>
                    <a:cubicBezTo>
                      <a:pt x="132056" y="660422"/>
                      <a:pt x="157972" y="634506"/>
                      <a:pt x="157972" y="602536"/>
                    </a:cubicBezTo>
                    <a:cubicBezTo>
                      <a:pt x="157972" y="570566"/>
                      <a:pt x="132056" y="544650"/>
                      <a:pt x="100086" y="544650"/>
                    </a:cubicBezTo>
                    <a:cubicBezTo>
                      <a:pt x="68116" y="544650"/>
                      <a:pt x="42200" y="570566"/>
                      <a:pt x="42200" y="602536"/>
                    </a:cubicBezTo>
                    <a:cubicBezTo>
                      <a:pt x="42200" y="634506"/>
                      <a:pt x="68116" y="660422"/>
                      <a:pt x="100086" y="660422"/>
                    </a:cubicBezTo>
                    <a:close/>
                    <a:moveTo>
                      <a:pt x="636483" y="963507"/>
                    </a:moveTo>
                    <a:lnTo>
                      <a:pt x="423144" y="963507"/>
                    </a:lnTo>
                    <a:lnTo>
                      <a:pt x="417256" y="959411"/>
                    </a:lnTo>
                    <a:lnTo>
                      <a:pt x="118065" y="959411"/>
                    </a:lnTo>
                    <a:lnTo>
                      <a:pt x="118065" y="908722"/>
                    </a:lnTo>
                    <a:cubicBezTo>
                      <a:pt x="118065" y="880727"/>
                      <a:pt x="140759" y="858033"/>
                      <a:pt x="168754" y="858033"/>
                    </a:cubicBezTo>
                    <a:lnTo>
                      <a:pt x="271522" y="858033"/>
                    </a:lnTo>
                    <a:lnTo>
                      <a:pt x="44795" y="700313"/>
                    </a:lnTo>
                    <a:cubicBezTo>
                      <a:pt x="-2543" y="667383"/>
                      <a:pt x="-14222" y="602314"/>
                      <a:pt x="18708" y="554976"/>
                    </a:cubicBezTo>
                    <a:cubicBezTo>
                      <a:pt x="26940" y="543142"/>
                      <a:pt x="37181" y="533536"/>
                      <a:pt x="48652" y="526299"/>
                    </a:cubicBezTo>
                    <a:lnTo>
                      <a:pt x="74792" y="516166"/>
                    </a:lnTo>
                    <a:lnTo>
                      <a:pt x="74213" y="514501"/>
                    </a:lnTo>
                    <a:lnTo>
                      <a:pt x="631187" y="342364"/>
                    </a:lnTo>
                    <a:lnTo>
                      <a:pt x="297632" y="217056"/>
                    </a:lnTo>
                    <a:lnTo>
                      <a:pt x="272796" y="228529"/>
                    </a:lnTo>
                    <a:cubicBezTo>
                      <a:pt x="263087" y="230929"/>
                      <a:pt x="252766" y="231491"/>
                      <a:pt x="242325" y="229885"/>
                    </a:cubicBezTo>
                    <a:lnTo>
                      <a:pt x="218472" y="221008"/>
                    </a:lnTo>
                    <a:lnTo>
                      <a:pt x="164724" y="258948"/>
                    </a:lnTo>
                    <a:lnTo>
                      <a:pt x="56132" y="241600"/>
                    </a:lnTo>
                    <a:lnTo>
                      <a:pt x="6014" y="156783"/>
                    </a:lnTo>
                    <a:lnTo>
                      <a:pt x="9869" y="132366"/>
                    </a:lnTo>
                    <a:lnTo>
                      <a:pt x="25290" y="134936"/>
                    </a:lnTo>
                    <a:lnTo>
                      <a:pt x="77338" y="212042"/>
                    </a:lnTo>
                    <a:lnTo>
                      <a:pt x="156371" y="224893"/>
                    </a:lnTo>
                    <a:lnTo>
                      <a:pt x="191922" y="196932"/>
                    </a:lnTo>
                    <a:lnTo>
                      <a:pt x="178712" y="141855"/>
                    </a:lnTo>
                    <a:cubicBezTo>
                      <a:pt x="182247" y="120972"/>
                      <a:pt x="193813" y="103463"/>
                      <a:pt x="209717" y="91977"/>
                    </a:cubicBezTo>
                    <a:lnTo>
                      <a:pt x="214528" y="89741"/>
                    </a:lnTo>
                    <a:lnTo>
                      <a:pt x="186572" y="46905"/>
                    </a:lnTo>
                    <a:lnTo>
                      <a:pt x="107539" y="34698"/>
                    </a:lnTo>
                    <a:lnTo>
                      <a:pt x="34288" y="91884"/>
                    </a:lnTo>
                    <a:lnTo>
                      <a:pt x="18224" y="89314"/>
                    </a:lnTo>
                    <a:lnTo>
                      <a:pt x="22079" y="64898"/>
                    </a:lnTo>
                    <a:lnTo>
                      <a:pt x="96615" y="0"/>
                    </a:lnTo>
                    <a:lnTo>
                      <a:pt x="205206" y="17348"/>
                    </a:lnTo>
                    <a:lnTo>
                      <a:pt x="250632" y="78961"/>
                    </a:lnTo>
                    <a:lnTo>
                      <a:pt x="266742" y="78243"/>
                    </a:lnTo>
                    <a:cubicBezTo>
                      <a:pt x="287625" y="81456"/>
                      <a:pt x="305135" y="93022"/>
                      <a:pt x="316620" y="109005"/>
                    </a:cubicBezTo>
                    <a:lnTo>
                      <a:pt x="319435" y="115098"/>
                    </a:lnTo>
                    <a:lnTo>
                      <a:pt x="803977" y="300705"/>
                    </a:lnTo>
                    <a:lnTo>
                      <a:pt x="824626" y="306486"/>
                    </a:lnTo>
                    <a:cubicBezTo>
                      <a:pt x="843332" y="315879"/>
                      <a:pt x="858425" y="332417"/>
                      <a:pt x="865490" y="353933"/>
                    </a:cubicBezTo>
                    <a:cubicBezTo>
                      <a:pt x="880262" y="397608"/>
                      <a:pt x="856498" y="443851"/>
                      <a:pt x="813466" y="457981"/>
                    </a:cubicBezTo>
                    <a:lnTo>
                      <a:pt x="293089" y="618657"/>
                    </a:lnTo>
                    <a:lnTo>
                      <a:pt x="603336" y="834477"/>
                    </a:lnTo>
                    <a:lnTo>
                      <a:pt x="625895" y="858033"/>
                    </a:lnTo>
                    <a:lnTo>
                      <a:pt x="705014" y="858033"/>
                    </a:lnTo>
                    <a:cubicBezTo>
                      <a:pt x="733009" y="858033"/>
                      <a:pt x="755703" y="880727"/>
                      <a:pt x="755703" y="908722"/>
                    </a:cubicBezTo>
                    <a:lnTo>
                      <a:pt x="755703" y="959411"/>
                    </a:lnTo>
                    <a:lnTo>
                      <a:pt x="638257" y="9594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11C9FAF-1BFD-4499-96B7-3C6FE2B66E23}"/>
                </a:ext>
              </a:extLst>
            </p:cNvPr>
            <p:cNvGrpSpPr/>
            <p:nvPr/>
          </p:nvGrpSpPr>
          <p:grpSpPr>
            <a:xfrm>
              <a:off x="2368435" y="4271609"/>
              <a:ext cx="837774" cy="845756"/>
              <a:chOff x="6428653" y="3165929"/>
              <a:chExt cx="837774" cy="845756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9E33287-396A-4730-B4B1-E1791368345E}"/>
                  </a:ext>
                </a:extLst>
              </p:cNvPr>
              <p:cNvSpPr/>
              <p:nvPr/>
            </p:nvSpPr>
            <p:spPr>
              <a:xfrm>
                <a:off x="6516713" y="3255344"/>
                <a:ext cx="717093" cy="71709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rapezoid 24">
                <a:extLst>
                  <a:ext uri="{FF2B5EF4-FFF2-40B4-BE49-F238E27FC236}">
                    <a16:creationId xmlns:a16="http://schemas.microsoft.com/office/drawing/2014/main" id="{EF370BE3-EE10-4FB1-B7C7-BA31EED0BE7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8369018">
                <a:off x="6428653" y="3165929"/>
                <a:ext cx="837774" cy="845756"/>
              </a:xfrm>
              <a:custGeom>
                <a:avLst/>
                <a:gdLst/>
                <a:ahLst/>
                <a:cxnLst/>
                <a:rect l="l" t="t" r="r" b="b"/>
                <a:pathLst>
                  <a:path w="4411086" h="4453092">
                    <a:moveTo>
                      <a:pt x="3095887" y="1153910"/>
                    </a:moveTo>
                    <a:cubicBezTo>
                      <a:pt x="3119009" y="1174647"/>
                      <a:pt x="3146597" y="1191685"/>
                      <a:pt x="3177861" y="1203446"/>
                    </a:cubicBezTo>
                    <a:cubicBezTo>
                      <a:pt x="3302917" y="1250492"/>
                      <a:pt x="3439398" y="1195315"/>
                      <a:pt x="3482703" y="1080205"/>
                    </a:cubicBezTo>
                    <a:cubicBezTo>
                      <a:pt x="3526008" y="965093"/>
                      <a:pt x="3459737" y="833641"/>
                      <a:pt x="3334683" y="786595"/>
                    </a:cubicBezTo>
                    <a:cubicBezTo>
                      <a:pt x="3209628" y="739549"/>
                      <a:pt x="3073147" y="794724"/>
                      <a:pt x="3029841" y="909836"/>
                    </a:cubicBezTo>
                    <a:cubicBezTo>
                      <a:pt x="2997363" y="996169"/>
                      <a:pt x="3026521" y="1091695"/>
                      <a:pt x="3095887" y="1153910"/>
                    </a:cubicBezTo>
                    <a:close/>
                    <a:moveTo>
                      <a:pt x="3521423" y="1860548"/>
                    </a:moveTo>
                    <a:cubicBezTo>
                      <a:pt x="3544546" y="1881285"/>
                      <a:pt x="3572135" y="1898322"/>
                      <a:pt x="3603399" y="1910084"/>
                    </a:cubicBezTo>
                    <a:cubicBezTo>
                      <a:pt x="3728453" y="1957130"/>
                      <a:pt x="3864935" y="1901953"/>
                      <a:pt x="3908240" y="1786842"/>
                    </a:cubicBezTo>
                    <a:cubicBezTo>
                      <a:pt x="3951546" y="1671732"/>
                      <a:pt x="3885275" y="1540278"/>
                      <a:pt x="3760220" y="1493232"/>
                    </a:cubicBezTo>
                    <a:cubicBezTo>
                      <a:pt x="3635166" y="1446186"/>
                      <a:pt x="3498684" y="1501363"/>
                      <a:pt x="3455379" y="1616474"/>
                    </a:cubicBezTo>
                    <a:cubicBezTo>
                      <a:pt x="3422900" y="1702807"/>
                      <a:pt x="3452057" y="1798333"/>
                      <a:pt x="3521423" y="1860548"/>
                    </a:cubicBezTo>
                    <a:close/>
                    <a:moveTo>
                      <a:pt x="3507502" y="2659088"/>
                    </a:moveTo>
                    <a:cubicBezTo>
                      <a:pt x="3530625" y="2679826"/>
                      <a:pt x="3558214" y="2696863"/>
                      <a:pt x="3589478" y="2708624"/>
                    </a:cubicBezTo>
                    <a:cubicBezTo>
                      <a:pt x="3714532" y="2755670"/>
                      <a:pt x="3851014" y="2700494"/>
                      <a:pt x="3894319" y="2585383"/>
                    </a:cubicBezTo>
                    <a:cubicBezTo>
                      <a:pt x="3937624" y="2470273"/>
                      <a:pt x="3871353" y="2338820"/>
                      <a:pt x="3746299" y="2291774"/>
                    </a:cubicBezTo>
                    <a:cubicBezTo>
                      <a:pt x="3621245" y="2244728"/>
                      <a:pt x="3484763" y="2299905"/>
                      <a:pt x="3441458" y="2415014"/>
                    </a:cubicBezTo>
                    <a:cubicBezTo>
                      <a:pt x="3408979" y="2501348"/>
                      <a:pt x="3438136" y="2596873"/>
                      <a:pt x="3507502" y="2659088"/>
                    </a:cubicBezTo>
                    <a:close/>
                    <a:moveTo>
                      <a:pt x="2750047" y="3029987"/>
                    </a:moveTo>
                    <a:cubicBezTo>
                      <a:pt x="2773168" y="3050726"/>
                      <a:pt x="2800759" y="3067763"/>
                      <a:pt x="2832021" y="3079524"/>
                    </a:cubicBezTo>
                    <a:cubicBezTo>
                      <a:pt x="2957076" y="3126570"/>
                      <a:pt x="3093558" y="3071393"/>
                      <a:pt x="3136863" y="2956283"/>
                    </a:cubicBezTo>
                    <a:cubicBezTo>
                      <a:pt x="3180168" y="2841172"/>
                      <a:pt x="3113897" y="2709719"/>
                      <a:pt x="2988843" y="2662673"/>
                    </a:cubicBezTo>
                    <a:cubicBezTo>
                      <a:pt x="2863789" y="2615627"/>
                      <a:pt x="2727307" y="2670804"/>
                      <a:pt x="2684001" y="2785914"/>
                    </a:cubicBezTo>
                    <a:cubicBezTo>
                      <a:pt x="2651523" y="2872247"/>
                      <a:pt x="2680681" y="2967773"/>
                      <a:pt x="2750047" y="3029987"/>
                    </a:cubicBezTo>
                    <a:close/>
                    <a:moveTo>
                      <a:pt x="1666926" y="2573567"/>
                    </a:moveTo>
                    <a:lnTo>
                      <a:pt x="1775047" y="423729"/>
                    </a:lnTo>
                    <a:lnTo>
                      <a:pt x="1991290" y="423729"/>
                    </a:lnTo>
                    <a:lnTo>
                      <a:pt x="2099411" y="2573567"/>
                    </a:lnTo>
                    <a:close/>
                    <a:moveTo>
                      <a:pt x="1154974" y="2568578"/>
                    </a:moveTo>
                    <a:cubicBezTo>
                      <a:pt x="1178096" y="2589317"/>
                      <a:pt x="1205685" y="2606354"/>
                      <a:pt x="1236949" y="2618115"/>
                    </a:cubicBezTo>
                    <a:cubicBezTo>
                      <a:pt x="1362003" y="2665161"/>
                      <a:pt x="1498485" y="2609985"/>
                      <a:pt x="1541790" y="2494874"/>
                    </a:cubicBezTo>
                    <a:cubicBezTo>
                      <a:pt x="1585096" y="2379763"/>
                      <a:pt x="1518825" y="2248310"/>
                      <a:pt x="1393770" y="2201264"/>
                    </a:cubicBezTo>
                    <a:cubicBezTo>
                      <a:pt x="1268716" y="2154218"/>
                      <a:pt x="1132234" y="2209394"/>
                      <a:pt x="1088929" y="2324505"/>
                    </a:cubicBezTo>
                    <a:cubicBezTo>
                      <a:pt x="1056450" y="2410839"/>
                      <a:pt x="1085608" y="2506364"/>
                      <a:pt x="1154974" y="2568578"/>
                    </a:cubicBezTo>
                    <a:close/>
                    <a:moveTo>
                      <a:pt x="1811301" y="3132571"/>
                    </a:moveTo>
                    <a:lnTo>
                      <a:pt x="1704026" y="2663196"/>
                    </a:lnTo>
                    <a:lnTo>
                      <a:pt x="2117930" y="2682436"/>
                    </a:lnTo>
                    <a:lnTo>
                      <a:pt x="1967575" y="3139835"/>
                    </a:lnTo>
                    <a:close/>
                    <a:moveTo>
                      <a:pt x="474734" y="2026084"/>
                    </a:moveTo>
                    <a:cubicBezTo>
                      <a:pt x="497856" y="2046823"/>
                      <a:pt x="525445" y="2063859"/>
                      <a:pt x="556709" y="2075621"/>
                    </a:cubicBezTo>
                    <a:cubicBezTo>
                      <a:pt x="681763" y="2122667"/>
                      <a:pt x="818245" y="2067490"/>
                      <a:pt x="861550" y="1952380"/>
                    </a:cubicBezTo>
                    <a:cubicBezTo>
                      <a:pt x="904855" y="1837269"/>
                      <a:pt x="838584" y="1705816"/>
                      <a:pt x="713530" y="1658770"/>
                    </a:cubicBezTo>
                    <a:cubicBezTo>
                      <a:pt x="588476" y="1611724"/>
                      <a:pt x="451994" y="1666900"/>
                      <a:pt x="408689" y="1782011"/>
                    </a:cubicBezTo>
                    <a:cubicBezTo>
                      <a:pt x="376210" y="1868344"/>
                      <a:pt x="405367" y="1963870"/>
                      <a:pt x="474734" y="2026084"/>
                    </a:cubicBezTo>
                    <a:close/>
                    <a:moveTo>
                      <a:pt x="470005" y="2517620"/>
                    </a:moveTo>
                    <a:cubicBezTo>
                      <a:pt x="142796" y="2243059"/>
                      <a:pt x="-69074" y="1913805"/>
                      <a:pt x="20698" y="1573981"/>
                    </a:cubicBezTo>
                    <a:cubicBezTo>
                      <a:pt x="290062" y="677171"/>
                      <a:pt x="1131284" y="1373424"/>
                      <a:pt x="1417683" y="1157395"/>
                    </a:cubicBezTo>
                    <a:cubicBezTo>
                      <a:pt x="1704082" y="941367"/>
                      <a:pt x="795764" y="512391"/>
                      <a:pt x="1486994" y="164947"/>
                    </a:cubicBezTo>
                    <a:cubicBezTo>
                      <a:pt x="1963635" y="-91969"/>
                      <a:pt x="2301495" y="-33140"/>
                      <a:pt x="2924035" y="233397"/>
                    </a:cubicBezTo>
                    <a:cubicBezTo>
                      <a:pt x="3546575" y="499935"/>
                      <a:pt x="4682373" y="1460700"/>
                      <a:pt x="4352060" y="2410274"/>
                    </a:cubicBezTo>
                    <a:cubicBezTo>
                      <a:pt x="4055563" y="3262631"/>
                      <a:pt x="2903863" y="3342769"/>
                      <a:pt x="2149143" y="3248705"/>
                    </a:cubicBezTo>
                    <a:cubicBezTo>
                      <a:pt x="2120485" y="3221681"/>
                      <a:pt x="2088781" y="3200633"/>
                      <a:pt x="2056697" y="3184977"/>
                    </a:cubicBezTo>
                    <a:lnTo>
                      <a:pt x="2029525" y="3174239"/>
                    </a:lnTo>
                    <a:lnTo>
                      <a:pt x="2074465" y="2961096"/>
                    </a:lnTo>
                    <a:cubicBezTo>
                      <a:pt x="2174448" y="2968058"/>
                      <a:pt x="2268303" y="2914369"/>
                      <a:pt x="2302852" y="2822534"/>
                    </a:cubicBezTo>
                    <a:cubicBezTo>
                      <a:pt x="2344980" y="2710550"/>
                      <a:pt x="2283405" y="2583099"/>
                      <a:pt x="2164586" y="2533664"/>
                    </a:cubicBezTo>
                    <a:lnTo>
                      <a:pt x="2177079" y="2474412"/>
                    </a:lnTo>
                    <a:lnTo>
                      <a:pt x="2181423" y="2474420"/>
                    </a:lnTo>
                    <a:lnTo>
                      <a:pt x="2180348" y="2458905"/>
                    </a:lnTo>
                    <a:lnTo>
                      <a:pt x="2183345" y="2444691"/>
                    </a:lnTo>
                    <a:lnTo>
                      <a:pt x="2179364" y="2444684"/>
                    </a:lnTo>
                    <a:lnTo>
                      <a:pt x="2069296" y="855315"/>
                    </a:lnTo>
                    <a:cubicBezTo>
                      <a:pt x="2264713" y="815272"/>
                      <a:pt x="2400776" y="670372"/>
                      <a:pt x="2376696" y="524656"/>
                    </a:cubicBezTo>
                    <a:cubicBezTo>
                      <a:pt x="2351678" y="373263"/>
                      <a:pt x="2163271" y="278317"/>
                      <a:pt x="1955875" y="312591"/>
                    </a:cubicBezTo>
                    <a:cubicBezTo>
                      <a:pt x="1748480" y="346862"/>
                      <a:pt x="1600634" y="497374"/>
                      <a:pt x="1625652" y="648768"/>
                    </a:cubicBezTo>
                    <a:cubicBezTo>
                      <a:pt x="1635034" y="705540"/>
                      <a:pt x="1667392" y="754373"/>
                      <a:pt x="1715112" y="791433"/>
                    </a:cubicBezTo>
                    <a:lnTo>
                      <a:pt x="1728511" y="799403"/>
                    </a:lnTo>
                    <a:lnTo>
                      <a:pt x="1608970" y="2443607"/>
                    </a:lnTo>
                    <a:lnTo>
                      <a:pt x="1608731" y="2443607"/>
                    </a:lnTo>
                    <a:lnTo>
                      <a:pt x="1608909" y="2444461"/>
                    </a:lnTo>
                    <a:lnTo>
                      <a:pt x="1606809" y="2473335"/>
                    </a:lnTo>
                    <a:lnTo>
                      <a:pt x="1614885" y="2473351"/>
                    </a:lnTo>
                    <a:lnTo>
                      <a:pt x="1760460" y="3176931"/>
                    </a:lnTo>
                    <a:cubicBezTo>
                      <a:pt x="1363839" y="3071567"/>
                      <a:pt x="842276" y="2829991"/>
                      <a:pt x="470005" y="2517620"/>
                    </a:cubicBezTo>
                    <a:close/>
                    <a:moveTo>
                      <a:pt x="1703651" y="4144665"/>
                    </a:moveTo>
                    <a:cubicBezTo>
                      <a:pt x="1692426" y="4135382"/>
                      <a:pt x="1682479" y="4126471"/>
                      <a:pt x="1673433" y="4117764"/>
                    </a:cubicBezTo>
                    <a:cubicBezTo>
                      <a:pt x="1630012" y="4075967"/>
                      <a:pt x="1607344" y="4038835"/>
                      <a:pt x="1563711" y="3987474"/>
                    </a:cubicBezTo>
                    <a:cubicBezTo>
                      <a:pt x="1428119" y="3754817"/>
                      <a:pt x="1459551" y="3514918"/>
                      <a:pt x="1577437" y="3369529"/>
                    </a:cubicBezTo>
                    <a:cubicBezTo>
                      <a:pt x="1695323" y="3224139"/>
                      <a:pt x="1812160" y="3189516"/>
                      <a:pt x="1943877" y="3254126"/>
                    </a:cubicBezTo>
                    <a:cubicBezTo>
                      <a:pt x="2075594" y="3318736"/>
                      <a:pt x="2201944" y="3486346"/>
                      <a:pt x="2150195" y="3720844"/>
                    </a:cubicBezTo>
                    <a:cubicBezTo>
                      <a:pt x="2053054" y="4010881"/>
                      <a:pt x="2046121" y="3999957"/>
                      <a:pt x="2256634" y="4453092"/>
                    </a:cubicBezTo>
                    <a:cubicBezTo>
                      <a:pt x="1923422" y="4292924"/>
                      <a:pt x="1782225" y="4209649"/>
                      <a:pt x="1703651" y="414466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FC7C141-538C-4733-BE9D-DE47CDFF0DA2}"/>
                </a:ext>
              </a:extLst>
            </p:cNvPr>
            <p:cNvGrpSpPr/>
            <p:nvPr/>
          </p:nvGrpSpPr>
          <p:grpSpPr>
            <a:xfrm>
              <a:off x="2435873" y="5133208"/>
              <a:ext cx="722776" cy="721443"/>
              <a:chOff x="7289809" y="3253170"/>
              <a:chExt cx="722776" cy="721443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3FCE694-48A3-49D9-90DA-182CF2F35C30}"/>
                  </a:ext>
                </a:extLst>
              </p:cNvPr>
              <p:cNvSpPr/>
              <p:nvPr/>
            </p:nvSpPr>
            <p:spPr>
              <a:xfrm>
                <a:off x="7295492" y="3255344"/>
                <a:ext cx="717093" cy="71709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A727D040-8CEB-44BE-B59F-B73831A95DD1}"/>
                  </a:ext>
                </a:extLst>
              </p:cNvPr>
              <p:cNvGrpSpPr/>
              <p:nvPr/>
            </p:nvGrpSpPr>
            <p:grpSpPr>
              <a:xfrm>
                <a:off x="7289809" y="3253170"/>
                <a:ext cx="722507" cy="721443"/>
                <a:chOff x="2611714" y="1452659"/>
                <a:chExt cx="3963104" cy="3957283"/>
              </a:xfrm>
              <a:solidFill>
                <a:schemeClr val="bg1"/>
              </a:solidFill>
            </p:grpSpPr>
            <p:sp>
              <p:nvSpPr>
                <p:cNvPr id="17" name="Round Same Side Corner Rectangle 4">
                  <a:extLst>
                    <a:ext uri="{FF2B5EF4-FFF2-40B4-BE49-F238E27FC236}">
                      <a16:creationId xmlns:a16="http://schemas.microsoft.com/office/drawing/2014/main" id="{C031A545-2DC7-4F6F-9DE8-E8CB8668DD16}"/>
                    </a:ext>
                  </a:extLst>
                </p:cNvPr>
                <p:cNvSpPr/>
                <p:nvPr/>
              </p:nvSpPr>
              <p:spPr>
                <a:xfrm rot="5400000">
                  <a:off x="3996576" y="67797"/>
                  <a:ext cx="1193379" cy="3963104"/>
                </a:xfrm>
                <a:custGeom>
                  <a:avLst/>
                  <a:gdLst>
                    <a:gd name="connsiteX0" fmla="*/ 259607 w 792088"/>
                    <a:gd name="connsiteY0" fmla="*/ 0 h 4005634"/>
                    <a:gd name="connsiteX1" fmla="*/ 532481 w 792088"/>
                    <a:gd name="connsiteY1" fmla="*/ 0 h 4005634"/>
                    <a:gd name="connsiteX2" fmla="*/ 792088 w 792088"/>
                    <a:gd name="connsiteY2" fmla="*/ 259607 h 4005634"/>
                    <a:gd name="connsiteX3" fmla="*/ 792088 w 792088"/>
                    <a:gd name="connsiteY3" fmla="*/ 4005634 h 4005634"/>
                    <a:gd name="connsiteX4" fmla="*/ 792088 w 792088"/>
                    <a:gd name="connsiteY4" fmla="*/ 4005634 h 4005634"/>
                    <a:gd name="connsiteX5" fmla="*/ 0 w 792088"/>
                    <a:gd name="connsiteY5" fmla="*/ 4005634 h 4005634"/>
                    <a:gd name="connsiteX6" fmla="*/ 0 w 792088"/>
                    <a:gd name="connsiteY6" fmla="*/ 4005634 h 4005634"/>
                    <a:gd name="connsiteX7" fmla="*/ 0 w 792088"/>
                    <a:gd name="connsiteY7" fmla="*/ 259607 h 4005634"/>
                    <a:gd name="connsiteX8" fmla="*/ 259607 w 792088"/>
                    <a:gd name="connsiteY8" fmla="*/ 0 h 4005634"/>
                    <a:gd name="connsiteX0" fmla="*/ 270239 w 802720"/>
                    <a:gd name="connsiteY0" fmla="*/ 0 h 4005634"/>
                    <a:gd name="connsiteX1" fmla="*/ 543113 w 802720"/>
                    <a:gd name="connsiteY1" fmla="*/ 0 h 4005634"/>
                    <a:gd name="connsiteX2" fmla="*/ 802720 w 802720"/>
                    <a:gd name="connsiteY2" fmla="*/ 259607 h 4005634"/>
                    <a:gd name="connsiteX3" fmla="*/ 802720 w 802720"/>
                    <a:gd name="connsiteY3" fmla="*/ 4005634 h 4005634"/>
                    <a:gd name="connsiteX4" fmla="*/ 802720 w 802720"/>
                    <a:gd name="connsiteY4" fmla="*/ 4005634 h 4005634"/>
                    <a:gd name="connsiteX5" fmla="*/ 10632 w 802720"/>
                    <a:gd name="connsiteY5" fmla="*/ 4005634 h 4005634"/>
                    <a:gd name="connsiteX6" fmla="*/ 0 w 802720"/>
                    <a:gd name="connsiteY6" fmla="*/ 3590965 h 4005634"/>
                    <a:gd name="connsiteX7" fmla="*/ 10632 w 802720"/>
                    <a:gd name="connsiteY7" fmla="*/ 259607 h 4005634"/>
                    <a:gd name="connsiteX8" fmla="*/ 270239 w 802720"/>
                    <a:gd name="connsiteY8" fmla="*/ 0 h 4005634"/>
                    <a:gd name="connsiteX0" fmla="*/ 280872 w 813353"/>
                    <a:gd name="connsiteY0" fmla="*/ 0 h 4005634"/>
                    <a:gd name="connsiteX1" fmla="*/ 553746 w 813353"/>
                    <a:gd name="connsiteY1" fmla="*/ 0 h 4005634"/>
                    <a:gd name="connsiteX2" fmla="*/ 813353 w 813353"/>
                    <a:gd name="connsiteY2" fmla="*/ 259607 h 4005634"/>
                    <a:gd name="connsiteX3" fmla="*/ 813353 w 813353"/>
                    <a:gd name="connsiteY3" fmla="*/ 4005634 h 4005634"/>
                    <a:gd name="connsiteX4" fmla="*/ 813353 w 813353"/>
                    <a:gd name="connsiteY4" fmla="*/ 4005634 h 4005634"/>
                    <a:gd name="connsiteX5" fmla="*/ 21265 w 813353"/>
                    <a:gd name="connsiteY5" fmla="*/ 4005634 h 4005634"/>
                    <a:gd name="connsiteX6" fmla="*/ 0 w 813353"/>
                    <a:gd name="connsiteY6" fmla="*/ 3590965 h 4005634"/>
                    <a:gd name="connsiteX7" fmla="*/ 21265 w 813353"/>
                    <a:gd name="connsiteY7" fmla="*/ 259607 h 4005634"/>
                    <a:gd name="connsiteX8" fmla="*/ 280872 w 813353"/>
                    <a:gd name="connsiteY8" fmla="*/ 0 h 4005634"/>
                    <a:gd name="connsiteX0" fmla="*/ 259607 w 792088"/>
                    <a:gd name="connsiteY0" fmla="*/ 0 h 4005634"/>
                    <a:gd name="connsiteX1" fmla="*/ 532481 w 792088"/>
                    <a:gd name="connsiteY1" fmla="*/ 0 h 4005634"/>
                    <a:gd name="connsiteX2" fmla="*/ 792088 w 792088"/>
                    <a:gd name="connsiteY2" fmla="*/ 259607 h 4005634"/>
                    <a:gd name="connsiteX3" fmla="*/ 792088 w 792088"/>
                    <a:gd name="connsiteY3" fmla="*/ 4005634 h 4005634"/>
                    <a:gd name="connsiteX4" fmla="*/ 792088 w 792088"/>
                    <a:gd name="connsiteY4" fmla="*/ 4005634 h 4005634"/>
                    <a:gd name="connsiteX5" fmla="*/ 0 w 792088"/>
                    <a:gd name="connsiteY5" fmla="*/ 4005634 h 4005634"/>
                    <a:gd name="connsiteX6" fmla="*/ 0 w 792088"/>
                    <a:gd name="connsiteY6" fmla="*/ 259607 h 4005634"/>
                    <a:gd name="connsiteX7" fmla="*/ 259607 w 792088"/>
                    <a:gd name="connsiteY7" fmla="*/ 0 h 4005634"/>
                    <a:gd name="connsiteX0" fmla="*/ 259607 w 792088"/>
                    <a:gd name="connsiteY0" fmla="*/ 0 h 4005634"/>
                    <a:gd name="connsiteX1" fmla="*/ 532481 w 792088"/>
                    <a:gd name="connsiteY1" fmla="*/ 0 h 4005634"/>
                    <a:gd name="connsiteX2" fmla="*/ 792088 w 792088"/>
                    <a:gd name="connsiteY2" fmla="*/ 259607 h 4005634"/>
                    <a:gd name="connsiteX3" fmla="*/ 792088 w 792088"/>
                    <a:gd name="connsiteY3" fmla="*/ 4005634 h 4005634"/>
                    <a:gd name="connsiteX4" fmla="*/ 792088 w 792088"/>
                    <a:gd name="connsiteY4" fmla="*/ 4005634 h 4005634"/>
                    <a:gd name="connsiteX5" fmla="*/ 10633 w 792088"/>
                    <a:gd name="connsiteY5" fmla="*/ 3101867 h 4005634"/>
                    <a:gd name="connsiteX6" fmla="*/ 0 w 792088"/>
                    <a:gd name="connsiteY6" fmla="*/ 259607 h 4005634"/>
                    <a:gd name="connsiteX7" fmla="*/ 259607 w 792088"/>
                    <a:gd name="connsiteY7" fmla="*/ 0 h 4005634"/>
                    <a:gd name="connsiteX0" fmla="*/ 259607 w 792088"/>
                    <a:gd name="connsiteY0" fmla="*/ 0 h 4005634"/>
                    <a:gd name="connsiteX1" fmla="*/ 532481 w 792088"/>
                    <a:gd name="connsiteY1" fmla="*/ 0 h 4005634"/>
                    <a:gd name="connsiteX2" fmla="*/ 792088 w 792088"/>
                    <a:gd name="connsiteY2" fmla="*/ 259607 h 4005634"/>
                    <a:gd name="connsiteX3" fmla="*/ 792088 w 792088"/>
                    <a:gd name="connsiteY3" fmla="*/ 4005634 h 4005634"/>
                    <a:gd name="connsiteX4" fmla="*/ 792088 w 792088"/>
                    <a:gd name="connsiteY4" fmla="*/ 4005634 h 4005634"/>
                    <a:gd name="connsiteX5" fmla="*/ 10633 w 792088"/>
                    <a:gd name="connsiteY5" fmla="*/ 3101867 h 4005634"/>
                    <a:gd name="connsiteX6" fmla="*/ 0 w 792088"/>
                    <a:gd name="connsiteY6" fmla="*/ 259607 h 4005634"/>
                    <a:gd name="connsiteX7" fmla="*/ 259607 w 792088"/>
                    <a:gd name="connsiteY7" fmla="*/ 0 h 4005634"/>
                    <a:gd name="connsiteX0" fmla="*/ 259607 w 1004739"/>
                    <a:gd name="connsiteY0" fmla="*/ 0 h 4005634"/>
                    <a:gd name="connsiteX1" fmla="*/ 532481 w 1004739"/>
                    <a:gd name="connsiteY1" fmla="*/ 0 h 4005634"/>
                    <a:gd name="connsiteX2" fmla="*/ 792088 w 1004739"/>
                    <a:gd name="connsiteY2" fmla="*/ 259607 h 4005634"/>
                    <a:gd name="connsiteX3" fmla="*/ 792088 w 1004739"/>
                    <a:gd name="connsiteY3" fmla="*/ 4005634 h 4005634"/>
                    <a:gd name="connsiteX4" fmla="*/ 1004739 w 1004739"/>
                    <a:gd name="connsiteY4" fmla="*/ 3941839 h 4005634"/>
                    <a:gd name="connsiteX5" fmla="*/ 10633 w 1004739"/>
                    <a:gd name="connsiteY5" fmla="*/ 3101867 h 4005634"/>
                    <a:gd name="connsiteX6" fmla="*/ 0 w 1004739"/>
                    <a:gd name="connsiteY6" fmla="*/ 259607 h 4005634"/>
                    <a:gd name="connsiteX7" fmla="*/ 259607 w 1004739"/>
                    <a:gd name="connsiteY7" fmla="*/ 0 h 4005634"/>
                    <a:gd name="connsiteX0" fmla="*/ 259607 w 1004739"/>
                    <a:gd name="connsiteY0" fmla="*/ 0 h 4005634"/>
                    <a:gd name="connsiteX1" fmla="*/ 532481 w 1004739"/>
                    <a:gd name="connsiteY1" fmla="*/ 0 h 4005634"/>
                    <a:gd name="connsiteX2" fmla="*/ 792088 w 1004739"/>
                    <a:gd name="connsiteY2" fmla="*/ 259607 h 4005634"/>
                    <a:gd name="connsiteX3" fmla="*/ 792090 w 1004739"/>
                    <a:gd name="connsiteY3" fmla="*/ 4005634 h 4005634"/>
                    <a:gd name="connsiteX4" fmla="*/ 1004739 w 1004739"/>
                    <a:gd name="connsiteY4" fmla="*/ 3941839 h 4005634"/>
                    <a:gd name="connsiteX5" fmla="*/ 10633 w 1004739"/>
                    <a:gd name="connsiteY5" fmla="*/ 3101867 h 4005634"/>
                    <a:gd name="connsiteX6" fmla="*/ 0 w 1004739"/>
                    <a:gd name="connsiteY6" fmla="*/ 259607 h 4005634"/>
                    <a:gd name="connsiteX7" fmla="*/ 259607 w 1004739"/>
                    <a:gd name="connsiteY7" fmla="*/ 0 h 4005634"/>
                    <a:gd name="connsiteX0" fmla="*/ 259607 w 1004739"/>
                    <a:gd name="connsiteY0" fmla="*/ 0 h 4016266"/>
                    <a:gd name="connsiteX1" fmla="*/ 532481 w 1004739"/>
                    <a:gd name="connsiteY1" fmla="*/ 0 h 4016266"/>
                    <a:gd name="connsiteX2" fmla="*/ 792088 w 1004739"/>
                    <a:gd name="connsiteY2" fmla="*/ 259607 h 4016266"/>
                    <a:gd name="connsiteX3" fmla="*/ 802725 w 1004739"/>
                    <a:gd name="connsiteY3" fmla="*/ 4016266 h 4016266"/>
                    <a:gd name="connsiteX4" fmla="*/ 1004739 w 1004739"/>
                    <a:gd name="connsiteY4" fmla="*/ 3941839 h 4016266"/>
                    <a:gd name="connsiteX5" fmla="*/ 10633 w 1004739"/>
                    <a:gd name="connsiteY5" fmla="*/ 3101867 h 4016266"/>
                    <a:gd name="connsiteX6" fmla="*/ 0 w 1004739"/>
                    <a:gd name="connsiteY6" fmla="*/ 259607 h 4016266"/>
                    <a:gd name="connsiteX7" fmla="*/ 259607 w 1004739"/>
                    <a:gd name="connsiteY7" fmla="*/ 0 h 4016266"/>
                    <a:gd name="connsiteX0" fmla="*/ 259607 w 1040242"/>
                    <a:gd name="connsiteY0" fmla="*/ 0 h 3941839"/>
                    <a:gd name="connsiteX1" fmla="*/ 532481 w 1040242"/>
                    <a:gd name="connsiteY1" fmla="*/ 0 h 3941839"/>
                    <a:gd name="connsiteX2" fmla="*/ 792088 w 1040242"/>
                    <a:gd name="connsiteY2" fmla="*/ 259607 h 3941839"/>
                    <a:gd name="connsiteX3" fmla="*/ 1004739 w 1040242"/>
                    <a:gd name="connsiteY3" fmla="*/ 3941839 h 3941839"/>
                    <a:gd name="connsiteX4" fmla="*/ 10633 w 1040242"/>
                    <a:gd name="connsiteY4" fmla="*/ 3101867 h 3941839"/>
                    <a:gd name="connsiteX5" fmla="*/ 0 w 1040242"/>
                    <a:gd name="connsiteY5" fmla="*/ 259607 h 3941839"/>
                    <a:gd name="connsiteX6" fmla="*/ 259607 w 1040242"/>
                    <a:gd name="connsiteY6" fmla="*/ 0 h 3941839"/>
                    <a:gd name="connsiteX0" fmla="*/ 259607 w 1384020"/>
                    <a:gd name="connsiteY0" fmla="*/ 0 h 3984369"/>
                    <a:gd name="connsiteX1" fmla="*/ 532481 w 1384020"/>
                    <a:gd name="connsiteY1" fmla="*/ 0 h 3984369"/>
                    <a:gd name="connsiteX2" fmla="*/ 792088 w 1384020"/>
                    <a:gd name="connsiteY2" fmla="*/ 259607 h 3984369"/>
                    <a:gd name="connsiteX3" fmla="*/ 1366248 w 1384020"/>
                    <a:gd name="connsiteY3" fmla="*/ 3984369 h 3984369"/>
                    <a:gd name="connsiteX4" fmla="*/ 10633 w 1384020"/>
                    <a:gd name="connsiteY4" fmla="*/ 3101867 h 3984369"/>
                    <a:gd name="connsiteX5" fmla="*/ 0 w 1384020"/>
                    <a:gd name="connsiteY5" fmla="*/ 259607 h 3984369"/>
                    <a:gd name="connsiteX6" fmla="*/ 259607 w 1384020"/>
                    <a:gd name="connsiteY6" fmla="*/ 0 h 3984369"/>
                    <a:gd name="connsiteX0" fmla="*/ 259607 w 1128565"/>
                    <a:gd name="connsiteY0" fmla="*/ 0 h 4016267"/>
                    <a:gd name="connsiteX1" fmla="*/ 532481 w 1128565"/>
                    <a:gd name="connsiteY1" fmla="*/ 0 h 4016267"/>
                    <a:gd name="connsiteX2" fmla="*/ 792088 w 1128565"/>
                    <a:gd name="connsiteY2" fmla="*/ 259607 h 4016267"/>
                    <a:gd name="connsiteX3" fmla="*/ 1100436 w 1128565"/>
                    <a:gd name="connsiteY3" fmla="*/ 4016267 h 4016267"/>
                    <a:gd name="connsiteX4" fmla="*/ 10633 w 1128565"/>
                    <a:gd name="connsiteY4" fmla="*/ 3101867 h 4016267"/>
                    <a:gd name="connsiteX5" fmla="*/ 0 w 1128565"/>
                    <a:gd name="connsiteY5" fmla="*/ 259607 h 4016267"/>
                    <a:gd name="connsiteX6" fmla="*/ 259607 w 1128565"/>
                    <a:gd name="connsiteY6" fmla="*/ 0 h 4016267"/>
                    <a:gd name="connsiteX0" fmla="*/ 259607 w 1128565"/>
                    <a:gd name="connsiteY0" fmla="*/ 0 h 4016267"/>
                    <a:gd name="connsiteX1" fmla="*/ 532481 w 1128565"/>
                    <a:gd name="connsiteY1" fmla="*/ 0 h 4016267"/>
                    <a:gd name="connsiteX2" fmla="*/ 792088 w 1128565"/>
                    <a:gd name="connsiteY2" fmla="*/ 259607 h 4016267"/>
                    <a:gd name="connsiteX3" fmla="*/ 1100436 w 1128565"/>
                    <a:gd name="connsiteY3" fmla="*/ 4016267 h 4016267"/>
                    <a:gd name="connsiteX4" fmla="*/ 10633 w 1128565"/>
                    <a:gd name="connsiteY4" fmla="*/ 3101867 h 4016267"/>
                    <a:gd name="connsiteX5" fmla="*/ 0 w 1128565"/>
                    <a:gd name="connsiteY5" fmla="*/ 259607 h 4016267"/>
                    <a:gd name="connsiteX6" fmla="*/ 259607 w 1128565"/>
                    <a:gd name="connsiteY6" fmla="*/ 0 h 4016267"/>
                    <a:gd name="connsiteX0" fmla="*/ 259607 w 1148583"/>
                    <a:gd name="connsiteY0" fmla="*/ 0 h 3963104"/>
                    <a:gd name="connsiteX1" fmla="*/ 532481 w 1148583"/>
                    <a:gd name="connsiteY1" fmla="*/ 0 h 3963104"/>
                    <a:gd name="connsiteX2" fmla="*/ 792088 w 1148583"/>
                    <a:gd name="connsiteY2" fmla="*/ 259607 h 3963104"/>
                    <a:gd name="connsiteX3" fmla="*/ 1121701 w 1148583"/>
                    <a:gd name="connsiteY3" fmla="*/ 3963104 h 3963104"/>
                    <a:gd name="connsiteX4" fmla="*/ 10633 w 1148583"/>
                    <a:gd name="connsiteY4" fmla="*/ 3101867 h 3963104"/>
                    <a:gd name="connsiteX5" fmla="*/ 0 w 1148583"/>
                    <a:gd name="connsiteY5" fmla="*/ 259607 h 3963104"/>
                    <a:gd name="connsiteX6" fmla="*/ 259607 w 1148583"/>
                    <a:gd name="connsiteY6" fmla="*/ 0 h 3963104"/>
                    <a:gd name="connsiteX0" fmla="*/ 291731 w 1180707"/>
                    <a:gd name="connsiteY0" fmla="*/ 0 h 3963104"/>
                    <a:gd name="connsiteX1" fmla="*/ 564605 w 1180707"/>
                    <a:gd name="connsiteY1" fmla="*/ 0 h 3963104"/>
                    <a:gd name="connsiteX2" fmla="*/ 824212 w 1180707"/>
                    <a:gd name="connsiteY2" fmla="*/ 259607 h 3963104"/>
                    <a:gd name="connsiteX3" fmla="*/ 1153825 w 1180707"/>
                    <a:gd name="connsiteY3" fmla="*/ 3963104 h 3963104"/>
                    <a:gd name="connsiteX4" fmla="*/ 228 w 1180707"/>
                    <a:gd name="connsiteY4" fmla="*/ 2867951 h 3963104"/>
                    <a:gd name="connsiteX5" fmla="*/ 32124 w 1180707"/>
                    <a:gd name="connsiteY5" fmla="*/ 259607 h 3963104"/>
                    <a:gd name="connsiteX6" fmla="*/ 291731 w 1180707"/>
                    <a:gd name="connsiteY6" fmla="*/ 0 h 3963104"/>
                    <a:gd name="connsiteX0" fmla="*/ 291731 w 1180707"/>
                    <a:gd name="connsiteY0" fmla="*/ 0 h 3963104"/>
                    <a:gd name="connsiteX1" fmla="*/ 564605 w 1180707"/>
                    <a:gd name="connsiteY1" fmla="*/ 0 h 3963104"/>
                    <a:gd name="connsiteX2" fmla="*/ 824212 w 1180707"/>
                    <a:gd name="connsiteY2" fmla="*/ 259607 h 3963104"/>
                    <a:gd name="connsiteX3" fmla="*/ 1153825 w 1180707"/>
                    <a:gd name="connsiteY3" fmla="*/ 3963104 h 3963104"/>
                    <a:gd name="connsiteX4" fmla="*/ 228 w 1180707"/>
                    <a:gd name="connsiteY4" fmla="*/ 2867951 h 3963104"/>
                    <a:gd name="connsiteX5" fmla="*/ 32124 w 1180707"/>
                    <a:gd name="connsiteY5" fmla="*/ 259607 h 3963104"/>
                    <a:gd name="connsiteX6" fmla="*/ 291731 w 1180707"/>
                    <a:gd name="connsiteY6" fmla="*/ 0 h 3963104"/>
                    <a:gd name="connsiteX0" fmla="*/ 291731 w 1180707"/>
                    <a:gd name="connsiteY0" fmla="*/ 0 h 3963104"/>
                    <a:gd name="connsiteX1" fmla="*/ 564605 w 1180707"/>
                    <a:gd name="connsiteY1" fmla="*/ 0 h 3963104"/>
                    <a:gd name="connsiteX2" fmla="*/ 824212 w 1180707"/>
                    <a:gd name="connsiteY2" fmla="*/ 259607 h 3963104"/>
                    <a:gd name="connsiteX3" fmla="*/ 1153825 w 1180707"/>
                    <a:gd name="connsiteY3" fmla="*/ 3963104 h 3963104"/>
                    <a:gd name="connsiteX4" fmla="*/ 228 w 1180707"/>
                    <a:gd name="connsiteY4" fmla="*/ 2867951 h 3963104"/>
                    <a:gd name="connsiteX5" fmla="*/ 32124 w 1180707"/>
                    <a:gd name="connsiteY5" fmla="*/ 259607 h 3963104"/>
                    <a:gd name="connsiteX6" fmla="*/ 291731 w 1180707"/>
                    <a:gd name="connsiteY6" fmla="*/ 0 h 3963104"/>
                    <a:gd name="connsiteX0" fmla="*/ 291731 w 1180707"/>
                    <a:gd name="connsiteY0" fmla="*/ 0 h 3963104"/>
                    <a:gd name="connsiteX1" fmla="*/ 564605 w 1180707"/>
                    <a:gd name="connsiteY1" fmla="*/ 0 h 3963104"/>
                    <a:gd name="connsiteX2" fmla="*/ 824212 w 1180707"/>
                    <a:gd name="connsiteY2" fmla="*/ 259607 h 3963104"/>
                    <a:gd name="connsiteX3" fmla="*/ 1153825 w 1180707"/>
                    <a:gd name="connsiteY3" fmla="*/ 3963104 h 3963104"/>
                    <a:gd name="connsiteX4" fmla="*/ 228 w 1180707"/>
                    <a:gd name="connsiteY4" fmla="*/ 2867951 h 3963104"/>
                    <a:gd name="connsiteX5" fmla="*/ 32124 w 1180707"/>
                    <a:gd name="connsiteY5" fmla="*/ 259607 h 3963104"/>
                    <a:gd name="connsiteX6" fmla="*/ 291731 w 1180707"/>
                    <a:gd name="connsiteY6" fmla="*/ 0 h 3963104"/>
                    <a:gd name="connsiteX0" fmla="*/ 291731 w 1210113"/>
                    <a:gd name="connsiteY0" fmla="*/ 0 h 3963640"/>
                    <a:gd name="connsiteX1" fmla="*/ 564605 w 1210113"/>
                    <a:gd name="connsiteY1" fmla="*/ 0 h 3963640"/>
                    <a:gd name="connsiteX2" fmla="*/ 824212 w 1210113"/>
                    <a:gd name="connsiteY2" fmla="*/ 259607 h 3963640"/>
                    <a:gd name="connsiteX3" fmla="*/ 1153825 w 1210113"/>
                    <a:gd name="connsiteY3" fmla="*/ 3963104 h 3963640"/>
                    <a:gd name="connsiteX4" fmla="*/ 228 w 1210113"/>
                    <a:gd name="connsiteY4" fmla="*/ 2867951 h 3963640"/>
                    <a:gd name="connsiteX5" fmla="*/ 32124 w 1210113"/>
                    <a:gd name="connsiteY5" fmla="*/ 259607 h 3963640"/>
                    <a:gd name="connsiteX6" fmla="*/ 291731 w 1210113"/>
                    <a:gd name="connsiteY6" fmla="*/ 0 h 3963640"/>
                    <a:gd name="connsiteX0" fmla="*/ 291731 w 1202597"/>
                    <a:gd name="connsiteY0" fmla="*/ 0 h 3963104"/>
                    <a:gd name="connsiteX1" fmla="*/ 564605 w 1202597"/>
                    <a:gd name="connsiteY1" fmla="*/ 0 h 3963104"/>
                    <a:gd name="connsiteX2" fmla="*/ 824212 w 1202597"/>
                    <a:gd name="connsiteY2" fmla="*/ 259607 h 3963104"/>
                    <a:gd name="connsiteX3" fmla="*/ 865240 w 1202597"/>
                    <a:gd name="connsiteY3" fmla="*/ 2853423 h 3963104"/>
                    <a:gd name="connsiteX4" fmla="*/ 1153825 w 1202597"/>
                    <a:gd name="connsiteY4" fmla="*/ 3963104 h 3963104"/>
                    <a:gd name="connsiteX5" fmla="*/ 228 w 1202597"/>
                    <a:gd name="connsiteY5" fmla="*/ 2867951 h 3963104"/>
                    <a:gd name="connsiteX6" fmla="*/ 32124 w 1202597"/>
                    <a:gd name="connsiteY6" fmla="*/ 259607 h 3963104"/>
                    <a:gd name="connsiteX7" fmla="*/ 291731 w 1202597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53423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53423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5100"/>
                    <a:gd name="connsiteY0" fmla="*/ 0 h 3963104"/>
                    <a:gd name="connsiteX1" fmla="*/ 564605 w 1195100"/>
                    <a:gd name="connsiteY1" fmla="*/ 0 h 3963104"/>
                    <a:gd name="connsiteX2" fmla="*/ 824212 w 1195100"/>
                    <a:gd name="connsiteY2" fmla="*/ 259607 h 3963104"/>
                    <a:gd name="connsiteX3" fmla="*/ 833342 w 1195100"/>
                    <a:gd name="connsiteY3" fmla="*/ 2864055 h 3963104"/>
                    <a:gd name="connsiteX4" fmla="*/ 1153825 w 1195100"/>
                    <a:gd name="connsiteY4" fmla="*/ 3963104 h 3963104"/>
                    <a:gd name="connsiteX5" fmla="*/ 228 w 1195100"/>
                    <a:gd name="connsiteY5" fmla="*/ 2867951 h 3963104"/>
                    <a:gd name="connsiteX6" fmla="*/ 32124 w 1195100"/>
                    <a:gd name="connsiteY6" fmla="*/ 259607 h 3963104"/>
                    <a:gd name="connsiteX7" fmla="*/ 291731 w 1195100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64055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64055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64055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64055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64055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5777"/>
                    <a:gd name="connsiteY0" fmla="*/ 0 h 3963104"/>
                    <a:gd name="connsiteX1" fmla="*/ 564605 w 1195777"/>
                    <a:gd name="connsiteY1" fmla="*/ 0 h 3963104"/>
                    <a:gd name="connsiteX2" fmla="*/ 824212 w 1195777"/>
                    <a:gd name="connsiteY2" fmla="*/ 259607 h 3963104"/>
                    <a:gd name="connsiteX3" fmla="*/ 843975 w 1195777"/>
                    <a:gd name="connsiteY3" fmla="*/ 2832157 h 3963104"/>
                    <a:gd name="connsiteX4" fmla="*/ 1153825 w 1195777"/>
                    <a:gd name="connsiteY4" fmla="*/ 3963104 h 3963104"/>
                    <a:gd name="connsiteX5" fmla="*/ 228 w 1195777"/>
                    <a:gd name="connsiteY5" fmla="*/ 2867951 h 3963104"/>
                    <a:gd name="connsiteX6" fmla="*/ 32124 w 1195777"/>
                    <a:gd name="connsiteY6" fmla="*/ 259607 h 3963104"/>
                    <a:gd name="connsiteX7" fmla="*/ 291731 w 1195777"/>
                    <a:gd name="connsiteY7" fmla="*/ 0 h 3963104"/>
                    <a:gd name="connsiteX0" fmla="*/ 291731 w 1194715"/>
                    <a:gd name="connsiteY0" fmla="*/ 0 h 3963104"/>
                    <a:gd name="connsiteX1" fmla="*/ 564605 w 1194715"/>
                    <a:gd name="connsiteY1" fmla="*/ 0 h 3963104"/>
                    <a:gd name="connsiteX2" fmla="*/ 824212 w 1194715"/>
                    <a:gd name="connsiteY2" fmla="*/ 259607 h 3963104"/>
                    <a:gd name="connsiteX3" fmla="*/ 827147 w 1194715"/>
                    <a:gd name="connsiteY3" fmla="*/ 2820937 h 3963104"/>
                    <a:gd name="connsiteX4" fmla="*/ 1153825 w 1194715"/>
                    <a:gd name="connsiteY4" fmla="*/ 3963104 h 3963104"/>
                    <a:gd name="connsiteX5" fmla="*/ 228 w 1194715"/>
                    <a:gd name="connsiteY5" fmla="*/ 2867951 h 3963104"/>
                    <a:gd name="connsiteX6" fmla="*/ 32124 w 1194715"/>
                    <a:gd name="connsiteY6" fmla="*/ 259607 h 3963104"/>
                    <a:gd name="connsiteX7" fmla="*/ 291731 w 1194715"/>
                    <a:gd name="connsiteY7" fmla="*/ 0 h 3963104"/>
                    <a:gd name="connsiteX0" fmla="*/ 291731 w 1194715"/>
                    <a:gd name="connsiteY0" fmla="*/ 0 h 3963104"/>
                    <a:gd name="connsiteX1" fmla="*/ 564605 w 1194715"/>
                    <a:gd name="connsiteY1" fmla="*/ 0 h 3963104"/>
                    <a:gd name="connsiteX2" fmla="*/ 824212 w 1194715"/>
                    <a:gd name="connsiteY2" fmla="*/ 259607 h 3963104"/>
                    <a:gd name="connsiteX3" fmla="*/ 827147 w 1194715"/>
                    <a:gd name="connsiteY3" fmla="*/ 2820937 h 3963104"/>
                    <a:gd name="connsiteX4" fmla="*/ 1153825 w 1194715"/>
                    <a:gd name="connsiteY4" fmla="*/ 3963104 h 3963104"/>
                    <a:gd name="connsiteX5" fmla="*/ 228 w 1194715"/>
                    <a:gd name="connsiteY5" fmla="*/ 2867951 h 3963104"/>
                    <a:gd name="connsiteX6" fmla="*/ 32124 w 1194715"/>
                    <a:gd name="connsiteY6" fmla="*/ 259607 h 3963104"/>
                    <a:gd name="connsiteX7" fmla="*/ 291731 w 1194715"/>
                    <a:gd name="connsiteY7" fmla="*/ 0 h 3963104"/>
                    <a:gd name="connsiteX0" fmla="*/ 291731 w 1194715"/>
                    <a:gd name="connsiteY0" fmla="*/ 0 h 3963104"/>
                    <a:gd name="connsiteX1" fmla="*/ 564605 w 1194715"/>
                    <a:gd name="connsiteY1" fmla="*/ 0 h 3963104"/>
                    <a:gd name="connsiteX2" fmla="*/ 824212 w 1194715"/>
                    <a:gd name="connsiteY2" fmla="*/ 259607 h 3963104"/>
                    <a:gd name="connsiteX3" fmla="*/ 827147 w 1194715"/>
                    <a:gd name="connsiteY3" fmla="*/ 2820937 h 3963104"/>
                    <a:gd name="connsiteX4" fmla="*/ 1153825 w 1194715"/>
                    <a:gd name="connsiteY4" fmla="*/ 3963104 h 3963104"/>
                    <a:gd name="connsiteX5" fmla="*/ 228 w 1194715"/>
                    <a:gd name="connsiteY5" fmla="*/ 2867951 h 3963104"/>
                    <a:gd name="connsiteX6" fmla="*/ 32124 w 1194715"/>
                    <a:gd name="connsiteY6" fmla="*/ 259607 h 3963104"/>
                    <a:gd name="connsiteX7" fmla="*/ 291731 w 1194715"/>
                    <a:gd name="connsiteY7" fmla="*/ 0 h 3963104"/>
                    <a:gd name="connsiteX0" fmla="*/ 291731 w 1194715"/>
                    <a:gd name="connsiteY0" fmla="*/ 0 h 3963104"/>
                    <a:gd name="connsiteX1" fmla="*/ 564605 w 1194715"/>
                    <a:gd name="connsiteY1" fmla="*/ 0 h 3963104"/>
                    <a:gd name="connsiteX2" fmla="*/ 824212 w 1194715"/>
                    <a:gd name="connsiteY2" fmla="*/ 259607 h 3963104"/>
                    <a:gd name="connsiteX3" fmla="*/ 827147 w 1194715"/>
                    <a:gd name="connsiteY3" fmla="*/ 2820937 h 3963104"/>
                    <a:gd name="connsiteX4" fmla="*/ 1153825 w 1194715"/>
                    <a:gd name="connsiteY4" fmla="*/ 3963104 h 3963104"/>
                    <a:gd name="connsiteX5" fmla="*/ 228 w 1194715"/>
                    <a:gd name="connsiteY5" fmla="*/ 2867951 h 3963104"/>
                    <a:gd name="connsiteX6" fmla="*/ 32124 w 1194715"/>
                    <a:gd name="connsiteY6" fmla="*/ 259607 h 3963104"/>
                    <a:gd name="connsiteX7" fmla="*/ 291731 w 1194715"/>
                    <a:gd name="connsiteY7" fmla="*/ 0 h 3963104"/>
                    <a:gd name="connsiteX0" fmla="*/ 291731 w 1194715"/>
                    <a:gd name="connsiteY0" fmla="*/ 0 h 3963104"/>
                    <a:gd name="connsiteX1" fmla="*/ 564605 w 1194715"/>
                    <a:gd name="connsiteY1" fmla="*/ 0 h 3963104"/>
                    <a:gd name="connsiteX2" fmla="*/ 824212 w 1194715"/>
                    <a:gd name="connsiteY2" fmla="*/ 259607 h 3963104"/>
                    <a:gd name="connsiteX3" fmla="*/ 827147 w 1194715"/>
                    <a:gd name="connsiteY3" fmla="*/ 2820937 h 3963104"/>
                    <a:gd name="connsiteX4" fmla="*/ 1153825 w 1194715"/>
                    <a:gd name="connsiteY4" fmla="*/ 3963104 h 3963104"/>
                    <a:gd name="connsiteX5" fmla="*/ 228 w 1194715"/>
                    <a:gd name="connsiteY5" fmla="*/ 2867951 h 3963104"/>
                    <a:gd name="connsiteX6" fmla="*/ 32124 w 1194715"/>
                    <a:gd name="connsiteY6" fmla="*/ 259607 h 3963104"/>
                    <a:gd name="connsiteX7" fmla="*/ 291731 w 1194715"/>
                    <a:gd name="connsiteY7" fmla="*/ 0 h 3963104"/>
                    <a:gd name="connsiteX0" fmla="*/ 291731 w 1193379"/>
                    <a:gd name="connsiteY0" fmla="*/ 0 h 3963104"/>
                    <a:gd name="connsiteX1" fmla="*/ 564605 w 1193379"/>
                    <a:gd name="connsiteY1" fmla="*/ 0 h 3963104"/>
                    <a:gd name="connsiteX2" fmla="*/ 824212 w 1193379"/>
                    <a:gd name="connsiteY2" fmla="*/ 259607 h 3963104"/>
                    <a:gd name="connsiteX3" fmla="*/ 804710 w 1193379"/>
                    <a:gd name="connsiteY3" fmla="*/ 2820937 h 3963104"/>
                    <a:gd name="connsiteX4" fmla="*/ 1153825 w 1193379"/>
                    <a:gd name="connsiteY4" fmla="*/ 3963104 h 3963104"/>
                    <a:gd name="connsiteX5" fmla="*/ 228 w 1193379"/>
                    <a:gd name="connsiteY5" fmla="*/ 2867951 h 3963104"/>
                    <a:gd name="connsiteX6" fmla="*/ 32124 w 1193379"/>
                    <a:gd name="connsiteY6" fmla="*/ 259607 h 3963104"/>
                    <a:gd name="connsiteX7" fmla="*/ 291731 w 1193379"/>
                    <a:gd name="connsiteY7" fmla="*/ 0 h 3963104"/>
                    <a:gd name="connsiteX0" fmla="*/ 291731 w 1193379"/>
                    <a:gd name="connsiteY0" fmla="*/ 0 h 3963104"/>
                    <a:gd name="connsiteX1" fmla="*/ 564605 w 1193379"/>
                    <a:gd name="connsiteY1" fmla="*/ 0 h 3963104"/>
                    <a:gd name="connsiteX2" fmla="*/ 824212 w 1193379"/>
                    <a:gd name="connsiteY2" fmla="*/ 259607 h 3963104"/>
                    <a:gd name="connsiteX3" fmla="*/ 804710 w 1193379"/>
                    <a:gd name="connsiteY3" fmla="*/ 2820937 h 3963104"/>
                    <a:gd name="connsiteX4" fmla="*/ 1153825 w 1193379"/>
                    <a:gd name="connsiteY4" fmla="*/ 3963104 h 3963104"/>
                    <a:gd name="connsiteX5" fmla="*/ 228 w 1193379"/>
                    <a:gd name="connsiteY5" fmla="*/ 2867951 h 3963104"/>
                    <a:gd name="connsiteX6" fmla="*/ 32124 w 1193379"/>
                    <a:gd name="connsiteY6" fmla="*/ 259607 h 3963104"/>
                    <a:gd name="connsiteX7" fmla="*/ 291731 w 1193379"/>
                    <a:gd name="connsiteY7" fmla="*/ 0 h 3963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93379" h="3963104">
                      <a:moveTo>
                        <a:pt x="291731" y="0"/>
                      </a:moveTo>
                      <a:lnTo>
                        <a:pt x="564605" y="0"/>
                      </a:lnTo>
                      <a:cubicBezTo>
                        <a:pt x="707982" y="0"/>
                        <a:pt x="824212" y="116230"/>
                        <a:pt x="824212" y="259607"/>
                      </a:cubicBezTo>
                      <a:cubicBezTo>
                        <a:pt x="812311" y="1450613"/>
                        <a:pt x="789639" y="1742312"/>
                        <a:pt x="804710" y="2820937"/>
                      </a:cubicBezTo>
                      <a:cubicBezTo>
                        <a:pt x="785221" y="3416922"/>
                        <a:pt x="1344067" y="3958911"/>
                        <a:pt x="1153825" y="3963104"/>
                      </a:cubicBezTo>
                      <a:cubicBezTo>
                        <a:pt x="691323" y="3853235"/>
                        <a:pt x="5536" y="3498816"/>
                        <a:pt x="228" y="2867951"/>
                      </a:cubicBezTo>
                      <a:cubicBezTo>
                        <a:pt x="-3316" y="1920531"/>
                        <a:pt x="35668" y="1207027"/>
                        <a:pt x="32124" y="259607"/>
                      </a:cubicBezTo>
                      <a:cubicBezTo>
                        <a:pt x="32124" y="116230"/>
                        <a:pt x="148354" y="0"/>
                        <a:pt x="29173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8" name="Round Same Side Corner Rectangle 6">
                  <a:extLst>
                    <a:ext uri="{FF2B5EF4-FFF2-40B4-BE49-F238E27FC236}">
                      <a16:creationId xmlns:a16="http://schemas.microsoft.com/office/drawing/2014/main" id="{F4EA4F41-2873-4296-B8FE-8222F3722D5F}"/>
                    </a:ext>
                  </a:extLst>
                </p:cNvPr>
                <p:cNvSpPr/>
                <p:nvPr/>
              </p:nvSpPr>
              <p:spPr>
                <a:xfrm rot="10800000">
                  <a:off x="3313887" y="2197644"/>
                  <a:ext cx="970080" cy="3202984"/>
                </a:xfrm>
                <a:custGeom>
                  <a:avLst/>
                  <a:gdLst>
                    <a:gd name="connsiteX0" fmla="*/ 387196 w 792088"/>
                    <a:gd name="connsiteY0" fmla="*/ 0 h 2736304"/>
                    <a:gd name="connsiteX1" fmla="*/ 404892 w 792088"/>
                    <a:gd name="connsiteY1" fmla="*/ 0 h 2736304"/>
                    <a:gd name="connsiteX2" fmla="*/ 792088 w 792088"/>
                    <a:gd name="connsiteY2" fmla="*/ 387196 h 2736304"/>
                    <a:gd name="connsiteX3" fmla="*/ 792088 w 792088"/>
                    <a:gd name="connsiteY3" fmla="*/ 2736304 h 2736304"/>
                    <a:gd name="connsiteX4" fmla="*/ 792088 w 792088"/>
                    <a:gd name="connsiteY4" fmla="*/ 2736304 h 2736304"/>
                    <a:gd name="connsiteX5" fmla="*/ 0 w 792088"/>
                    <a:gd name="connsiteY5" fmla="*/ 2736304 h 2736304"/>
                    <a:gd name="connsiteX6" fmla="*/ 0 w 792088"/>
                    <a:gd name="connsiteY6" fmla="*/ 2736304 h 2736304"/>
                    <a:gd name="connsiteX7" fmla="*/ 0 w 792088"/>
                    <a:gd name="connsiteY7" fmla="*/ 387196 h 2736304"/>
                    <a:gd name="connsiteX8" fmla="*/ 387196 w 792088"/>
                    <a:gd name="connsiteY8" fmla="*/ 0 h 2736304"/>
                    <a:gd name="connsiteX0" fmla="*/ 397829 w 792088"/>
                    <a:gd name="connsiteY0" fmla="*/ 0 h 3236034"/>
                    <a:gd name="connsiteX1" fmla="*/ 404892 w 792088"/>
                    <a:gd name="connsiteY1" fmla="*/ 499730 h 3236034"/>
                    <a:gd name="connsiteX2" fmla="*/ 792088 w 792088"/>
                    <a:gd name="connsiteY2" fmla="*/ 886926 h 3236034"/>
                    <a:gd name="connsiteX3" fmla="*/ 792088 w 792088"/>
                    <a:gd name="connsiteY3" fmla="*/ 3236034 h 3236034"/>
                    <a:gd name="connsiteX4" fmla="*/ 792088 w 792088"/>
                    <a:gd name="connsiteY4" fmla="*/ 3236034 h 3236034"/>
                    <a:gd name="connsiteX5" fmla="*/ 0 w 792088"/>
                    <a:gd name="connsiteY5" fmla="*/ 3236034 h 3236034"/>
                    <a:gd name="connsiteX6" fmla="*/ 0 w 792088"/>
                    <a:gd name="connsiteY6" fmla="*/ 3236034 h 3236034"/>
                    <a:gd name="connsiteX7" fmla="*/ 0 w 792088"/>
                    <a:gd name="connsiteY7" fmla="*/ 886926 h 3236034"/>
                    <a:gd name="connsiteX8" fmla="*/ 397829 w 792088"/>
                    <a:gd name="connsiteY8" fmla="*/ 0 h 3236034"/>
                    <a:gd name="connsiteX0" fmla="*/ 397829 w 792088"/>
                    <a:gd name="connsiteY0" fmla="*/ 0 h 3236034"/>
                    <a:gd name="connsiteX1" fmla="*/ 404892 w 792088"/>
                    <a:gd name="connsiteY1" fmla="*/ 499730 h 3236034"/>
                    <a:gd name="connsiteX2" fmla="*/ 792088 w 792088"/>
                    <a:gd name="connsiteY2" fmla="*/ 886926 h 3236034"/>
                    <a:gd name="connsiteX3" fmla="*/ 792088 w 792088"/>
                    <a:gd name="connsiteY3" fmla="*/ 3236034 h 3236034"/>
                    <a:gd name="connsiteX4" fmla="*/ 792088 w 792088"/>
                    <a:gd name="connsiteY4" fmla="*/ 3236034 h 3236034"/>
                    <a:gd name="connsiteX5" fmla="*/ 0 w 792088"/>
                    <a:gd name="connsiteY5" fmla="*/ 3236034 h 3236034"/>
                    <a:gd name="connsiteX6" fmla="*/ 0 w 792088"/>
                    <a:gd name="connsiteY6" fmla="*/ 3236034 h 3236034"/>
                    <a:gd name="connsiteX7" fmla="*/ 0 w 792088"/>
                    <a:gd name="connsiteY7" fmla="*/ 886926 h 3236034"/>
                    <a:gd name="connsiteX8" fmla="*/ 397829 w 792088"/>
                    <a:gd name="connsiteY8" fmla="*/ 0 h 3236034"/>
                    <a:gd name="connsiteX0" fmla="*/ 397829 w 898729"/>
                    <a:gd name="connsiteY0" fmla="*/ 0 h 3236034"/>
                    <a:gd name="connsiteX1" fmla="*/ 755766 w 898729"/>
                    <a:gd name="connsiteY1" fmla="*/ 202018 h 3236034"/>
                    <a:gd name="connsiteX2" fmla="*/ 792088 w 898729"/>
                    <a:gd name="connsiteY2" fmla="*/ 886926 h 3236034"/>
                    <a:gd name="connsiteX3" fmla="*/ 792088 w 898729"/>
                    <a:gd name="connsiteY3" fmla="*/ 3236034 h 3236034"/>
                    <a:gd name="connsiteX4" fmla="*/ 792088 w 898729"/>
                    <a:gd name="connsiteY4" fmla="*/ 3236034 h 3236034"/>
                    <a:gd name="connsiteX5" fmla="*/ 0 w 898729"/>
                    <a:gd name="connsiteY5" fmla="*/ 3236034 h 3236034"/>
                    <a:gd name="connsiteX6" fmla="*/ 0 w 898729"/>
                    <a:gd name="connsiteY6" fmla="*/ 3236034 h 3236034"/>
                    <a:gd name="connsiteX7" fmla="*/ 0 w 898729"/>
                    <a:gd name="connsiteY7" fmla="*/ 886926 h 3236034"/>
                    <a:gd name="connsiteX8" fmla="*/ 397829 w 898729"/>
                    <a:gd name="connsiteY8" fmla="*/ 0 h 3236034"/>
                    <a:gd name="connsiteX0" fmla="*/ 397829 w 901981"/>
                    <a:gd name="connsiteY0" fmla="*/ 0 h 3236034"/>
                    <a:gd name="connsiteX1" fmla="*/ 755766 w 901981"/>
                    <a:gd name="connsiteY1" fmla="*/ 202018 h 3236034"/>
                    <a:gd name="connsiteX2" fmla="*/ 802721 w 901981"/>
                    <a:gd name="connsiteY2" fmla="*/ 1099577 h 3236034"/>
                    <a:gd name="connsiteX3" fmla="*/ 792088 w 901981"/>
                    <a:gd name="connsiteY3" fmla="*/ 3236034 h 3236034"/>
                    <a:gd name="connsiteX4" fmla="*/ 792088 w 901981"/>
                    <a:gd name="connsiteY4" fmla="*/ 3236034 h 3236034"/>
                    <a:gd name="connsiteX5" fmla="*/ 0 w 901981"/>
                    <a:gd name="connsiteY5" fmla="*/ 3236034 h 3236034"/>
                    <a:gd name="connsiteX6" fmla="*/ 0 w 901981"/>
                    <a:gd name="connsiteY6" fmla="*/ 3236034 h 3236034"/>
                    <a:gd name="connsiteX7" fmla="*/ 0 w 901981"/>
                    <a:gd name="connsiteY7" fmla="*/ 886926 h 3236034"/>
                    <a:gd name="connsiteX8" fmla="*/ 397829 w 901981"/>
                    <a:gd name="connsiteY8" fmla="*/ 0 h 3236034"/>
                    <a:gd name="connsiteX0" fmla="*/ 397829 w 951558"/>
                    <a:gd name="connsiteY0" fmla="*/ 0 h 3236034"/>
                    <a:gd name="connsiteX1" fmla="*/ 755766 w 951558"/>
                    <a:gd name="connsiteY1" fmla="*/ 202018 h 3236034"/>
                    <a:gd name="connsiteX2" fmla="*/ 802721 w 951558"/>
                    <a:gd name="connsiteY2" fmla="*/ 1099577 h 3236034"/>
                    <a:gd name="connsiteX3" fmla="*/ 792088 w 951558"/>
                    <a:gd name="connsiteY3" fmla="*/ 3236034 h 3236034"/>
                    <a:gd name="connsiteX4" fmla="*/ 792088 w 951558"/>
                    <a:gd name="connsiteY4" fmla="*/ 3236034 h 3236034"/>
                    <a:gd name="connsiteX5" fmla="*/ 0 w 951558"/>
                    <a:gd name="connsiteY5" fmla="*/ 3236034 h 3236034"/>
                    <a:gd name="connsiteX6" fmla="*/ 0 w 951558"/>
                    <a:gd name="connsiteY6" fmla="*/ 3236034 h 3236034"/>
                    <a:gd name="connsiteX7" fmla="*/ 0 w 951558"/>
                    <a:gd name="connsiteY7" fmla="*/ 886926 h 3236034"/>
                    <a:gd name="connsiteX8" fmla="*/ 397829 w 951558"/>
                    <a:gd name="connsiteY8" fmla="*/ 0 h 3236034"/>
                    <a:gd name="connsiteX0" fmla="*/ 397829 w 1016715"/>
                    <a:gd name="connsiteY0" fmla="*/ 0 h 3236034"/>
                    <a:gd name="connsiteX1" fmla="*/ 862091 w 1016715"/>
                    <a:gd name="connsiteY1" fmla="*/ 191385 h 3236034"/>
                    <a:gd name="connsiteX2" fmla="*/ 802721 w 1016715"/>
                    <a:gd name="connsiteY2" fmla="*/ 1099577 h 3236034"/>
                    <a:gd name="connsiteX3" fmla="*/ 792088 w 1016715"/>
                    <a:gd name="connsiteY3" fmla="*/ 3236034 h 3236034"/>
                    <a:gd name="connsiteX4" fmla="*/ 792088 w 1016715"/>
                    <a:gd name="connsiteY4" fmla="*/ 3236034 h 3236034"/>
                    <a:gd name="connsiteX5" fmla="*/ 0 w 1016715"/>
                    <a:gd name="connsiteY5" fmla="*/ 3236034 h 3236034"/>
                    <a:gd name="connsiteX6" fmla="*/ 0 w 1016715"/>
                    <a:gd name="connsiteY6" fmla="*/ 3236034 h 3236034"/>
                    <a:gd name="connsiteX7" fmla="*/ 0 w 1016715"/>
                    <a:gd name="connsiteY7" fmla="*/ 886926 h 3236034"/>
                    <a:gd name="connsiteX8" fmla="*/ 397829 w 1016715"/>
                    <a:gd name="connsiteY8" fmla="*/ 0 h 3236034"/>
                    <a:gd name="connsiteX0" fmla="*/ 397829 w 1016715"/>
                    <a:gd name="connsiteY0" fmla="*/ 0 h 3236034"/>
                    <a:gd name="connsiteX1" fmla="*/ 862091 w 1016715"/>
                    <a:gd name="connsiteY1" fmla="*/ 191385 h 3236034"/>
                    <a:gd name="connsiteX2" fmla="*/ 802721 w 1016715"/>
                    <a:gd name="connsiteY2" fmla="*/ 1099577 h 3236034"/>
                    <a:gd name="connsiteX3" fmla="*/ 792088 w 1016715"/>
                    <a:gd name="connsiteY3" fmla="*/ 3236034 h 3236034"/>
                    <a:gd name="connsiteX4" fmla="*/ 792088 w 1016715"/>
                    <a:gd name="connsiteY4" fmla="*/ 3236034 h 3236034"/>
                    <a:gd name="connsiteX5" fmla="*/ 0 w 1016715"/>
                    <a:gd name="connsiteY5" fmla="*/ 3236034 h 3236034"/>
                    <a:gd name="connsiteX6" fmla="*/ 0 w 1016715"/>
                    <a:gd name="connsiteY6" fmla="*/ 3236034 h 3236034"/>
                    <a:gd name="connsiteX7" fmla="*/ 0 w 1016715"/>
                    <a:gd name="connsiteY7" fmla="*/ 886926 h 3236034"/>
                    <a:gd name="connsiteX8" fmla="*/ 397829 w 1016715"/>
                    <a:gd name="connsiteY8" fmla="*/ 0 h 3236034"/>
                    <a:gd name="connsiteX0" fmla="*/ 397829 w 802721"/>
                    <a:gd name="connsiteY0" fmla="*/ 0 h 3236034"/>
                    <a:gd name="connsiteX1" fmla="*/ 802721 w 802721"/>
                    <a:gd name="connsiteY1" fmla="*/ 1099577 h 3236034"/>
                    <a:gd name="connsiteX2" fmla="*/ 792088 w 802721"/>
                    <a:gd name="connsiteY2" fmla="*/ 3236034 h 3236034"/>
                    <a:gd name="connsiteX3" fmla="*/ 792088 w 802721"/>
                    <a:gd name="connsiteY3" fmla="*/ 3236034 h 3236034"/>
                    <a:gd name="connsiteX4" fmla="*/ 0 w 802721"/>
                    <a:gd name="connsiteY4" fmla="*/ 3236034 h 3236034"/>
                    <a:gd name="connsiteX5" fmla="*/ 0 w 802721"/>
                    <a:gd name="connsiteY5" fmla="*/ 3236034 h 3236034"/>
                    <a:gd name="connsiteX6" fmla="*/ 0 w 802721"/>
                    <a:gd name="connsiteY6" fmla="*/ 886926 h 3236034"/>
                    <a:gd name="connsiteX7" fmla="*/ 397829 w 802721"/>
                    <a:gd name="connsiteY7" fmla="*/ 0 h 3236034"/>
                    <a:gd name="connsiteX0" fmla="*/ 397829 w 1062933"/>
                    <a:gd name="connsiteY0" fmla="*/ 0 h 3236034"/>
                    <a:gd name="connsiteX1" fmla="*/ 802721 w 1062933"/>
                    <a:gd name="connsiteY1" fmla="*/ 1099577 h 3236034"/>
                    <a:gd name="connsiteX2" fmla="*/ 792088 w 1062933"/>
                    <a:gd name="connsiteY2" fmla="*/ 3236034 h 3236034"/>
                    <a:gd name="connsiteX3" fmla="*/ 792088 w 1062933"/>
                    <a:gd name="connsiteY3" fmla="*/ 3236034 h 3236034"/>
                    <a:gd name="connsiteX4" fmla="*/ 0 w 1062933"/>
                    <a:gd name="connsiteY4" fmla="*/ 3236034 h 3236034"/>
                    <a:gd name="connsiteX5" fmla="*/ 0 w 1062933"/>
                    <a:gd name="connsiteY5" fmla="*/ 3236034 h 3236034"/>
                    <a:gd name="connsiteX6" fmla="*/ 0 w 1062933"/>
                    <a:gd name="connsiteY6" fmla="*/ 886926 h 3236034"/>
                    <a:gd name="connsiteX7" fmla="*/ 397829 w 1062933"/>
                    <a:gd name="connsiteY7" fmla="*/ 0 h 3236034"/>
                    <a:gd name="connsiteX0" fmla="*/ 397829 w 1062933"/>
                    <a:gd name="connsiteY0" fmla="*/ 0 h 3236034"/>
                    <a:gd name="connsiteX1" fmla="*/ 802721 w 1062933"/>
                    <a:gd name="connsiteY1" fmla="*/ 1099577 h 3236034"/>
                    <a:gd name="connsiteX2" fmla="*/ 792088 w 1062933"/>
                    <a:gd name="connsiteY2" fmla="*/ 3236034 h 3236034"/>
                    <a:gd name="connsiteX3" fmla="*/ 792088 w 1062933"/>
                    <a:gd name="connsiteY3" fmla="*/ 3236034 h 3236034"/>
                    <a:gd name="connsiteX4" fmla="*/ 0 w 1062933"/>
                    <a:gd name="connsiteY4" fmla="*/ 3236034 h 3236034"/>
                    <a:gd name="connsiteX5" fmla="*/ 0 w 1062933"/>
                    <a:gd name="connsiteY5" fmla="*/ 3236034 h 3236034"/>
                    <a:gd name="connsiteX6" fmla="*/ 0 w 1062933"/>
                    <a:gd name="connsiteY6" fmla="*/ 886926 h 3236034"/>
                    <a:gd name="connsiteX7" fmla="*/ 397829 w 1062933"/>
                    <a:gd name="connsiteY7" fmla="*/ 0 h 3236034"/>
                    <a:gd name="connsiteX0" fmla="*/ 397829 w 1062933"/>
                    <a:gd name="connsiteY0" fmla="*/ 0 h 3236034"/>
                    <a:gd name="connsiteX1" fmla="*/ 802721 w 1062933"/>
                    <a:gd name="connsiteY1" fmla="*/ 1099577 h 3236034"/>
                    <a:gd name="connsiteX2" fmla="*/ 792088 w 1062933"/>
                    <a:gd name="connsiteY2" fmla="*/ 3236034 h 3236034"/>
                    <a:gd name="connsiteX3" fmla="*/ 792088 w 1062933"/>
                    <a:gd name="connsiteY3" fmla="*/ 3236034 h 3236034"/>
                    <a:gd name="connsiteX4" fmla="*/ 0 w 1062933"/>
                    <a:gd name="connsiteY4" fmla="*/ 3236034 h 3236034"/>
                    <a:gd name="connsiteX5" fmla="*/ 0 w 1062933"/>
                    <a:gd name="connsiteY5" fmla="*/ 3236034 h 3236034"/>
                    <a:gd name="connsiteX6" fmla="*/ 0 w 1062933"/>
                    <a:gd name="connsiteY6" fmla="*/ 886926 h 3236034"/>
                    <a:gd name="connsiteX7" fmla="*/ 397829 w 1062933"/>
                    <a:gd name="connsiteY7" fmla="*/ 0 h 3236034"/>
                    <a:gd name="connsiteX0" fmla="*/ 397829 w 1117407"/>
                    <a:gd name="connsiteY0" fmla="*/ 0 h 3236034"/>
                    <a:gd name="connsiteX1" fmla="*/ 802721 w 1117407"/>
                    <a:gd name="connsiteY1" fmla="*/ 1099577 h 3236034"/>
                    <a:gd name="connsiteX2" fmla="*/ 792088 w 1117407"/>
                    <a:gd name="connsiteY2" fmla="*/ 3236034 h 3236034"/>
                    <a:gd name="connsiteX3" fmla="*/ 792088 w 1117407"/>
                    <a:gd name="connsiteY3" fmla="*/ 3236034 h 3236034"/>
                    <a:gd name="connsiteX4" fmla="*/ 0 w 1117407"/>
                    <a:gd name="connsiteY4" fmla="*/ 3236034 h 3236034"/>
                    <a:gd name="connsiteX5" fmla="*/ 0 w 1117407"/>
                    <a:gd name="connsiteY5" fmla="*/ 3236034 h 3236034"/>
                    <a:gd name="connsiteX6" fmla="*/ 0 w 1117407"/>
                    <a:gd name="connsiteY6" fmla="*/ 886926 h 3236034"/>
                    <a:gd name="connsiteX7" fmla="*/ 397829 w 1117407"/>
                    <a:gd name="connsiteY7" fmla="*/ 0 h 3236034"/>
                    <a:gd name="connsiteX0" fmla="*/ 397829 w 1125562"/>
                    <a:gd name="connsiteY0" fmla="*/ 0 h 3236034"/>
                    <a:gd name="connsiteX1" fmla="*/ 813354 w 1125562"/>
                    <a:gd name="connsiteY1" fmla="*/ 1344126 h 3236034"/>
                    <a:gd name="connsiteX2" fmla="*/ 792088 w 1125562"/>
                    <a:gd name="connsiteY2" fmla="*/ 3236034 h 3236034"/>
                    <a:gd name="connsiteX3" fmla="*/ 792088 w 1125562"/>
                    <a:gd name="connsiteY3" fmla="*/ 3236034 h 3236034"/>
                    <a:gd name="connsiteX4" fmla="*/ 0 w 1125562"/>
                    <a:gd name="connsiteY4" fmla="*/ 3236034 h 3236034"/>
                    <a:gd name="connsiteX5" fmla="*/ 0 w 1125562"/>
                    <a:gd name="connsiteY5" fmla="*/ 3236034 h 3236034"/>
                    <a:gd name="connsiteX6" fmla="*/ 0 w 1125562"/>
                    <a:gd name="connsiteY6" fmla="*/ 886926 h 3236034"/>
                    <a:gd name="connsiteX7" fmla="*/ 397829 w 1125562"/>
                    <a:gd name="connsiteY7" fmla="*/ 0 h 3236034"/>
                    <a:gd name="connsiteX0" fmla="*/ 397829 w 1109289"/>
                    <a:gd name="connsiteY0" fmla="*/ 0 h 3236034"/>
                    <a:gd name="connsiteX1" fmla="*/ 792089 w 1109289"/>
                    <a:gd name="connsiteY1" fmla="*/ 1312228 h 3236034"/>
                    <a:gd name="connsiteX2" fmla="*/ 792088 w 1109289"/>
                    <a:gd name="connsiteY2" fmla="*/ 3236034 h 3236034"/>
                    <a:gd name="connsiteX3" fmla="*/ 792088 w 1109289"/>
                    <a:gd name="connsiteY3" fmla="*/ 3236034 h 3236034"/>
                    <a:gd name="connsiteX4" fmla="*/ 0 w 1109289"/>
                    <a:gd name="connsiteY4" fmla="*/ 3236034 h 3236034"/>
                    <a:gd name="connsiteX5" fmla="*/ 0 w 1109289"/>
                    <a:gd name="connsiteY5" fmla="*/ 3236034 h 3236034"/>
                    <a:gd name="connsiteX6" fmla="*/ 0 w 1109289"/>
                    <a:gd name="connsiteY6" fmla="*/ 886926 h 3236034"/>
                    <a:gd name="connsiteX7" fmla="*/ 397829 w 1109289"/>
                    <a:gd name="connsiteY7" fmla="*/ 0 h 3236034"/>
                    <a:gd name="connsiteX0" fmla="*/ 397829 w 1076274"/>
                    <a:gd name="connsiteY0" fmla="*/ 0 h 3236034"/>
                    <a:gd name="connsiteX1" fmla="*/ 792089 w 1076274"/>
                    <a:gd name="connsiteY1" fmla="*/ 1312228 h 3236034"/>
                    <a:gd name="connsiteX2" fmla="*/ 792088 w 1076274"/>
                    <a:gd name="connsiteY2" fmla="*/ 3236034 h 3236034"/>
                    <a:gd name="connsiteX3" fmla="*/ 792088 w 1076274"/>
                    <a:gd name="connsiteY3" fmla="*/ 3236034 h 3236034"/>
                    <a:gd name="connsiteX4" fmla="*/ 0 w 1076274"/>
                    <a:gd name="connsiteY4" fmla="*/ 3236034 h 3236034"/>
                    <a:gd name="connsiteX5" fmla="*/ 0 w 1076274"/>
                    <a:gd name="connsiteY5" fmla="*/ 3236034 h 3236034"/>
                    <a:gd name="connsiteX6" fmla="*/ 0 w 1076274"/>
                    <a:gd name="connsiteY6" fmla="*/ 886926 h 3236034"/>
                    <a:gd name="connsiteX7" fmla="*/ 397829 w 1076274"/>
                    <a:gd name="connsiteY7" fmla="*/ 0 h 3236034"/>
                    <a:gd name="connsiteX0" fmla="*/ 397829 w 1117363"/>
                    <a:gd name="connsiteY0" fmla="*/ 0 h 3236034"/>
                    <a:gd name="connsiteX1" fmla="*/ 845252 w 1117363"/>
                    <a:gd name="connsiteY1" fmla="*/ 1227168 h 3236034"/>
                    <a:gd name="connsiteX2" fmla="*/ 792088 w 1117363"/>
                    <a:gd name="connsiteY2" fmla="*/ 3236034 h 3236034"/>
                    <a:gd name="connsiteX3" fmla="*/ 792088 w 1117363"/>
                    <a:gd name="connsiteY3" fmla="*/ 3236034 h 3236034"/>
                    <a:gd name="connsiteX4" fmla="*/ 0 w 1117363"/>
                    <a:gd name="connsiteY4" fmla="*/ 3236034 h 3236034"/>
                    <a:gd name="connsiteX5" fmla="*/ 0 w 1117363"/>
                    <a:gd name="connsiteY5" fmla="*/ 3236034 h 3236034"/>
                    <a:gd name="connsiteX6" fmla="*/ 0 w 1117363"/>
                    <a:gd name="connsiteY6" fmla="*/ 886926 h 3236034"/>
                    <a:gd name="connsiteX7" fmla="*/ 397829 w 1117363"/>
                    <a:gd name="connsiteY7" fmla="*/ 0 h 3236034"/>
                    <a:gd name="connsiteX0" fmla="*/ 397829 w 1117363"/>
                    <a:gd name="connsiteY0" fmla="*/ 0 h 3236034"/>
                    <a:gd name="connsiteX1" fmla="*/ 845252 w 1117363"/>
                    <a:gd name="connsiteY1" fmla="*/ 1227168 h 3236034"/>
                    <a:gd name="connsiteX2" fmla="*/ 792088 w 1117363"/>
                    <a:gd name="connsiteY2" fmla="*/ 3236034 h 3236034"/>
                    <a:gd name="connsiteX3" fmla="*/ 792088 w 1117363"/>
                    <a:gd name="connsiteY3" fmla="*/ 3236034 h 3236034"/>
                    <a:gd name="connsiteX4" fmla="*/ 0 w 1117363"/>
                    <a:gd name="connsiteY4" fmla="*/ 3236034 h 3236034"/>
                    <a:gd name="connsiteX5" fmla="*/ 0 w 1117363"/>
                    <a:gd name="connsiteY5" fmla="*/ 3236034 h 3236034"/>
                    <a:gd name="connsiteX6" fmla="*/ 0 w 1117363"/>
                    <a:gd name="connsiteY6" fmla="*/ 886926 h 3236034"/>
                    <a:gd name="connsiteX7" fmla="*/ 397829 w 1117363"/>
                    <a:gd name="connsiteY7" fmla="*/ 0 h 3236034"/>
                    <a:gd name="connsiteX0" fmla="*/ 397829 w 1117363"/>
                    <a:gd name="connsiteY0" fmla="*/ 0 h 3236034"/>
                    <a:gd name="connsiteX1" fmla="*/ 845252 w 1117363"/>
                    <a:gd name="connsiteY1" fmla="*/ 1227168 h 3236034"/>
                    <a:gd name="connsiteX2" fmla="*/ 792088 w 1117363"/>
                    <a:gd name="connsiteY2" fmla="*/ 3236034 h 3236034"/>
                    <a:gd name="connsiteX3" fmla="*/ 792088 w 1117363"/>
                    <a:gd name="connsiteY3" fmla="*/ 3236034 h 3236034"/>
                    <a:gd name="connsiteX4" fmla="*/ 0 w 1117363"/>
                    <a:gd name="connsiteY4" fmla="*/ 3236034 h 3236034"/>
                    <a:gd name="connsiteX5" fmla="*/ 0 w 1117363"/>
                    <a:gd name="connsiteY5" fmla="*/ 3236034 h 3236034"/>
                    <a:gd name="connsiteX6" fmla="*/ 0 w 1117363"/>
                    <a:gd name="connsiteY6" fmla="*/ 886926 h 3236034"/>
                    <a:gd name="connsiteX7" fmla="*/ 397829 w 1117363"/>
                    <a:gd name="connsiteY7" fmla="*/ 0 h 3236034"/>
                    <a:gd name="connsiteX0" fmla="*/ 397829 w 1117363"/>
                    <a:gd name="connsiteY0" fmla="*/ 0 h 3236034"/>
                    <a:gd name="connsiteX1" fmla="*/ 845252 w 1117363"/>
                    <a:gd name="connsiteY1" fmla="*/ 1227168 h 3236034"/>
                    <a:gd name="connsiteX2" fmla="*/ 792088 w 1117363"/>
                    <a:gd name="connsiteY2" fmla="*/ 3236034 h 3236034"/>
                    <a:gd name="connsiteX3" fmla="*/ 792088 w 1117363"/>
                    <a:gd name="connsiteY3" fmla="*/ 3236034 h 3236034"/>
                    <a:gd name="connsiteX4" fmla="*/ 0 w 1117363"/>
                    <a:gd name="connsiteY4" fmla="*/ 3236034 h 3236034"/>
                    <a:gd name="connsiteX5" fmla="*/ 0 w 1117363"/>
                    <a:gd name="connsiteY5" fmla="*/ 3236034 h 3236034"/>
                    <a:gd name="connsiteX6" fmla="*/ 0 w 1117363"/>
                    <a:gd name="connsiteY6" fmla="*/ 886926 h 3236034"/>
                    <a:gd name="connsiteX7" fmla="*/ 397829 w 1117363"/>
                    <a:gd name="connsiteY7" fmla="*/ 0 h 3236034"/>
                    <a:gd name="connsiteX0" fmla="*/ 397829 w 1117363"/>
                    <a:gd name="connsiteY0" fmla="*/ 0 h 3236034"/>
                    <a:gd name="connsiteX1" fmla="*/ 845252 w 1117363"/>
                    <a:gd name="connsiteY1" fmla="*/ 1227168 h 3236034"/>
                    <a:gd name="connsiteX2" fmla="*/ 792088 w 1117363"/>
                    <a:gd name="connsiteY2" fmla="*/ 3236034 h 3236034"/>
                    <a:gd name="connsiteX3" fmla="*/ 792088 w 1117363"/>
                    <a:gd name="connsiteY3" fmla="*/ 3236034 h 3236034"/>
                    <a:gd name="connsiteX4" fmla="*/ 0 w 1117363"/>
                    <a:gd name="connsiteY4" fmla="*/ 3236034 h 3236034"/>
                    <a:gd name="connsiteX5" fmla="*/ 0 w 1117363"/>
                    <a:gd name="connsiteY5" fmla="*/ 3236034 h 3236034"/>
                    <a:gd name="connsiteX6" fmla="*/ 0 w 1117363"/>
                    <a:gd name="connsiteY6" fmla="*/ 886926 h 3236034"/>
                    <a:gd name="connsiteX7" fmla="*/ 397829 w 1117363"/>
                    <a:gd name="connsiteY7" fmla="*/ 0 h 3236034"/>
                    <a:gd name="connsiteX0" fmla="*/ 397829 w 1184929"/>
                    <a:gd name="connsiteY0" fmla="*/ 0 h 3236034"/>
                    <a:gd name="connsiteX1" fmla="*/ 930312 w 1184929"/>
                    <a:gd name="connsiteY1" fmla="*/ 1142108 h 3236034"/>
                    <a:gd name="connsiteX2" fmla="*/ 792088 w 1184929"/>
                    <a:gd name="connsiteY2" fmla="*/ 3236034 h 3236034"/>
                    <a:gd name="connsiteX3" fmla="*/ 792088 w 1184929"/>
                    <a:gd name="connsiteY3" fmla="*/ 3236034 h 3236034"/>
                    <a:gd name="connsiteX4" fmla="*/ 0 w 1184929"/>
                    <a:gd name="connsiteY4" fmla="*/ 3236034 h 3236034"/>
                    <a:gd name="connsiteX5" fmla="*/ 0 w 1184929"/>
                    <a:gd name="connsiteY5" fmla="*/ 3236034 h 3236034"/>
                    <a:gd name="connsiteX6" fmla="*/ 0 w 1184929"/>
                    <a:gd name="connsiteY6" fmla="*/ 886926 h 3236034"/>
                    <a:gd name="connsiteX7" fmla="*/ 397829 w 1184929"/>
                    <a:gd name="connsiteY7" fmla="*/ 0 h 3236034"/>
                    <a:gd name="connsiteX0" fmla="*/ 397829 w 1111112"/>
                    <a:gd name="connsiteY0" fmla="*/ 0 h 3236034"/>
                    <a:gd name="connsiteX1" fmla="*/ 930312 w 1111112"/>
                    <a:gd name="connsiteY1" fmla="*/ 1142108 h 3236034"/>
                    <a:gd name="connsiteX2" fmla="*/ 792088 w 1111112"/>
                    <a:gd name="connsiteY2" fmla="*/ 3236034 h 3236034"/>
                    <a:gd name="connsiteX3" fmla="*/ 792088 w 1111112"/>
                    <a:gd name="connsiteY3" fmla="*/ 3236034 h 3236034"/>
                    <a:gd name="connsiteX4" fmla="*/ 0 w 1111112"/>
                    <a:gd name="connsiteY4" fmla="*/ 3236034 h 3236034"/>
                    <a:gd name="connsiteX5" fmla="*/ 0 w 1111112"/>
                    <a:gd name="connsiteY5" fmla="*/ 3236034 h 3236034"/>
                    <a:gd name="connsiteX6" fmla="*/ 0 w 1111112"/>
                    <a:gd name="connsiteY6" fmla="*/ 886926 h 3236034"/>
                    <a:gd name="connsiteX7" fmla="*/ 397829 w 1111112"/>
                    <a:gd name="connsiteY7" fmla="*/ 0 h 3236034"/>
                    <a:gd name="connsiteX0" fmla="*/ 397829 w 1154440"/>
                    <a:gd name="connsiteY0" fmla="*/ 0 h 3236034"/>
                    <a:gd name="connsiteX1" fmla="*/ 930312 w 1154440"/>
                    <a:gd name="connsiteY1" fmla="*/ 1142108 h 3236034"/>
                    <a:gd name="connsiteX2" fmla="*/ 792088 w 1154440"/>
                    <a:gd name="connsiteY2" fmla="*/ 3236034 h 3236034"/>
                    <a:gd name="connsiteX3" fmla="*/ 792088 w 1154440"/>
                    <a:gd name="connsiteY3" fmla="*/ 3236034 h 3236034"/>
                    <a:gd name="connsiteX4" fmla="*/ 0 w 1154440"/>
                    <a:gd name="connsiteY4" fmla="*/ 3236034 h 3236034"/>
                    <a:gd name="connsiteX5" fmla="*/ 0 w 1154440"/>
                    <a:gd name="connsiteY5" fmla="*/ 3236034 h 3236034"/>
                    <a:gd name="connsiteX6" fmla="*/ 0 w 1154440"/>
                    <a:gd name="connsiteY6" fmla="*/ 886926 h 3236034"/>
                    <a:gd name="connsiteX7" fmla="*/ 397829 w 1154440"/>
                    <a:gd name="connsiteY7" fmla="*/ 0 h 3236034"/>
                    <a:gd name="connsiteX0" fmla="*/ 397829 w 1154440"/>
                    <a:gd name="connsiteY0" fmla="*/ 0 h 3236034"/>
                    <a:gd name="connsiteX1" fmla="*/ 930312 w 1154440"/>
                    <a:gd name="connsiteY1" fmla="*/ 1142108 h 3236034"/>
                    <a:gd name="connsiteX2" fmla="*/ 792088 w 1154440"/>
                    <a:gd name="connsiteY2" fmla="*/ 3236034 h 3236034"/>
                    <a:gd name="connsiteX3" fmla="*/ 792088 w 1154440"/>
                    <a:gd name="connsiteY3" fmla="*/ 3236034 h 3236034"/>
                    <a:gd name="connsiteX4" fmla="*/ 0 w 1154440"/>
                    <a:gd name="connsiteY4" fmla="*/ 3236034 h 3236034"/>
                    <a:gd name="connsiteX5" fmla="*/ 0 w 1154440"/>
                    <a:gd name="connsiteY5" fmla="*/ 3236034 h 3236034"/>
                    <a:gd name="connsiteX6" fmla="*/ 0 w 1154440"/>
                    <a:gd name="connsiteY6" fmla="*/ 886926 h 3236034"/>
                    <a:gd name="connsiteX7" fmla="*/ 397829 w 1154440"/>
                    <a:gd name="connsiteY7" fmla="*/ 0 h 3236034"/>
                    <a:gd name="connsiteX0" fmla="*/ 397829 w 1154440"/>
                    <a:gd name="connsiteY0" fmla="*/ 0 h 3236034"/>
                    <a:gd name="connsiteX1" fmla="*/ 930312 w 1154440"/>
                    <a:gd name="connsiteY1" fmla="*/ 1142108 h 3236034"/>
                    <a:gd name="connsiteX2" fmla="*/ 792088 w 1154440"/>
                    <a:gd name="connsiteY2" fmla="*/ 3236034 h 3236034"/>
                    <a:gd name="connsiteX3" fmla="*/ 792088 w 1154440"/>
                    <a:gd name="connsiteY3" fmla="*/ 3236034 h 3236034"/>
                    <a:gd name="connsiteX4" fmla="*/ 0 w 1154440"/>
                    <a:gd name="connsiteY4" fmla="*/ 3236034 h 3236034"/>
                    <a:gd name="connsiteX5" fmla="*/ 0 w 1154440"/>
                    <a:gd name="connsiteY5" fmla="*/ 3236034 h 3236034"/>
                    <a:gd name="connsiteX6" fmla="*/ 0 w 1154440"/>
                    <a:gd name="connsiteY6" fmla="*/ 886926 h 3236034"/>
                    <a:gd name="connsiteX7" fmla="*/ 397829 w 1154440"/>
                    <a:gd name="connsiteY7" fmla="*/ 0 h 3236034"/>
                    <a:gd name="connsiteX0" fmla="*/ 397829 w 1151550"/>
                    <a:gd name="connsiteY0" fmla="*/ 0 h 3236034"/>
                    <a:gd name="connsiteX1" fmla="*/ 930312 w 1151550"/>
                    <a:gd name="connsiteY1" fmla="*/ 1142108 h 3236034"/>
                    <a:gd name="connsiteX2" fmla="*/ 792088 w 1151550"/>
                    <a:gd name="connsiteY2" fmla="*/ 3236034 h 3236034"/>
                    <a:gd name="connsiteX3" fmla="*/ 792088 w 1151550"/>
                    <a:gd name="connsiteY3" fmla="*/ 3236034 h 3236034"/>
                    <a:gd name="connsiteX4" fmla="*/ 0 w 1151550"/>
                    <a:gd name="connsiteY4" fmla="*/ 3236034 h 3236034"/>
                    <a:gd name="connsiteX5" fmla="*/ 0 w 1151550"/>
                    <a:gd name="connsiteY5" fmla="*/ 3236034 h 3236034"/>
                    <a:gd name="connsiteX6" fmla="*/ 0 w 1151550"/>
                    <a:gd name="connsiteY6" fmla="*/ 886926 h 3236034"/>
                    <a:gd name="connsiteX7" fmla="*/ 397829 w 1151550"/>
                    <a:gd name="connsiteY7" fmla="*/ 0 h 3236034"/>
                    <a:gd name="connsiteX0" fmla="*/ 397829 w 1081399"/>
                    <a:gd name="connsiteY0" fmla="*/ 0 h 3236034"/>
                    <a:gd name="connsiteX1" fmla="*/ 834842 w 1081399"/>
                    <a:gd name="connsiteY1" fmla="*/ 1099578 h 3236034"/>
                    <a:gd name="connsiteX2" fmla="*/ 792088 w 1081399"/>
                    <a:gd name="connsiteY2" fmla="*/ 3236034 h 3236034"/>
                    <a:gd name="connsiteX3" fmla="*/ 792088 w 1081399"/>
                    <a:gd name="connsiteY3" fmla="*/ 3236034 h 3236034"/>
                    <a:gd name="connsiteX4" fmla="*/ 0 w 1081399"/>
                    <a:gd name="connsiteY4" fmla="*/ 3236034 h 3236034"/>
                    <a:gd name="connsiteX5" fmla="*/ 0 w 1081399"/>
                    <a:gd name="connsiteY5" fmla="*/ 3236034 h 3236034"/>
                    <a:gd name="connsiteX6" fmla="*/ 0 w 1081399"/>
                    <a:gd name="connsiteY6" fmla="*/ 886926 h 3236034"/>
                    <a:gd name="connsiteX7" fmla="*/ 397829 w 1081399"/>
                    <a:gd name="connsiteY7" fmla="*/ 0 h 3236034"/>
                    <a:gd name="connsiteX0" fmla="*/ 397829 w 1024947"/>
                    <a:gd name="connsiteY0" fmla="*/ 0 h 3236034"/>
                    <a:gd name="connsiteX1" fmla="*/ 753012 w 1024947"/>
                    <a:gd name="connsiteY1" fmla="*/ 1269699 h 3236034"/>
                    <a:gd name="connsiteX2" fmla="*/ 792088 w 1024947"/>
                    <a:gd name="connsiteY2" fmla="*/ 3236034 h 3236034"/>
                    <a:gd name="connsiteX3" fmla="*/ 792088 w 1024947"/>
                    <a:gd name="connsiteY3" fmla="*/ 3236034 h 3236034"/>
                    <a:gd name="connsiteX4" fmla="*/ 0 w 1024947"/>
                    <a:gd name="connsiteY4" fmla="*/ 3236034 h 3236034"/>
                    <a:gd name="connsiteX5" fmla="*/ 0 w 1024947"/>
                    <a:gd name="connsiteY5" fmla="*/ 3236034 h 3236034"/>
                    <a:gd name="connsiteX6" fmla="*/ 0 w 1024947"/>
                    <a:gd name="connsiteY6" fmla="*/ 886926 h 3236034"/>
                    <a:gd name="connsiteX7" fmla="*/ 397829 w 1024947"/>
                    <a:gd name="connsiteY7" fmla="*/ 0 h 3236034"/>
                    <a:gd name="connsiteX0" fmla="*/ 397829 w 1024947"/>
                    <a:gd name="connsiteY0" fmla="*/ 0 h 3236034"/>
                    <a:gd name="connsiteX1" fmla="*/ 753012 w 1024947"/>
                    <a:gd name="connsiteY1" fmla="*/ 1269699 h 3236034"/>
                    <a:gd name="connsiteX2" fmla="*/ 792088 w 1024947"/>
                    <a:gd name="connsiteY2" fmla="*/ 3236034 h 3236034"/>
                    <a:gd name="connsiteX3" fmla="*/ 792088 w 1024947"/>
                    <a:gd name="connsiteY3" fmla="*/ 3236034 h 3236034"/>
                    <a:gd name="connsiteX4" fmla="*/ 0 w 1024947"/>
                    <a:gd name="connsiteY4" fmla="*/ 3236034 h 3236034"/>
                    <a:gd name="connsiteX5" fmla="*/ 0 w 1024947"/>
                    <a:gd name="connsiteY5" fmla="*/ 3236034 h 3236034"/>
                    <a:gd name="connsiteX6" fmla="*/ 0 w 1024947"/>
                    <a:gd name="connsiteY6" fmla="*/ 886926 h 3236034"/>
                    <a:gd name="connsiteX7" fmla="*/ 397829 w 1024947"/>
                    <a:gd name="connsiteY7" fmla="*/ 0 h 3236034"/>
                    <a:gd name="connsiteX0" fmla="*/ 397829 w 1043356"/>
                    <a:gd name="connsiteY0" fmla="*/ 0 h 3236034"/>
                    <a:gd name="connsiteX1" fmla="*/ 780289 w 1043356"/>
                    <a:gd name="connsiteY1" fmla="*/ 1216537 h 3236034"/>
                    <a:gd name="connsiteX2" fmla="*/ 792088 w 1043356"/>
                    <a:gd name="connsiteY2" fmla="*/ 3236034 h 3236034"/>
                    <a:gd name="connsiteX3" fmla="*/ 792088 w 1043356"/>
                    <a:gd name="connsiteY3" fmla="*/ 3236034 h 3236034"/>
                    <a:gd name="connsiteX4" fmla="*/ 0 w 1043356"/>
                    <a:gd name="connsiteY4" fmla="*/ 3236034 h 3236034"/>
                    <a:gd name="connsiteX5" fmla="*/ 0 w 1043356"/>
                    <a:gd name="connsiteY5" fmla="*/ 3236034 h 3236034"/>
                    <a:gd name="connsiteX6" fmla="*/ 0 w 1043356"/>
                    <a:gd name="connsiteY6" fmla="*/ 886926 h 3236034"/>
                    <a:gd name="connsiteX7" fmla="*/ 397829 w 1043356"/>
                    <a:gd name="connsiteY7" fmla="*/ 0 h 3236034"/>
                    <a:gd name="connsiteX0" fmla="*/ 397829 w 971742"/>
                    <a:gd name="connsiteY0" fmla="*/ 0 h 3236034"/>
                    <a:gd name="connsiteX1" fmla="*/ 780289 w 971742"/>
                    <a:gd name="connsiteY1" fmla="*/ 1216537 h 3236034"/>
                    <a:gd name="connsiteX2" fmla="*/ 792088 w 971742"/>
                    <a:gd name="connsiteY2" fmla="*/ 3236034 h 3236034"/>
                    <a:gd name="connsiteX3" fmla="*/ 792088 w 971742"/>
                    <a:gd name="connsiteY3" fmla="*/ 3236034 h 3236034"/>
                    <a:gd name="connsiteX4" fmla="*/ 0 w 971742"/>
                    <a:gd name="connsiteY4" fmla="*/ 3236034 h 3236034"/>
                    <a:gd name="connsiteX5" fmla="*/ 0 w 971742"/>
                    <a:gd name="connsiteY5" fmla="*/ 3236034 h 3236034"/>
                    <a:gd name="connsiteX6" fmla="*/ 0 w 971742"/>
                    <a:gd name="connsiteY6" fmla="*/ 886926 h 3236034"/>
                    <a:gd name="connsiteX7" fmla="*/ 397829 w 971742"/>
                    <a:gd name="connsiteY7" fmla="*/ 0 h 3236034"/>
                    <a:gd name="connsiteX0" fmla="*/ 397829 w 1007471"/>
                    <a:gd name="connsiteY0" fmla="*/ 0 h 3236034"/>
                    <a:gd name="connsiteX1" fmla="*/ 780289 w 1007471"/>
                    <a:gd name="connsiteY1" fmla="*/ 1216537 h 3236034"/>
                    <a:gd name="connsiteX2" fmla="*/ 792088 w 1007471"/>
                    <a:gd name="connsiteY2" fmla="*/ 3236034 h 3236034"/>
                    <a:gd name="connsiteX3" fmla="*/ 792088 w 1007471"/>
                    <a:gd name="connsiteY3" fmla="*/ 3236034 h 3236034"/>
                    <a:gd name="connsiteX4" fmla="*/ 0 w 1007471"/>
                    <a:gd name="connsiteY4" fmla="*/ 3236034 h 3236034"/>
                    <a:gd name="connsiteX5" fmla="*/ 0 w 1007471"/>
                    <a:gd name="connsiteY5" fmla="*/ 3236034 h 3236034"/>
                    <a:gd name="connsiteX6" fmla="*/ 0 w 1007471"/>
                    <a:gd name="connsiteY6" fmla="*/ 886926 h 3236034"/>
                    <a:gd name="connsiteX7" fmla="*/ 397829 w 1007471"/>
                    <a:gd name="connsiteY7" fmla="*/ 0 h 3236034"/>
                    <a:gd name="connsiteX0" fmla="*/ 397829 w 983631"/>
                    <a:gd name="connsiteY0" fmla="*/ 0 h 3236034"/>
                    <a:gd name="connsiteX1" fmla="*/ 780289 w 983631"/>
                    <a:gd name="connsiteY1" fmla="*/ 1216537 h 3236034"/>
                    <a:gd name="connsiteX2" fmla="*/ 792088 w 983631"/>
                    <a:gd name="connsiteY2" fmla="*/ 3236034 h 3236034"/>
                    <a:gd name="connsiteX3" fmla="*/ 792088 w 983631"/>
                    <a:gd name="connsiteY3" fmla="*/ 3236034 h 3236034"/>
                    <a:gd name="connsiteX4" fmla="*/ 0 w 983631"/>
                    <a:gd name="connsiteY4" fmla="*/ 3236034 h 3236034"/>
                    <a:gd name="connsiteX5" fmla="*/ 0 w 983631"/>
                    <a:gd name="connsiteY5" fmla="*/ 3236034 h 3236034"/>
                    <a:gd name="connsiteX6" fmla="*/ 0 w 983631"/>
                    <a:gd name="connsiteY6" fmla="*/ 886926 h 3236034"/>
                    <a:gd name="connsiteX7" fmla="*/ 397829 w 983631"/>
                    <a:gd name="connsiteY7" fmla="*/ 0 h 3236034"/>
                    <a:gd name="connsiteX0" fmla="*/ 397829 w 983630"/>
                    <a:gd name="connsiteY0" fmla="*/ 9390 h 3245424"/>
                    <a:gd name="connsiteX1" fmla="*/ 780289 w 983630"/>
                    <a:gd name="connsiteY1" fmla="*/ 1225927 h 3245424"/>
                    <a:gd name="connsiteX2" fmla="*/ 792088 w 983630"/>
                    <a:gd name="connsiteY2" fmla="*/ 3245424 h 3245424"/>
                    <a:gd name="connsiteX3" fmla="*/ 792088 w 983630"/>
                    <a:gd name="connsiteY3" fmla="*/ 3245424 h 3245424"/>
                    <a:gd name="connsiteX4" fmla="*/ 0 w 983630"/>
                    <a:gd name="connsiteY4" fmla="*/ 3245424 h 3245424"/>
                    <a:gd name="connsiteX5" fmla="*/ 0 w 983630"/>
                    <a:gd name="connsiteY5" fmla="*/ 3245424 h 3245424"/>
                    <a:gd name="connsiteX6" fmla="*/ 0 w 983630"/>
                    <a:gd name="connsiteY6" fmla="*/ 896316 h 3245424"/>
                    <a:gd name="connsiteX7" fmla="*/ 397829 w 983630"/>
                    <a:gd name="connsiteY7" fmla="*/ 9390 h 3245424"/>
                    <a:gd name="connsiteX0" fmla="*/ 397829 w 974605"/>
                    <a:gd name="connsiteY0" fmla="*/ 6357 h 3242391"/>
                    <a:gd name="connsiteX1" fmla="*/ 766650 w 974605"/>
                    <a:gd name="connsiteY1" fmla="*/ 1552503 h 3242391"/>
                    <a:gd name="connsiteX2" fmla="*/ 792088 w 974605"/>
                    <a:gd name="connsiteY2" fmla="*/ 3242391 h 3242391"/>
                    <a:gd name="connsiteX3" fmla="*/ 792088 w 974605"/>
                    <a:gd name="connsiteY3" fmla="*/ 3242391 h 3242391"/>
                    <a:gd name="connsiteX4" fmla="*/ 0 w 974605"/>
                    <a:gd name="connsiteY4" fmla="*/ 3242391 h 3242391"/>
                    <a:gd name="connsiteX5" fmla="*/ 0 w 974605"/>
                    <a:gd name="connsiteY5" fmla="*/ 3242391 h 3242391"/>
                    <a:gd name="connsiteX6" fmla="*/ 0 w 974605"/>
                    <a:gd name="connsiteY6" fmla="*/ 893283 h 3242391"/>
                    <a:gd name="connsiteX7" fmla="*/ 397829 w 974605"/>
                    <a:gd name="connsiteY7" fmla="*/ 6357 h 3242391"/>
                    <a:gd name="connsiteX0" fmla="*/ 397829 w 964009"/>
                    <a:gd name="connsiteY0" fmla="*/ 7874 h 3243908"/>
                    <a:gd name="connsiteX1" fmla="*/ 766650 w 964009"/>
                    <a:gd name="connsiteY1" fmla="*/ 1554020 h 3243908"/>
                    <a:gd name="connsiteX2" fmla="*/ 792088 w 964009"/>
                    <a:gd name="connsiteY2" fmla="*/ 3243908 h 3243908"/>
                    <a:gd name="connsiteX3" fmla="*/ 792088 w 964009"/>
                    <a:gd name="connsiteY3" fmla="*/ 3243908 h 3243908"/>
                    <a:gd name="connsiteX4" fmla="*/ 0 w 964009"/>
                    <a:gd name="connsiteY4" fmla="*/ 3243908 h 3243908"/>
                    <a:gd name="connsiteX5" fmla="*/ 0 w 964009"/>
                    <a:gd name="connsiteY5" fmla="*/ 3243908 h 3243908"/>
                    <a:gd name="connsiteX6" fmla="*/ 0 w 964009"/>
                    <a:gd name="connsiteY6" fmla="*/ 894800 h 3243908"/>
                    <a:gd name="connsiteX7" fmla="*/ 397829 w 964009"/>
                    <a:gd name="connsiteY7" fmla="*/ 7874 h 3243908"/>
                    <a:gd name="connsiteX0" fmla="*/ 397829 w 1103655"/>
                    <a:gd name="connsiteY0" fmla="*/ 5470 h 3241504"/>
                    <a:gd name="connsiteX1" fmla="*/ 1096679 w 1103655"/>
                    <a:gd name="connsiteY1" fmla="*/ 590921 h 3241504"/>
                    <a:gd name="connsiteX2" fmla="*/ 766650 w 1103655"/>
                    <a:gd name="connsiteY2" fmla="*/ 1551616 h 3241504"/>
                    <a:gd name="connsiteX3" fmla="*/ 792088 w 1103655"/>
                    <a:gd name="connsiteY3" fmla="*/ 3241504 h 3241504"/>
                    <a:gd name="connsiteX4" fmla="*/ 792088 w 1103655"/>
                    <a:gd name="connsiteY4" fmla="*/ 3241504 h 3241504"/>
                    <a:gd name="connsiteX5" fmla="*/ 0 w 1103655"/>
                    <a:gd name="connsiteY5" fmla="*/ 3241504 h 3241504"/>
                    <a:gd name="connsiteX6" fmla="*/ 0 w 1103655"/>
                    <a:gd name="connsiteY6" fmla="*/ 3241504 h 3241504"/>
                    <a:gd name="connsiteX7" fmla="*/ 0 w 1103655"/>
                    <a:gd name="connsiteY7" fmla="*/ 892396 h 3241504"/>
                    <a:gd name="connsiteX8" fmla="*/ 397829 w 1103655"/>
                    <a:gd name="connsiteY8" fmla="*/ 5470 h 3241504"/>
                    <a:gd name="connsiteX0" fmla="*/ 397829 w 1103454"/>
                    <a:gd name="connsiteY0" fmla="*/ 5470 h 3241504"/>
                    <a:gd name="connsiteX1" fmla="*/ 1096679 w 1103454"/>
                    <a:gd name="connsiteY1" fmla="*/ 590921 h 3241504"/>
                    <a:gd name="connsiteX2" fmla="*/ 754433 w 1103454"/>
                    <a:gd name="connsiteY2" fmla="*/ 1523041 h 3241504"/>
                    <a:gd name="connsiteX3" fmla="*/ 792088 w 1103454"/>
                    <a:gd name="connsiteY3" fmla="*/ 3241504 h 3241504"/>
                    <a:gd name="connsiteX4" fmla="*/ 792088 w 1103454"/>
                    <a:gd name="connsiteY4" fmla="*/ 3241504 h 3241504"/>
                    <a:gd name="connsiteX5" fmla="*/ 0 w 1103454"/>
                    <a:gd name="connsiteY5" fmla="*/ 3241504 h 3241504"/>
                    <a:gd name="connsiteX6" fmla="*/ 0 w 1103454"/>
                    <a:gd name="connsiteY6" fmla="*/ 3241504 h 3241504"/>
                    <a:gd name="connsiteX7" fmla="*/ 0 w 1103454"/>
                    <a:gd name="connsiteY7" fmla="*/ 892396 h 3241504"/>
                    <a:gd name="connsiteX8" fmla="*/ 397829 w 1103454"/>
                    <a:gd name="connsiteY8" fmla="*/ 5470 h 3241504"/>
                    <a:gd name="connsiteX0" fmla="*/ 397829 w 1103176"/>
                    <a:gd name="connsiteY0" fmla="*/ 5470 h 3241504"/>
                    <a:gd name="connsiteX1" fmla="*/ 1096679 w 1103176"/>
                    <a:gd name="connsiteY1" fmla="*/ 590921 h 3241504"/>
                    <a:gd name="connsiteX2" fmla="*/ 754433 w 1103176"/>
                    <a:gd name="connsiteY2" fmla="*/ 1523041 h 3241504"/>
                    <a:gd name="connsiteX3" fmla="*/ 792088 w 1103176"/>
                    <a:gd name="connsiteY3" fmla="*/ 3241504 h 3241504"/>
                    <a:gd name="connsiteX4" fmla="*/ 792088 w 1103176"/>
                    <a:gd name="connsiteY4" fmla="*/ 3241504 h 3241504"/>
                    <a:gd name="connsiteX5" fmla="*/ 0 w 1103176"/>
                    <a:gd name="connsiteY5" fmla="*/ 3241504 h 3241504"/>
                    <a:gd name="connsiteX6" fmla="*/ 0 w 1103176"/>
                    <a:gd name="connsiteY6" fmla="*/ 3241504 h 3241504"/>
                    <a:gd name="connsiteX7" fmla="*/ 0 w 1103176"/>
                    <a:gd name="connsiteY7" fmla="*/ 892396 h 3241504"/>
                    <a:gd name="connsiteX8" fmla="*/ 397829 w 1103176"/>
                    <a:gd name="connsiteY8" fmla="*/ 5470 h 3241504"/>
                    <a:gd name="connsiteX0" fmla="*/ 397829 w 1103176"/>
                    <a:gd name="connsiteY0" fmla="*/ 5470 h 3241504"/>
                    <a:gd name="connsiteX1" fmla="*/ 1096679 w 1103176"/>
                    <a:gd name="connsiteY1" fmla="*/ 590921 h 3241504"/>
                    <a:gd name="connsiteX2" fmla="*/ 754433 w 1103176"/>
                    <a:gd name="connsiteY2" fmla="*/ 1503991 h 3241504"/>
                    <a:gd name="connsiteX3" fmla="*/ 792088 w 1103176"/>
                    <a:gd name="connsiteY3" fmla="*/ 3241504 h 3241504"/>
                    <a:gd name="connsiteX4" fmla="*/ 792088 w 1103176"/>
                    <a:gd name="connsiteY4" fmla="*/ 3241504 h 3241504"/>
                    <a:gd name="connsiteX5" fmla="*/ 0 w 1103176"/>
                    <a:gd name="connsiteY5" fmla="*/ 3241504 h 3241504"/>
                    <a:gd name="connsiteX6" fmla="*/ 0 w 1103176"/>
                    <a:gd name="connsiteY6" fmla="*/ 3241504 h 3241504"/>
                    <a:gd name="connsiteX7" fmla="*/ 0 w 1103176"/>
                    <a:gd name="connsiteY7" fmla="*/ 892396 h 3241504"/>
                    <a:gd name="connsiteX8" fmla="*/ 397829 w 1103176"/>
                    <a:gd name="connsiteY8" fmla="*/ 5470 h 3241504"/>
                    <a:gd name="connsiteX0" fmla="*/ 397829 w 1193682"/>
                    <a:gd name="connsiteY0" fmla="*/ 5721 h 3241755"/>
                    <a:gd name="connsiteX1" fmla="*/ 1188312 w 1193682"/>
                    <a:gd name="connsiteY1" fmla="*/ 572122 h 3241755"/>
                    <a:gd name="connsiteX2" fmla="*/ 754433 w 1193682"/>
                    <a:gd name="connsiteY2" fmla="*/ 1504242 h 3241755"/>
                    <a:gd name="connsiteX3" fmla="*/ 792088 w 1193682"/>
                    <a:gd name="connsiteY3" fmla="*/ 3241755 h 3241755"/>
                    <a:gd name="connsiteX4" fmla="*/ 792088 w 1193682"/>
                    <a:gd name="connsiteY4" fmla="*/ 3241755 h 3241755"/>
                    <a:gd name="connsiteX5" fmla="*/ 0 w 1193682"/>
                    <a:gd name="connsiteY5" fmla="*/ 3241755 h 3241755"/>
                    <a:gd name="connsiteX6" fmla="*/ 0 w 1193682"/>
                    <a:gd name="connsiteY6" fmla="*/ 3241755 h 3241755"/>
                    <a:gd name="connsiteX7" fmla="*/ 0 w 1193682"/>
                    <a:gd name="connsiteY7" fmla="*/ 892647 h 3241755"/>
                    <a:gd name="connsiteX8" fmla="*/ 397829 w 1193682"/>
                    <a:gd name="connsiteY8" fmla="*/ 5721 h 3241755"/>
                    <a:gd name="connsiteX0" fmla="*/ 397829 w 1188313"/>
                    <a:gd name="connsiteY0" fmla="*/ 5721 h 3241755"/>
                    <a:gd name="connsiteX1" fmla="*/ 1188312 w 1188313"/>
                    <a:gd name="connsiteY1" fmla="*/ 572122 h 3241755"/>
                    <a:gd name="connsiteX2" fmla="*/ 754433 w 1188313"/>
                    <a:gd name="connsiteY2" fmla="*/ 1504242 h 3241755"/>
                    <a:gd name="connsiteX3" fmla="*/ 792088 w 1188313"/>
                    <a:gd name="connsiteY3" fmla="*/ 3241755 h 3241755"/>
                    <a:gd name="connsiteX4" fmla="*/ 792088 w 1188313"/>
                    <a:gd name="connsiteY4" fmla="*/ 3241755 h 3241755"/>
                    <a:gd name="connsiteX5" fmla="*/ 0 w 1188313"/>
                    <a:gd name="connsiteY5" fmla="*/ 3241755 h 3241755"/>
                    <a:gd name="connsiteX6" fmla="*/ 0 w 1188313"/>
                    <a:gd name="connsiteY6" fmla="*/ 3241755 h 3241755"/>
                    <a:gd name="connsiteX7" fmla="*/ 0 w 1188313"/>
                    <a:gd name="connsiteY7" fmla="*/ 892647 h 3241755"/>
                    <a:gd name="connsiteX8" fmla="*/ 397829 w 1188313"/>
                    <a:gd name="connsiteY8" fmla="*/ 5721 h 3241755"/>
                    <a:gd name="connsiteX0" fmla="*/ 397829 w 1200430"/>
                    <a:gd name="connsiteY0" fmla="*/ 6518 h 3242552"/>
                    <a:gd name="connsiteX1" fmla="*/ 1188312 w 1200430"/>
                    <a:gd name="connsiteY1" fmla="*/ 572919 h 3242552"/>
                    <a:gd name="connsiteX2" fmla="*/ 754433 w 1200430"/>
                    <a:gd name="connsiteY2" fmla="*/ 1505039 h 3242552"/>
                    <a:gd name="connsiteX3" fmla="*/ 792088 w 1200430"/>
                    <a:gd name="connsiteY3" fmla="*/ 3242552 h 3242552"/>
                    <a:gd name="connsiteX4" fmla="*/ 792088 w 1200430"/>
                    <a:gd name="connsiteY4" fmla="*/ 3242552 h 3242552"/>
                    <a:gd name="connsiteX5" fmla="*/ 0 w 1200430"/>
                    <a:gd name="connsiteY5" fmla="*/ 3242552 h 3242552"/>
                    <a:gd name="connsiteX6" fmla="*/ 0 w 1200430"/>
                    <a:gd name="connsiteY6" fmla="*/ 3242552 h 3242552"/>
                    <a:gd name="connsiteX7" fmla="*/ 0 w 1200430"/>
                    <a:gd name="connsiteY7" fmla="*/ 893444 h 3242552"/>
                    <a:gd name="connsiteX8" fmla="*/ 397829 w 1200430"/>
                    <a:gd name="connsiteY8" fmla="*/ 6518 h 3242552"/>
                    <a:gd name="connsiteX0" fmla="*/ 367285 w 1200000"/>
                    <a:gd name="connsiteY0" fmla="*/ 7711 h 3186595"/>
                    <a:gd name="connsiteX1" fmla="*/ 1188312 w 1200000"/>
                    <a:gd name="connsiteY1" fmla="*/ 516962 h 3186595"/>
                    <a:gd name="connsiteX2" fmla="*/ 754433 w 1200000"/>
                    <a:gd name="connsiteY2" fmla="*/ 1449082 h 3186595"/>
                    <a:gd name="connsiteX3" fmla="*/ 792088 w 1200000"/>
                    <a:gd name="connsiteY3" fmla="*/ 3186595 h 3186595"/>
                    <a:gd name="connsiteX4" fmla="*/ 792088 w 1200000"/>
                    <a:gd name="connsiteY4" fmla="*/ 3186595 h 3186595"/>
                    <a:gd name="connsiteX5" fmla="*/ 0 w 1200000"/>
                    <a:gd name="connsiteY5" fmla="*/ 3186595 h 3186595"/>
                    <a:gd name="connsiteX6" fmla="*/ 0 w 1200000"/>
                    <a:gd name="connsiteY6" fmla="*/ 3186595 h 3186595"/>
                    <a:gd name="connsiteX7" fmla="*/ 0 w 1200000"/>
                    <a:gd name="connsiteY7" fmla="*/ 837487 h 3186595"/>
                    <a:gd name="connsiteX8" fmla="*/ 367285 w 1200000"/>
                    <a:gd name="connsiteY8" fmla="*/ 7711 h 3186595"/>
                    <a:gd name="connsiteX0" fmla="*/ 367285 w 1200505"/>
                    <a:gd name="connsiteY0" fmla="*/ 1566 h 3180450"/>
                    <a:gd name="connsiteX1" fmla="*/ 1188312 w 1200505"/>
                    <a:gd name="connsiteY1" fmla="*/ 510817 h 3180450"/>
                    <a:gd name="connsiteX2" fmla="*/ 754433 w 1200505"/>
                    <a:gd name="connsiteY2" fmla="*/ 1442937 h 3180450"/>
                    <a:gd name="connsiteX3" fmla="*/ 792088 w 1200505"/>
                    <a:gd name="connsiteY3" fmla="*/ 3180450 h 3180450"/>
                    <a:gd name="connsiteX4" fmla="*/ 792088 w 1200505"/>
                    <a:gd name="connsiteY4" fmla="*/ 3180450 h 3180450"/>
                    <a:gd name="connsiteX5" fmla="*/ 0 w 1200505"/>
                    <a:gd name="connsiteY5" fmla="*/ 3180450 h 3180450"/>
                    <a:gd name="connsiteX6" fmla="*/ 0 w 1200505"/>
                    <a:gd name="connsiteY6" fmla="*/ 3180450 h 3180450"/>
                    <a:gd name="connsiteX7" fmla="*/ 0 w 1200505"/>
                    <a:gd name="connsiteY7" fmla="*/ 831342 h 3180450"/>
                    <a:gd name="connsiteX8" fmla="*/ 367285 w 1200505"/>
                    <a:gd name="connsiteY8" fmla="*/ 1566 h 3180450"/>
                    <a:gd name="connsiteX0" fmla="*/ 367858 w 1201078"/>
                    <a:gd name="connsiteY0" fmla="*/ 1566 h 3180450"/>
                    <a:gd name="connsiteX1" fmla="*/ 1188885 w 1201078"/>
                    <a:gd name="connsiteY1" fmla="*/ 510817 h 3180450"/>
                    <a:gd name="connsiteX2" fmla="*/ 755006 w 1201078"/>
                    <a:gd name="connsiteY2" fmla="*/ 1442937 h 3180450"/>
                    <a:gd name="connsiteX3" fmla="*/ 792661 w 1201078"/>
                    <a:gd name="connsiteY3" fmla="*/ 3180450 h 3180450"/>
                    <a:gd name="connsiteX4" fmla="*/ 792661 w 1201078"/>
                    <a:gd name="connsiteY4" fmla="*/ 3180450 h 3180450"/>
                    <a:gd name="connsiteX5" fmla="*/ 573 w 1201078"/>
                    <a:gd name="connsiteY5" fmla="*/ 3180450 h 3180450"/>
                    <a:gd name="connsiteX6" fmla="*/ 573 w 1201078"/>
                    <a:gd name="connsiteY6" fmla="*/ 3180450 h 3180450"/>
                    <a:gd name="connsiteX7" fmla="*/ 573 w 1201078"/>
                    <a:gd name="connsiteY7" fmla="*/ 831342 h 3180450"/>
                    <a:gd name="connsiteX8" fmla="*/ 367858 w 1201078"/>
                    <a:gd name="connsiteY8" fmla="*/ 1566 h 3180450"/>
                    <a:gd name="connsiteX0" fmla="*/ 367859 w 1249271"/>
                    <a:gd name="connsiteY0" fmla="*/ 1508 h 3180392"/>
                    <a:gd name="connsiteX1" fmla="*/ 1237757 w 1249271"/>
                    <a:gd name="connsiteY1" fmla="*/ 520284 h 3180392"/>
                    <a:gd name="connsiteX2" fmla="*/ 755007 w 1249271"/>
                    <a:gd name="connsiteY2" fmla="*/ 1442879 h 3180392"/>
                    <a:gd name="connsiteX3" fmla="*/ 792662 w 1249271"/>
                    <a:gd name="connsiteY3" fmla="*/ 3180392 h 3180392"/>
                    <a:gd name="connsiteX4" fmla="*/ 792662 w 1249271"/>
                    <a:gd name="connsiteY4" fmla="*/ 3180392 h 3180392"/>
                    <a:gd name="connsiteX5" fmla="*/ 574 w 1249271"/>
                    <a:gd name="connsiteY5" fmla="*/ 3180392 h 3180392"/>
                    <a:gd name="connsiteX6" fmla="*/ 574 w 1249271"/>
                    <a:gd name="connsiteY6" fmla="*/ 3180392 h 3180392"/>
                    <a:gd name="connsiteX7" fmla="*/ 574 w 1249271"/>
                    <a:gd name="connsiteY7" fmla="*/ 831284 h 3180392"/>
                    <a:gd name="connsiteX8" fmla="*/ 367859 w 1249271"/>
                    <a:gd name="connsiteY8" fmla="*/ 1508 h 3180392"/>
                    <a:gd name="connsiteX0" fmla="*/ 367859 w 1249271"/>
                    <a:gd name="connsiteY0" fmla="*/ 1508 h 3180392"/>
                    <a:gd name="connsiteX1" fmla="*/ 1237757 w 1249271"/>
                    <a:gd name="connsiteY1" fmla="*/ 520284 h 3180392"/>
                    <a:gd name="connsiteX2" fmla="*/ 755007 w 1249271"/>
                    <a:gd name="connsiteY2" fmla="*/ 1442879 h 3180392"/>
                    <a:gd name="connsiteX3" fmla="*/ 792662 w 1249271"/>
                    <a:gd name="connsiteY3" fmla="*/ 3180392 h 3180392"/>
                    <a:gd name="connsiteX4" fmla="*/ 792662 w 1249271"/>
                    <a:gd name="connsiteY4" fmla="*/ 3180392 h 3180392"/>
                    <a:gd name="connsiteX5" fmla="*/ 574 w 1249271"/>
                    <a:gd name="connsiteY5" fmla="*/ 3180392 h 3180392"/>
                    <a:gd name="connsiteX6" fmla="*/ 574 w 1249271"/>
                    <a:gd name="connsiteY6" fmla="*/ 3180392 h 3180392"/>
                    <a:gd name="connsiteX7" fmla="*/ 574 w 1249271"/>
                    <a:gd name="connsiteY7" fmla="*/ 831284 h 3180392"/>
                    <a:gd name="connsiteX8" fmla="*/ 367859 w 1249271"/>
                    <a:gd name="connsiteY8" fmla="*/ 1508 h 3180392"/>
                    <a:gd name="connsiteX0" fmla="*/ 367859 w 1240085"/>
                    <a:gd name="connsiteY0" fmla="*/ 1764 h 3180648"/>
                    <a:gd name="connsiteX1" fmla="*/ 1237757 w 1240085"/>
                    <a:gd name="connsiteY1" fmla="*/ 520540 h 3180648"/>
                    <a:gd name="connsiteX2" fmla="*/ 755007 w 1240085"/>
                    <a:gd name="connsiteY2" fmla="*/ 1443135 h 3180648"/>
                    <a:gd name="connsiteX3" fmla="*/ 792662 w 1240085"/>
                    <a:gd name="connsiteY3" fmla="*/ 3180648 h 3180648"/>
                    <a:gd name="connsiteX4" fmla="*/ 792662 w 1240085"/>
                    <a:gd name="connsiteY4" fmla="*/ 3180648 h 3180648"/>
                    <a:gd name="connsiteX5" fmla="*/ 574 w 1240085"/>
                    <a:gd name="connsiteY5" fmla="*/ 3180648 h 3180648"/>
                    <a:gd name="connsiteX6" fmla="*/ 574 w 1240085"/>
                    <a:gd name="connsiteY6" fmla="*/ 3180648 h 3180648"/>
                    <a:gd name="connsiteX7" fmla="*/ 574 w 1240085"/>
                    <a:gd name="connsiteY7" fmla="*/ 831540 h 3180648"/>
                    <a:gd name="connsiteX8" fmla="*/ 367859 w 1240085"/>
                    <a:gd name="connsiteY8" fmla="*/ 1764 h 3180648"/>
                    <a:gd name="connsiteX0" fmla="*/ 367859 w 1240086"/>
                    <a:gd name="connsiteY0" fmla="*/ 1764 h 3180648"/>
                    <a:gd name="connsiteX1" fmla="*/ 1237757 w 1240086"/>
                    <a:gd name="connsiteY1" fmla="*/ 520540 h 3180648"/>
                    <a:gd name="connsiteX2" fmla="*/ 755007 w 1240086"/>
                    <a:gd name="connsiteY2" fmla="*/ 1443135 h 3180648"/>
                    <a:gd name="connsiteX3" fmla="*/ 792662 w 1240086"/>
                    <a:gd name="connsiteY3" fmla="*/ 3180648 h 3180648"/>
                    <a:gd name="connsiteX4" fmla="*/ 792662 w 1240086"/>
                    <a:gd name="connsiteY4" fmla="*/ 3180648 h 3180648"/>
                    <a:gd name="connsiteX5" fmla="*/ 574 w 1240086"/>
                    <a:gd name="connsiteY5" fmla="*/ 3180648 h 3180648"/>
                    <a:gd name="connsiteX6" fmla="*/ 574 w 1240086"/>
                    <a:gd name="connsiteY6" fmla="*/ 3180648 h 3180648"/>
                    <a:gd name="connsiteX7" fmla="*/ 574 w 1240086"/>
                    <a:gd name="connsiteY7" fmla="*/ 831540 h 3180648"/>
                    <a:gd name="connsiteX8" fmla="*/ 367859 w 1240086"/>
                    <a:gd name="connsiteY8" fmla="*/ 1764 h 3180648"/>
                    <a:gd name="connsiteX0" fmla="*/ 373394 w 1239532"/>
                    <a:gd name="connsiteY0" fmla="*/ 1562 h 3209021"/>
                    <a:gd name="connsiteX1" fmla="*/ 1237184 w 1239532"/>
                    <a:gd name="connsiteY1" fmla="*/ 548913 h 3209021"/>
                    <a:gd name="connsiteX2" fmla="*/ 754434 w 1239532"/>
                    <a:gd name="connsiteY2" fmla="*/ 1471508 h 3209021"/>
                    <a:gd name="connsiteX3" fmla="*/ 792089 w 1239532"/>
                    <a:gd name="connsiteY3" fmla="*/ 3209021 h 3209021"/>
                    <a:gd name="connsiteX4" fmla="*/ 792089 w 1239532"/>
                    <a:gd name="connsiteY4" fmla="*/ 3209021 h 3209021"/>
                    <a:gd name="connsiteX5" fmla="*/ 1 w 1239532"/>
                    <a:gd name="connsiteY5" fmla="*/ 3209021 h 3209021"/>
                    <a:gd name="connsiteX6" fmla="*/ 1 w 1239532"/>
                    <a:gd name="connsiteY6" fmla="*/ 3209021 h 3209021"/>
                    <a:gd name="connsiteX7" fmla="*/ 1 w 1239532"/>
                    <a:gd name="connsiteY7" fmla="*/ 859913 h 3209021"/>
                    <a:gd name="connsiteX8" fmla="*/ 373394 w 1239532"/>
                    <a:gd name="connsiteY8" fmla="*/ 1562 h 3209021"/>
                    <a:gd name="connsiteX0" fmla="*/ 373393 w 1239758"/>
                    <a:gd name="connsiteY0" fmla="*/ 0 h 3207459"/>
                    <a:gd name="connsiteX1" fmla="*/ 1237183 w 1239758"/>
                    <a:gd name="connsiteY1" fmla="*/ 547351 h 3207459"/>
                    <a:gd name="connsiteX2" fmla="*/ 754433 w 1239758"/>
                    <a:gd name="connsiteY2" fmla="*/ 1469946 h 3207459"/>
                    <a:gd name="connsiteX3" fmla="*/ 792088 w 1239758"/>
                    <a:gd name="connsiteY3" fmla="*/ 3207459 h 3207459"/>
                    <a:gd name="connsiteX4" fmla="*/ 792088 w 1239758"/>
                    <a:gd name="connsiteY4" fmla="*/ 3207459 h 3207459"/>
                    <a:gd name="connsiteX5" fmla="*/ 0 w 1239758"/>
                    <a:gd name="connsiteY5" fmla="*/ 3207459 h 3207459"/>
                    <a:gd name="connsiteX6" fmla="*/ 0 w 1239758"/>
                    <a:gd name="connsiteY6" fmla="*/ 3207459 h 3207459"/>
                    <a:gd name="connsiteX7" fmla="*/ 0 w 1239758"/>
                    <a:gd name="connsiteY7" fmla="*/ 858351 h 3207459"/>
                    <a:gd name="connsiteX8" fmla="*/ 373393 w 1239758"/>
                    <a:gd name="connsiteY8" fmla="*/ 0 h 3207459"/>
                    <a:gd name="connsiteX0" fmla="*/ 380199 w 1246564"/>
                    <a:gd name="connsiteY0" fmla="*/ 0 h 3207459"/>
                    <a:gd name="connsiteX1" fmla="*/ 1243989 w 1246564"/>
                    <a:gd name="connsiteY1" fmla="*/ 547351 h 3207459"/>
                    <a:gd name="connsiteX2" fmla="*/ 761239 w 1246564"/>
                    <a:gd name="connsiteY2" fmla="*/ 1469946 h 3207459"/>
                    <a:gd name="connsiteX3" fmla="*/ 798894 w 1246564"/>
                    <a:gd name="connsiteY3" fmla="*/ 3207459 h 3207459"/>
                    <a:gd name="connsiteX4" fmla="*/ 798894 w 1246564"/>
                    <a:gd name="connsiteY4" fmla="*/ 3207459 h 3207459"/>
                    <a:gd name="connsiteX5" fmla="*/ 6806 w 1246564"/>
                    <a:gd name="connsiteY5" fmla="*/ 3207459 h 3207459"/>
                    <a:gd name="connsiteX6" fmla="*/ 6806 w 1246564"/>
                    <a:gd name="connsiteY6" fmla="*/ 3207459 h 3207459"/>
                    <a:gd name="connsiteX7" fmla="*/ 6806 w 1246564"/>
                    <a:gd name="connsiteY7" fmla="*/ 858351 h 3207459"/>
                    <a:gd name="connsiteX8" fmla="*/ 380199 w 1246564"/>
                    <a:gd name="connsiteY8" fmla="*/ 0 h 3207459"/>
                    <a:gd name="connsiteX0" fmla="*/ 380199 w 1246610"/>
                    <a:gd name="connsiteY0" fmla="*/ 233 h 3207692"/>
                    <a:gd name="connsiteX1" fmla="*/ 1243989 w 1246610"/>
                    <a:gd name="connsiteY1" fmla="*/ 547584 h 3207692"/>
                    <a:gd name="connsiteX2" fmla="*/ 761239 w 1246610"/>
                    <a:gd name="connsiteY2" fmla="*/ 1470179 h 3207692"/>
                    <a:gd name="connsiteX3" fmla="*/ 798894 w 1246610"/>
                    <a:gd name="connsiteY3" fmla="*/ 3207692 h 3207692"/>
                    <a:gd name="connsiteX4" fmla="*/ 798894 w 1246610"/>
                    <a:gd name="connsiteY4" fmla="*/ 3207692 h 3207692"/>
                    <a:gd name="connsiteX5" fmla="*/ 6806 w 1246610"/>
                    <a:gd name="connsiteY5" fmla="*/ 3207692 h 3207692"/>
                    <a:gd name="connsiteX6" fmla="*/ 6806 w 1246610"/>
                    <a:gd name="connsiteY6" fmla="*/ 3207692 h 3207692"/>
                    <a:gd name="connsiteX7" fmla="*/ 6806 w 1246610"/>
                    <a:gd name="connsiteY7" fmla="*/ 858584 h 3207692"/>
                    <a:gd name="connsiteX8" fmla="*/ 380199 w 1246610"/>
                    <a:gd name="connsiteY8" fmla="*/ 233 h 3207692"/>
                    <a:gd name="connsiteX0" fmla="*/ 380199 w 1301393"/>
                    <a:gd name="connsiteY0" fmla="*/ 233 h 3207692"/>
                    <a:gd name="connsiteX1" fmla="*/ 1298970 w 1301393"/>
                    <a:gd name="connsiteY1" fmla="*/ 547584 h 3207692"/>
                    <a:gd name="connsiteX2" fmla="*/ 761239 w 1301393"/>
                    <a:gd name="connsiteY2" fmla="*/ 1470179 h 3207692"/>
                    <a:gd name="connsiteX3" fmla="*/ 798894 w 1301393"/>
                    <a:gd name="connsiteY3" fmla="*/ 3207692 h 3207692"/>
                    <a:gd name="connsiteX4" fmla="*/ 798894 w 1301393"/>
                    <a:gd name="connsiteY4" fmla="*/ 3207692 h 3207692"/>
                    <a:gd name="connsiteX5" fmla="*/ 6806 w 1301393"/>
                    <a:gd name="connsiteY5" fmla="*/ 3207692 h 3207692"/>
                    <a:gd name="connsiteX6" fmla="*/ 6806 w 1301393"/>
                    <a:gd name="connsiteY6" fmla="*/ 3207692 h 3207692"/>
                    <a:gd name="connsiteX7" fmla="*/ 6806 w 1301393"/>
                    <a:gd name="connsiteY7" fmla="*/ 858584 h 3207692"/>
                    <a:gd name="connsiteX8" fmla="*/ 380199 w 1301393"/>
                    <a:gd name="connsiteY8" fmla="*/ 233 h 3207692"/>
                    <a:gd name="connsiteX0" fmla="*/ 380199 w 1301394"/>
                    <a:gd name="connsiteY0" fmla="*/ 233 h 3207692"/>
                    <a:gd name="connsiteX1" fmla="*/ 1298970 w 1301394"/>
                    <a:gd name="connsiteY1" fmla="*/ 547584 h 3207692"/>
                    <a:gd name="connsiteX2" fmla="*/ 761239 w 1301394"/>
                    <a:gd name="connsiteY2" fmla="*/ 1470179 h 3207692"/>
                    <a:gd name="connsiteX3" fmla="*/ 798894 w 1301394"/>
                    <a:gd name="connsiteY3" fmla="*/ 3207692 h 3207692"/>
                    <a:gd name="connsiteX4" fmla="*/ 798894 w 1301394"/>
                    <a:gd name="connsiteY4" fmla="*/ 3207692 h 3207692"/>
                    <a:gd name="connsiteX5" fmla="*/ 6806 w 1301394"/>
                    <a:gd name="connsiteY5" fmla="*/ 3207692 h 3207692"/>
                    <a:gd name="connsiteX6" fmla="*/ 6806 w 1301394"/>
                    <a:gd name="connsiteY6" fmla="*/ 3207692 h 3207692"/>
                    <a:gd name="connsiteX7" fmla="*/ 6806 w 1301394"/>
                    <a:gd name="connsiteY7" fmla="*/ 858584 h 3207692"/>
                    <a:gd name="connsiteX8" fmla="*/ 380199 w 1301394"/>
                    <a:gd name="connsiteY8" fmla="*/ 233 h 3207692"/>
                    <a:gd name="connsiteX0" fmla="*/ 380199 w 1318174"/>
                    <a:gd name="connsiteY0" fmla="*/ 211 h 3207670"/>
                    <a:gd name="connsiteX1" fmla="*/ 1298970 w 1318174"/>
                    <a:gd name="connsiteY1" fmla="*/ 547562 h 3207670"/>
                    <a:gd name="connsiteX2" fmla="*/ 761239 w 1318174"/>
                    <a:gd name="connsiteY2" fmla="*/ 1470157 h 3207670"/>
                    <a:gd name="connsiteX3" fmla="*/ 798894 w 1318174"/>
                    <a:gd name="connsiteY3" fmla="*/ 3207670 h 3207670"/>
                    <a:gd name="connsiteX4" fmla="*/ 798894 w 1318174"/>
                    <a:gd name="connsiteY4" fmla="*/ 3207670 h 3207670"/>
                    <a:gd name="connsiteX5" fmla="*/ 6806 w 1318174"/>
                    <a:gd name="connsiteY5" fmla="*/ 3207670 h 3207670"/>
                    <a:gd name="connsiteX6" fmla="*/ 6806 w 1318174"/>
                    <a:gd name="connsiteY6" fmla="*/ 3207670 h 3207670"/>
                    <a:gd name="connsiteX7" fmla="*/ 6806 w 1318174"/>
                    <a:gd name="connsiteY7" fmla="*/ 858562 h 3207670"/>
                    <a:gd name="connsiteX8" fmla="*/ 380199 w 1318174"/>
                    <a:gd name="connsiteY8" fmla="*/ 211 h 3207670"/>
                    <a:gd name="connsiteX0" fmla="*/ 380199 w 1318174"/>
                    <a:gd name="connsiteY0" fmla="*/ 211 h 3207670"/>
                    <a:gd name="connsiteX1" fmla="*/ 1298970 w 1318174"/>
                    <a:gd name="connsiteY1" fmla="*/ 547562 h 3207670"/>
                    <a:gd name="connsiteX2" fmla="*/ 761239 w 1318174"/>
                    <a:gd name="connsiteY2" fmla="*/ 1470157 h 3207670"/>
                    <a:gd name="connsiteX3" fmla="*/ 798894 w 1318174"/>
                    <a:gd name="connsiteY3" fmla="*/ 3207670 h 3207670"/>
                    <a:gd name="connsiteX4" fmla="*/ 798894 w 1318174"/>
                    <a:gd name="connsiteY4" fmla="*/ 3207670 h 3207670"/>
                    <a:gd name="connsiteX5" fmla="*/ 6806 w 1318174"/>
                    <a:gd name="connsiteY5" fmla="*/ 3207670 h 3207670"/>
                    <a:gd name="connsiteX6" fmla="*/ 6806 w 1318174"/>
                    <a:gd name="connsiteY6" fmla="*/ 3207670 h 3207670"/>
                    <a:gd name="connsiteX7" fmla="*/ 6806 w 1318174"/>
                    <a:gd name="connsiteY7" fmla="*/ 858562 h 3207670"/>
                    <a:gd name="connsiteX8" fmla="*/ 380199 w 1318174"/>
                    <a:gd name="connsiteY8" fmla="*/ 211 h 3207670"/>
                    <a:gd name="connsiteX0" fmla="*/ 380199 w 1318174"/>
                    <a:gd name="connsiteY0" fmla="*/ 211 h 3207670"/>
                    <a:gd name="connsiteX1" fmla="*/ 1298970 w 1318174"/>
                    <a:gd name="connsiteY1" fmla="*/ 547562 h 3207670"/>
                    <a:gd name="connsiteX2" fmla="*/ 761239 w 1318174"/>
                    <a:gd name="connsiteY2" fmla="*/ 1470157 h 3207670"/>
                    <a:gd name="connsiteX3" fmla="*/ 798894 w 1318174"/>
                    <a:gd name="connsiteY3" fmla="*/ 3207670 h 3207670"/>
                    <a:gd name="connsiteX4" fmla="*/ 798894 w 1318174"/>
                    <a:gd name="connsiteY4" fmla="*/ 3207670 h 3207670"/>
                    <a:gd name="connsiteX5" fmla="*/ 6806 w 1318174"/>
                    <a:gd name="connsiteY5" fmla="*/ 3207670 h 3207670"/>
                    <a:gd name="connsiteX6" fmla="*/ 6806 w 1318174"/>
                    <a:gd name="connsiteY6" fmla="*/ 3207670 h 3207670"/>
                    <a:gd name="connsiteX7" fmla="*/ 6806 w 1318174"/>
                    <a:gd name="connsiteY7" fmla="*/ 858562 h 3207670"/>
                    <a:gd name="connsiteX8" fmla="*/ 380199 w 1318174"/>
                    <a:gd name="connsiteY8" fmla="*/ 211 h 3207670"/>
                    <a:gd name="connsiteX0" fmla="*/ 380199 w 1318174"/>
                    <a:gd name="connsiteY0" fmla="*/ 211 h 3207670"/>
                    <a:gd name="connsiteX1" fmla="*/ 1298970 w 1318174"/>
                    <a:gd name="connsiteY1" fmla="*/ 547562 h 3207670"/>
                    <a:gd name="connsiteX2" fmla="*/ 761239 w 1318174"/>
                    <a:gd name="connsiteY2" fmla="*/ 1470157 h 3207670"/>
                    <a:gd name="connsiteX3" fmla="*/ 798894 w 1318174"/>
                    <a:gd name="connsiteY3" fmla="*/ 3207670 h 3207670"/>
                    <a:gd name="connsiteX4" fmla="*/ 798894 w 1318174"/>
                    <a:gd name="connsiteY4" fmla="*/ 3207670 h 3207670"/>
                    <a:gd name="connsiteX5" fmla="*/ 6806 w 1318174"/>
                    <a:gd name="connsiteY5" fmla="*/ 3207670 h 3207670"/>
                    <a:gd name="connsiteX6" fmla="*/ 6806 w 1318174"/>
                    <a:gd name="connsiteY6" fmla="*/ 3207670 h 3207670"/>
                    <a:gd name="connsiteX7" fmla="*/ 6806 w 1318174"/>
                    <a:gd name="connsiteY7" fmla="*/ 858562 h 3207670"/>
                    <a:gd name="connsiteX8" fmla="*/ 380199 w 1318174"/>
                    <a:gd name="connsiteY8" fmla="*/ 211 h 3207670"/>
                    <a:gd name="connsiteX0" fmla="*/ 380199 w 1318174"/>
                    <a:gd name="connsiteY0" fmla="*/ 211 h 3207670"/>
                    <a:gd name="connsiteX1" fmla="*/ 1298970 w 1318174"/>
                    <a:gd name="connsiteY1" fmla="*/ 547562 h 3207670"/>
                    <a:gd name="connsiteX2" fmla="*/ 761239 w 1318174"/>
                    <a:gd name="connsiteY2" fmla="*/ 1470157 h 3207670"/>
                    <a:gd name="connsiteX3" fmla="*/ 798894 w 1318174"/>
                    <a:gd name="connsiteY3" fmla="*/ 3207670 h 3207670"/>
                    <a:gd name="connsiteX4" fmla="*/ 798894 w 1318174"/>
                    <a:gd name="connsiteY4" fmla="*/ 3207670 h 3207670"/>
                    <a:gd name="connsiteX5" fmla="*/ 6806 w 1318174"/>
                    <a:gd name="connsiteY5" fmla="*/ 3207670 h 3207670"/>
                    <a:gd name="connsiteX6" fmla="*/ 6806 w 1318174"/>
                    <a:gd name="connsiteY6" fmla="*/ 3207670 h 3207670"/>
                    <a:gd name="connsiteX7" fmla="*/ 6806 w 1318174"/>
                    <a:gd name="connsiteY7" fmla="*/ 858562 h 3207670"/>
                    <a:gd name="connsiteX8" fmla="*/ 380199 w 1318174"/>
                    <a:gd name="connsiteY8" fmla="*/ 211 h 3207670"/>
                    <a:gd name="connsiteX0" fmla="*/ 658146 w 1319958"/>
                    <a:gd name="connsiteY0" fmla="*/ 211 h 3207670"/>
                    <a:gd name="connsiteX1" fmla="*/ 1292164 w 1319958"/>
                    <a:gd name="connsiteY1" fmla="*/ 547562 h 3207670"/>
                    <a:gd name="connsiteX2" fmla="*/ 754433 w 1319958"/>
                    <a:gd name="connsiteY2" fmla="*/ 1470157 h 3207670"/>
                    <a:gd name="connsiteX3" fmla="*/ 792088 w 1319958"/>
                    <a:gd name="connsiteY3" fmla="*/ 3207670 h 3207670"/>
                    <a:gd name="connsiteX4" fmla="*/ 792088 w 1319958"/>
                    <a:gd name="connsiteY4" fmla="*/ 3207670 h 3207670"/>
                    <a:gd name="connsiteX5" fmla="*/ 0 w 1319958"/>
                    <a:gd name="connsiteY5" fmla="*/ 3207670 h 3207670"/>
                    <a:gd name="connsiteX6" fmla="*/ 0 w 1319958"/>
                    <a:gd name="connsiteY6" fmla="*/ 3207670 h 3207670"/>
                    <a:gd name="connsiteX7" fmla="*/ 0 w 1319958"/>
                    <a:gd name="connsiteY7" fmla="*/ 858562 h 3207670"/>
                    <a:gd name="connsiteX8" fmla="*/ 658146 w 1319958"/>
                    <a:gd name="connsiteY8" fmla="*/ 211 h 3207670"/>
                    <a:gd name="connsiteX0" fmla="*/ 786963 w 1326878"/>
                    <a:gd name="connsiteY0" fmla="*/ 205 h 3212949"/>
                    <a:gd name="connsiteX1" fmla="*/ 1292164 w 1326878"/>
                    <a:gd name="connsiteY1" fmla="*/ 552841 h 3212949"/>
                    <a:gd name="connsiteX2" fmla="*/ 754433 w 1326878"/>
                    <a:gd name="connsiteY2" fmla="*/ 1475436 h 3212949"/>
                    <a:gd name="connsiteX3" fmla="*/ 792088 w 1326878"/>
                    <a:gd name="connsiteY3" fmla="*/ 3212949 h 3212949"/>
                    <a:gd name="connsiteX4" fmla="*/ 792088 w 1326878"/>
                    <a:gd name="connsiteY4" fmla="*/ 3212949 h 3212949"/>
                    <a:gd name="connsiteX5" fmla="*/ 0 w 1326878"/>
                    <a:gd name="connsiteY5" fmla="*/ 3212949 h 3212949"/>
                    <a:gd name="connsiteX6" fmla="*/ 0 w 1326878"/>
                    <a:gd name="connsiteY6" fmla="*/ 3212949 h 3212949"/>
                    <a:gd name="connsiteX7" fmla="*/ 0 w 1326878"/>
                    <a:gd name="connsiteY7" fmla="*/ 863841 h 3212949"/>
                    <a:gd name="connsiteX8" fmla="*/ 786963 w 1326878"/>
                    <a:gd name="connsiteY8" fmla="*/ 205 h 3212949"/>
                    <a:gd name="connsiteX0" fmla="*/ 786963 w 1279105"/>
                    <a:gd name="connsiteY0" fmla="*/ 234 h 3212978"/>
                    <a:gd name="connsiteX1" fmla="*/ 1240608 w 1279105"/>
                    <a:gd name="connsiteY1" fmla="*/ 522725 h 3212978"/>
                    <a:gd name="connsiteX2" fmla="*/ 754433 w 1279105"/>
                    <a:gd name="connsiteY2" fmla="*/ 1475465 h 3212978"/>
                    <a:gd name="connsiteX3" fmla="*/ 792088 w 1279105"/>
                    <a:gd name="connsiteY3" fmla="*/ 3212978 h 3212978"/>
                    <a:gd name="connsiteX4" fmla="*/ 792088 w 1279105"/>
                    <a:gd name="connsiteY4" fmla="*/ 3212978 h 3212978"/>
                    <a:gd name="connsiteX5" fmla="*/ 0 w 1279105"/>
                    <a:gd name="connsiteY5" fmla="*/ 3212978 h 3212978"/>
                    <a:gd name="connsiteX6" fmla="*/ 0 w 1279105"/>
                    <a:gd name="connsiteY6" fmla="*/ 3212978 h 3212978"/>
                    <a:gd name="connsiteX7" fmla="*/ 0 w 1279105"/>
                    <a:gd name="connsiteY7" fmla="*/ 863870 h 3212978"/>
                    <a:gd name="connsiteX8" fmla="*/ 786963 w 1279105"/>
                    <a:gd name="connsiteY8" fmla="*/ 234 h 3212978"/>
                    <a:gd name="connsiteX0" fmla="*/ 786963 w 1232192"/>
                    <a:gd name="connsiteY0" fmla="*/ 272 h 3213016"/>
                    <a:gd name="connsiteX1" fmla="*/ 1189052 w 1232192"/>
                    <a:gd name="connsiteY1" fmla="*/ 492618 h 3213016"/>
                    <a:gd name="connsiteX2" fmla="*/ 754433 w 1232192"/>
                    <a:gd name="connsiteY2" fmla="*/ 1475503 h 3213016"/>
                    <a:gd name="connsiteX3" fmla="*/ 792088 w 1232192"/>
                    <a:gd name="connsiteY3" fmla="*/ 3213016 h 3213016"/>
                    <a:gd name="connsiteX4" fmla="*/ 792088 w 1232192"/>
                    <a:gd name="connsiteY4" fmla="*/ 3213016 h 3213016"/>
                    <a:gd name="connsiteX5" fmla="*/ 0 w 1232192"/>
                    <a:gd name="connsiteY5" fmla="*/ 3213016 h 3213016"/>
                    <a:gd name="connsiteX6" fmla="*/ 0 w 1232192"/>
                    <a:gd name="connsiteY6" fmla="*/ 3213016 h 3213016"/>
                    <a:gd name="connsiteX7" fmla="*/ 0 w 1232192"/>
                    <a:gd name="connsiteY7" fmla="*/ 863908 h 3213016"/>
                    <a:gd name="connsiteX8" fmla="*/ 786963 w 1232192"/>
                    <a:gd name="connsiteY8" fmla="*/ 272 h 3213016"/>
                    <a:gd name="connsiteX0" fmla="*/ 883632 w 1244333"/>
                    <a:gd name="connsiteY0" fmla="*/ 288 h 3202984"/>
                    <a:gd name="connsiteX1" fmla="*/ 1189052 w 1244333"/>
                    <a:gd name="connsiteY1" fmla="*/ 482586 h 3202984"/>
                    <a:gd name="connsiteX2" fmla="*/ 754433 w 1244333"/>
                    <a:gd name="connsiteY2" fmla="*/ 1465471 h 3202984"/>
                    <a:gd name="connsiteX3" fmla="*/ 792088 w 1244333"/>
                    <a:gd name="connsiteY3" fmla="*/ 3202984 h 3202984"/>
                    <a:gd name="connsiteX4" fmla="*/ 792088 w 1244333"/>
                    <a:gd name="connsiteY4" fmla="*/ 3202984 h 3202984"/>
                    <a:gd name="connsiteX5" fmla="*/ 0 w 1244333"/>
                    <a:gd name="connsiteY5" fmla="*/ 3202984 h 3202984"/>
                    <a:gd name="connsiteX6" fmla="*/ 0 w 1244333"/>
                    <a:gd name="connsiteY6" fmla="*/ 3202984 h 3202984"/>
                    <a:gd name="connsiteX7" fmla="*/ 0 w 1244333"/>
                    <a:gd name="connsiteY7" fmla="*/ 853876 h 3202984"/>
                    <a:gd name="connsiteX8" fmla="*/ 883632 w 1244333"/>
                    <a:gd name="connsiteY8" fmla="*/ 288 h 3202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44333" h="3202984">
                      <a:moveTo>
                        <a:pt x="883632" y="288"/>
                      </a:moveTo>
                      <a:cubicBezTo>
                        <a:pt x="1159064" y="-7889"/>
                        <a:pt x="1341397" y="158219"/>
                        <a:pt x="1189052" y="482586"/>
                      </a:cubicBezTo>
                      <a:cubicBezTo>
                        <a:pt x="975620" y="911727"/>
                        <a:pt x="739017" y="984814"/>
                        <a:pt x="754433" y="1465471"/>
                      </a:cubicBezTo>
                      <a:cubicBezTo>
                        <a:pt x="763047" y="1992441"/>
                        <a:pt x="773014" y="2384949"/>
                        <a:pt x="792088" y="3202984"/>
                      </a:cubicBezTo>
                      <a:lnTo>
                        <a:pt x="792088" y="3202984"/>
                      </a:lnTo>
                      <a:lnTo>
                        <a:pt x="0" y="3202984"/>
                      </a:lnTo>
                      <a:lnTo>
                        <a:pt x="0" y="3202984"/>
                      </a:lnTo>
                      <a:lnTo>
                        <a:pt x="0" y="853876"/>
                      </a:lnTo>
                      <a:cubicBezTo>
                        <a:pt x="19874" y="235997"/>
                        <a:pt x="377849" y="5161"/>
                        <a:pt x="883632" y="2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9" name="Round Same Side Corner Rectangle 8">
                  <a:extLst>
                    <a:ext uri="{FF2B5EF4-FFF2-40B4-BE49-F238E27FC236}">
                      <a16:creationId xmlns:a16="http://schemas.microsoft.com/office/drawing/2014/main" id="{CE10ED88-CD2C-4E02-AE87-8248948499D1}"/>
                    </a:ext>
                  </a:extLst>
                </p:cNvPr>
                <p:cNvSpPr/>
                <p:nvPr/>
              </p:nvSpPr>
              <p:spPr>
                <a:xfrm rot="10800000">
                  <a:off x="4958576" y="2197645"/>
                  <a:ext cx="1601768" cy="3212297"/>
                </a:xfrm>
                <a:custGeom>
                  <a:avLst/>
                  <a:gdLst>
                    <a:gd name="connsiteX0" fmla="*/ 306000 w 612000"/>
                    <a:gd name="connsiteY0" fmla="*/ 0 h 2817001"/>
                    <a:gd name="connsiteX1" fmla="*/ 306000 w 612000"/>
                    <a:gd name="connsiteY1" fmla="*/ 0 h 2817001"/>
                    <a:gd name="connsiteX2" fmla="*/ 612000 w 612000"/>
                    <a:gd name="connsiteY2" fmla="*/ 306000 h 2817001"/>
                    <a:gd name="connsiteX3" fmla="*/ 612000 w 612000"/>
                    <a:gd name="connsiteY3" fmla="*/ 2817001 h 2817001"/>
                    <a:gd name="connsiteX4" fmla="*/ 612000 w 612000"/>
                    <a:gd name="connsiteY4" fmla="*/ 2817001 h 2817001"/>
                    <a:gd name="connsiteX5" fmla="*/ 0 w 612000"/>
                    <a:gd name="connsiteY5" fmla="*/ 2817001 h 2817001"/>
                    <a:gd name="connsiteX6" fmla="*/ 0 w 612000"/>
                    <a:gd name="connsiteY6" fmla="*/ 2817001 h 2817001"/>
                    <a:gd name="connsiteX7" fmla="*/ 0 w 612000"/>
                    <a:gd name="connsiteY7" fmla="*/ 306000 h 2817001"/>
                    <a:gd name="connsiteX8" fmla="*/ 306000 w 612000"/>
                    <a:gd name="connsiteY8" fmla="*/ 0 h 2817001"/>
                    <a:gd name="connsiteX0" fmla="*/ 25563 w 1192801"/>
                    <a:gd name="connsiteY0" fmla="*/ 0 h 3231671"/>
                    <a:gd name="connsiteX1" fmla="*/ 886801 w 1192801"/>
                    <a:gd name="connsiteY1" fmla="*/ 414670 h 3231671"/>
                    <a:gd name="connsiteX2" fmla="*/ 1192801 w 1192801"/>
                    <a:gd name="connsiteY2" fmla="*/ 720670 h 3231671"/>
                    <a:gd name="connsiteX3" fmla="*/ 1192801 w 1192801"/>
                    <a:gd name="connsiteY3" fmla="*/ 3231671 h 3231671"/>
                    <a:gd name="connsiteX4" fmla="*/ 1192801 w 1192801"/>
                    <a:gd name="connsiteY4" fmla="*/ 3231671 h 3231671"/>
                    <a:gd name="connsiteX5" fmla="*/ 580801 w 1192801"/>
                    <a:gd name="connsiteY5" fmla="*/ 3231671 h 3231671"/>
                    <a:gd name="connsiteX6" fmla="*/ 580801 w 1192801"/>
                    <a:gd name="connsiteY6" fmla="*/ 3231671 h 3231671"/>
                    <a:gd name="connsiteX7" fmla="*/ 580801 w 1192801"/>
                    <a:gd name="connsiteY7" fmla="*/ 720670 h 3231671"/>
                    <a:gd name="connsiteX8" fmla="*/ 25563 w 1192801"/>
                    <a:gd name="connsiteY8" fmla="*/ 0 h 3231671"/>
                    <a:gd name="connsiteX0" fmla="*/ 25563 w 1192801"/>
                    <a:gd name="connsiteY0" fmla="*/ 0 h 3231671"/>
                    <a:gd name="connsiteX1" fmla="*/ 1192801 w 1192801"/>
                    <a:gd name="connsiteY1" fmla="*/ 720670 h 3231671"/>
                    <a:gd name="connsiteX2" fmla="*/ 1192801 w 1192801"/>
                    <a:gd name="connsiteY2" fmla="*/ 3231671 h 3231671"/>
                    <a:gd name="connsiteX3" fmla="*/ 1192801 w 1192801"/>
                    <a:gd name="connsiteY3" fmla="*/ 3231671 h 3231671"/>
                    <a:gd name="connsiteX4" fmla="*/ 580801 w 1192801"/>
                    <a:gd name="connsiteY4" fmla="*/ 3231671 h 3231671"/>
                    <a:gd name="connsiteX5" fmla="*/ 580801 w 1192801"/>
                    <a:gd name="connsiteY5" fmla="*/ 3231671 h 3231671"/>
                    <a:gd name="connsiteX6" fmla="*/ 580801 w 1192801"/>
                    <a:gd name="connsiteY6" fmla="*/ 720670 h 3231671"/>
                    <a:gd name="connsiteX7" fmla="*/ 25563 w 1192801"/>
                    <a:gd name="connsiteY7" fmla="*/ 0 h 3231671"/>
                    <a:gd name="connsiteX0" fmla="*/ 30147 w 1197385"/>
                    <a:gd name="connsiteY0" fmla="*/ 0 h 3231671"/>
                    <a:gd name="connsiteX1" fmla="*/ 1197385 w 1197385"/>
                    <a:gd name="connsiteY1" fmla="*/ 720670 h 3231671"/>
                    <a:gd name="connsiteX2" fmla="*/ 1197385 w 1197385"/>
                    <a:gd name="connsiteY2" fmla="*/ 3231671 h 3231671"/>
                    <a:gd name="connsiteX3" fmla="*/ 1197385 w 1197385"/>
                    <a:gd name="connsiteY3" fmla="*/ 3231671 h 3231671"/>
                    <a:gd name="connsiteX4" fmla="*/ 585385 w 1197385"/>
                    <a:gd name="connsiteY4" fmla="*/ 3231671 h 3231671"/>
                    <a:gd name="connsiteX5" fmla="*/ 585385 w 1197385"/>
                    <a:gd name="connsiteY5" fmla="*/ 3231671 h 3231671"/>
                    <a:gd name="connsiteX6" fmla="*/ 457794 w 1197385"/>
                    <a:gd name="connsiteY6" fmla="*/ 1018382 h 3231671"/>
                    <a:gd name="connsiteX7" fmla="*/ 30147 w 1197385"/>
                    <a:gd name="connsiteY7" fmla="*/ 0 h 3231671"/>
                    <a:gd name="connsiteX0" fmla="*/ 311465 w 1478703"/>
                    <a:gd name="connsiteY0" fmla="*/ 1443 h 3233114"/>
                    <a:gd name="connsiteX1" fmla="*/ 1478703 w 1478703"/>
                    <a:gd name="connsiteY1" fmla="*/ 722113 h 3233114"/>
                    <a:gd name="connsiteX2" fmla="*/ 1478703 w 1478703"/>
                    <a:gd name="connsiteY2" fmla="*/ 3233114 h 3233114"/>
                    <a:gd name="connsiteX3" fmla="*/ 1478703 w 1478703"/>
                    <a:gd name="connsiteY3" fmla="*/ 3233114 h 3233114"/>
                    <a:gd name="connsiteX4" fmla="*/ 866703 w 1478703"/>
                    <a:gd name="connsiteY4" fmla="*/ 3233114 h 3233114"/>
                    <a:gd name="connsiteX5" fmla="*/ 866703 w 1478703"/>
                    <a:gd name="connsiteY5" fmla="*/ 3233114 h 3233114"/>
                    <a:gd name="connsiteX6" fmla="*/ 739112 w 1478703"/>
                    <a:gd name="connsiteY6" fmla="*/ 1019825 h 3233114"/>
                    <a:gd name="connsiteX7" fmla="*/ 15213 w 1478703"/>
                    <a:gd name="connsiteY7" fmla="*/ 1379751 h 3233114"/>
                    <a:gd name="connsiteX8" fmla="*/ 311465 w 1478703"/>
                    <a:gd name="connsiteY8" fmla="*/ 1443 h 3233114"/>
                    <a:gd name="connsiteX0" fmla="*/ 188447 w 1355685"/>
                    <a:gd name="connsiteY0" fmla="*/ 1409 h 3233080"/>
                    <a:gd name="connsiteX1" fmla="*/ 1355685 w 1355685"/>
                    <a:gd name="connsiteY1" fmla="*/ 722079 h 3233080"/>
                    <a:gd name="connsiteX2" fmla="*/ 1355685 w 1355685"/>
                    <a:gd name="connsiteY2" fmla="*/ 3233080 h 3233080"/>
                    <a:gd name="connsiteX3" fmla="*/ 1355685 w 1355685"/>
                    <a:gd name="connsiteY3" fmla="*/ 3233080 h 3233080"/>
                    <a:gd name="connsiteX4" fmla="*/ 743685 w 1355685"/>
                    <a:gd name="connsiteY4" fmla="*/ 3233080 h 3233080"/>
                    <a:gd name="connsiteX5" fmla="*/ 743685 w 1355685"/>
                    <a:gd name="connsiteY5" fmla="*/ 3233080 h 3233080"/>
                    <a:gd name="connsiteX6" fmla="*/ 616094 w 1355685"/>
                    <a:gd name="connsiteY6" fmla="*/ 1019791 h 3233080"/>
                    <a:gd name="connsiteX7" fmla="*/ 30418 w 1355685"/>
                    <a:gd name="connsiteY7" fmla="*/ 1411615 h 3233080"/>
                    <a:gd name="connsiteX8" fmla="*/ 188447 w 1355685"/>
                    <a:gd name="connsiteY8" fmla="*/ 1409 h 3233080"/>
                    <a:gd name="connsiteX0" fmla="*/ 405131 w 1572369"/>
                    <a:gd name="connsiteY0" fmla="*/ 1994 h 3233665"/>
                    <a:gd name="connsiteX1" fmla="*/ 1572369 w 1572369"/>
                    <a:gd name="connsiteY1" fmla="*/ 722664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05131 w 1572369"/>
                    <a:gd name="connsiteY0" fmla="*/ 1994 h 3233665"/>
                    <a:gd name="connsiteX1" fmla="*/ 1572369 w 1572369"/>
                    <a:gd name="connsiteY1" fmla="*/ 722664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05131 w 1572369"/>
                    <a:gd name="connsiteY0" fmla="*/ 1994 h 3233665"/>
                    <a:gd name="connsiteX1" fmla="*/ 1572369 w 1572369"/>
                    <a:gd name="connsiteY1" fmla="*/ 722664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05131 w 1572369"/>
                    <a:gd name="connsiteY0" fmla="*/ 1994 h 3233665"/>
                    <a:gd name="connsiteX1" fmla="*/ 1572369 w 1572369"/>
                    <a:gd name="connsiteY1" fmla="*/ 722664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05131 w 1572369"/>
                    <a:gd name="connsiteY0" fmla="*/ 1994 h 3233665"/>
                    <a:gd name="connsiteX1" fmla="*/ 1572369 w 1572369"/>
                    <a:gd name="connsiteY1" fmla="*/ 722664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05131 w 1572369"/>
                    <a:gd name="connsiteY0" fmla="*/ 1994 h 3233665"/>
                    <a:gd name="connsiteX1" fmla="*/ 1476676 w 1572369"/>
                    <a:gd name="connsiteY1" fmla="*/ 935315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05131 w 1572369"/>
                    <a:gd name="connsiteY0" fmla="*/ 1994 h 3233665"/>
                    <a:gd name="connsiteX1" fmla="*/ 1476676 w 1572369"/>
                    <a:gd name="connsiteY1" fmla="*/ 935315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54087 w 1557530"/>
                    <a:gd name="connsiteY0" fmla="*/ 2221 h 3138199"/>
                    <a:gd name="connsiteX1" fmla="*/ 1461837 w 1557530"/>
                    <a:gd name="connsiteY1" fmla="*/ 839849 h 3138199"/>
                    <a:gd name="connsiteX2" fmla="*/ 1557530 w 1557530"/>
                    <a:gd name="connsiteY2" fmla="*/ 3138199 h 3138199"/>
                    <a:gd name="connsiteX3" fmla="*/ 1557530 w 1557530"/>
                    <a:gd name="connsiteY3" fmla="*/ 3138199 h 3138199"/>
                    <a:gd name="connsiteX4" fmla="*/ 945530 w 1557530"/>
                    <a:gd name="connsiteY4" fmla="*/ 3138199 h 3138199"/>
                    <a:gd name="connsiteX5" fmla="*/ 945530 w 1557530"/>
                    <a:gd name="connsiteY5" fmla="*/ 3138199 h 3138199"/>
                    <a:gd name="connsiteX6" fmla="*/ 817939 w 1557530"/>
                    <a:gd name="connsiteY6" fmla="*/ 924910 h 3138199"/>
                    <a:gd name="connsiteX7" fmla="*/ 232263 w 1557530"/>
                    <a:gd name="connsiteY7" fmla="*/ 1316734 h 3138199"/>
                    <a:gd name="connsiteX8" fmla="*/ 454087 w 1557530"/>
                    <a:gd name="connsiteY8" fmla="*/ 2221 h 3138199"/>
                    <a:gd name="connsiteX0" fmla="*/ 458217 w 1561660"/>
                    <a:gd name="connsiteY0" fmla="*/ 54 h 3136032"/>
                    <a:gd name="connsiteX1" fmla="*/ 1465967 w 1561660"/>
                    <a:gd name="connsiteY1" fmla="*/ 837682 h 3136032"/>
                    <a:gd name="connsiteX2" fmla="*/ 1561660 w 1561660"/>
                    <a:gd name="connsiteY2" fmla="*/ 3136032 h 3136032"/>
                    <a:gd name="connsiteX3" fmla="*/ 1561660 w 1561660"/>
                    <a:gd name="connsiteY3" fmla="*/ 3136032 h 3136032"/>
                    <a:gd name="connsiteX4" fmla="*/ 949660 w 1561660"/>
                    <a:gd name="connsiteY4" fmla="*/ 3136032 h 3136032"/>
                    <a:gd name="connsiteX5" fmla="*/ 949660 w 1561660"/>
                    <a:gd name="connsiteY5" fmla="*/ 3136032 h 3136032"/>
                    <a:gd name="connsiteX6" fmla="*/ 822069 w 1561660"/>
                    <a:gd name="connsiteY6" fmla="*/ 922743 h 3136032"/>
                    <a:gd name="connsiteX7" fmla="*/ 236393 w 1561660"/>
                    <a:gd name="connsiteY7" fmla="*/ 1314567 h 3136032"/>
                    <a:gd name="connsiteX8" fmla="*/ 458217 w 1561660"/>
                    <a:gd name="connsiteY8" fmla="*/ 54 h 3136032"/>
                    <a:gd name="connsiteX0" fmla="*/ 458217 w 1561660"/>
                    <a:gd name="connsiteY0" fmla="*/ 53790 h 3189768"/>
                    <a:gd name="connsiteX1" fmla="*/ 1465967 w 1561660"/>
                    <a:gd name="connsiteY1" fmla="*/ 891418 h 3189768"/>
                    <a:gd name="connsiteX2" fmla="*/ 1561660 w 1561660"/>
                    <a:gd name="connsiteY2" fmla="*/ 3189768 h 3189768"/>
                    <a:gd name="connsiteX3" fmla="*/ 1561660 w 1561660"/>
                    <a:gd name="connsiteY3" fmla="*/ 3189768 h 3189768"/>
                    <a:gd name="connsiteX4" fmla="*/ 949660 w 1561660"/>
                    <a:gd name="connsiteY4" fmla="*/ 3189768 h 3189768"/>
                    <a:gd name="connsiteX5" fmla="*/ 949660 w 1561660"/>
                    <a:gd name="connsiteY5" fmla="*/ 3189768 h 3189768"/>
                    <a:gd name="connsiteX6" fmla="*/ 822069 w 1561660"/>
                    <a:gd name="connsiteY6" fmla="*/ 976479 h 3189768"/>
                    <a:gd name="connsiteX7" fmla="*/ 236393 w 1561660"/>
                    <a:gd name="connsiteY7" fmla="*/ 1368303 h 3189768"/>
                    <a:gd name="connsiteX8" fmla="*/ 458217 w 1561660"/>
                    <a:gd name="connsiteY8" fmla="*/ 53790 h 3189768"/>
                    <a:gd name="connsiteX0" fmla="*/ 473561 w 1577004"/>
                    <a:gd name="connsiteY0" fmla="*/ 53790 h 3189768"/>
                    <a:gd name="connsiteX1" fmla="*/ 1481311 w 1577004"/>
                    <a:gd name="connsiteY1" fmla="*/ 891418 h 3189768"/>
                    <a:gd name="connsiteX2" fmla="*/ 1577004 w 1577004"/>
                    <a:gd name="connsiteY2" fmla="*/ 3189768 h 3189768"/>
                    <a:gd name="connsiteX3" fmla="*/ 1577004 w 1577004"/>
                    <a:gd name="connsiteY3" fmla="*/ 3189768 h 3189768"/>
                    <a:gd name="connsiteX4" fmla="*/ 965004 w 1577004"/>
                    <a:gd name="connsiteY4" fmla="*/ 3189768 h 3189768"/>
                    <a:gd name="connsiteX5" fmla="*/ 965004 w 1577004"/>
                    <a:gd name="connsiteY5" fmla="*/ 3189768 h 3189768"/>
                    <a:gd name="connsiteX6" fmla="*/ 837413 w 1577004"/>
                    <a:gd name="connsiteY6" fmla="*/ 976479 h 3189768"/>
                    <a:gd name="connsiteX7" fmla="*/ 251737 w 1577004"/>
                    <a:gd name="connsiteY7" fmla="*/ 1368303 h 3189768"/>
                    <a:gd name="connsiteX8" fmla="*/ 473561 w 1577004"/>
                    <a:gd name="connsiteY8" fmla="*/ 53790 h 3189768"/>
                    <a:gd name="connsiteX0" fmla="*/ 473561 w 1577004"/>
                    <a:gd name="connsiteY0" fmla="*/ 46232 h 3182210"/>
                    <a:gd name="connsiteX1" fmla="*/ 1481311 w 1577004"/>
                    <a:gd name="connsiteY1" fmla="*/ 883860 h 3182210"/>
                    <a:gd name="connsiteX2" fmla="*/ 1577004 w 1577004"/>
                    <a:gd name="connsiteY2" fmla="*/ 3182210 h 3182210"/>
                    <a:gd name="connsiteX3" fmla="*/ 1577004 w 1577004"/>
                    <a:gd name="connsiteY3" fmla="*/ 3182210 h 3182210"/>
                    <a:gd name="connsiteX4" fmla="*/ 965004 w 1577004"/>
                    <a:gd name="connsiteY4" fmla="*/ 3182210 h 3182210"/>
                    <a:gd name="connsiteX5" fmla="*/ 965004 w 1577004"/>
                    <a:gd name="connsiteY5" fmla="*/ 3182210 h 3182210"/>
                    <a:gd name="connsiteX6" fmla="*/ 837413 w 1577004"/>
                    <a:gd name="connsiteY6" fmla="*/ 968921 h 3182210"/>
                    <a:gd name="connsiteX7" fmla="*/ 251737 w 1577004"/>
                    <a:gd name="connsiteY7" fmla="*/ 1360745 h 3182210"/>
                    <a:gd name="connsiteX8" fmla="*/ 473561 w 1577004"/>
                    <a:gd name="connsiteY8" fmla="*/ 46232 h 3182210"/>
                    <a:gd name="connsiteX0" fmla="*/ 473561 w 1577004"/>
                    <a:gd name="connsiteY0" fmla="*/ 77283 h 3213261"/>
                    <a:gd name="connsiteX1" fmla="*/ 1336258 w 1577004"/>
                    <a:gd name="connsiteY1" fmla="*/ 232848 h 3213261"/>
                    <a:gd name="connsiteX2" fmla="*/ 1481311 w 1577004"/>
                    <a:gd name="connsiteY2" fmla="*/ 914911 h 3213261"/>
                    <a:gd name="connsiteX3" fmla="*/ 1577004 w 1577004"/>
                    <a:gd name="connsiteY3" fmla="*/ 3213261 h 3213261"/>
                    <a:gd name="connsiteX4" fmla="*/ 1577004 w 1577004"/>
                    <a:gd name="connsiteY4" fmla="*/ 3213261 h 3213261"/>
                    <a:gd name="connsiteX5" fmla="*/ 965004 w 1577004"/>
                    <a:gd name="connsiteY5" fmla="*/ 3213261 h 3213261"/>
                    <a:gd name="connsiteX6" fmla="*/ 965004 w 1577004"/>
                    <a:gd name="connsiteY6" fmla="*/ 3213261 h 3213261"/>
                    <a:gd name="connsiteX7" fmla="*/ 837413 w 1577004"/>
                    <a:gd name="connsiteY7" fmla="*/ 999972 h 3213261"/>
                    <a:gd name="connsiteX8" fmla="*/ 251737 w 1577004"/>
                    <a:gd name="connsiteY8" fmla="*/ 1391796 h 3213261"/>
                    <a:gd name="connsiteX9" fmla="*/ 473561 w 1577004"/>
                    <a:gd name="connsiteY9" fmla="*/ 77283 h 3213261"/>
                    <a:gd name="connsiteX0" fmla="*/ 473561 w 1577004"/>
                    <a:gd name="connsiteY0" fmla="*/ 75189 h 3211167"/>
                    <a:gd name="connsiteX1" fmla="*/ 1336258 w 1577004"/>
                    <a:gd name="connsiteY1" fmla="*/ 241387 h 3211167"/>
                    <a:gd name="connsiteX2" fmla="*/ 1481311 w 1577004"/>
                    <a:gd name="connsiteY2" fmla="*/ 912817 h 3211167"/>
                    <a:gd name="connsiteX3" fmla="*/ 1577004 w 1577004"/>
                    <a:gd name="connsiteY3" fmla="*/ 3211167 h 3211167"/>
                    <a:gd name="connsiteX4" fmla="*/ 1577004 w 1577004"/>
                    <a:gd name="connsiteY4" fmla="*/ 3211167 h 3211167"/>
                    <a:gd name="connsiteX5" fmla="*/ 965004 w 1577004"/>
                    <a:gd name="connsiteY5" fmla="*/ 3211167 h 3211167"/>
                    <a:gd name="connsiteX6" fmla="*/ 965004 w 1577004"/>
                    <a:gd name="connsiteY6" fmla="*/ 3211167 h 3211167"/>
                    <a:gd name="connsiteX7" fmla="*/ 837413 w 1577004"/>
                    <a:gd name="connsiteY7" fmla="*/ 997878 h 3211167"/>
                    <a:gd name="connsiteX8" fmla="*/ 251737 w 1577004"/>
                    <a:gd name="connsiteY8" fmla="*/ 1389702 h 3211167"/>
                    <a:gd name="connsiteX9" fmla="*/ 473561 w 1577004"/>
                    <a:gd name="connsiteY9" fmla="*/ 75189 h 3211167"/>
                    <a:gd name="connsiteX0" fmla="*/ 473561 w 1577004"/>
                    <a:gd name="connsiteY0" fmla="*/ 75189 h 3211167"/>
                    <a:gd name="connsiteX1" fmla="*/ 1336258 w 1577004"/>
                    <a:gd name="connsiteY1" fmla="*/ 241387 h 3211167"/>
                    <a:gd name="connsiteX2" fmla="*/ 1368156 w 1577004"/>
                    <a:gd name="connsiteY2" fmla="*/ 294550 h 3211167"/>
                    <a:gd name="connsiteX3" fmla="*/ 1481311 w 1577004"/>
                    <a:gd name="connsiteY3" fmla="*/ 912817 h 3211167"/>
                    <a:gd name="connsiteX4" fmla="*/ 1577004 w 1577004"/>
                    <a:gd name="connsiteY4" fmla="*/ 3211167 h 3211167"/>
                    <a:gd name="connsiteX5" fmla="*/ 1577004 w 1577004"/>
                    <a:gd name="connsiteY5" fmla="*/ 3211167 h 3211167"/>
                    <a:gd name="connsiteX6" fmla="*/ 965004 w 1577004"/>
                    <a:gd name="connsiteY6" fmla="*/ 3211167 h 3211167"/>
                    <a:gd name="connsiteX7" fmla="*/ 965004 w 1577004"/>
                    <a:gd name="connsiteY7" fmla="*/ 3211167 h 3211167"/>
                    <a:gd name="connsiteX8" fmla="*/ 837413 w 1577004"/>
                    <a:gd name="connsiteY8" fmla="*/ 997878 h 3211167"/>
                    <a:gd name="connsiteX9" fmla="*/ 251737 w 1577004"/>
                    <a:gd name="connsiteY9" fmla="*/ 1389702 h 3211167"/>
                    <a:gd name="connsiteX10" fmla="*/ 473561 w 1577004"/>
                    <a:gd name="connsiteY10" fmla="*/ 75189 h 3211167"/>
                    <a:gd name="connsiteX0" fmla="*/ 473561 w 1577004"/>
                    <a:gd name="connsiteY0" fmla="*/ 75189 h 3211167"/>
                    <a:gd name="connsiteX1" fmla="*/ 1336258 w 1577004"/>
                    <a:gd name="connsiteY1" fmla="*/ 241387 h 3211167"/>
                    <a:gd name="connsiteX2" fmla="*/ 1368156 w 1577004"/>
                    <a:gd name="connsiteY2" fmla="*/ 294550 h 3211167"/>
                    <a:gd name="connsiteX3" fmla="*/ 1481311 w 1577004"/>
                    <a:gd name="connsiteY3" fmla="*/ 912817 h 3211167"/>
                    <a:gd name="connsiteX4" fmla="*/ 1577004 w 1577004"/>
                    <a:gd name="connsiteY4" fmla="*/ 3211167 h 3211167"/>
                    <a:gd name="connsiteX5" fmla="*/ 1577004 w 1577004"/>
                    <a:gd name="connsiteY5" fmla="*/ 3211167 h 3211167"/>
                    <a:gd name="connsiteX6" fmla="*/ 965004 w 1577004"/>
                    <a:gd name="connsiteY6" fmla="*/ 3211167 h 3211167"/>
                    <a:gd name="connsiteX7" fmla="*/ 965004 w 1577004"/>
                    <a:gd name="connsiteY7" fmla="*/ 3211167 h 3211167"/>
                    <a:gd name="connsiteX8" fmla="*/ 837413 w 1577004"/>
                    <a:gd name="connsiteY8" fmla="*/ 997878 h 3211167"/>
                    <a:gd name="connsiteX9" fmla="*/ 251737 w 1577004"/>
                    <a:gd name="connsiteY9" fmla="*/ 1389702 h 3211167"/>
                    <a:gd name="connsiteX10" fmla="*/ 473561 w 1577004"/>
                    <a:gd name="connsiteY10" fmla="*/ 75189 h 3211167"/>
                    <a:gd name="connsiteX0" fmla="*/ 473561 w 1577004"/>
                    <a:gd name="connsiteY0" fmla="*/ 75189 h 3211167"/>
                    <a:gd name="connsiteX1" fmla="*/ 1336258 w 1577004"/>
                    <a:gd name="connsiteY1" fmla="*/ 241387 h 3211167"/>
                    <a:gd name="connsiteX2" fmla="*/ 1481311 w 1577004"/>
                    <a:gd name="connsiteY2" fmla="*/ 912817 h 3211167"/>
                    <a:gd name="connsiteX3" fmla="*/ 1577004 w 1577004"/>
                    <a:gd name="connsiteY3" fmla="*/ 3211167 h 3211167"/>
                    <a:gd name="connsiteX4" fmla="*/ 1577004 w 1577004"/>
                    <a:gd name="connsiteY4" fmla="*/ 3211167 h 3211167"/>
                    <a:gd name="connsiteX5" fmla="*/ 965004 w 1577004"/>
                    <a:gd name="connsiteY5" fmla="*/ 3211167 h 3211167"/>
                    <a:gd name="connsiteX6" fmla="*/ 965004 w 1577004"/>
                    <a:gd name="connsiteY6" fmla="*/ 3211167 h 3211167"/>
                    <a:gd name="connsiteX7" fmla="*/ 837413 w 1577004"/>
                    <a:gd name="connsiteY7" fmla="*/ 997878 h 3211167"/>
                    <a:gd name="connsiteX8" fmla="*/ 251737 w 1577004"/>
                    <a:gd name="connsiteY8" fmla="*/ 1389702 h 3211167"/>
                    <a:gd name="connsiteX9" fmla="*/ 473561 w 1577004"/>
                    <a:gd name="connsiteY9" fmla="*/ 75189 h 3211167"/>
                    <a:gd name="connsiteX0" fmla="*/ 473561 w 1577004"/>
                    <a:gd name="connsiteY0" fmla="*/ 75189 h 3211167"/>
                    <a:gd name="connsiteX1" fmla="*/ 1336258 w 1577004"/>
                    <a:gd name="connsiteY1" fmla="*/ 241387 h 3211167"/>
                    <a:gd name="connsiteX2" fmla="*/ 1481311 w 1577004"/>
                    <a:gd name="connsiteY2" fmla="*/ 912817 h 3211167"/>
                    <a:gd name="connsiteX3" fmla="*/ 1577004 w 1577004"/>
                    <a:gd name="connsiteY3" fmla="*/ 3211167 h 3211167"/>
                    <a:gd name="connsiteX4" fmla="*/ 1577004 w 1577004"/>
                    <a:gd name="connsiteY4" fmla="*/ 3211167 h 3211167"/>
                    <a:gd name="connsiteX5" fmla="*/ 965004 w 1577004"/>
                    <a:gd name="connsiteY5" fmla="*/ 3211167 h 3211167"/>
                    <a:gd name="connsiteX6" fmla="*/ 965004 w 1577004"/>
                    <a:gd name="connsiteY6" fmla="*/ 3211167 h 3211167"/>
                    <a:gd name="connsiteX7" fmla="*/ 837413 w 1577004"/>
                    <a:gd name="connsiteY7" fmla="*/ 997878 h 3211167"/>
                    <a:gd name="connsiteX8" fmla="*/ 251737 w 1577004"/>
                    <a:gd name="connsiteY8" fmla="*/ 1389702 h 3211167"/>
                    <a:gd name="connsiteX9" fmla="*/ 473561 w 1577004"/>
                    <a:gd name="connsiteY9" fmla="*/ 75189 h 3211167"/>
                    <a:gd name="connsiteX0" fmla="*/ 473561 w 1577004"/>
                    <a:gd name="connsiteY0" fmla="*/ 75189 h 3211167"/>
                    <a:gd name="connsiteX1" fmla="*/ 1336258 w 1577004"/>
                    <a:gd name="connsiteY1" fmla="*/ 241387 h 3211167"/>
                    <a:gd name="connsiteX2" fmla="*/ 1481311 w 1577004"/>
                    <a:gd name="connsiteY2" fmla="*/ 912817 h 3211167"/>
                    <a:gd name="connsiteX3" fmla="*/ 1577004 w 1577004"/>
                    <a:gd name="connsiteY3" fmla="*/ 3211167 h 3211167"/>
                    <a:gd name="connsiteX4" fmla="*/ 1577004 w 1577004"/>
                    <a:gd name="connsiteY4" fmla="*/ 3211167 h 3211167"/>
                    <a:gd name="connsiteX5" fmla="*/ 965004 w 1577004"/>
                    <a:gd name="connsiteY5" fmla="*/ 3211167 h 3211167"/>
                    <a:gd name="connsiteX6" fmla="*/ 965004 w 1577004"/>
                    <a:gd name="connsiteY6" fmla="*/ 3211167 h 3211167"/>
                    <a:gd name="connsiteX7" fmla="*/ 837413 w 1577004"/>
                    <a:gd name="connsiteY7" fmla="*/ 997878 h 3211167"/>
                    <a:gd name="connsiteX8" fmla="*/ 251737 w 1577004"/>
                    <a:gd name="connsiteY8" fmla="*/ 1389702 h 3211167"/>
                    <a:gd name="connsiteX9" fmla="*/ 473561 w 1577004"/>
                    <a:gd name="connsiteY9" fmla="*/ 75189 h 3211167"/>
                    <a:gd name="connsiteX0" fmla="*/ 473561 w 1577004"/>
                    <a:gd name="connsiteY0" fmla="*/ 10211 h 3146189"/>
                    <a:gd name="connsiteX1" fmla="*/ 1481311 w 1577004"/>
                    <a:gd name="connsiteY1" fmla="*/ 847839 h 3146189"/>
                    <a:gd name="connsiteX2" fmla="*/ 1577004 w 1577004"/>
                    <a:gd name="connsiteY2" fmla="*/ 3146189 h 3146189"/>
                    <a:gd name="connsiteX3" fmla="*/ 1577004 w 1577004"/>
                    <a:gd name="connsiteY3" fmla="*/ 3146189 h 3146189"/>
                    <a:gd name="connsiteX4" fmla="*/ 965004 w 1577004"/>
                    <a:gd name="connsiteY4" fmla="*/ 3146189 h 3146189"/>
                    <a:gd name="connsiteX5" fmla="*/ 965004 w 1577004"/>
                    <a:gd name="connsiteY5" fmla="*/ 3146189 h 3146189"/>
                    <a:gd name="connsiteX6" fmla="*/ 837413 w 1577004"/>
                    <a:gd name="connsiteY6" fmla="*/ 932900 h 3146189"/>
                    <a:gd name="connsiteX7" fmla="*/ 251737 w 1577004"/>
                    <a:gd name="connsiteY7" fmla="*/ 1324724 h 3146189"/>
                    <a:gd name="connsiteX8" fmla="*/ 473561 w 1577004"/>
                    <a:gd name="connsiteY8" fmla="*/ 10211 h 3146189"/>
                    <a:gd name="connsiteX0" fmla="*/ 473561 w 1577004"/>
                    <a:gd name="connsiteY0" fmla="*/ 81744 h 3217722"/>
                    <a:gd name="connsiteX1" fmla="*/ 1481311 w 1577004"/>
                    <a:gd name="connsiteY1" fmla="*/ 919372 h 3217722"/>
                    <a:gd name="connsiteX2" fmla="*/ 1577004 w 1577004"/>
                    <a:gd name="connsiteY2" fmla="*/ 3217722 h 3217722"/>
                    <a:gd name="connsiteX3" fmla="*/ 1577004 w 1577004"/>
                    <a:gd name="connsiteY3" fmla="*/ 3217722 h 3217722"/>
                    <a:gd name="connsiteX4" fmla="*/ 965004 w 1577004"/>
                    <a:gd name="connsiteY4" fmla="*/ 3217722 h 3217722"/>
                    <a:gd name="connsiteX5" fmla="*/ 965004 w 1577004"/>
                    <a:gd name="connsiteY5" fmla="*/ 3217722 h 3217722"/>
                    <a:gd name="connsiteX6" fmla="*/ 837413 w 1577004"/>
                    <a:gd name="connsiteY6" fmla="*/ 1004433 h 3217722"/>
                    <a:gd name="connsiteX7" fmla="*/ 251737 w 1577004"/>
                    <a:gd name="connsiteY7" fmla="*/ 1396257 h 3217722"/>
                    <a:gd name="connsiteX8" fmla="*/ 473561 w 1577004"/>
                    <a:gd name="connsiteY8" fmla="*/ 81744 h 3217722"/>
                    <a:gd name="connsiteX0" fmla="*/ 473561 w 1577004"/>
                    <a:gd name="connsiteY0" fmla="*/ 81744 h 3217722"/>
                    <a:gd name="connsiteX1" fmla="*/ 1481311 w 1577004"/>
                    <a:gd name="connsiteY1" fmla="*/ 919372 h 3217722"/>
                    <a:gd name="connsiteX2" fmla="*/ 1577004 w 1577004"/>
                    <a:gd name="connsiteY2" fmla="*/ 3217722 h 3217722"/>
                    <a:gd name="connsiteX3" fmla="*/ 1577004 w 1577004"/>
                    <a:gd name="connsiteY3" fmla="*/ 3217722 h 3217722"/>
                    <a:gd name="connsiteX4" fmla="*/ 965004 w 1577004"/>
                    <a:gd name="connsiteY4" fmla="*/ 3217722 h 3217722"/>
                    <a:gd name="connsiteX5" fmla="*/ 965004 w 1577004"/>
                    <a:gd name="connsiteY5" fmla="*/ 3217722 h 3217722"/>
                    <a:gd name="connsiteX6" fmla="*/ 879944 w 1577004"/>
                    <a:gd name="connsiteY6" fmla="*/ 1068228 h 3217722"/>
                    <a:gd name="connsiteX7" fmla="*/ 251737 w 1577004"/>
                    <a:gd name="connsiteY7" fmla="*/ 1396257 h 3217722"/>
                    <a:gd name="connsiteX8" fmla="*/ 473561 w 1577004"/>
                    <a:gd name="connsiteY8" fmla="*/ 81744 h 3217722"/>
                    <a:gd name="connsiteX0" fmla="*/ 473561 w 1577004"/>
                    <a:gd name="connsiteY0" fmla="*/ 81744 h 3217722"/>
                    <a:gd name="connsiteX1" fmla="*/ 1481311 w 1577004"/>
                    <a:gd name="connsiteY1" fmla="*/ 919372 h 3217722"/>
                    <a:gd name="connsiteX2" fmla="*/ 1577004 w 1577004"/>
                    <a:gd name="connsiteY2" fmla="*/ 3217722 h 3217722"/>
                    <a:gd name="connsiteX3" fmla="*/ 1577004 w 1577004"/>
                    <a:gd name="connsiteY3" fmla="*/ 3217722 h 3217722"/>
                    <a:gd name="connsiteX4" fmla="*/ 965004 w 1577004"/>
                    <a:gd name="connsiteY4" fmla="*/ 3217722 h 3217722"/>
                    <a:gd name="connsiteX5" fmla="*/ 965004 w 1577004"/>
                    <a:gd name="connsiteY5" fmla="*/ 3217722 h 3217722"/>
                    <a:gd name="connsiteX6" fmla="*/ 879944 w 1577004"/>
                    <a:gd name="connsiteY6" fmla="*/ 1068228 h 3217722"/>
                    <a:gd name="connsiteX7" fmla="*/ 251737 w 1577004"/>
                    <a:gd name="connsiteY7" fmla="*/ 1396257 h 3217722"/>
                    <a:gd name="connsiteX8" fmla="*/ 473561 w 1577004"/>
                    <a:gd name="connsiteY8" fmla="*/ 81744 h 3217722"/>
                    <a:gd name="connsiteX0" fmla="*/ 473561 w 1577004"/>
                    <a:gd name="connsiteY0" fmla="*/ 81744 h 3217722"/>
                    <a:gd name="connsiteX1" fmla="*/ 1481311 w 1577004"/>
                    <a:gd name="connsiteY1" fmla="*/ 919372 h 3217722"/>
                    <a:gd name="connsiteX2" fmla="*/ 1577004 w 1577004"/>
                    <a:gd name="connsiteY2" fmla="*/ 3217722 h 3217722"/>
                    <a:gd name="connsiteX3" fmla="*/ 1577004 w 1577004"/>
                    <a:gd name="connsiteY3" fmla="*/ 3217722 h 3217722"/>
                    <a:gd name="connsiteX4" fmla="*/ 965004 w 1577004"/>
                    <a:gd name="connsiteY4" fmla="*/ 3217722 h 3217722"/>
                    <a:gd name="connsiteX5" fmla="*/ 965004 w 1577004"/>
                    <a:gd name="connsiteY5" fmla="*/ 3217722 h 3217722"/>
                    <a:gd name="connsiteX6" fmla="*/ 879944 w 1577004"/>
                    <a:gd name="connsiteY6" fmla="*/ 1068228 h 3217722"/>
                    <a:gd name="connsiteX7" fmla="*/ 251737 w 1577004"/>
                    <a:gd name="connsiteY7" fmla="*/ 1396257 h 3217722"/>
                    <a:gd name="connsiteX8" fmla="*/ 473561 w 1577004"/>
                    <a:gd name="connsiteY8" fmla="*/ 81744 h 3217722"/>
                    <a:gd name="connsiteX0" fmla="*/ 473561 w 1577004"/>
                    <a:gd name="connsiteY0" fmla="*/ 81744 h 3217722"/>
                    <a:gd name="connsiteX1" fmla="*/ 1481311 w 1577004"/>
                    <a:gd name="connsiteY1" fmla="*/ 919372 h 3217722"/>
                    <a:gd name="connsiteX2" fmla="*/ 1538277 w 1577004"/>
                    <a:gd name="connsiteY2" fmla="*/ 960324 h 3217722"/>
                    <a:gd name="connsiteX3" fmla="*/ 1577004 w 1577004"/>
                    <a:gd name="connsiteY3" fmla="*/ 3217722 h 3217722"/>
                    <a:gd name="connsiteX4" fmla="*/ 1577004 w 1577004"/>
                    <a:gd name="connsiteY4" fmla="*/ 3217722 h 3217722"/>
                    <a:gd name="connsiteX5" fmla="*/ 965004 w 1577004"/>
                    <a:gd name="connsiteY5" fmla="*/ 3217722 h 3217722"/>
                    <a:gd name="connsiteX6" fmla="*/ 965004 w 1577004"/>
                    <a:gd name="connsiteY6" fmla="*/ 3217722 h 3217722"/>
                    <a:gd name="connsiteX7" fmla="*/ 879944 w 1577004"/>
                    <a:gd name="connsiteY7" fmla="*/ 1068228 h 3217722"/>
                    <a:gd name="connsiteX8" fmla="*/ 251737 w 1577004"/>
                    <a:gd name="connsiteY8" fmla="*/ 1396257 h 3217722"/>
                    <a:gd name="connsiteX9" fmla="*/ 473561 w 1577004"/>
                    <a:gd name="connsiteY9" fmla="*/ 81744 h 3217722"/>
                    <a:gd name="connsiteX0" fmla="*/ 473561 w 1577004"/>
                    <a:gd name="connsiteY0" fmla="*/ 88256 h 3224234"/>
                    <a:gd name="connsiteX1" fmla="*/ 1481311 w 1577004"/>
                    <a:gd name="connsiteY1" fmla="*/ 904619 h 3224234"/>
                    <a:gd name="connsiteX2" fmla="*/ 1538277 w 1577004"/>
                    <a:gd name="connsiteY2" fmla="*/ 966836 h 3224234"/>
                    <a:gd name="connsiteX3" fmla="*/ 1577004 w 1577004"/>
                    <a:gd name="connsiteY3" fmla="*/ 3224234 h 3224234"/>
                    <a:gd name="connsiteX4" fmla="*/ 1577004 w 1577004"/>
                    <a:gd name="connsiteY4" fmla="*/ 3224234 h 3224234"/>
                    <a:gd name="connsiteX5" fmla="*/ 965004 w 1577004"/>
                    <a:gd name="connsiteY5" fmla="*/ 3224234 h 3224234"/>
                    <a:gd name="connsiteX6" fmla="*/ 965004 w 1577004"/>
                    <a:gd name="connsiteY6" fmla="*/ 3224234 h 3224234"/>
                    <a:gd name="connsiteX7" fmla="*/ 879944 w 1577004"/>
                    <a:gd name="connsiteY7" fmla="*/ 1074740 h 3224234"/>
                    <a:gd name="connsiteX8" fmla="*/ 251737 w 1577004"/>
                    <a:gd name="connsiteY8" fmla="*/ 1402769 h 3224234"/>
                    <a:gd name="connsiteX9" fmla="*/ 473561 w 1577004"/>
                    <a:gd name="connsiteY9" fmla="*/ 88256 h 3224234"/>
                    <a:gd name="connsiteX0" fmla="*/ 473561 w 1577004"/>
                    <a:gd name="connsiteY0" fmla="*/ 88256 h 3224234"/>
                    <a:gd name="connsiteX1" fmla="*/ 1481311 w 1577004"/>
                    <a:gd name="connsiteY1" fmla="*/ 904619 h 3224234"/>
                    <a:gd name="connsiteX2" fmla="*/ 1538277 w 1577004"/>
                    <a:gd name="connsiteY2" fmla="*/ 966836 h 3224234"/>
                    <a:gd name="connsiteX3" fmla="*/ 1577004 w 1577004"/>
                    <a:gd name="connsiteY3" fmla="*/ 3224234 h 3224234"/>
                    <a:gd name="connsiteX4" fmla="*/ 1577004 w 1577004"/>
                    <a:gd name="connsiteY4" fmla="*/ 3224234 h 3224234"/>
                    <a:gd name="connsiteX5" fmla="*/ 965004 w 1577004"/>
                    <a:gd name="connsiteY5" fmla="*/ 3224234 h 3224234"/>
                    <a:gd name="connsiteX6" fmla="*/ 965004 w 1577004"/>
                    <a:gd name="connsiteY6" fmla="*/ 3224234 h 3224234"/>
                    <a:gd name="connsiteX7" fmla="*/ 879944 w 1577004"/>
                    <a:gd name="connsiteY7" fmla="*/ 1074740 h 3224234"/>
                    <a:gd name="connsiteX8" fmla="*/ 251737 w 1577004"/>
                    <a:gd name="connsiteY8" fmla="*/ 1402769 h 3224234"/>
                    <a:gd name="connsiteX9" fmla="*/ 473561 w 1577004"/>
                    <a:gd name="connsiteY9" fmla="*/ 88256 h 3224234"/>
                    <a:gd name="connsiteX0" fmla="*/ 473561 w 1577004"/>
                    <a:gd name="connsiteY0" fmla="*/ 8062 h 3144040"/>
                    <a:gd name="connsiteX1" fmla="*/ 1538277 w 1577004"/>
                    <a:gd name="connsiteY1" fmla="*/ 886642 h 3144040"/>
                    <a:gd name="connsiteX2" fmla="*/ 1577004 w 1577004"/>
                    <a:gd name="connsiteY2" fmla="*/ 3144040 h 3144040"/>
                    <a:gd name="connsiteX3" fmla="*/ 1577004 w 1577004"/>
                    <a:gd name="connsiteY3" fmla="*/ 3144040 h 3144040"/>
                    <a:gd name="connsiteX4" fmla="*/ 965004 w 1577004"/>
                    <a:gd name="connsiteY4" fmla="*/ 3144040 h 3144040"/>
                    <a:gd name="connsiteX5" fmla="*/ 965004 w 1577004"/>
                    <a:gd name="connsiteY5" fmla="*/ 3144040 h 3144040"/>
                    <a:gd name="connsiteX6" fmla="*/ 879944 w 1577004"/>
                    <a:gd name="connsiteY6" fmla="*/ 994546 h 3144040"/>
                    <a:gd name="connsiteX7" fmla="*/ 251737 w 1577004"/>
                    <a:gd name="connsiteY7" fmla="*/ 1322575 h 3144040"/>
                    <a:gd name="connsiteX8" fmla="*/ 473561 w 1577004"/>
                    <a:gd name="connsiteY8" fmla="*/ 8062 h 3144040"/>
                    <a:gd name="connsiteX0" fmla="*/ 473561 w 1577004"/>
                    <a:gd name="connsiteY0" fmla="*/ 16144 h 3152122"/>
                    <a:gd name="connsiteX1" fmla="*/ 1538277 w 1577004"/>
                    <a:gd name="connsiteY1" fmla="*/ 894724 h 3152122"/>
                    <a:gd name="connsiteX2" fmla="*/ 1577004 w 1577004"/>
                    <a:gd name="connsiteY2" fmla="*/ 3152122 h 3152122"/>
                    <a:gd name="connsiteX3" fmla="*/ 1577004 w 1577004"/>
                    <a:gd name="connsiteY3" fmla="*/ 3152122 h 3152122"/>
                    <a:gd name="connsiteX4" fmla="*/ 965004 w 1577004"/>
                    <a:gd name="connsiteY4" fmla="*/ 3152122 h 3152122"/>
                    <a:gd name="connsiteX5" fmla="*/ 965004 w 1577004"/>
                    <a:gd name="connsiteY5" fmla="*/ 3152122 h 3152122"/>
                    <a:gd name="connsiteX6" fmla="*/ 879944 w 1577004"/>
                    <a:gd name="connsiteY6" fmla="*/ 1002628 h 3152122"/>
                    <a:gd name="connsiteX7" fmla="*/ 251737 w 1577004"/>
                    <a:gd name="connsiteY7" fmla="*/ 1330657 h 3152122"/>
                    <a:gd name="connsiteX8" fmla="*/ 473561 w 1577004"/>
                    <a:gd name="connsiteY8" fmla="*/ 16144 h 3152122"/>
                    <a:gd name="connsiteX0" fmla="*/ 473561 w 1577004"/>
                    <a:gd name="connsiteY0" fmla="*/ 30120 h 3166098"/>
                    <a:gd name="connsiteX1" fmla="*/ 1538277 w 1577004"/>
                    <a:gd name="connsiteY1" fmla="*/ 908700 h 3166098"/>
                    <a:gd name="connsiteX2" fmla="*/ 1577004 w 1577004"/>
                    <a:gd name="connsiteY2" fmla="*/ 3166098 h 3166098"/>
                    <a:gd name="connsiteX3" fmla="*/ 1577004 w 1577004"/>
                    <a:gd name="connsiteY3" fmla="*/ 3166098 h 3166098"/>
                    <a:gd name="connsiteX4" fmla="*/ 965004 w 1577004"/>
                    <a:gd name="connsiteY4" fmla="*/ 3166098 h 3166098"/>
                    <a:gd name="connsiteX5" fmla="*/ 965004 w 1577004"/>
                    <a:gd name="connsiteY5" fmla="*/ 3166098 h 3166098"/>
                    <a:gd name="connsiteX6" fmla="*/ 879944 w 1577004"/>
                    <a:gd name="connsiteY6" fmla="*/ 1016604 h 3166098"/>
                    <a:gd name="connsiteX7" fmla="*/ 251737 w 1577004"/>
                    <a:gd name="connsiteY7" fmla="*/ 1344633 h 3166098"/>
                    <a:gd name="connsiteX8" fmla="*/ 473561 w 1577004"/>
                    <a:gd name="connsiteY8" fmla="*/ 30120 h 3166098"/>
                    <a:gd name="connsiteX0" fmla="*/ 473561 w 1577004"/>
                    <a:gd name="connsiteY0" fmla="*/ 30120 h 3166098"/>
                    <a:gd name="connsiteX1" fmla="*/ 1538277 w 1577004"/>
                    <a:gd name="connsiteY1" fmla="*/ 908700 h 3166098"/>
                    <a:gd name="connsiteX2" fmla="*/ 1577004 w 1577004"/>
                    <a:gd name="connsiteY2" fmla="*/ 3166098 h 3166098"/>
                    <a:gd name="connsiteX3" fmla="*/ 1577004 w 1577004"/>
                    <a:gd name="connsiteY3" fmla="*/ 3166098 h 3166098"/>
                    <a:gd name="connsiteX4" fmla="*/ 965004 w 1577004"/>
                    <a:gd name="connsiteY4" fmla="*/ 3166098 h 3166098"/>
                    <a:gd name="connsiteX5" fmla="*/ 965004 w 1577004"/>
                    <a:gd name="connsiteY5" fmla="*/ 3166098 h 3166098"/>
                    <a:gd name="connsiteX6" fmla="*/ 879944 w 1577004"/>
                    <a:gd name="connsiteY6" fmla="*/ 1016604 h 3166098"/>
                    <a:gd name="connsiteX7" fmla="*/ 251737 w 1577004"/>
                    <a:gd name="connsiteY7" fmla="*/ 1344633 h 3166098"/>
                    <a:gd name="connsiteX8" fmla="*/ 473561 w 1577004"/>
                    <a:gd name="connsiteY8" fmla="*/ 30120 h 3166098"/>
                    <a:gd name="connsiteX0" fmla="*/ 473561 w 1577004"/>
                    <a:gd name="connsiteY0" fmla="*/ 30120 h 3166098"/>
                    <a:gd name="connsiteX1" fmla="*/ 1538277 w 1577004"/>
                    <a:gd name="connsiteY1" fmla="*/ 908700 h 3166098"/>
                    <a:gd name="connsiteX2" fmla="*/ 1577004 w 1577004"/>
                    <a:gd name="connsiteY2" fmla="*/ 3166098 h 3166098"/>
                    <a:gd name="connsiteX3" fmla="*/ 1577004 w 1577004"/>
                    <a:gd name="connsiteY3" fmla="*/ 3166098 h 3166098"/>
                    <a:gd name="connsiteX4" fmla="*/ 965004 w 1577004"/>
                    <a:gd name="connsiteY4" fmla="*/ 3166098 h 3166098"/>
                    <a:gd name="connsiteX5" fmla="*/ 965004 w 1577004"/>
                    <a:gd name="connsiteY5" fmla="*/ 3166098 h 3166098"/>
                    <a:gd name="connsiteX6" fmla="*/ 879944 w 1577004"/>
                    <a:gd name="connsiteY6" fmla="*/ 1016604 h 3166098"/>
                    <a:gd name="connsiteX7" fmla="*/ 251737 w 1577004"/>
                    <a:gd name="connsiteY7" fmla="*/ 1344633 h 3166098"/>
                    <a:gd name="connsiteX8" fmla="*/ 473561 w 1577004"/>
                    <a:gd name="connsiteY8" fmla="*/ 30120 h 3166098"/>
                    <a:gd name="connsiteX0" fmla="*/ 488521 w 1591964"/>
                    <a:gd name="connsiteY0" fmla="*/ 30120 h 3166098"/>
                    <a:gd name="connsiteX1" fmla="*/ 1553237 w 1591964"/>
                    <a:gd name="connsiteY1" fmla="*/ 908700 h 3166098"/>
                    <a:gd name="connsiteX2" fmla="*/ 1591964 w 1591964"/>
                    <a:gd name="connsiteY2" fmla="*/ 3166098 h 3166098"/>
                    <a:gd name="connsiteX3" fmla="*/ 1591964 w 1591964"/>
                    <a:gd name="connsiteY3" fmla="*/ 3166098 h 3166098"/>
                    <a:gd name="connsiteX4" fmla="*/ 979964 w 1591964"/>
                    <a:gd name="connsiteY4" fmla="*/ 3166098 h 3166098"/>
                    <a:gd name="connsiteX5" fmla="*/ 979964 w 1591964"/>
                    <a:gd name="connsiteY5" fmla="*/ 3166098 h 3166098"/>
                    <a:gd name="connsiteX6" fmla="*/ 894904 w 1591964"/>
                    <a:gd name="connsiteY6" fmla="*/ 1016604 h 3166098"/>
                    <a:gd name="connsiteX7" fmla="*/ 266697 w 1591964"/>
                    <a:gd name="connsiteY7" fmla="*/ 1344633 h 3166098"/>
                    <a:gd name="connsiteX8" fmla="*/ 488521 w 1591964"/>
                    <a:gd name="connsiteY8" fmla="*/ 30120 h 3166098"/>
                    <a:gd name="connsiteX0" fmla="*/ 488521 w 1591964"/>
                    <a:gd name="connsiteY0" fmla="*/ 9506 h 3145484"/>
                    <a:gd name="connsiteX1" fmla="*/ 1553237 w 1591964"/>
                    <a:gd name="connsiteY1" fmla="*/ 888086 h 3145484"/>
                    <a:gd name="connsiteX2" fmla="*/ 1591964 w 1591964"/>
                    <a:gd name="connsiteY2" fmla="*/ 3145484 h 3145484"/>
                    <a:gd name="connsiteX3" fmla="*/ 1591964 w 1591964"/>
                    <a:gd name="connsiteY3" fmla="*/ 3145484 h 3145484"/>
                    <a:gd name="connsiteX4" fmla="*/ 979964 w 1591964"/>
                    <a:gd name="connsiteY4" fmla="*/ 3145484 h 3145484"/>
                    <a:gd name="connsiteX5" fmla="*/ 979964 w 1591964"/>
                    <a:gd name="connsiteY5" fmla="*/ 3145484 h 3145484"/>
                    <a:gd name="connsiteX6" fmla="*/ 894904 w 1591964"/>
                    <a:gd name="connsiteY6" fmla="*/ 995990 h 3145484"/>
                    <a:gd name="connsiteX7" fmla="*/ 266697 w 1591964"/>
                    <a:gd name="connsiteY7" fmla="*/ 1324019 h 3145484"/>
                    <a:gd name="connsiteX8" fmla="*/ 488521 w 1591964"/>
                    <a:gd name="connsiteY8" fmla="*/ 9506 h 3145484"/>
                    <a:gd name="connsiteX0" fmla="*/ 496444 w 1599887"/>
                    <a:gd name="connsiteY0" fmla="*/ 9506 h 3145484"/>
                    <a:gd name="connsiteX1" fmla="*/ 1561160 w 1599887"/>
                    <a:gd name="connsiteY1" fmla="*/ 888086 h 3145484"/>
                    <a:gd name="connsiteX2" fmla="*/ 1599887 w 1599887"/>
                    <a:gd name="connsiteY2" fmla="*/ 3145484 h 3145484"/>
                    <a:gd name="connsiteX3" fmla="*/ 1599887 w 1599887"/>
                    <a:gd name="connsiteY3" fmla="*/ 3145484 h 3145484"/>
                    <a:gd name="connsiteX4" fmla="*/ 987887 w 1599887"/>
                    <a:gd name="connsiteY4" fmla="*/ 3145484 h 3145484"/>
                    <a:gd name="connsiteX5" fmla="*/ 987887 w 1599887"/>
                    <a:gd name="connsiteY5" fmla="*/ 3145484 h 3145484"/>
                    <a:gd name="connsiteX6" fmla="*/ 902827 w 1599887"/>
                    <a:gd name="connsiteY6" fmla="*/ 995990 h 3145484"/>
                    <a:gd name="connsiteX7" fmla="*/ 274620 w 1599887"/>
                    <a:gd name="connsiteY7" fmla="*/ 1324019 h 3145484"/>
                    <a:gd name="connsiteX8" fmla="*/ 496444 w 1599887"/>
                    <a:gd name="connsiteY8" fmla="*/ 9506 h 3145484"/>
                    <a:gd name="connsiteX0" fmla="*/ 503267 w 1597185"/>
                    <a:gd name="connsiteY0" fmla="*/ 5188 h 3203079"/>
                    <a:gd name="connsiteX1" fmla="*/ 1558458 w 1597185"/>
                    <a:gd name="connsiteY1" fmla="*/ 945681 h 3203079"/>
                    <a:gd name="connsiteX2" fmla="*/ 1597185 w 1597185"/>
                    <a:gd name="connsiteY2" fmla="*/ 3203079 h 3203079"/>
                    <a:gd name="connsiteX3" fmla="*/ 1597185 w 1597185"/>
                    <a:gd name="connsiteY3" fmla="*/ 3203079 h 3203079"/>
                    <a:gd name="connsiteX4" fmla="*/ 985185 w 1597185"/>
                    <a:gd name="connsiteY4" fmla="*/ 3203079 h 3203079"/>
                    <a:gd name="connsiteX5" fmla="*/ 985185 w 1597185"/>
                    <a:gd name="connsiteY5" fmla="*/ 3203079 h 3203079"/>
                    <a:gd name="connsiteX6" fmla="*/ 900125 w 1597185"/>
                    <a:gd name="connsiteY6" fmla="*/ 1053585 h 3203079"/>
                    <a:gd name="connsiteX7" fmla="*/ 271918 w 1597185"/>
                    <a:gd name="connsiteY7" fmla="*/ 1381614 h 3203079"/>
                    <a:gd name="connsiteX8" fmla="*/ 503267 w 1597185"/>
                    <a:gd name="connsiteY8" fmla="*/ 5188 h 3203079"/>
                    <a:gd name="connsiteX0" fmla="*/ 503267 w 1597185"/>
                    <a:gd name="connsiteY0" fmla="*/ 5413 h 3203304"/>
                    <a:gd name="connsiteX1" fmla="*/ 1558458 w 1597185"/>
                    <a:gd name="connsiteY1" fmla="*/ 945906 h 3203304"/>
                    <a:gd name="connsiteX2" fmla="*/ 1597185 w 1597185"/>
                    <a:gd name="connsiteY2" fmla="*/ 3203304 h 3203304"/>
                    <a:gd name="connsiteX3" fmla="*/ 1597185 w 1597185"/>
                    <a:gd name="connsiteY3" fmla="*/ 3203304 h 3203304"/>
                    <a:gd name="connsiteX4" fmla="*/ 985185 w 1597185"/>
                    <a:gd name="connsiteY4" fmla="*/ 3203304 h 3203304"/>
                    <a:gd name="connsiteX5" fmla="*/ 985185 w 1597185"/>
                    <a:gd name="connsiteY5" fmla="*/ 3203304 h 3203304"/>
                    <a:gd name="connsiteX6" fmla="*/ 900125 w 1597185"/>
                    <a:gd name="connsiteY6" fmla="*/ 1053810 h 3203304"/>
                    <a:gd name="connsiteX7" fmla="*/ 271918 w 1597185"/>
                    <a:gd name="connsiteY7" fmla="*/ 1381839 h 3203304"/>
                    <a:gd name="connsiteX8" fmla="*/ 503267 w 1597185"/>
                    <a:gd name="connsiteY8" fmla="*/ 5413 h 3203304"/>
                    <a:gd name="connsiteX0" fmla="*/ 644333 w 1552513"/>
                    <a:gd name="connsiteY0" fmla="*/ 4742 h 3216920"/>
                    <a:gd name="connsiteX1" fmla="*/ 1513786 w 1552513"/>
                    <a:gd name="connsiteY1" fmla="*/ 959522 h 3216920"/>
                    <a:gd name="connsiteX2" fmla="*/ 1552513 w 1552513"/>
                    <a:gd name="connsiteY2" fmla="*/ 3216920 h 3216920"/>
                    <a:gd name="connsiteX3" fmla="*/ 1552513 w 1552513"/>
                    <a:gd name="connsiteY3" fmla="*/ 3216920 h 3216920"/>
                    <a:gd name="connsiteX4" fmla="*/ 940513 w 1552513"/>
                    <a:gd name="connsiteY4" fmla="*/ 3216920 h 3216920"/>
                    <a:gd name="connsiteX5" fmla="*/ 940513 w 1552513"/>
                    <a:gd name="connsiteY5" fmla="*/ 3216920 h 3216920"/>
                    <a:gd name="connsiteX6" fmla="*/ 855453 w 1552513"/>
                    <a:gd name="connsiteY6" fmla="*/ 1067426 h 3216920"/>
                    <a:gd name="connsiteX7" fmla="*/ 227246 w 1552513"/>
                    <a:gd name="connsiteY7" fmla="*/ 1395455 h 3216920"/>
                    <a:gd name="connsiteX8" fmla="*/ 644333 w 1552513"/>
                    <a:gd name="connsiteY8" fmla="*/ 4742 h 3216920"/>
                    <a:gd name="connsiteX0" fmla="*/ 693588 w 1601768"/>
                    <a:gd name="connsiteY0" fmla="*/ 4742 h 3216920"/>
                    <a:gd name="connsiteX1" fmla="*/ 1563041 w 1601768"/>
                    <a:gd name="connsiteY1" fmla="*/ 959522 h 3216920"/>
                    <a:gd name="connsiteX2" fmla="*/ 1601768 w 1601768"/>
                    <a:gd name="connsiteY2" fmla="*/ 3216920 h 3216920"/>
                    <a:gd name="connsiteX3" fmla="*/ 1601768 w 1601768"/>
                    <a:gd name="connsiteY3" fmla="*/ 3216920 h 3216920"/>
                    <a:gd name="connsiteX4" fmla="*/ 989768 w 1601768"/>
                    <a:gd name="connsiteY4" fmla="*/ 3216920 h 3216920"/>
                    <a:gd name="connsiteX5" fmla="*/ 989768 w 1601768"/>
                    <a:gd name="connsiteY5" fmla="*/ 3216920 h 3216920"/>
                    <a:gd name="connsiteX6" fmla="*/ 904708 w 1601768"/>
                    <a:gd name="connsiteY6" fmla="*/ 1067426 h 3216920"/>
                    <a:gd name="connsiteX7" fmla="*/ 276501 w 1601768"/>
                    <a:gd name="connsiteY7" fmla="*/ 1395455 h 3216920"/>
                    <a:gd name="connsiteX8" fmla="*/ 693588 w 1601768"/>
                    <a:gd name="connsiteY8" fmla="*/ 4742 h 3216920"/>
                    <a:gd name="connsiteX0" fmla="*/ 693588 w 1601768"/>
                    <a:gd name="connsiteY0" fmla="*/ 80 h 3212258"/>
                    <a:gd name="connsiteX1" fmla="*/ 1563041 w 1601768"/>
                    <a:gd name="connsiteY1" fmla="*/ 954860 h 3212258"/>
                    <a:gd name="connsiteX2" fmla="*/ 1601768 w 1601768"/>
                    <a:gd name="connsiteY2" fmla="*/ 3212258 h 3212258"/>
                    <a:gd name="connsiteX3" fmla="*/ 1601768 w 1601768"/>
                    <a:gd name="connsiteY3" fmla="*/ 3212258 h 3212258"/>
                    <a:gd name="connsiteX4" fmla="*/ 989768 w 1601768"/>
                    <a:gd name="connsiteY4" fmla="*/ 3212258 h 3212258"/>
                    <a:gd name="connsiteX5" fmla="*/ 989768 w 1601768"/>
                    <a:gd name="connsiteY5" fmla="*/ 3212258 h 3212258"/>
                    <a:gd name="connsiteX6" fmla="*/ 904708 w 1601768"/>
                    <a:gd name="connsiteY6" fmla="*/ 1062764 h 3212258"/>
                    <a:gd name="connsiteX7" fmla="*/ 276501 w 1601768"/>
                    <a:gd name="connsiteY7" fmla="*/ 1390793 h 3212258"/>
                    <a:gd name="connsiteX8" fmla="*/ 693588 w 1601768"/>
                    <a:gd name="connsiteY8" fmla="*/ 80 h 3212258"/>
                    <a:gd name="connsiteX0" fmla="*/ 693588 w 1601768"/>
                    <a:gd name="connsiteY0" fmla="*/ 80 h 3212258"/>
                    <a:gd name="connsiteX1" fmla="*/ 1563041 w 1601768"/>
                    <a:gd name="connsiteY1" fmla="*/ 954860 h 3212258"/>
                    <a:gd name="connsiteX2" fmla="*/ 1601768 w 1601768"/>
                    <a:gd name="connsiteY2" fmla="*/ 3212258 h 3212258"/>
                    <a:gd name="connsiteX3" fmla="*/ 1601768 w 1601768"/>
                    <a:gd name="connsiteY3" fmla="*/ 3212258 h 3212258"/>
                    <a:gd name="connsiteX4" fmla="*/ 989768 w 1601768"/>
                    <a:gd name="connsiteY4" fmla="*/ 3212258 h 3212258"/>
                    <a:gd name="connsiteX5" fmla="*/ 989768 w 1601768"/>
                    <a:gd name="connsiteY5" fmla="*/ 3212258 h 3212258"/>
                    <a:gd name="connsiteX6" fmla="*/ 904708 w 1601768"/>
                    <a:gd name="connsiteY6" fmla="*/ 1062764 h 3212258"/>
                    <a:gd name="connsiteX7" fmla="*/ 276501 w 1601768"/>
                    <a:gd name="connsiteY7" fmla="*/ 1390793 h 3212258"/>
                    <a:gd name="connsiteX8" fmla="*/ 693588 w 1601768"/>
                    <a:gd name="connsiteY8" fmla="*/ 80 h 3212258"/>
                    <a:gd name="connsiteX0" fmla="*/ 693588 w 1601768"/>
                    <a:gd name="connsiteY0" fmla="*/ 80 h 3212258"/>
                    <a:gd name="connsiteX1" fmla="*/ 1563041 w 1601768"/>
                    <a:gd name="connsiteY1" fmla="*/ 954860 h 3212258"/>
                    <a:gd name="connsiteX2" fmla="*/ 1601768 w 1601768"/>
                    <a:gd name="connsiteY2" fmla="*/ 3212258 h 3212258"/>
                    <a:gd name="connsiteX3" fmla="*/ 1601768 w 1601768"/>
                    <a:gd name="connsiteY3" fmla="*/ 3212258 h 3212258"/>
                    <a:gd name="connsiteX4" fmla="*/ 989768 w 1601768"/>
                    <a:gd name="connsiteY4" fmla="*/ 3212258 h 3212258"/>
                    <a:gd name="connsiteX5" fmla="*/ 989768 w 1601768"/>
                    <a:gd name="connsiteY5" fmla="*/ 3212258 h 3212258"/>
                    <a:gd name="connsiteX6" fmla="*/ 904708 w 1601768"/>
                    <a:gd name="connsiteY6" fmla="*/ 1062764 h 3212258"/>
                    <a:gd name="connsiteX7" fmla="*/ 276501 w 1601768"/>
                    <a:gd name="connsiteY7" fmla="*/ 1390793 h 3212258"/>
                    <a:gd name="connsiteX8" fmla="*/ 693588 w 1601768"/>
                    <a:gd name="connsiteY8" fmla="*/ 80 h 3212258"/>
                    <a:gd name="connsiteX0" fmla="*/ 693588 w 1601768"/>
                    <a:gd name="connsiteY0" fmla="*/ 80 h 3212258"/>
                    <a:gd name="connsiteX1" fmla="*/ 1563041 w 1601768"/>
                    <a:gd name="connsiteY1" fmla="*/ 954860 h 3212258"/>
                    <a:gd name="connsiteX2" fmla="*/ 1601768 w 1601768"/>
                    <a:gd name="connsiteY2" fmla="*/ 3212258 h 3212258"/>
                    <a:gd name="connsiteX3" fmla="*/ 1601768 w 1601768"/>
                    <a:gd name="connsiteY3" fmla="*/ 3212258 h 3212258"/>
                    <a:gd name="connsiteX4" fmla="*/ 989768 w 1601768"/>
                    <a:gd name="connsiteY4" fmla="*/ 3212258 h 3212258"/>
                    <a:gd name="connsiteX5" fmla="*/ 989768 w 1601768"/>
                    <a:gd name="connsiteY5" fmla="*/ 3212258 h 3212258"/>
                    <a:gd name="connsiteX6" fmla="*/ 904708 w 1601768"/>
                    <a:gd name="connsiteY6" fmla="*/ 1062764 h 3212258"/>
                    <a:gd name="connsiteX7" fmla="*/ 276501 w 1601768"/>
                    <a:gd name="connsiteY7" fmla="*/ 1390793 h 3212258"/>
                    <a:gd name="connsiteX8" fmla="*/ 693588 w 1601768"/>
                    <a:gd name="connsiteY8" fmla="*/ 80 h 3212258"/>
                    <a:gd name="connsiteX0" fmla="*/ 693588 w 1601768"/>
                    <a:gd name="connsiteY0" fmla="*/ 80 h 3212258"/>
                    <a:gd name="connsiteX1" fmla="*/ 1563041 w 1601768"/>
                    <a:gd name="connsiteY1" fmla="*/ 954860 h 3212258"/>
                    <a:gd name="connsiteX2" fmla="*/ 1601768 w 1601768"/>
                    <a:gd name="connsiteY2" fmla="*/ 3212258 h 3212258"/>
                    <a:gd name="connsiteX3" fmla="*/ 1601768 w 1601768"/>
                    <a:gd name="connsiteY3" fmla="*/ 3212258 h 3212258"/>
                    <a:gd name="connsiteX4" fmla="*/ 989768 w 1601768"/>
                    <a:gd name="connsiteY4" fmla="*/ 3212258 h 3212258"/>
                    <a:gd name="connsiteX5" fmla="*/ 989768 w 1601768"/>
                    <a:gd name="connsiteY5" fmla="*/ 3212258 h 3212258"/>
                    <a:gd name="connsiteX6" fmla="*/ 904708 w 1601768"/>
                    <a:gd name="connsiteY6" fmla="*/ 1062764 h 3212258"/>
                    <a:gd name="connsiteX7" fmla="*/ 276501 w 1601768"/>
                    <a:gd name="connsiteY7" fmla="*/ 1390793 h 3212258"/>
                    <a:gd name="connsiteX8" fmla="*/ 693588 w 1601768"/>
                    <a:gd name="connsiteY8" fmla="*/ 80 h 3212258"/>
                    <a:gd name="connsiteX0" fmla="*/ 693588 w 1601768"/>
                    <a:gd name="connsiteY0" fmla="*/ 119 h 3212297"/>
                    <a:gd name="connsiteX1" fmla="*/ 1563041 w 1601768"/>
                    <a:gd name="connsiteY1" fmla="*/ 954899 h 3212297"/>
                    <a:gd name="connsiteX2" fmla="*/ 1601768 w 1601768"/>
                    <a:gd name="connsiteY2" fmla="*/ 3212297 h 3212297"/>
                    <a:gd name="connsiteX3" fmla="*/ 1601768 w 1601768"/>
                    <a:gd name="connsiteY3" fmla="*/ 3212297 h 3212297"/>
                    <a:gd name="connsiteX4" fmla="*/ 989768 w 1601768"/>
                    <a:gd name="connsiteY4" fmla="*/ 3212297 h 3212297"/>
                    <a:gd name="connsiteX5" fmla="*/ 989768 w 1601768"/>
                    <a:gd name="connsiteY5" fmla="*/ 3212297 h 3212297"/>
                    <a:gd name="connsiteX6" fmla="*/ 904708 w 1601768"/>
                    <a:gd name="connsiteY6" fmla="*/ 1062803 h 3212297"/>
                    <a:gd name="connsiteX7" fmla="*/ 276501 w 1601768"/>
                    <a:gd name="connsiteY7" fmla="*/ 1390832 h 3212297"/>
                    <a:gd name="connsiteX8" fmla="*/ 693588 w 1601768"/>
                    <a:gd name="connsiteY8" fmla="*/ 119 h 3212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01768" h="3212297">
                      <a:moveTo>
                        <a:pt x="693588" y="119"/>
                      </a:moveTo>
                      <a:cubicBezTo>
                        <a:pt x="979449" y="3664"/>
                        <a:pt x="1431633" y="-71482"/>
                        <a:pt x="1563041" y="954899"/>
                      </a:cubicBezTo>
                      <a:lnTo>
                        <a:pt x="1601768" y="3212297"/>
                      </a:lnTo>
                      <a:lnTo>
                        <a:pt x="1601768" y="3212297"/>
                      </a:lnTo>
                      <a:lnTo>
                        <a:pt x="989768" y="3212297"/>
                      </a:lnTo>
                      <a:lnTo>
                        <a:pt x="989768" y="3212297"/>
                      </a:lnTo>
                      <a:cubicBezTo>
                        <a:pt x="961415" y="2495799"/>
                        <a:pt x="964958" y="1779301"/>
                        <a:pt x="904708" y="1062803"/>
                      </a:cubicBezTo>
                      <a:cubicBezTo>
                        <a:pt x="781622" y="431278"/>
                        <a:pt x="46520" y="738644"/>
                        <a:pt x="276501" y="1390832"/>
                      </a:cubicBezTo>
                      <a:cubicBezTo>
                        <a:pt x="-283870" y="827698"/>
                        <a:pt x="84955" y="-9337"/>
                        <a:pt x="693588" y="1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0035F54-77E7-4E89-A864-71319E1F9945}"/>
                </a:ext>
              </a:extLst>
            </p:cNvPr>
            <p:cNvGrpSpPr/>
            <p:nvPr/>
          </p:nvGrpSpPr>
          <p:grpSpPr>
            <a:xfrm>
              <a:off x="2425921" y="1859611"/>
              <a:ext cx="722803" cy="968883"/>
              <a:chOff x="4174666" y="3101601"/>
              <a:chExt cx="722803" cy="968883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550802E-75ED-4B1F-BC51-C67FAA6ABE3B}"/>
                  </a:ext>
                </a:extLst>
              </p:cNvPr>
              <p:cNvSpPr/>
              <p:nvPr/>
            </p:nvSpPr>
            <p:spPr>
              <a:xfrm>
                <a:off x="4180376" y="3255344"/>
                <a:ext cx="717093" cy="71709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ame 1">
                <a:extLst>
                  <a:ext uri="{FF2B5EF4-FFF2-40B4-BE49-F238E27FC236}">
                    <a16:creationId xmlns:a16="http://schemas.microsoft.com/office/drawing/2014/main" id="{3487AC52-D9A8-4F69-B9D1-CC6A0BFF52FD}"/>
                  </a:ext>
                </a:extLst>
              </p:cNvPr>
              <p:cNvSpPr/>
              <p:nvPr/>
            </p:nvSpPr>
            <p:spPr>
              <a:xfrm>
                <a:off x="4174666" y="3101601"/>
                <a:ext cx="717093" cy="968883"/>
              </a:xfrm>
              <a:custGeom>
                <a:avLst/>
                <a:gdLst/>
                <a:ahLst/>
                <a:cxnLst/>
                <a:rect l="l" t="t" r="r" b="b"/>
                <a:pathLst>
                  <a:path w="2823581" h="3962432">
                    <a:moveTo>
                      <a:pt x="1366785" y="3230945"/>
                    </a:moveTo>
                    <a:cubicBezTo>
                      <a:pt x="1292218" y="3230945"/>
                      <a:pt x="1231770" y="3291393"/>
                      <a:pt x="1231770" y="3365960"/>
                    </a:cubicBezTo>
                    <a:cubicBezTo>
                      <a:pt x="1231770" y="3440527"/>
                      <a:pt x="1292218" y="3500975"/>
                      <a:pt x="1366785" y="3500975"/>
                    </a:cubicBezTo>
                    <a:cubicBezTo>
                      <a:pt x="1441352" y="3500975"/>
                      <a:pt x="1501800" y="3440527"/>
                      <a:pt x="1501800" y="3365960"/>
                    </a:cubicBezTo>
                    <a:cubicBezTo>
                      <a:pt x="1501800" y="3291393"/>
                      <a:pt x="1441352" y="3230945"/>
                      <a:pt x="1366785" y="3230945"/>
                    </a:cubicBezTo>
                    <a:close/>
                    <a:moveTo>
                      <a:pt x="1699205" y="3185940"/>
                    </a:moveTo>
                    <a:cubicBezTo>
                      <a:pt x="1674349" y="3185940"/>
                      <a:pt x="1654200" y="3206089"/>
                      <a:pt x="1654200" y="3230945"/>
                    </a:cubicBezTo>
                    <a:cubicBezTo>
                      <a:pt x="1654200" y="3255801"/>
                      <a:pt x="1674349" y="3275950"/>
                      <a:pt x="1699205" y="3275950"/>
                    </a:cubicBezTo>
                    <a:cubicBezTo>
                      <a:pt x="1724061" y="3275950"/>
                      <a:pt x="1744210" y="3255801"/>
                      <a:pt x="1744210" y="3230945"/>
                    </a:cubicBezTo>
                    <a:cubicBezTo>
                      <a:pt x="1744210" y="3206089"/>
                      <a:pt x="1724061" y="3185940"/>
                      <a:pt x="1699205" y="3185940"/>
                    </a:cubicBezTo>
                    <a:close/>
                    <a:moveTo>
                      <a:pt x="1501800" y="2830204"/>
                    </a:moveTo>
                    <a:cubicBezTo>
                      <a:pt x="1452089" y="2830204"/>
                      <a:pt x="1411790" y="2870503"/>
                      <a:pt x="1411790" y="2920214"/>
                    </a:cubicBezTo>
                    <a:cubicBezTo>
                      <a:pt x="1411790" y="2969925"/>
                      <a:pt x="1452089" y="3010224"/>
                      <a:pt x="1501800" y="3010224"/>
                    </a:cubicBezTo>
                    <a:cubicBezTo>
                      <a:pt x="1551511" y="3010224"/>
                      <a:pt x="1591810" y="2969925"/>
                      <a:pt x="1591810" y="2920214"/>
                    </a:cubicBezTo>
                    <a:cubicBezTo>
                      <a:pt x="1591810" y="2870503"/>
                      <a:pt x="1551511" y="2830204"/>
                      <a:pt x="1501800" y="2830204"/>
                    </a:cubicBezTo>
                    <a:close/>
                    <a:moveTo>
                      <a:pt x="322536" y="2413264"/>
                    </a:moveTo>
                    <a:lnTo>
                      <a:pt x="1264147" y="2413264"/>
                    </a:lnTo>
                    <a:lnTo>
                      <a:pt x="682536" y="3458376"/>
                    </a:lnTo>
                    <a:lnTo>
                      <a:pt x="898974" y="3458376"/>
                    </a:lnTo>
                    <a:lnTo>
                      <a:pt x="1480585" y="2413264"/>
                    </a:lnTo>
                    <a:lnTo>
                      <a:pt x="1978720" y="2413264"/>
                    </a:lnTo>
                    <a:lnTo>
                      <a:pt x="1978720" y="3628270"/>
                    </a:lnTo>
                    <a:lnTo>
                      <a:pt x="322536" y="3628270"/>
                    </a:lnTo>
                    <a:close/>
                    <a:moveTo>
                      <a:pt x="322536" y="2153598"/>
                    </a:moveTo>
                    <a:lnTo>
                      <a:pt x="682536" y="2153598"/>
                    </a:lnTo>
                    <a:lnTo>
                      <a:pt x="682536" y="2261598"/>
                    </a:lnTo>
                    <a:lnTo>
                      <a:pt x="322536" y="2261598"/>
                    </a:lnTo>
                    <a:close/>
                    <a:moveTo>
                      <a:pt x="322536" y="1870494"/>
                    </a:moveTo>
                    <a:lnTo>
                      <a:pt x="826536" y="1870494"/>
                    </a:lnTo>
                    <a:lnTo>
                      <a:pt x="826536" y="1978494"/>
                    </a:lnTo>
                    <a:lnTo>
                      <a:pt x="322536" y="1978494"/>
                    </a:lnTo>
                    <a:close/>
                    <a:moveTo>
                      <a:pt x="322536" y="1587391"/>
                    </a:moveTo>
                    <a:lnTo>
                      <a:pt x="682536" y="1587391"/>
                    </a:lnTo>
                    <a:lnTo>
                      <a:pt x="682536" y="1695391"/>
                    </a:lnTo>
                    <a:lnTo>
                      <a:pt x="322536" y="1695391"/>
                    </a:lnTo>
                    <a:close/>
                    <a:moveTo>
                      <a:pt x="322536" y="1304288"/>
                    </a:moveTo>
                    <a:lnTo>
                      <a:pt x="826536" y="1304288"/>
                    </a:lnTo>
                    <a:lnTo>
                      <a:pt x="826536" y="1412288"/>
                    </a:lnTo>
                    <a:lnTo>
                      <a:pt x="322536" y="1412288"/>
                    </a:lnTo>
                    <a:close/>
                    <a:moveTo>
                      <a:pt x="1733633" y="1039034"/>
                    </a:moveTo>
                    <a:lnTo>
                      <a:pt x="1735422" y="1042133"/>
                    </a:lnTo>
                    <a:lnTo>
                      <a:pt x="176045" y="1042133"/>
                    </a:lnTo>
                    <a:lnTo>
                      <a:pt x="176045" y="3786387"/>
                    </a:lnTo>
                    <a:lnTo>
                      <a:pt x="2128211" y="3786387"/>
                    </a:lnTo>
                    <a:lnTo>
                      <a:pt x="2128211" y="1722464"/>
                    </a:lnTo>
                    <a:lnTo>
                      <a:pt x="2131710" y="1728524"/>
                    </a:lnTo>
                    <a:lnTo>
                      <a:pt x="2527059" y="1040609"/>
                    </a:lnTo>
                    <a:lnTo>
                      <a:pt x="2244788" y="1040049"/>
                    </a:lnTo>
                    <a:lnTo>
                      <a:pt x="1480585" y="2413264"/>
                    </a:lnTo>
                    <a:lnTo>
                      <a:pt x="1264147" y="2413264"/>
                    </a:lnTo>
                    <a:lnTo>
                      <a:pt x="2028589" y="1039620"/>
                    </a:lnTo>
                    <a:close/>
                    <a:moveTo>
                      <a:pt x="2607143" y="0"/>
                    </a:moveTo>
                    <a:lnTo>
                      <a:pt x="2823581" y="0"/>
                    </a:lnTo>
                    <a:lnTo>
                      <a:pt x="2342071" y="865238"/>
                    </a:lnTo>
                    <a:lnTo>
                      <a:pt x="2823581" y="866194"/>
                    </a:lnTo>
                    <a:lnTo>
                      <a:pt x="2304256" y="1769829"/>
                    </a:lnTo>
                    <a:lnTo>
                      <a:pt x="2304256" y="3962432"/>
                    </a:lnTo>
                    <a:lnTo>
                      <a:pt x="0" y="3962432"/>
                    </a:lnTo>
                    <a:lnTo>
                      <a:pt x="0" y="866088"/>
                    </a:lnTo>
                    <a:lnTo>
                      <a:pt x="1767662" y="866088"/>
                    </a:lnTo>
                    <a:lnTo>
                      <a:pt x="1766512" y="864096"/>
                    </a:lnTo>
                    <a:lnTo>
                      <a:pt x="2125872" y="8648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184BB4C-82F7-4CE2-B21A-1350A9DF2806}"/>
                </a:ext>
              </a:extLst>
            </p:cNvPr>
            <p:cNvGrpSpPr/>
            <p:nvPr/>
          </p:nvGrpSpPr>
          <p:grpSpPr>
            <a:xfrm>
              <a:off x="2428776" y="3575580"/>
              <a:ext cx="717093" cy="778956"/>
              <a:chOff x="5737934" y="3255344"/>
              <a:chExt cx="717093" cy="778956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F1B319B-8DD3-42DF-B3B1-48604C828E05}"/>
                  </a:ext>
                </a:extLst>
              </p:cNvPr>
              <p:cNvSpPr/>
              <p:nvPr/>
            </p:nvSpPr>
            <p:spPr>
              <a:xfrm>
                <a:off x="5737934" y="3255344"/>
                <a:ext cx="717093" cy="71709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21">
                <a:extLst>
                  <a:ext uri="{FF2B5EF4-FFF2-40B4-BE49-F238E27FC236}">
                    <a16:creationId xmlns:a16="http://schemas.microsoft.com/office/drawing/2014/main" id="{96C97FD2-7BA4-4298-9D74-82DCCC21E0C5}"/>
                  </a:ext>
                </a:extLst>
              </p:cNvPr>
              <p:cNvSpPr/>
              <p:nvPr/>
            </p:nvSpPr>
            <p:spPr>
              <a:xfrm rot="14306008">
                <a:off x="5704639" y="3324674"/>
                <a:ext cx="778004" cy="641248"/>
              </a:xfrm>
              <a:custGeom>
                <a:avLst/>
                <a:gdLst/>
                <a:ahLst/>
                <a:cxnLst/>
                <a:rect l="l" t="t" r="r" b="b"/>
                <a:pathLst>
                  <a:path w="4088377" h="3321003">
                    <a:moveTo>
                      <a:pt x="1365628" y="1622218"/>
                    </a:moveTo>
                    <a:cubicBezTo>
                      <a:pt x="1121373" y="1556771"/>
                      <a:pt x="870309" y="1701722"/>
                      <a:pt x="804861" y="1945977"/>
                    </a:cubicBezTo>
                    <a:cubicBezTo>
                      <a:pt x="739413" y="2190232"/>
                      <a:pt x="884365" y="2441296"/>
                      <a:pt x="1128620" y="2506744"/>
                    </a:cubicBezTo>
                    <a:cubicBezTo>
                      <a:pt x="1372875" y="2572191"/>
                      <a:pt x="1623939" y="2427240"/>
                      <a:pt x="1689387" y="2182985"/>
                    </a:cubicBezTo>
                    <a:cubicBezTo>
                      <a:pt x="1754835" y="1938730"/>
                      <a:pt x="1609883" y="1687666"/>
                      <a:pt x="1365628" y="1622218"/>
                    </a:cubicBezTo>
                    <a:close/>
                    <a:moveTo>
                      <a:pt x="1447099" y="1318163"/>
                    </a:moveTo>
                    <a:cubicBezTo>
                      <a:pt x="1859279" y="1428606"/>
                      <a:pt x="2103885" y="1852277"/>
                      <a:pt x="1993442" y="2264456"/>
                    </a:cubicBezTo>
                    <a:cubicBezTo>
                      <a:pt x="1882999" y="2676636"/>
                      <a:pt x="1459328" y="2921242"/>
                      <a:pt x="1047149" y="2810799"/>
                    </a:cubicBezTo>
                    <a:cubicBezTo>
                      <a:pt x="634969" y="2700356"/>
                      <a:pt x="390363" y="2276685"/>
                      <a:pt x="500806" y="1864505"/>
                    </a:cubicBezTo>
                    <a:cubicBezTo>
                      <a:pt x="611249" y="1452326"/>
                      <a:pt x="1034920" y="1207720"/>
                      <a:pt x="1447099" y="1318163"/>
                    </a:cubicBezTo>
                    <a:close/>
                    <a:moveTo>
                      <a:pt x="1476725" y="1207597"/>
                    </a:moveTo>
                    <a:cubicBezTo>
                      <a:pt x="1003481" y="1080792"/>
                      <a:pt x="517045" y="1361635"/>
                      <a:pt x="390240" y="1834879"/>
                    </a:cubicBezTo>
                    <a:cubicBezTo>
                      <a:pt x="263435" y="2308124"/>
                      <a:pt x="544279" y="2794559"/>
                      <a:pt x="1017523" y="2921365"/>
                    </a:cubicBezTo>
                    <a:cubicBezTo>
                      <a:pt x="1490767" y="3048170"/>
                      <a:pt x="1977202" y="2767326"/>
                      <a:pt x="2104008" y="2294082"/>
                    </a:cubicBezTo>
                    <a:cubicBezTo>
                      <a:pt x="2230813" y="1820838"/>
                      <a:pt x="1949969" y="1334403"/>
                      <a:pt x="1476725" y="1207597"/>
                    </a:cubicBezTo>
                    <a:close/>
                    <a:moveTo>
                      <a:pt x="3290290" y="1590224"/>
                    </a:moveTo>
                    <a:cubicBezTo>
                      <a:pt x="3269727" y="1586016"/>
                      <a:pt x="3248437" y="1583806"/>
                      <a:pt x="3226630" y="1583806"/>
                    </a:cubicBezTo>
                    <a:cubicBezTo>
                      <a:pt x="3052179" y="1583806"/>
                      <a:pt x="2910758" y="1725227"/>
                      <a:pt x="2910758" y="1899678"/>
                    </a:cubicBezTo>
                    <a:cubicBezTo>
                      <a:pt x="2910758" y="2074130"/>
                      <a:pt x="3052179" y="2215551"/>
                      <a:pt x="3226630" y="2215550"/>
                    </a:cubicBezTo>
                    <a:cubicBezTo>
                      <a:pt x="3401082" y="2215551"/>
                      <a:pt x="3542503" y="2074130"/>
                      <a:pt x="3542502" y="1899678"/>
                    </a:cubicBezTo>
                    <a:cubicBezTo>
                      <a:pt x="3542503" y="1747033"/>
                      <a:pt x="3434228" y="1619677"/>
                      <a:pt x="3290290" y="1590224"/>
                    </a:cubicBezTo>
                    <a:close/>
                    <a:moveTo>
                      <a:pt x="3334055" y="1377473"/>
                    </a:moveTo>
                    <a:cubicBezTo>
                      <a:pt x="3576950" y="1427177"/>
                      <a:pt x="3759665" y="1642090"/>
                      <a:pt x="3759665" y="1899678"/>
                    </a:cubicBezTo>
                    <a:cubicBezTo>
                      <a:pt x="3759665" y="2194064"/>
                      <a:pt x="3521017" y="2432713"/>
                      <a:pt x="3226630" y="2432713"/>
                    </a:cubicBezTo>
                    <a:cubicBezTo>
                      <a:pt x="2932244" y="2432712"/>
                      <a:pt x="2693596" y="2194065"/>
                      <a:pt x="2693596" y="1899678"/>
                    </a:cubicBezTo>
                    <a:cubicBezTo>
                      <a:pt x="2693596" y="1605292"/>
                      <a:pt x="2932244" y="1366644"/>
                      <a:pt x="3226630" y="1366644"/>
                    </a:cubicBezTo>
                    <a:cubicBezTo>
                      <a:pt x="3263429" y="1366644"/>
                      <a:pt x="3299356" y="1370373"/>
                      <a:pt x="3334055" y="1377473"/>
                    </a:cubicBezTo>
                    <a:close/>
                    <a:moveTo>
                      <a:pt x="1391137" y="789478"/>
                    </a:moveTo>
                    <a:lnTo>
                      <a:pt x="1759910" y="888290"/>
                    </a:lnTo>
                    <a:lnTo>
                      <a:pt x="1754625" y="1202375"/>
                    </a:lnTo>
                    <a:lnTo>
                      <a:pt x="1744979" y="1199790"/>
                    </a:lnTo>
                    <a:cubicBezTo>
                      <a:pt x="1823578" y="1244024"/>
                      <a:pt x="1894617" y="1298265"/>
                      <a:pt x="1954704" y="1362586"/>
                    </a:cubicBezTo>
                    <a:lnTo>
                      <a:pt x="2234317" y="1293059"/>
                    </a:lnTo>
                    <a:lnTo>
                      <a:pt x="2413554" y="1630152"/>
                    </a:lnTo>
                    <a:lnTo>
                      <a:pt x="2214321" y="1809770"/>
                    </a:lnTo>
                    <a:cubicBezTo>
                      <a:pt x="2239296" y="1900740"/>
                      <a:pt x="2251067" y="1995997"/>
                      <a:pt x="2246841" y="2092825"/>
                    </a:cubicBezTo>
                    <a:lnTo>
                      <a:pt x="2495698" y="2230974"/>
                    </a:lnTo>
                    <a:lnTo>
                      <a:pt x="2396885" y="2599747"/>
                    </a:lnTo>
                    <a:lnTo>
                      <a:pt x="2094912" y="2594668"/>
                    </a:lnTo>
                    <a:cubicBezTo>
                      <a:pt x="2056732" y="2658461"/>
                      <a:pt x="2010475" y="2715996"/>
                      <a:pt x="1958644" y="2767359"/>
                    </a:cubicBezTo>
                    <a:lnTo>
                      <a:pt x="2057814" y="3026193"/>
                    </a:lnTo>
                    <a:lnTo>
                      <a:pt x="1745078" y="3245174"/>
                    </a:lnTo>
                    <a:lnTo>
                      <a:pt x="1507869" y="3039237"/>
                    </a:lnTo>
                    <a:lnTo>
                      <a:pt x="1536736" y="3019025"/>
                    </a:lnTo>
                    <a:cubicBezTo>
                      <a:pt x="1445878" y="3048429"/>
                      <a:pt x="1349798" y="3062567"/>
                      <a:pt x="1251837" y="3062021"/>
                    </a:cubicBezTo>
                    <a:lnTo>
                      <a:pt x="1108065" y="3321003"/>
                    </a:lnTo>
                    <a:lnTo>
                      <a:pt x="739291" y="3222191"/>
                    </a:lnTo>
                    <a:lnTo>
                      <a:pt x="744274" y="2926021"/>
                    </a:lnTo>
                    <a:cubicBezTo>
                      <a:pt x="666128" y="2881484"/>
                      <a:pt x="595548" y="2827017"/>
                      <a:pt x="535891" y="2762576"/>
                    </a:cubicBezTo>
                    <a:lnTo>
                      <a:pt x="540671" y="2772825"/>
                    </a:lnTo>
                    <a:lnTo>
                      <a:pt x="232276" y="2832568"/>
                    </a:lnTo>
                    <a:lnTo>
                      <a:pt x="70927" y="2486556"/>
                    </a:lnTo>
                    <a:lnTo>
                      <a:pt x="279495" y="2317444"/>
                    </a:lnTo>
                    <a:cubicBezTo>
                      <a:pt x="257233" y="2235849"/>
                      <a:pt x="245603" y="2150814"/>
                      <a:pt x="245586" y="2064274"/>
                    </a:cubicBezTo>
                    <a:lnTo>
                      <a:pt x="0" y="1927940"/>
                    </a:lnTo>
                    <a:lnTo>
                      <a:pt x="98812" y="1559167"/>
                    </a:lnTo>
                    <a:lnTo>
                      <a:pt x="380240" y="1563901"/>
                    </a:lnTo>
                    <a:cubicBezTo>
                      <a:pt x="418421" y="1496524"/>
                      <a:pt x="464524" y="1435092"/>
                      <a:pt x="516679" y="1380105"/>
                    </a:cubicBezTo>
                    <a:lnTo>
                      <a:pt x="422419" y="1089378"/>
                    </a:lnTo>
                    <a:lnTo>
                      <a:pt x="746189" y="887063"/>
                    </a:lnTo>
                    <a:lnTo>
                      <a:pt x="972292" y="1105134"/>
                    </a:lnTo>
                    <a:lnTo>
                      <a:pt x="970019" y="1106554"/>
                    </a:lnTo>
                    <a:cubicBezTo>
                      <a:pt x="1058903" y="1078586"/>
                      <a:pt x="1152743" y="1065659"/>
                      <a:pt x="1248316" y="1066709"/>
                    </a:cubicBezTo>
                    <a:lnTo>
                      <a:pt x="1238669" y="1064125"/>
                    </a:lnTo>
                    <a:close/>
                    <a:moveTo>
                      <a:pt x="3349970" y="1300109"/>
                    </a:moveTo>
                    <a:cubicBezTo>
                      <a:pt x="3310130" y="1291957"/>
                      <a:pt x="3268880" y="1287676"/>
                      <a:pt x="3226630" y="1287676"/>
                    </a:cubicBezTo>
                    <a:cubicBezTo>
                      <a:pt x="2888631" y="1287676"/>
                      <a:pt x="2614628" y="1561679"/>
                      <a:pt x="2614628" y="1899678"/>
                    </a:cubicBezTo>
                    <a:cubicBezTo>
                      <a:pt x="2614628" y="2237678"/>
                      <a:pt x="2888630" y="2511680"/>
                      <a:pt x="3226630" y="2511681"/>
                    </a:cubicBezTo>
                    <a:cubicBezTo>
                      <a:pt x="3564630" y="2511681"/>
                      <a:pt x="3838633" y="2237678"/>
                      <a:pt x="3838633" y="1899678"/>
                    </a:cubicBezTo>
                    <a:cubicBezTo>
                      <a:pt x="3838632" y="1603928"/>
                      <a:pt x="3628849" y="1357176"/>
                      <a:pt x="3349970" y="1300109"/>
                    </a:cubicBezTo>
                    <a:close/>
                    <a:moveTo>
                      <a:pt x="3358324" y="1024334"/>
                    </a:moveTo>
                    <a:lnTo>
                      <a:pt x="3410883" y="1234575"/>
                    </a:lnTo>
                    <a:lnTo>
                      <a:pt x="3403994" y="1234575"/>
                    </a:lnTo>
                    <a:cubicBezTo>
                      <a:pt x="3464268" y="1250018"/>
                      <a:pt x="3521292" y="1273478"/>
                      <a:pt x="3572818" y="1305612"/>
                    </a:cubicBezTo>
                    <a:lnTo>
                      <a:pt x="3746730" y="1209354"/>
                    </a:lnTo>
                    <a:lnTo>
                      <a:pt x="3926358" y="1401981"/>
                    </a:lnTo>
                    <a:lnTo>
                      <a:pt x="3825667" y="1557247"/>
                    </a:lnTo>
                    <a:cubicBezTo>
                      <a:pt x="3858552" y="1613408"/>
                      <a:pt x="3883404" y="1674784"/>
                      <a:pt x="3897877" y="1740062"/>
                    </a:cubicBezTo>
                    <a:lnTo>
                      <a:pt x="4088377" y="1787686"/>
                    </a:lnTo>
                    <a:lnTo>
                      <a:pt x="4088377" y="2051071"/>
                    </a:lnTo>
                    <a:lnTo>
                      <a:pt x="3886243" y="2101605"/>
                    </a:lnTo>
                    <a:cubicBezTo>
                      <a:pt x="3872191" y="2150933"/>
                      <a:pt x="3851639" y="2197531"/>
                      <a:pt x="3826272" y="2241013"/>
                    </a:cubicBezTo>
                    <a:lnTo>
                      <a:pt x="3938572" y="2395786"/>
                    </a:lnTo>
                    <a:lnTo>
                      <a:pt x="3769272" y="2597551"/>
                    </a:lnTo>
                    <a:lnTo>
                      <a:pt x="3574432" y="2502674"/>
                    </a:lnTo>
                    <a:lnTo>
                      <a:pt x="3590059" y="2484050"/>
                    </a:lnTo>
                    <a:cubicBezTo>
                      <a:pt x="3534764" y="2519868"/>
                      <a:pt x="3473263" y="2546445"/>
                      <a:pt x="3407886" y="2563572"/>
                    </a:cubicBezTo>
                    <a:lnTo>
                      <a:pt x="3358323" y="2761823"/>
                    </a:lnTo>
                    <a:lnTo>
                      <a:pt x="3094938" y="2761823"/>
                    </a:lnTo>
                    <a:lnTo>
                      <a:pt x="3045375" y="2563574"/>
                    </a:lnTo>
                    <a:cubicBezTo>
                      <a:pt x="2985349" y="2547848"/>
                      <a:pt x="2928591" y="2524155"/>
                      <a:pt x="2877330" y="2491865"/>
                    </a:cubicBezTo>
                    <a:lnTo>
                      <a:pt x="2882346" y="2497841"/>
                    </a:lnTo>
                    <a:lnTo>
                      <a:pt x="2687507" y="2592718"/>
                    </a:lnTo>
                    <a:lnTo>
                      <a:pt x="2518206" y="2390954"/>
                    </a:lnTo>
                    <a:lnTo>
                      <a:pt x="2626994" y="2241021"/>
                    </a:lnTo>
                    <a:cubicBezTo>
                      <a:pt x="2597591" y="2190623"/>
                      <a:pt x="2574657" y="2136035"/>
                      <a:pt x="2559194" y="2078370"/>
                    </a:cubicBezTo>
                    <a:lnTo>
                      <a:pt x="2371198" y="2031371"/>
                    </a:lnTo>
                    <a:lnTo>
                      <a:pt x="2371198" y="1767986"/>
                    </a:lnTo>
                    <a:lnTo>
                      <a:pt x="2559579" y="1720890"/>
                    </a:lnTo>
                    <a:cubicBezTo>
                      <a:pt x="2572992" y="1669175"/>
                      <a:pt x="2592745" y="1620006"/>
                      <a:pt x="2617681" y="1574051"/>
                    </a:cubicBezTo>
                    <a:lnTo>
                      <a:pt x="2502958" y="1397149"/>
                    </a:lnTo>
                    <a:lnTo>
                      <a:pt x="2682587" y="1204520"/>
                    </a:lnTo>
                    <a:lnTo>
                      <a:pt x="2872193" y="1309466"/>
                    </a:lnTo>
                    <a:lnTo>
                      <a:pt x="2870932" y="1310818"/>
                    </a:lnTo>
                    <a:cubicBezTo>
                      <a:pt x="2925169" y="1276310"/>
                      <a:pt x="2985393" y="1250941"/>
                      <a:pt x="3049268" y="1234575"/>
                    </a:cubicBezTo>
                    <a:lnTo>
                      <a:pt x="3042378" y="1234576"/>
                    </a:lnTo>
                    <a:lnTo>
                      <a:pt x="3094939" y="1024334"/>
                    </a:lnTo>
                    <a:close/>
                    <a:moveTo>
                      <a:pt x="2786480" y="402820"/>
                    </a:moveTo>
                    <a:cubicBezTo>
                      <a:pt x="2745900" y="389943"/>
                      <a:pt x="2701172" y="388627"/>
                      <a:pt x="2657264" y="401580"/>
                    </a:cubicBezTo>
                    <a:cubicBezTo>
                      <a:pt x="2540176" y="436121"/>
                      <a:pt x="2473258" y="559041"/>
                      <a:pt x="2507800" y="676128"/>
                    </a:cubicBezTo>
                    <a:cubicBezTo>
                      <a:pt x="2542340" y="793216"/>
                      <a:pt x="2665260" y="860133"/>
                      <a:pt x="2782348" y="825592"/>
                    </a:cubicBezTo>
                    <a:cubicBezTo>
                      <a:pt x="2899435" y="791051"/>
                      <a:pt x="2966353" y="668132"/>
                      <a:pt x="2931812" y="551045"/>
                    </a:cubicBezTo>
                    <a:cubicBezTo>
                      <a:pt x="2910223" y="477864"/>
                      <a:pt x="2854113" y="424282"/>
                      <a:pt x="2786480" y="402820"/>
                    </a:cubicBezTo>
                    <a:close/>
                    <a:moveTo>
                      <a:pt x="2932202" y="47278"/>
                    </a:moveTo>
                    <a:lnTo>
                      <a:pt x="3090904" y="140999"/>
                    </a:lnTo>
                    <a:lnTo>
                      <a:pt x="3054065" y="265147"/>
                    </a:lnTo>
                    <a:cubicBezTo>
                      <a:pt x="3087256" y="296329"/>
                      <a:pt x="3116089" y="332603"/>
                      <a:pt x="3138727" y="373550"/>
                    </a:cubicBezTo>
                    <a:lnTo>
                      <a:pt x="3276016" y="367796"/>
                    </a:lnTo>
                    <a:lnTo>
                      <a:pt x="3328165" y="544574"/>
                    </a:lnTo>
                    <a:lnTo>
                      <a:pt x="3202503" y="618514"/>
                    </a:lnTo>
                    <a:cubicBezTo>
                      <a:pt x="3202838" y="654403"/>
                      <a:pt x="3198271" y="689748"/>
                      <a:pt x="3189855" y="723955"/>
                    </a:cubicBezTo>
                    <a:lnTo>
                      <a:pt x="3295873" y="805599"/>
                    </a:lnTo>
                    <a:lnTo>
                      <a:pt x="3222192" y="974540"/>
                    </a:lnTo>
                    <a:lnTo>
                      <a:pt x="3072634" y="949439"/>
                    </a:lnTo>
                    <a:lnTo>
                      <a:pt x="3079435" y="933845"/>
                    </a:lnTo>
                    <a:cubicBezTo>
                      <a:pt x="3049413" y="968833"/>
                      <a:pt x="3013398" y="998848"/>
                      <a:pt x="2972910" y="1023288"/>
                    </a:cubicBezTo>
                    <a:lnTo>
                      <a:pt x="2978897" y="1166163"/>
                    </a:lnTo>
                    <a:lnTo>
                      <a:pt x="2802119" y="1218312"/>
                    </a:lnTo>
                    <a:lnTo>
                      <a:pt x="2729602" y="1095065"/>
                    </a:lnTo>
                    <a:cubicBezTo>
                      <a:pt x="2686199" y="1096396"/>
                      <a:pt x="2643414" y="1091732"/>
                      <a:pt x="2602615" y="1080209"/>
                    </a:cubicBezTo>
                    <a:lnTo>
                      <a:pt x="2607165" y="1083226"/>
                    </a:lnTo>
                    <a:lnTo>
                      <a:pt x="2495179" y="1185484"/>
                    </a:lnTo>
                    <a:lnTo>
                      <a:pt x="2341599" y="1083585"/>
                    </a:lnTo>
                    <a:lnTo>
                      <a:pt x="2384929" y="961414"/>
                    </a:lnTo>
                    <a:cubicBezTo>
                      <a:pt x="2355215" y="933409"/>
                      <a:pt x="2329015" y="901312"/>
                      <a:pt x="2307218" y="865670"/>
                    </a:cubicBezTo>
                    <a:lnTo>
                      <a:pt x="2171734" y="871348"/>
                    </a:lnTo>
                    <a:lnTo>
                      <a:pt x="2119584" y="694571"/>
                    </a:lnTo>
                    <a:lnTo>
                      <a:pt x="2236697" y="625662"/>
                    </a:lnTo>
                    <a:cubicBezTo>
                      <a:pt x="2235459" y="588297"/>
                      <a:pt x="2238982" y="551385"/>
                      <a:pt x="2246620" y="515603"/>
                    </a:cubicBezTo>
                    <a:lnTo>
                      <a:pt x="2134594" y="419585"/>
                    </a:lnTo>
                    <a:lnTo>
                      <a:pt x="2217016" y="254732"/>
                    </a:lnTo>
                    <a:lnTo>
                      <a:pt x="2365055" y="287627"/>
                    </a:lnTo>
                    <a:lnTo>
                      <a:pt x="2364476" y="288784"/>
                    </a:lnTo>
                    <a:cubicBezTo>
                      <a:pt x="2394046" y="254885"/>
                      <a:pt x="2429444" y="225933"/>
                      <a:pt x="2469075" y="202302"/>
                    </a:cubicBezTo>
                    <a:lnTo>
                      <a:pt x="2464452" y="203666"/>
                    </a:lnTo>
                    <a:lnTo>
                      <a:pt x="2458102" y="52150"/>
                    </a:lnTo>
                    <a:lnTo>
                      <a:pt x="2634880" y="0"/>
                    </a:lnTo>
                    <a:lnTo>
                      <a:pt x="2711784" y="130703"/>
                    </a:lnTo>
                    <a:lnTo>
                      <a:pt x="2707159" y="132067"/>
                    </a:lnTo>
                    <a:cubicBezTo>
                      <a:pt x="2750672" y="130497"/>
                      <a:pt x="2793590" y="134953"/>
                      <a:pt x="2834535" y="1463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C63AF59-8B35-446D-857D-888584558924}"/>
                </a:ext>
              </a:extLst>
            </p:cNvPr>
            <p:cNvSpPr/>
            <p:nvPr/>
          </p:nvSpPr>
          <p:spPr>
            <a:xfrm>
              <a:off x="1659521" y="1977532"/>
              <a:ext cx="579588" cy="752916"/>
            </a:xfrm>
            <a:custGeom>
              <a:avLst/>
              <a:gdLst/>
              <a:ahLst/>
              <a:cxnLst/>
              <a:rect l="l" t="t" r="r" b="b"/>
              <a:pathLst>
                <a:path w="347365" h="451246">
                  <a:moveTo>
                    <a:pt x="170260" y="0"/>
                  </a:moveTo>
                  <a:cubicBezTo>
                    <a:pt x="202605" y="0"/>
                    <a:pt x="231131" y="5209"/>
                    <a:pt x="255836" y="15627"/>
                  </a:cubicBezTo>
                  <a:cubicBezTo>
                    <a:pt x="280541" y="26045"/>
                    <a:pt x="299542" y="41374"/>
                    <a:pt x="312837" y="61614"/>
                  </a:cubicBezTo>
                  <a:cubicBezTo>
                    <a:pt x="326132" y="81855"/>
                    <a:pt x="333276" y="104775"/>
                    <a:pt x="334268" y="130373"/>
                  </a:cubicBezTo>
                  <a:lnTo>
                    <a:pt x="278904" y="134540"/>
                  </a:lnTo>
                  <a:cubicBezTo>
                    <a:pt x="275928" y="106957"/>
                    <a:pt x="265857" y="86121"/>
                    <a:pt x="248692" y="72032"/>
                  </a:cubicBezTo>
                  <a:cubicBezTo>
                    <a:pt x="231527" y="57943"/>
                    <a:pt x="206177" y="50899"/>
                    <a:pt x="172641" y="50899"/>
                  </a:cubicBezTo>
                  <a:cubicBezTo>
                    <a:pt x="137716" y="50899"/>
                    <a:pt x="112266" y="57298"/>
                    <a:pt x="96292" y="70098"/>
                  </a:cubicBezTo>
                  <a:cubicBezTo>
                    <a:pt x="80318" y="82897"/>
                    <a:pt x="72331" y="98325"/>
                    <a:pt x="72331" y="116383"/>
                  </a:cubicBezTo>
                  <a:cubicBezTo>
                    <a:pt x="72331" y="132060"/>
                    <a:pt x="77986" y="144958"/>
                    <a:pt x="89297" y="155079"/>
                  </a:cubicBezTo>
                  <a:cubicBezTo>
                    <a:pt x="100410" y="165199"/>
                    <a:pt x="129431" y="175567"/>
                    <a:pt x="176362" y="186184"/>
                  </a:cubicBezTo>
                  <a:cubicBezTo>
                    <a:pt x="223292" y="196800"/>
                    <a:pt x="255489" y="206077"/>
                    <a:pt x="272951" y="214014"/>
                  </a:cubicBezTo>
                  <a:cubicBezTo>
                    <a:pt x="298351" y="225722"/>
                    <a:pt x="317104" y="240555"/>
                    <a:pt x="329208" y="258514"/>
                  </a:cubicBezTo>
                  <a:cubicBezTo>
                    <a:pt x="341313" y="276473"/>
                    <a:pt x="347365" y="297160"/>
                    <a:pt x="347365" y="320575"/>
                  </a:cubicBezTo>
                  <a:cubicBezTo>
                    <a:pt x="347365" y="343793"/>
                    <a:pt x="340718" y="365670"/>
                    <a:pt x="327422" y="386209"/>
                  </a:cubicBezTo>
                  <a:cubicBezTo>
                    <a:pt x="314127" y="406747"/>
                    <a:pt x="295027" y="422721"/>
                    <a:pt x="270123" y="434131"/>
                  </a:cubicBezTo>
                  <a:cubicBezTo>
                    <a:pt x="245220" y="445541"/>
                    <a:pt x="217190" y="451246"/>
                    <a:pt x="186036" y="451246"/>
                  </a:cubicBezTo>
                  <a:cubicBezTo>
                    <a:pt x="146547" y="451246"/>
                    <a:pt x="113457" y="445492"/>
                    <a:pt x="86767" y="433982"/>
                  </a:cubicBezTo>
                  <a:cubicBezTo>
                    <a:pt x="60077" y="422473"/>
                    <a:pt x="39142" y="405159"/>
                    <a:pt x="23962" y="382041"/>
                  </a:cubicBezTo>
                  <a:cubicBezTo>
                    <a:pt x="8781" y="358923"/>
                    <a:pt x="794" y="332779"/>
                    <a:pt x="0" y="303609"/>
                  </a:cubicBezTo>
                  <a:lnTo>
                    <a:pt x="54472" y="298846"/>
                  </a:lnTo>
                  <a:cubicBezTo>
                    <a:pt x="57051" y="320675"/>
                    <a:pt x="63054" y="338584"/>
                    <a:pt x="72480" y="352573"/>
                  </a:cubicBezTo>
                  <a:cubicBezTo>
                    <a:pt x="81906" y="366563"/>
                    <a:pt x="96540" y="377874"/>
                    <a:pt x="116384" y="386506"/>
                  </a:cubicBezTo>
                  <a:cubicBezTo>
                    <a:pt x="136228" y="395138"/>
                    <a:pt x="158552" y="399454"/>
                    <a:pt x="183357" y="399454"/>
                  </a:cubicBezTo>
                  <a:cubicBezTo>
                    <a:pt x="205383" y="399454"/>
                    <a:pt x="224830" y="396180"/>
                    <a:pt x="241697" y="389632"/>
                  </a:cubicBezTo>
                  <a:cubicBezTo>
                    <a:pt x="258565" y="383083"/>
                    <a:pt x="271116" y="374104"/>
                    <a:pt x="279351" y="362694"/>
                  </a:cubicBezTo>
                  <a:cubicBezTo>
                    <a:pt x="287586" y="351284"/>
                    <a:pt x="291704" y="338832"/>
                    <a:pt x="291704" y="325338"/>
                  </a:cubicBezTo>
                  <a:cubicBezTo>
                    <a:pt x="291704" y="311646"/>
                    <a:pt x="287735" y="299690"/>
                    <a:pt x="279797" y="289470"/>
                  </a:cubicBezTo>
                  <a:cubicBezTo>
                    <a:pt x="271860" y="279251"/>
                    <a:pt x="258763" y="270668"/>
                    <a:pt x="240507" y="263723"/>
                  </a:cubicBezTo>
                  <a:cubicBezTo>
                    <a:pt x="228799" y="259159"/>
                    <a:pt x="202903" y="252065"/>
                    <a:pt x="162818" y="242441"/>
                  </a:cubicBezTo>
                  <a:cubicBezTo>
                    <a:pt x="122734" y="232816"/>
                    <a:pt x="94655" y="223738"/>
                    <a:pt x="78582" y="215205"/>
                  </a:cubicBezTo>
                  <a:cubicBezTo>
                    <a:pt x="57746" y="204291"/>
                    <a:pt x="42218" y="190748"/>
                    <a:pt x="31998" y="174575"/>
                  </a:cubicBezTo>
                  <a:cubicBezTo>
                    <a:pt x="21779" y="158402"/>
                    <a:pt x="16669" y="140295"/>
                    <a:pt x="16669" y="120253"/>
                  </a:cubicBezTo>
                  <a:cubicBezTo>
                    <a:pt x="16669" y="98226"/>
                    <a:pt x="22920" y="77638"/>
                    <a:pt x="35422" y="58489"/>
                  </a:cubicBezTo>
                  <a:cubicBezTo>
                    <a:pt x="47923" y="39340"/>
                    <a:pt x="66179" y="24804"/>
                    <a:pt x="90190" y="14882"/>
                  </a:cubicBezTo>
                  <a:cubicBezTo>
                    <a:pt x="114201" y="4961"/>
                    <a:pt x="140891" y="0"/>
                    <a:pt x="17026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D3FD064-9FB0-4549-B2F8-E0DD172BC3EA}"/>
                </a:ext>
              </a:extLst>
            </p:cNvPr>
            <p:cNvSpPr/>
            <p:nvPr/>
          </p:nvSpPr>
          <p:spPr>
            <a:xfrm>
              <a:off x="1660764" y="2784812"/>
              <a:ext cx="577103" cy="728085"/>
            </a:xfrm>
            <a:custGeom>
              <a:avLst/>
              <a:gdLst/>
              <a:ahLst/>
              <a:cxnLst/>
              <a:rect l="l" t="t" r="r" b="b"/>
              <a:pathLst>
                <a:path w="345876" h="436364">
                  <a:moveTo>
                    <a:pt x="0" y="0"/>
                  </a:moveTo>
                  <a:lnTo>
                    <a:pt x="345876" y="0"/>
                  </a:lnTo>
                  <a:lnTo>
                    <a:pt x="345876" y="51495"/>
                  </a:lnTo>
                  <a:lnTo>
                    <a:pt x="201513" y="51495"/>
                  </a:lnTo>
                  <a:lnTo>
                    <a:pt x="201513" y="436364"/>
                  </a:lnTo>
                  <a:lnTo>
                    <a:pt x="143768" y="436364"/>
                  </a:lnTo>
                  <a:lnTo>
                    <a:pt x="143768" y="51495"/>
                  </a:lnTo>
                  <a:lnTo>
                    <a:pt x="0" y="514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26A2CF3-7AA3-427A-9E2E-295F7BD46ECC}"/>
                </a:ext>
              </a:extLst>
            </p:cNvPr>
            <p:cNvSpPr/>
            <p:nvPr/>
          </p:nvSpPr>
          <p:spPr>
            <a:xfrm>
              <a:off x="1677649" y="3567261"/>
              <a:ext cx="543332" cy="728085"/>
            </a:xfrm>
            <a:custGeom>
              <a:avLst/>
              <a:gdLst/>
              <a:ahLst/>
              <a:cxnLst/>
              <a:rect l="l" t="t" r="r" b="b"/>
              <a:pathLst>
                <a:path w="325636" h="436364">
                  <a:moveTo>
                    <a:pt x="0" y="0"/>
                  </a:moveTo>
                  <a:lnTo>
                    <a:pt x="315516" y="0"/>
                  </a:lnTo>
                  <a:lnTo>
                    <a:pt x="315516" y="51495"/>
                  </a:lnTo>
                  <a:lnTo>
                    <a:pt x="57746" y="51495"/>
                  </a:lnTo>
                  <a:lnTo>
                    <a:pt x="57746" y="185142"/>
                  </a:lnTo>
                  <a:lnTo>
                    <a:pt x="299145" y="185142"/>
                  </a:lnTo>
                  <a:lnTo>
                    <a:pt x="299145" y="236339"/>
                  </a:lnTo>
                  <a:lnTo>
                    <a:pt x="57746" y="236339"/>
                  </a:lnTo>
                  <a:lnTo>
                    <a:pt x="57746" y="384870"/>
                  </a:lnTo>
                  <a:lnTo>
                    <a:pt x="325636" y="384870"/>
                  </a:lnTo>
                  <a:lnTo>
                    <a:pt x="325636" y="436364"/>
                  </a:lnTo>
                  <a:lnTo>
                    <a:pt x="0" y="43636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979292B-03D5-482C-990B-FE77E4B8BC74}"/>
                </a:ext>
              </a:extLst>
            </p:cNvPr>
            <p:cNvSpPr/>
            <p:nvPr/>
          </p:nvSpPr>
          <p:spPr>
            <a:xfrm>
              <a:off x="1608615" y="4349710"/>
              <a:ext cx="681401" cy="728085"/>
            </a:xfrm>
            <a:custGeom>
              <a:avLst/>
              <a:gdLst/>
              <a:ahLst/>
              <a:cxnLst/>
              <a:rect l="l" t="t" r="r" b="b"/>
              <a:pathLst>
                <a:path w="408385" h="436364">
                  <a:moveTo>
                    <a:pt x="197346" y="45839"/>
                  </a:moveTo>
                  <a:cubicBezTo>
                    <a:pt x="191790" y="73819"/>
                    <a:pt x="183952" y="101600"/>
                    <a:pt x="173832" y="129183"/>
                  </a:cubicBezTo>
                  <a:lnTo>
                    <a:pt x="125909" y="257175"/>
                  </a:lnTo>
                  <a:lnTo>
                    <a:pt x="273844" y="257175"/>
                  </a:lnTo>
                  <a:lnTo>
                    <a:pt x="228303" y="136327"/>
                  </a:lnTo>
                  <a:cubicBezTo>
                    <a:pt x="214412" y="99616"/>
                    <a:pt x="204093" y="69453"/>
                    <a:pt x="197346" y="45839"/>
                  </a:cubicBezTo>
                  <a:close/>
                  <a:moveTo>
                    <a:pt x="167581" y="0"/>
                  </a:moveTo>
                  <a:lnTo>
                    <a:pt x="229791" y="0"/>
                  </a:lnTo>
                  <a:lnTo>
                    <a:pt x="408385" y="436364"/>
                  </a:lnTo>
                  <a:lnTo>
                    <a:pt x="342603" y="436364"/>
                  </a:lnTo>
                  <a:lnTo>
                    <a:pt x="291703" y="304205"/>
                  </a:lnTo>
                  <a:lnTo>
                    <a:pt x="109240" y="304205"/>
                  </a:lnTo>
                  <a:lnTo>
                    <a:pt x="61317" y="436364"/>
                  </a:lnTo>
                  <a:lnTo>
                    <a:pt x="0" y="43636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FF3957D-AF12-4668-8FB5-1667B4AD452B}"/>
                </a:ext>
              </a:extLst>
            </p:cNvPr>
            <p:cNvSpPr/>
            <p:nvPr/>
          </p:nvSpPr>
          <p:spPr>
            <a:xfrm>
              <a:off x="1601911" y="5132161"/>
              <a:ext cx="694809" cy="728085"/>
            </a:xfrm>
            <a:custGeom>
              <a:avLst/>
              <a:gdLst/>
              <a:ahLst/>
              <a:cxnLst/>
              <a:rect l="l" t="t" r="r" b="b"/>
              <a:pathLst>
                <a:path w="416421" h="436364">
                  <a:moveTo>
                    <a:pt x="0" y="0"/>
                  </a:moveTo>
                  <a:lnTo>
                    <a:pt x="86916" y="0"/>
                  </a:lnTo>
                  <a:lnTo>
                    <a:pt x="190202" y="308967"/>
                  </a:lnTo>
                  <a:cubicBezTo>
                    <a:pt x="199727" y="337741"/>
                    <a:pt x="206673" y="359271"/>
                    <a:pt x="211038" y="373559"/>
                  </a:cubicBezTo>
                  <a:cubicBezTo>
                    <a:pt x="215999" y="357684"/>
                    <a:pt x="223738" y="334367"/>
                    <a:pt x="234255" y="303609"/>
                  </a:cubicBezTo>
                  <a:lnTo>
                    <a:pt x="338733" y="0"/>
                  </a:lnTo>
                  <a:lnTo>
                    <a:pt x="416421" y="0"/>
                  </a:lnTo>
                  <a:lnTo>
                    <a:pt x="416421" y="436364"/>
                  </a:lnTo>
                  <a:lnTo>
                    <a:pt x="360759" y="436364"/>
                  </a:lnTo>
                  <a:lnTo>
                    <a:pt x="360759" y="71140"/>
                  </a:lnTo>
                  <a:lnTo>
                    <a:pt x="233958" y="436364"/>
                  </a:lnTo>
                  <a:lnTo>
                    <a:pt x="181868" y="436364"/>
                  </a:lnTo>
                  <a:lnTo>
                    <a:pt x="55662" y="64889"/>
                  </a:lnTo>
                  <a:lnTo>
                    <a:pt x="55662" y="436364"/>
                  </a:lnTo>
                  <a:lnTo>
                    <a:pt x="0" y="43636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FF6BDFE-3F4B-4CBF-8F41-4880E3309A29}"/>
                </a:ext>
              </a:extLst>
            </p:cNvPr>
            <p:cNvSpPr/>
            <p:nvPr/>
          </p:nvSpPr>
          <p:spPr>
            <a:xfrm rot="16200000">
              <a:off x="1687690" y="3765316"/>
              <a:ext cx="3797614" cy="376706"/>
            </a:xfrm>
            <a:custGeom>
              <a:avLst/>
              <a:gdLst/>
              <a:ahLst/>
              <a:cxnLst/>
              <a:rect l="l" t="t" r="r" b="b"/>
              <a:pathLst>
                <a:path w="2276029" h="225772">
                  <a:moveTo>
                    <a:pt x="294978" y="29616"/>
                  </a:moveTo>
                  <a:lnTo>
                    <a:pt x="294978" y="196304"/>
                  </a:lnTo>
                  <a:lnTo>
                    <a:pt x="341561" y="196304"/>
                  </a:lnTo>
                  <a:cubicBezTo>
                    <a:pt x="355948" y="196304"/>
                    <a:pt x="367234" y="194964"/>
                    <a:pt x="375419" y="192286"/>
                  </a:cubicBezTo>
                  <a:cubicBezTo>
                    <a:pt x="383605" y="189607"/>
                    <a:pt x="390128" y="185836"/>
                    <a:pt x="394990" y="180975"/>
                  </a:cubicBezTo>
                  <a:cubicBezTo>
                    <a:pt x="401836" y="174128"/>
                    <a:pt x="407169" y="164926"/>
                    <a:pt x="410989" y="153367"/>
                  </a:cubicBezTo>
                  <a:cubicBezTo>
                    <a:pt x="414809" y="141808"/>
                    <a:pt x="416719" y="127793"/>
                    <a:pt x="416719" y="111323"/>
                  </a:cubicBezTo>
                  <a:cubicBezTo>
                    <a:pt x="416719" y="88503"/>
                    <a:pt x="412974" y="70966"/>
                    <a:pt x="405483" y="58712"/>
                  </a:cubicBezTo>
                  <a:cubicBezTo>
                    <a:pt x="397992" y="46459"/>
                    <a:pt x="388888" y="38248"/>
                    <a:pt x="378173" y="34081"/>
                  </a:cubicBezTo>
                  <a:cubicBezTo>
                    <a:pt x="370434" y="31105"/>
                    <a:pt x="357981" y="29616"/>
                    <a:pt x="340817" y="29616"/>
                  </a:cubicBezTo>
                  <a:close/>
                  <a:moveTo>
                    <a:pt x="1207592" y="26789"/>
                  </a:moveTo>
                  <a:cubicBezTo>
                    <a:pt x="1204814" y="40778"/>
                    <a:pt x="1200895" y="54669"/>
                    <a:pt x="1195834" y="68461"/>
                  </a:cubicBezTo>
                  <a:lnTo>
                    <a:pt x="1171873" y="132457"/>
                  </a:lnTo>
                  <a:lnTo>
                    <a:pt x="1245841" y="132457"/>
                  </a:lnTo>
                  <a:lnTo>
                    <a:pt x="1223070" y="72032"/>
                  </a:lnTo>
                  <a:cubicBezTo>
                    <a:pt x="1216125" y="53677"/>
                    <a:pt x="1210965" y="38596"/>
                    <a:pt x="1207592" y="26789"/>
                  </a:cubicBezTo>
                  <a:close/>
                  <a:moveTo>
                    <a:pt x="1895475" y="24854"/>
                  </a:moveTo>
                  <a:cubicBezTo>
                    <a:pt x="1875036" y="24854"/>
                    <a:pt x="1857450" y="31874"/>
                    <a:pt x="1842716" y="45913"/>
                  </a:cubicBezTo>
                  <a:cubicBezTo>
                    <a:pt x="1827982" y="59953"/>
                    <a:pt x="1820615" y="83393"/>
                    <a:pt x="1820615" y="116234"/>
                  </a:cubicBezTo>
                  <a:cubicBezTo>
                    <a:pt x="1820615" y="142527"/>
                    <a:pt x="1827684" y="163239"/>
                    <a:pt x="1841823" y="178370"/>
                  </a:cubicBezTo>
                  <a:cubicBezTo>
                    <a:pt x="1855962" y="193501"/>
                    <a:pt x="1873697" y="201066"/>
                    <a:pt x="1895029" y="201066"/>
                  </a:cubicBezTo>
                  <a:cubicBezTo>
                    <a:pt x="1916758" y="201066"/>
                    <a:pt x="1934642" y="193427"/>
                    <a:pt x="1948681" y="178147"/>
                  </a:cubicBezTo>
                  <a:cubicBezTo>
                    <a:pt x="1962721" y="162867"/>
                    <a:pt x="1969741" y="141188"/>
                    <a:pt x="1969741" y="113109"/>
                  </a:cubicBezTo>
                  <a:cubicBezTo>
                    <a:pt x="1969741" y="95349"/>
                    <a:pt x="1966739" y="79846"/>
                    <a:pt x="1960737" y="66600"/>
                  </a:cubicBezTo>
                  <a:cubicBezTo>
                    <a:pt x="1954734" y="53354"/>
                    <a:pt x="1945953" y="43085"/>
                    <a:pt x="1934394" y="35793"/>
                  </a:cubicBezTo>
                  <a:cubicBezTo>
                    <a:pt x="1922835" y="28500"/>
                    <a:pt x="1909862" y="24854"/>
                    <a:pt x="1895475" y="24854"/>
                  </a:cubicBezTo>
                  <a:close/>
                  <a:moveTo>
                    <a:pt x="2104132" y="3869"/>
                  </a:moveTo>
                  <a:lnTo>
                    <a:pt x="2133749" y="3869"/>
                  </a:lnTo>
                  <a:lnTo>
                    <a:pt x="2248347" y="175170"/>
                  </a:lnTo>
                  <a:lnTo>
                    <a:pt x="2248347" y="3869"/>
                  </a:lnTo>
                  <a:lnTo>
                    <a:pt x="2276029" y="3869"/>
                  </a:lnTo>
                  <a:lnTo>
                    <a:pt x="2276029" y="222051"/>
                  </a:lnTo>
                  <a:lnTo>
                    <a:pt x="2246412" y="222051"/>
                  </a:lnTo>
                  <a:lnTo>
                    <a:pt x="2131814" y="50601"/>
                  </a:lnTo>
                  <a:lnTo>
                    <a:pt x="2131814" y="222051"/>
                  </a:lnTo>
                  <a:lnTo>
                    <a:pt x="2104132" y="222051"/>
                  </a:lnTo>
                  <a:close/>
                  <a:moveTo>
                    <a:pt x="1642616" y="3869"/>
                  </a:moveTo>
                  <a:lnTo>
                    <a:pt x="1671489" y="3869"/>
                  </a:lnTo>
                  <a:lnTo>
                    <a:pt x="1671489" y="222051"/>
                  </a:lnTo>
                  <a:lnTo>
                    <a:pt x="1642616" y="222051"/>
                  </a:lnTo>
                  <a:close/>
                  <a:moveTo>
                    <a:pt x="1373684" y="3869"/>
                  </a:moveTo>
                  <a:lnTo>
                    <a:pt x="1546622" y="3869"/>
                  </a:lnTo>
                  <a:lnTo>
                    <a:pt x="1546622" y="29616"/>
                  </a:lnTo>
                  <a:lnTo>
                    <a:pt x="1474441" y="29616"/>
                  </a:lnTo>
                  <a:lnTo>
                    <a:pt x="1474441" y="222051"/>
                  </a:lnTo>
                  <a:lnTo>
                    <a:pt x="1445568" y="222051"/>
                  </a:lnTo>
                  <a:lnTo>
                    <a:pt x="1445568" y="29616"/>
                  </a:lnTo>
                  <a:lnTo>
                    <a:pt x="1373684" y="29616"/>
                  </a:lnTo>
                  <a:close/>
                  <a:moveTo>
                    <a:pt x="1192709" y="3869"/>
                  </a:moveTo>
                  <a:lnTo>
                    <a:pt x="1223814" y="3869"/>
                  </a:lnTo>
                  <a:lnTo>
                    <a:pt x="1313111" y="222051"/>
                  </a:lnTo>
                  <a:lnTo>
                    <a:pt x="1280220" y="222051"/>
                  </a:lnTo>
                  <a:lnTo>
                    <a:pt x="1254770" y="155971"/>
                  </a:lnTo>
                  <a:lnTo>
                    <a:pt x="1163539" y="155971"/>
                  </a:lnTo>
                  <a:lnTo>
                    <a:pt x="1139577" y="222051"/>
                  </a:lnTo>
                  <a:lnTo>
                    <a:pt x="1108919" y="222051"/>
                  </a:lnTo>
                  <a:close/>
                  <a:moveTo>
                    <a:pt x="561827" y="3869"/>
                  </a:moveTo>
                  <a:lnTo>
                    <a:pt x="590699" y="3869"/>
                  </a:lnTo>
                  <a:lnTo>
                    <a:pt x="590699" y="129778"/>
                  </a:lnTo>
                  <a:cubicBezTo>
                    <a:pt x="590699" y="148728"/>
                    <a:pt x="592460" y="162694"/>
                    <a:pt x="595983" y="171673"/>
                  </a:cubicBezTo>
                  <a:cubicBezTo>
                    <a:pt x="599505" y="180652"/>
                    <a:pt x="605557" y="187573"/>
                    <a:pt x="614140" y="192434"/>
                  </a:cubicBezTo>
                  <a:cubicBezTo>
                    <a:pt x="622722" y="197296"/>
                    <a:pt x="633214" y="199727"/>
                    <a:pt x="645617" y="199727"/>
                  </a:cubicBezTo>
                  <a:cubicBezTo>
                    <a:pt x="666849" y="199727"/>
                    <a:pt x="681980" y="194915"/>
                    <a:pt x="691009" y="185291"/>
                  </a:cubicBezTo>
                  <a:cubicBezTo>
                    <a:pt x="700038" y="175666"/>
                    <a:pt x="704553" y="157162"/>
                    <a:pt x="704553" y="129778"/>
                  </a:cubicBezTo>
                  <a:lnTo>
                    <a:pt x="704553" y="3869"/>
                  </a:lnTo>
                  <a:lnTo>
                    <a:pt x="733425" y="3869"/>
                  </a:lnTo>
                  <a:lnTo>
                    <a:pt x="733425" y="129927"/>
                  </a:lnTo>
                  <a:cubicBezTo>
                    <a:pt x="733425" y="151854"/>
                    <a:pt x="730945" y="169267"/>
                    <a:pt x="725984" y="182165"/>
                  </a:cubicBezTo>
                  <a:cubicBezTo>
                    <a:pt x="721023" y="195064"/>
                    <a:pt x="712069" y="205556"/>
                    <a:pt x="699120" y="213642"/>
                  </a:cubicBezTo>
                  <a:cubicBezTo>
                    <a:pt x="686172" y="221729"/>
                    <a:pt x="669181" y="225772"/>
                    <a:pt x="648147" y="225772"/>
                  </a:cubicBezTo>
                  <a:cubicBezTo>
                    <a:pt x="627708" y="225772"/>
                    <a:pt x="610989" y="222250"/>
                    <a:pt x="597992" y="215205"/>
                  </a:cubicBezTo>
                  <a:cubicBezTo>
                    <a:pt x="584994" y="208161"/>
                    <a:pt x="575717" y="197966"/>
                    <a:pt x="570161" y="184621"/>
                  </a:cubicBezTo>
                  <a:cubicBezTo>
                    <a:pt x="564605" y="171276"/>
                    <a:pt x="561827" y="153044"/>
                    <a:pt x="561827" y="129927"/>
                  </a:cubicBezTo>
                  <a:close/>
                  <a:moveTo>
                    <a:pt x="266105" y="3869"/>
                  </a:moveTo>
                  <a:lnTo>
                    <a:pt x="341263" y="3869"/>
                  </a:lnTo>
                  <a:cubicBezTo>
                    <a:pt x="358230" y="3869"/>
                    <a:pt x="371178" y="4911"/>
                    <a:pt x="380107" y="6994"/>
                  </a:cubicBezTo>
                  <a:cubicBezTo>
                    <a:pt x="392609" y="9872"/>
                    <a:pt x="403275" y="15081"/>
                    <a:pt x="412105" y="22621"/>
                  </a:cubicBezTo>
                  <a:cubicBezTo>
                    <a:pt x="423615" y="32345"/>
                    <a:pt x="432222" y="44772"/>
                    <a:pt x="437927" y="59903"/>
                  </a:cubicBezTo>
                  <a:cubicBezTo>
                    <a:pt x="443632" y="75034"/>
                    <a:pt x="446485" y="92323"/>
                    <a:pt x="446485" y="111770"/>
                  </a:cubicBezTo>
                  <a:cubicBezTo>
                    <a:pt x="446485" y="128339"/>
                    <a:pt x="444550" y="143023"/>
                    <a:pt x="440680" y="155823"/>
                  </a:cubicBezTo>
                  <a:cubicBezTo>
                    <a:pt x="436811" y="168622"/>
                    <a:pt x="431850" y="179213"/>
                    <a:pt x="425798" y="187597"/>
                  </a:cubicBezTo>
                  <a:cubicBezTo>
                    <a:pt x="419745" y="195981"/>
                    <a:pt x="413122" y="202579"/>
                    <a:pt x="405929" y="207392"/>
                  </a:cubicBezTo>
                  <a:cubicBezTo>
                    <a:pt x="398736" y="212204"/>
                    <a:pt x="390054" y="215850"/>
                    <a:pt x="379884" y="218330"/>
                  </a:cubicBezTo>
                  <a:cubicBezTo>
                    <a:pt x="369714" y="220811"/>
                    <a:pt x="358031" y="222051"/>
                    <a:pt x="344835" y="222051"/>
                  </a:cubicBezTo>
                  <a:lnTo>
                    <a:pt x="266105" y="222051"/>
                  </a:lnTo>
                  <a:close/>
                  <a:moveTo>
                    <a:pt x="0" y="3869"/>
                  </a:moveTo>
                  <a:lnTo>
                    <a:pt x="157758" y="3869"/>
                  </a:lnTo>
                  <a:lnTo>
                    <a:pt x="157758" y="29616"/>
                  </a:lnTo>
                  <a:lnTo>
                    <a:pt x="28873" y="29616"/>
                  </a:lnTo>
                  <a:lnTo>
                    <a:pt x="28873" y="96440"/>
                  </a:lnTo>
                  <a:lnTo>
                    <a:pt x="149573" y="96440"/>
                  </a:lnTo>
                  <a:lnTo>
                    <a:pt x="149573" y="122039"/>
                  </a:lnTo>
                  <a:lnTo>
                    <a:pt x="28873" y="122039"/>
                  </a:lnTo>
                  <a:lnTo>
                    <a:pt x="28873" y="196304"/>
                  </a:lnTo>
                  <a:lnTo>
                    <a:pt x="162818" y="196304"/>
                  </a:lnTo>
                  <a:lnTo>
                    <a:pt x="162818" y="222051"/>
                  </a:lnTo>
                  <a:lnTo>
                    <a:pt x="0" y="222051"/>
                  </a:lnTo>
                  <a:close/>
                  <a:moveTo>
                    <a:pt x="941785" y="148"/>
                  </a:moveTo>
                  <a:cubicBezTo>
                    <a:pt x="963613" y="148"/>
                    <a:pt x="981968" y="5705"/>
                    <a:pt x="996851" y="16817"/>
                  </a:cubicBezTo>
                  <a:cubicBezTo>
                    <a:pt x="1011734" y="27930"/>
                    <a:pt x="1022102" y="43557"/>
                    <a:pt x="1027956" y="63698"/>
                  </a:cubicBezTo>
                  <a:lnTo>
                    <a:pt x="999530" y="70395"/>
                  </a:lnTo>
                  <a:cubicBezTo>
                    <a:pt x="994470" y="54520"/>
                    <a:pt x="987128" y="42961"/>
                    <a:pt x="977503" y="35718"/>
                  </a:cubicBezTo>
                  <a:cubicBezTo>
                    <a:pt x="967879" y="28475"/>
                    <a:pt x="955775" y="24854"/>
                    <a:pt x="941189" y="24854"/>
                  </a:cubicBezTo>
                  <a:cubicBezTo>
                    <a:pt x="924421" y="24854"/>
                    <a:pt x="910407" y="28872"/>
                    <a:pt x="899145" y="36909"/>
                  </a:cubicBezTo>
                  <a:cubicBezTo>
                    <a:pt x="887884" y="44946"/>
                    <a:pt x="879971" y="55736"/>
                    <a:pt x="875407" y="69279"/>
                  </a:cubicBezTo>
                  <a:cubicBezTo>
                    <a:pt x="870843" y="82822"/>
                    <a:pt x="868561" y="96787"/>
                    <a:pt x="868561" y="111174"/>
                  </a:cubicBezTo>
                  <a:cubicBezTo>
                    <a:pt x="868561" y="129728"/>
                    <a:pt x="871265" y="145926"/>
                    <a:pt x="876672" y="159767"/>
                  </a:cubicBezTo>
                  <a:cubicBezTo>
                    <a:pt x="882080" y="173608"/>
                    <a:pt x="890489" y="183951"/>
                    <a:pt x="901899" y="190797"/>
                  </a:cubicBezTo>
                  <a:cubicBezTo>
                    <a:pt x="913309" y="197643"/>
                    <a:pt x="925662" y="201066"/>
                    <a:pt x="938957" y="201066"/>
                  </a:cubicBezTo>
                  <a:cubicBezTo>
                    <a:pt x="955130" y="201066"/>
                    <a:pt x="968822" y="196403"/>
                    <a:pt x="980034" y="187077"/>
                  </a:cubicBezTo>
                  <a:cubicBezTo>
                    <a:pt x="991245" y="177750"/>
                    <a:pt x="998836" y="163909"/>
                    <a:pt x="1002804" y="145553"/>
                  </a:cubicBezTo>
                  <a:lnTo>
                    <a:pt x="1031677" y="152846"/>
                  </a:lnTo>
                  <a:cubicBezTo>
                    <a:pt x="1025625" y="176559"/>
                    <a:pt x="1014735" y="194642"/>
                    <a:pt x="999009" y="207094"/>
                  </a:cubicBezTo>
                  <a:cubicBezTo>
                    <a:pt x="983283" y="219546"/>
                    <a:pt x="964059" y="225772"/>
                    <a:pt x="941338" y="225772"/>
                  </a:cubicBezTo>
                  <a:cubicBezTo>
                    <a:pt x="917823" y="225772"/>
                    <a:pt x="898699" y="220985"/>
                    <a:pt x="883965" y="211410"/>
                  </a:cubicBezTo>
                  <a:cubicBezTo>
                    <a:pt x="869231" y="201835"/>
                    <a:pt x="858019" y="187970"/>
                    <a:pt x="850330" y="169812"/>
                  </a:cubicBezTo>
                  <a:cubicBezTo>
                    <a:pt x="842640" y="151655"/>
                    <a:pt x="838796" y="132159"/>
                    <a:pt x="838796" y="111323"/>
                  </a:cubicBezTo>
                  <a:cubicBezTo>
                    <a:pt x="838796" y="88602"/>
                    <a:pt x="843136" y="68783"/>
                    <a:pt x="851818" y="51866"/>
                  </a:cubicBezTo>
                  <a:cubicBezTo>
                    <a:pt x="860500" y="34949"/>
                    <a:pt x="872853" y="22101"/>
                    <a:pt x="888876" y="13320"/>
                  </a:cubicBezTo>
                  <a:cubicBezTo>
                    <a:pt x="904900" y="4539"/>
                    <a:pt x="922536" y="148"/>
                    <a:pt x="941785" y="148"/>
                  </a:cubicBezTo>
                  <a:close/>
                  <a:moveTo>
                    <a:pt x="1895327" y="0"/>
                  </a:moveTo>
                  <a:cubicBezTo>
                    <a:pt x="1915468" y="0"/>
                    <a:pt x="1933625" y="4812"/>
                    <a:pt x="1949798" y="14436"/>
                  </a:cubicBezTo>
                  <a:cubicBezTo>
                    <a:pt x="1965970" y="24060"/>
                    <a:pt x="1978298" y="37479"/>
                    <a:pt x="1986781" y="54694"/>
                  </a:cubicBezTo>
                  <a:cubicBezTo>
                    <a:pt x="1995265" y="71908"/>
                    <a:pt x="1999506" y="91430"/>
                    <a:pt x="1999506" y="113258"/>
                  </a:cubicBezTo>
                  <a:cubicBezTo>
                    <a:pt x="1999506" y="135384"/>
                    <a:pt x="1995041" y="155178"/>
                    <a:pt x="1986112" y="172640"/>
                  </a:cubicBezTo>
                  <a:cubicBezTo>
                    <a:pt x="1977182" y="190103"/>
                    <a:pt x="1964532" y="203324"/>
                    <a:pt x="1948161" y="212303"/>
                  </a:cubicBezTo>
                  <a:cubicBezTo>
                    <a:pt x="1931789" y="221282"/>
                    <a:pt x="1914128" y="225772"/>
                    <a:pt x="1895178" y="225772"/>
                  </a:cubicBezTo>
                  <a:cubicBezTo>
                    <a:pt x="1874639" y="225772"/>
                    <a:pt x="1856284" y="220811"/>
                    <a:pt x="1840111" y="210889"/>
                  </a:cubicBezTo>
                  <a:cubicBezTo>
                    <a:pt x="1823939" y="200967"/>
                    <a:pt x="1811685" y="187424"/>
                    <a:pt x="1803351" y="170259"/>
                  </a:cubicBezTo>
                  <a:cubicBezTo>
                    <a:pt x="1795016" y="153094"/>
                    <a:pt x="1790849" y="134937"/>
                    <a:pt x="1790849" y="115788"/>
                  </a:cubicBezTo>
                  <a:cubicBezTo>
                    <a:pt x="1790849" y="79573"/>
                    <a:pt x="1800573" y="51221"/>
                    <a:pt x="1820020" y="30733"/>
                  </a:cubicBezTo>
                  <a:cubicBezTo>
                    <a:pt x="1839466" y="10244"/>
                    <a:pt x="1864569" y="0"/>
                    <a:pt x="18953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5745CF0-BC98-4B16-B5F0-3B9E3ACE6378}"/>
              </a:ext>
            </a:extLst>
          </p:cNvPr>
          <p:cNvGrpSpPr/>
          <p:nvPr/>
        </p:nvGrpSpPr>
        <p:grpSpPr>
          <a:xfrm rot="5400000">
            <a:off x="6436077" y="-248288"/>
            <a:ext cx="3832209" cy="7679634"/>
            <a:chOff x="588974" y="2600732"/>
            <a:chExt cx="3832209" cy="425726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5ED20E2-8DD1-4AE3-BF98-D6748B028B47}"/>
                </a:ext>
              </a:extLst>
            </p:cNvPr>
            <p:cNvSpPr/>
            <p:nvPr/>
          </p:nvSpPr>
          <p:spPr>
            <a:xfrm>
              <a:off x="588974" y="2600732"/>
              <a:ext cx="717093" cy="425726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B2CC955-92E1-4E02-8D3D-DB0AAD00957E}"/>
                </a:ext>
              </a:extLst>
            </p:cNvPr>
            <p:cNvSpPr/>
            <p:nvPr/>
          </p:nvSpPr>
          <p:spPr>
            <a:xfrm>
              <a:off x="1367753" y="2600732"/>
              <a:ext cx="717093" cy="42572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208D496-C22A-48E8-BD8C-2199B55F679A}"/>
                </a:ext>
              </a:extLst>
            </p:cNvPr>
            <p:cNvSpPr/>
            <p:nvPr/>
          </p:nvSpPr>
          <p:spPr>
            <a:xfrm>
              <a:off x="2146532" y="2600732"/>
              <a:ext cx="717093" cy="42572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64DF1D9-7FF4-4CFD-9A16-314845FF7691}"/>
                </a:ext>
              </a:extLst>
            </p:cNvPr>
            <p:cNvSpPr/>
            <p:nvPr/>
          </p:nvSpPr>
          <p:spPr>
            <a:xfrm>
              <a:off x="2925311" y="2600732"/>
              <a:ext cx="717093" cy="425726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AB03861-7086-4809-8C05-77DD6A6D398D}"/>
                </a:ext>
              </a:extLst>
            </p:cNvPr>
            <p:cNvSpPr/>
            <p:nvPr/>
          </p:nvSpPr>
          <p:spPr>
            <a:xfrm>
              <a:off x="3704090" y="2600732"/>
              <a:ext cx="717093" cy="425726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F9C783C5-7232-4123-9517-2E43C3950F1A}"/>
              </a:ext>
            </a:extLst>
          </p:cNvPr>
          <p:cNvSpPr txBox="1"/>
          <p:nvPr/>
        </p:nvSpPr>
        <p:spPr>
          <a:xfrm>
            <a:off x="5347206" y="3068171"/>
            <a:ext cx="5705061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867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50828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467</Words>
  <Application>Microsoft Office PowerPoint</Application>
  <PresentationFormat>Widescreen</PresentationFormat>
  <Paragraphs>32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Symbol</vt:lpstr>
      <vt:lpstr>Times New Roman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95</cp:revision>
  <dcterms:created xsi:type="dcterms:W3CDTF">2019-01-14T06:35:35Z</dcterms:created>
  <dcterms:modified xsi:type="dcterms:W3CDTF">2023-06-29T10:12:46Z</dcterms:modified>
</cp:coreProperties>
</file>