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27"/>
  </p:notesMasterIdLst>
  <p:handoutMasterIdLst>
    <p:handoutMasterId r:id="rId28"/>
  </p:handoutMasterIdLst>
  <p:sldIdLst>
    <p:sldId id="455" r:id="rId2"/>
    <p:sldId id="477" r:id="rId3"/>
    <p:sldId id="422" r:id="rId4"/>
    <p:sldId id="468" r:id="rId5"/>
    <p:sldId id="472" r:id="rId6"/>
    <p:sldId id="473" r:id="rId7"/>
    <p:sldId id="475" r:id="rId8"/>
    <p:sldId id="476" r:id="rId9"/>
    <p:sldId id="485" r:id="rId10"/>
    <p:sldId id="479" r:id="rId11"/>
    <p:sldId id="463" r:id="rId12"/>
    <p:sldId id="482" r:id="rId13"/>
    <p:sldId id="481" r:id="rId14"/>
    <p:sldId id="470" r:id="rId15"/>
    <p:sldId id="467" r:id="rId16"/>
    <p:sldId id="465" r:id="rId17"/>
    <p:sldId id="464" r:id="rId18"/>
    <p:sldId id="459" r:id="rId19"/>
    <p:sldId id="478" r:id="rId20"/>
    <p:sldId id="484" r:id="rId21"/>
    <p:sldId id="483" r:id="rId22"/>
    <p:sldId id="486" r:id="rId23"/>
    <p:sldId id="487" r:id="rId24"/>
    <p:sldId id="488" r:id="rId25"/>
    <p:sldId id="461"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12B6"/>
    <a:srgbClr val="FFFF99"/>
    <a:srgbClr val="FFCC66"/>
    <a:srgbClr val="0000FF"/>
    <a:srgbClr val="53B9D9"/>
    <a:srgbClr val="FF3300"/>
    <a:srgbClr val="00CC00"/>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4660"/>
  </p:normalViewPr>
  <p:slideViewPr>
    <p:cSldViewPr>
      <p:cViewPr varScale="1">
        <p:scale>
          <a:sx n="69" d="100"/>
          <a:sy n="69" d="100"/>
        </p:scale>
        <p:origin x="-137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379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3379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3379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95C0A71-A57D-4670-A7BD-7EC3C8448C48}" type="slidenum">
              <a:rPr lang="en-US"/>
              <a:pPr>
                <a:defRPr/>
              </a:pPr>
              <a:t>‹#›</a:t>
            </a:fld>
            <a:endParaRPr lang="en-US"/>
          </a:p>
        </p:txBody>
      </p:sp>
    </p:spTree>
    <p:extLst>
      <p:ext uri="{BB962C8B-B14F-4D97-AF65-F5344CB8AC3E}">
        <p14:creationId xmlns:p14="http://schemas.microsoft.com/office/powerpoint/2010/main" val="12904464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47EE389-0CB3-4D31-B342-8FC53FECBD51}" type="datetimeFigureOut">
              <a:rPr lang="en-US" smtClean="0"/>
              <a:pPr/>
              <a:t>10/27/2022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EBDB6A-FCA7-414E-ACA6-4571C3E7B21E}" type="slidenum">
              <a:rPr lang="en-US" smtClean="0"/>
              <a:pPr/>
              <a:t>‹#›</a:t>
            </a:fld>
            <a:endParaRPr lang="en-US"/>
          </a:p>
        </p:txBody>
      </p:sp>
    </p:spTree>
    <p:extLst>
      <p:ext uri="{BB962C8B-B14F-4D97-AF65-F5344CB8AC3E}">
        <p14:creationId xmlns:p14="http://schemas.microsoft.com/office/powerpoint/2010/main" val="3415625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6EBDB6A-FCA7-414E-ACA6-4571C3E7B21E}" type="slidenum">
              <a:rPr lang="en-US" smtClean="0"/>
              <a:pPr/>
              <a:t>14</a:t>
            </a:fld>
            <a:endParaRPr lang="en-US"/>
          </a:p>
        </p:txBody>
      </p:sp>
    </p:spTree>
    <p:extLst>
      <p:ext uri="{BB962C8B-B14F-4D97-AF65-F5344CB8AC3E}">
        <p14:creationId xmlns:p14="http://schemas.microsoft.com/office/powerpoint/2010/main" val="37009092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4.emf"/><Relationship Id="rId4" Type="http://schemas.openxmlformats.org/officeDocument/2006/relationships/image" Target="../media/image7.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6714" name="Rectangle 634"/>
          <p:cNvSpPr>
            <a:spLocks noChangeArrowheads="1"/>
          </p:cNvSpPr>
          <p:nvPr userDrawn="1"/>
        </p:nvSpPr>
        <p:spPr bwMode="ltGray">
          <a:xfrm rot="10800000" flipH="1">
            <a:off x="0" y="4797425"/>
            <a:ext cx="9144000" cy="2060575"/>
          </a:xfrm>
          <a:prstGeom prst="rect">
            <a:avLst/>
          </a:prstGeom>
          <a:gradFill rotWithShape="1">
            <a:gsLst>
              <a:gs pos="0">
                <a:schemeClr val="accent2">
                  <a:alpha val="30000"/>
                </a:schemeClr>
              </a:gs>
              <a:gs pos="100000">
                <a:schemeClr val="accent2">
                  <a:gamma/>
                  <a:tint val="0"/>
                  <a:invGamma/>
                  <a:alpha val="0"/>
                </a:schemeClr>
              </a:gs>
            </a:gsLst>
            <a:path path="rect">
              <a:fillToRect r="100000" b="100000"/>
            </a:path>
          </a:gradFill>
          <a:ln w="9525" algn="ctr">
            <a:noFill/>
            <a:miter lim="800000"/>
            <a:headEnd/>
            <a:tailEnd/>
          </a:ln>
          <a:effectLst/>
        </p:spPr>
        <p:txBody>
          <a:bodyPr wrap="none" anchor="ctr"/>
          <a:lstStyle/>
          <a:p>
            <a:endParaRPr lang="en-US"/>
          </a:p>
        </p:txBody>
      </p:sp>
      <p:sp>
        <p:nvSpPr>
          <p:cNvPr id="46715" name="Rectangle 635"/>
          <p:cNvSpPr>
            <a:spLocks noChangeArrowheads="1"/>
          </p:cNvSpPr>
          <p:nvPr userDrawn="1"/>
        </p:nvSpPr>
        <p:spPr bwMode="ltGray">
          <a:xfrm flipH="1">
            <a:off x="1763713" y="0"/>
            <a:ext cx="7380287" cy="4114800"/>
          </a:xfrm>
          <a:prstGeom prst="rect">
            <a:avLst/>
          </a:prstGeom>
          <a:gradFill rotWithShape="1">
            <a:gsLst>
              <a:gs pos="0">
                <a:schemeClr val="accent1">
                  <a:alpha val="30000"/>
                </a:schemeClr>
              </a:gs>
              <a:gs pos="100000">
                <a:schemeClr val="accent1">
                  <a:gamma/>
                  <a:tint val="0"/>
                  <a:invGamma/>
                  <a:alpha val="0"/>
                </a:schemeClr>
              </a:gs>
            </a:gsLst>
            <a:path path="rect">
              <a:fillToRect r="100000" b="100000"/>
            </a:path>
          </a:gradFill>
          <a:ln w="9525" algn="ctr">
            <a:noFill/>
            <a:miter lim="800000"/>
            <a:headEnd/>
            <a:tailEnd/>
          </a:ln>
          <a:effectLst/>
        </p:spPr>
        <p:txBody>
          <a:bodyPr wrap="none" anchor="ctr"/>
          <a:lstStyle/>
          <a:p>
            <a:endParaRPr lang="en-US"/>
          </a:p>
        </p:txBody>
      </p:sp>
      <p:grpSp>
        <p:nvGrpSpPr>
          <p:cNvPr id="46716" name="Group 636"/>
          <p:cNvGrpSpPr>
            <a:grpSpLocks/>
          </p:cNvGrpSpPr>
          <p:nvPr userDrawn="1"/>
        </p:nvGrpSpPr>
        <p:grpSpPr bwMode="auto">
          <a:xfrm>
            <a:off x="1547813" y="0"/>
            <a:ext cx="7596187" cy="5229225"/>
            <a:chOff x="975" y="0"/>
            <a:chExt cx="4785" cy="3294"/>
          </a:xfrm>
        </p:grpSpPr>
        <p:pic>
          <p:nvPicPr>
            <p:cNvPr id="46717" name="Picture 637" descr="8"/>
            <p:cNvPicPr>
              <a:picLocks noChangeAspect="1" noChangeArrowheads="1"/>
            </p:cNvPicPr>
            <p:nvPr/>
          </p:nvPicPr>
          <p:blipFill>
            <a:blip r:embed="rId2" cstate="print"/>
            <a:srcRect/>
            <a:stretch>
              <a:fillRect/>
            </a:stretch>
          </p:blipFill>
          <p:spPr bwMode="gray">
            <a:xfrm flipH="1">
              <a:off x="975" y="0"/>
              <a:ext cx="4785" cy="3294"/>
            </a:xfrm>
            <a:prstGeom prst="rect">
              <a:avLst/>
            </a:prstGeom>
            <a:noFill/>
          </p:spPr>
        </p:pic>
        <p:grpSp>
          <p:nvGrpSpPr>
            <p:cNvPr id="46718" name="Group 638"/>
            <p:cNvGrpSpPr>
              <a:grpSpLocks/>
            </p:cNvGrpSpPr>
            <p:nvPr/>
          </p:nvGrpSpPr>
          <p:grpSpPr bwMode="auto">
            <a:xfrm>
              <a:off x="4195" y="71"/>
              <a:ext cx="1452" cy="2247"/>
              <a:chOff x="4195" y="71"/>
              <a:chExt cx="1452" cy="2247"/>
            </a:xfrm>
          </p:grpSpPr>
          <p:grpSp>
            <p:nvGrpSpPr>
              <p:cNvPr id="46719" name="Group 639"/>
              <p:cNvGrpSpPr>
                <a:grpSpLocks/>
              </p:cNvGrpSpPr>
              <p:nvPr/>
            </p:nvGrpSpPr>
            <p:grpSpPr bwMode="auto">
              <a:xfrm>
                <a:off x="4195" y="71"/>
                <a:ext cx="1452" cy="2247"/>
                <a:chOff x="4195" y="71"/>
                <a:chExt cx="1452" cy="2247"/>
              </a:xfrm>
            </p:grpSpPr>
            <p:grpSp>
              <p:nvGrpSpPr>
                <p:cNvPr id="46720" name="Group 640"/>
                <p:cNvGrpSpPr>
                  <a:grpSpLocks/>
                </p:cNvGrpSpPr>
                <p:nvPr/>
              </p:nvGrpSpPr>
              <p:grpSpPr bwMode="auto">
                <a:xfrm rot="22528304" flipH="1" flipV="1">
                  <a:off x="4467" y="1268"/>
                  <a:ext cx="192" cy="187"/>
                  <a:chOff x="1204" y="2187"/>
                  <a:chExt cx="364" cy="357"/>
                </a:xfrm>
              </p:grpSpPr>
              <p:grpSp>
                <p:nvGrpSpPr>
                  <p:cNvPr id="46721" name="Group 641"/>
                  <p:cNvGrpSpPr>
                    <a:grpSpLocks/>
                  </p:cNvGrpSpPr>
                  <p:nvPr/>
                </p:nvGrpSpPr>
                <p:grpSpPr bwMode="auto">
                  <a:xfrm rot="21289124" flipH="1">
                    <a:off x="1384" y="2187"/>
                    <a:ext cx="184" cy="336"/>
                    <a:chOff x="928" y="430"/>
                    <a:chExt cx="1925" cy="3521"/>
                  </a:xfrm>
                </p:grpSpPr>
                <p:sp>
                  <p:nvSpPr>
                    <p:cNvPr id="46722" name="Freeform 642"/>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46723" name="Freeform 643"/>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46724" name="Freeform 644"/>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grpSp>
              <p:grpSp>
                <p:nvGrpSpPr>
                  <p:cNvPr id="46725" name="Group 645"/>
                  <p:cNvGrpSpPr>
                    <a:grpSpLocks/>
                  </p:cNvGrpSpPr>
                  <p:nvPr/>
                </p:nvGrpSpPr>
                <p:grpSpPr bwMode="auto">
                  <a:xfrm rot="42792305">
                    <a:off x="1204" y="2208"/>
                    <a:ext cx="184" cy="336"/>
                    <a:chOff x="928" y="430"/>
                    <a:chExt cx="1925" cy="3521"/>
                  </a:xfrm>
                </p:grpSpPr>
                <p:sp>
                  <p:nvSpPr>
                    <p:cNvPr id="46726" name="Freeform 646"/>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46727" name="Freeform 647"/>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46728" name="Freeform 648"/>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grpSp>
            </p:grpSp>
            <p:grpSp>
              <p:nvGrpSpPr>
                <p:cNvPr id="46729" name="Group 649"/>
                <p:cNvGrpSpPr>
                  <a:grpSpLocks/>
                </p:cNvGrpSpPr>
                <p:nvPr/>
              </p:nvGrpSpPr>
              <p:grpSpPr bwMode="auto">
                <a:xfrm rot="18012195" flipH="1">
                  <a:off x="4228" y="1580"/>
                  <a:ext cx="388" cy="453"/>
                  <a:chOff x="3863" y="2473"/>
                  <a:chExt cx="983" cy="1148"/>
                </a:xfrm>
              </p:grpSpPr>
              <p:grpSp>
                <p:nvGrpSpPr>
                  <p:cNvPr id="46730" name="Group 650"/>
                  <p:cNvGrpSpPr>
                    <a:grpSpLocks/>
                  </p:cNvGrpSpPr>
                  <p:nvPr/>
                </p:nvGrpSpPr>
                <p:grpSpPr bwMode="auto">
                  <a:xfrm>
                    <a:off x="3863" y="2473"/>
                    <a:ext cx="983" cy="1148"/>
                    <a:chOff x="3863" y="2473"/>
                    <a:chExt cx="983" cy="1148"/>
                  </a:xfrm>
                </p:grpSpPr>
                <p:grpSp>
                  <p:nvGrpSpPr>
                    <p:cNvPr id="46731" name="Group 651"/>
                    <p:cNvGrpSpPr>
                      <a:grpSpLocks/>
                    </p:cNvGrpSpPr>
                    <p:nvPr/>
                  </p:nvGrpSpPr>
                  <p:grpSpPr bwMode="auto">
                    <a:xfrm rot="20092130" flipH="1">
                      <a:off x="4330" y="2473"/>
                      <a:ext cx="516" cy="926"/>
                      <a:chOff x="928" y="430"/>
                      <a:chExt cx="1925" cy="3521"/>
                    </a:xfrm>
                  </p:grpSpPr>
                  <p:sp>
                    <p:nvSpPr>
                      <p:cNvPr id="46732" name="Freeform 652"/>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46733" name="Freeform 653"/>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46734" name="Freeform 654"/>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grpSp>
                <p:grpSp>
                  <p:nvGrpSpPr>
                    <p:cNvPr id="46735" name="Group 655"/>
                    <p:cNvGrpSpPr>
                      <a:grpSpLocks/>
                    </p:cNvGrpSpPr>
                    <p:nvPr/>
                  </p:nvGrpSpPr>
                  <p:grpSpPr bwMode="auto">
                    <a:xfrm rot="41632372">
                      <a:off x="3863" y="2695"/>
                      <a:ext cx="516" cy="926"/>
                      <a:chOff x="928" y="430"/>
                      <a:chExt cx="1925" cy="3521"/>
                    </a:xfrm>
                  </p:grpSpPr>
                  <p:sp>
                    <p:nvSpPr>
                      <p:cNvPr id="46736" name="Freeform 656"/>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46737" name="Freeform 657"/>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46738" name="Freeform 658"/>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grpSp>
              </p:grpSp>
              <p:grpSp>
                <p:nvGrpSpPr>
                  <p:cNvPr id="46739" name="Group 659"/>
                  <p:cNvGrpSpPr>
                    <a:grpSpLocks/>
                  </p:cNvGrpSpPr>
                  <p:nvPr/>
                </p:nvGrpSpPr>
                <p:grpSpPr bwMode="auto">
                  <a:xfrm rot="1750193">
                    <a:off x="4044" y="2688"/>
                    <a:ext cx="616" cy="718"/>
                    <a:chOff x="3863" y="2473"/>
                    <a:chExt cx="983" cy="1148"/>
                  </a:xfrm>
                </p:grpSpPr>
                <p:grpSp>
                  <p:nvGrpSpPr>
                    <p:cNvPr id="46740" name="Group 660"/>
                    <p:cNvGrpSpPr>
                      <a:grpSpLocks/>
                    </p:cNvGrpSpPr>
                    <p:nvPr/>
                  </p:nvGrpSpPr>
                  <p:grpSpPr bwMode="auto">
                    <a:xfrm rot="20092130" flipH="1">
                      <a:off x="4330" y="2473"/>
                      <a:ext cx="516" cy="926"/>
                      <a:chOff x="928" y="430"/>
                      <a:chExt cx="1925" cy="3521"/>
                    </a:xfrm>
                  </p:grpSpPr>
                  <p:sp>
                    <p:nvSpPr>
                      <p:cNvPr id="46741" name="Freeform 661"/>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46742" name="Freeform 662"/>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46743" name="Freeform 663"/>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grpSp>
                <p:grpSp>
                  <p:nvGrpSpPr>
                    <p:cNvPr id="46744" name="Group 664"/>
                    <p:cNvGrpSpPr>
                      <a:grpSpLocks/>
                    </p:cNvGrpSpPr>
                    <p:nvPr/>
                  </p:nvGrpSpPr>
                  <p:grpSpPr bwMode="auto">
                    <a:xfrm rot="41632372">
                      <a:off x="3863" y="2695"/>
                      <a:ext cx="516" cy="926"/>
                      <a:chOff x="928" y="430"/>
                      <a:chExt cx="1925" cy="3521"/>
                    </a:xfrm>
                  </p:grpSpPr>
                  <p:sp>
                    <p:nvSpPr>
                      <p:cNvPr id="46745" name="Freeform 665"/>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46746" name="Freeform 666"/>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46747" name="Freeform 667"/>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grpSp>
              </p:grpSp>
            </p:grpSp>
            <p:grpSp>
              <p:nvGrpSpPr>
                <p:cNvPr id="46748" name="Group 668"/>
                <p:cNvGrpSpPr>
                  <a:grpSpLocks/>
                </p:cNvGrpSpPr>
                <p:nvPr/>
              </p:nvGrpSpPr>
              <p:grpSpPr bwMode="auto">
                <a:xfrm rot="18012195" flipH="1">
                  <a:off x="4521" y="17"/>
                  <a:ext cx="659" cy="768"/>
                  <a:chOff x="3863" y="2473"/>
                  <a:chExt cx="983" cy="1148"/>
                </a:xfrm>
              </p:grpSpPr>
              <p:grpSp>
                <p:nvGrpSpPr>
                  <p:cNvPr id="46749" name="Group 669"/>
                  <p:cNvGrpSpPr>
                    <a:grpSpLocks/>
                  </p:cNvGrpSpPr>
                  <p:nvPr/>
                </p:nvGrpSpPr>
                <p:grpSpPr bwMode="auto">
                  <a:xfrm>
                    <a:off x="3863" y="2473"/>
                    <a:ext cx="983" cy="1148"/>
                    <a:chOff x="3863" y="2473"/>
                    <a:chExt cx="983" cy="1148"/>
                  </a:xfrm>
                </p:grpSpPr>
                <p:grpSp>
                  <p:nvGrpSpPr>
                    <p:cNvPr id="46750" name="Group 670"/>
                    <p:cNvGrpSpPr>
                      <a:grpSpLocks/>
                    </p:cNvGrpSpPr>
                    <p:nvPr/>
                  </p:nvGrpSpPr>
                  <p:grpSpPr bwMode="auto">
                    <a:xfrm rot="20092130" flipH="1">
                      <a:off x="4330" y="2473"/>
                      <a:ext cx="516" cy="926"/>
                      <a:chOff x="928" y="430"/>
                      <a:chExt cx="1925" cy="3521"/>
                    </a:xfrm>
                  </p:grpSpPr>
                  <p:sp>
                    <p:nvSpPr>
                      <p:cNvPr id="46751" name="Freeform 671"/>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46752" name="Freeform 672"/>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46753" name="Freeform 673"/>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grpSp>
                <p:grpSp>
                  <p:nvGrpSpPr>
                    <p:cNvPr id="46754" name="Group 674"/>
                    <p:cNvGrpSpPr>
                      <a:grpSpLocks/>
                    </p:cNvGrpSpPr>
                    <p:nvPr/>
                  </p:nvGrpSpPr>
                  <p:grpSpPr bwMode="auto">
                    <a:xfrm rot="41632372">
                      <a:off x="3863" y="2695"/>
                      <a:ext cx="516" cy="926"/>
                      <a:chOff x="928" y="430"/>
                      <a:chExt cx="1925" cy="3521"/>
                    </a:xfrm>
                  </p:grpSpPr>
                  <p:sp>
                    <p:nvSpPr>
                      <p:cNvPr id="46755" name="Freeform 675"/>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46756" name="Freeform 676"/>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46757" name="Freeform 677"/>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grpSp>
              </p:grpSp>
              <p:grpSp>
                <p:nvGrpSpPr>
                  <p:cNvPr id="46758" name="Group 678"/>
                  <p:cNvGrpSpPr>
                    <a:grpSpLocks/>
                  </p:cNvGrpSpPr>
                  <p:nvPr/>
                </p:nvGrpSpPr>
                <p:grpSpPr bwMode="auto">
                  <a:xfrm rot="1750193">
                    <a:off x="4044" y="2688"/>
                    <a:ext cx="616" cy="718"/>
                    <a:chOff x="3863" y="2473"/>
                    <a:chExt cx="983" cy="1148"/>
                  </a:xfrm>
                </p:grpSpPr>
                <p:grpSp>
                  <p:nvGrpSpPr>
                    <p:cNvPr id="46759" name="Group 679"/>
                    <p:cNvGrpSpPr>
                      <a:grpSpLocks/>
                    </p:cNvGrpSpPr>
                    <p:nvPr/>
                  </p:nvGrpSpPr>
                  <p:grpSpPr bwMode="auto">
                    <a:xfrm rot="20092130" flipH="1">
                      <a:off x="4330" y="2473"/>
                      <a:ext cx="516" cy="926"/>
                      <a:chOff x="928" y="430"/>
                      <a:chExt cx="1925" cy="3521"/>
                    </a:xfrm>
                  </p:grpSpPr>
                  <p:sp>
                    <p:nvSpPr>
                      <p:cNvPr id="46760" name="Freeform 680"/>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46761" name="Freeform 681"/>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46762" name="Freeform 682"/>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grpSp>
                <p:grpSp>
                  <p:nvGrpSpPr>
                    <p:cNvPr id="46763" name="Group 683"/>
                    <p:cNvGrpSpPr>
                      <a:grpSpLocks/>
                    </p:cNvGrpSpPr>
                    <p:nvPr/>
                  </p:nvGrpSpPr>
                  <p:grpSpPr bwMode="auto">
                    <a:xfrm rot="41632372">
                      <a:off x="3863" y="2695"/>
                      <a:ext cx="516" cy="926"/>
                      <a:chOff x="928" y="430"/>
                      <a:chExt cx="1925" cy="3521"/>
                    </a:xfrm>
                  </p:grpSpPr>
                  <p:sp>
                    <p:nvSpPr>
                      <p:cNvPr id="46764" name="Freeform 684"/>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46765" name="Freeform 685"/>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46766" name="Freeform 686"/>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grpSp>
              </p:grpSp>
            </p:grpSp>
            <p:grpSp>
              <p:nvGrpSpPr>
                <p:cNvPr id="46767" name="Group 687"/>
                <p:cNvGrpSpPr>
                  <a:grpSpLocks/>
                </p:cNvGrpSpPr>
                <p:nvPr/>
              </p:nvGrpSpPr>
              <p:grpSpPr bwMode="auto">
                <a:xfrm rot="19138033" flipH="1">
                  <a:off x="4548" y="672"/>
                  <a:ext cx="265" cy="309"/>
                  <a:chOff x="3863" y="2473"/>
                  <a:chExt cx="983" cy="1148"/>
                </a:xfrm>
              </p:grpSpPr>
              <p:grpSp>
                <p:nvGrpSpPr>
                  <p:cNvPr id="46768" name="Group 688"/>
                  <p:cNvGrpSpPr>
                    <a:grpSpLocks/>
                  </p:cNvGrpSpPr>
                  <p:nvPr/>
                </p:nvGrpSpPr>
                <p:grpSpPr bwMode="auto">
                  <a:xfrm>
                    <a:off x="3863" y="2473"/>
                    <a:ext cx="983" cy="1148"/>
                    <a:chOff x="3863" y="2473"/>
                    <a:chExt cx="983" cy="1148"/>
                  </a:xfrm>
                </p:grpSpPr>
                <p:grpSp>
                  <p:nvGrpSpPr>
                    <p:cNvPr id="46769" name="Group 689"/>
                    <p:cNvGrpSpPr>
                      <a:grpSpLocks/>
                    </p:cNvGrpSpPr>
                    <p:nvPr/>
                  </p:nvGrpSpPr>
                  <p:grpSpPr bwMode="auto">
                    <a:xfrm rot="20092130" flipH="1">
                      <a:off x="4330" y="2473"/>
                      <a:ext cx="516" cy="926"/>
                      <a:chOff x="928" y="430"/>
                      <a:chExt cx="1925" cy="3521"/>
                    </a:xfrm>
                  </p:grpSpPr>
                  <p:sp>
                    <p:nvSpPr>
                      <p:cNvPr id="46770" name="Freeform 690"/>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46771" name="Freeform 691"/>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46772" name="Freeform 692"/>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grpSp>
                <p:grpSp>
                  <p:nvGrpSpPr>
                    <p:cNvPr id="46773" name="Group 693"/>
                    <p:cNvGrpSpPr>
                      <a:grpSpLocks/>
                    </p:cNvGrpSpPr>
                    <p:nvPr/>
                  </p:nvGrpSpPr>
                  <p:grpSpPr bwMode="auto">
                    <a:xfrm rot="41632372">
                      <a:off x="3863" y="2695"/>
                      <a:ext cx="516" cy="926"/>
                      <a:chOff x="928" y="430"/>
                      <a:chExt cx="1925" cy="3521"/>
                    </a:xfrm>
                  </p:grpSpPr>
                  <p:sp>
                    <p:nvSpPr>
                      <p:cNvPr id="46774" name="Freeform 694"/>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46775" name="Freeform 695"/>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46776" name="Freeform 696"/>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grpSp>
              </p:grpSp>
              <p:grpSp>
                <p:nvGrpSpPr>
                  <p:cNvPr id="46777" name="Group 697"/>
                  <p:cNvGrpSpPr>
                    <a:grpSpLocks/>
                  </p:cNvGrpSpPr>
                  <p:nvPr/>
                </p:nvGrpSpPr>
                <p:grpSpPr bwMode="auto">
                  <a:xfrm rot="1750193">
                    <a:off x="4044" y="2688"/>
                    <a:ext cx="616" cy="718"/>
                    <a:chOff x="3863" y="2473"/>
                    <a:chExt cx="983" cy="1148"/>
                  </a:xfrm>
                </p:grpSpPr>
                <p:grpSp>
                  <p:nvGrpSpPr>
                    <p:cNvPr id="46778" name="Group 698"/>
                    <p:cNvGrpSpPr>
                      <a:grpSpLocks/>
                    </p:cNvGrpSpPr>
                    <p:nvPr/>
                  </p:nvGrpSpPr>
                  <p:grpSpPr bwMode="auto">
                    <a:xfrm rot="20092130" flipH="1">
                      <a:off x="4330" y="2473"/>
                      <a:ext cx="516" cy="926"/>
                      <a:chOff x="928" y="430"/>
                      <a:chExt cx="1925" cy="3521"/>
                    </a:xfrm>
                  </p:grpSpPr>
                  <p:sp>
                    <p:nvSpPr>
                      <p:cNvPr id="46779" name="Freeform 699"/>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46780" name="Freeform 700"/>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46781" name="Freeform 701"/>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grpSp>
                <p:grpSp>
                  <p:nvGrpSpPr>
                    <p:cNvPr id="46782" name="Group 702"/>
                    <p:cNvGrpSpPr>
                      <a:grpSpLocks/>
                    </p:cNvGrpSpPr>
                    <p:nvPr/>
                  </p:nvGrpSpPr>
                  <p:grpSpPr bwMode="auto">
                    <a:xfrm rot="41632372">
                      <a:off x="3863" y="2695"/>
                      <a:ext cx="516" cy="926"/>
                      <a:chOff x="928" y="430"/>
                      <a:chExt cx="1925" cy="3521"/>
                    </a:xfrm>
                  </p:grpSpPr>
                  <p:sp>
                    <p:nvSpPr>
                      <p:cNvPr id="46783" name="Freeform 703"/>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46784" name="Freeform 704"/>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46785" name="Freeform 705"/>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grpSp>
              </p:grpSp>
            </p:grpSp>
            <p:grpSp>
              <p:nvGrpSpPr>
                <p:cNvPr id="46786" name="Group 706"/>
                <p:cNvGrpSpPr>
                  <a:grpSpLocks/>
                </p:cNvGrpSpPr>
                <p:nvPr/>
              </p:nvGrpSpPr>
              <p:grpSpPr bwMode="auto">
                <a:xfrm rot="19138033" flipH="1">
                  <a:off x="4603" y="2009"/>
                  <a:ext cx="265" cy="309"/>
                  <a:chOff x="3863" y="2473"/>
                  <a:chExt cx="983" cy="1148"/>
                </a:xfrm>
              </p:grpSpPr>
              <p:grpSp>
                <p:nvGrpSpPr>
                  <p:cNvPr id="46787" name="Group 707"/>
                  <p:cNvGrpSpPr>
                    <a:grpSpLocks/>
                  </p:cNvGrpSpPr>
                  <p:nvPr/>
                </p:nvGrpSpPr>
                <p:grpSpPr bwMode="auto">
                  <a:xfrm>
                    <a:off x="3863" y="2473"/>
                    <a:ext cx="983" cy="1148"/>
                    <a:chOff x="3863" y="2473"/>
                    <a:chExt cx="983" cy="1148"/>
                  </a:xfrm>
                </p:grpSpPr>
                <p:grpSp>
                  <p:nvGrpSpPr>
                    <p:cNvPr id="46788" name="Group 708"/>
                    <p:cNvGrpSpPr>
                      <a:grpSpLocks/>
                    </p:cNvGrpSpPr>
                    <p:nvPr/>
                  </p:nvGrpSpPr>
                  <p:grpSpPr bwMode="auto">
                    <a:xfrm rot="20092130" flipH="1">
                      <a:off x="4330" y="2473"/>
                      <a:ext cx="516" cy="926"/>
                      <a:chOff x="928" y="430"/>
                      <a:chExt cx="1925" cy="3521"/>
                    </a:xfrm>
                  </p:grpSpPr>
                  <p:sp>
                    <p:nvSpPr>
                      <p:cNvPr id="46789" name="Freeform 709"/>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46790" name="Freeform 710"/>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46791" name="Freeform 711"/>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grpSp>
                <p:grpSp>
                  <p:nvGrpSpPr>
                    <p:cNvPr id="46792" name="Group 712"/>
                    <p:cNvGrpSpPr>
                      <a:grpSpLocks/>
                    </p:cNvGrpSpPr>
                    <p:nvPr/>
                  </p:nvGrpSpPr>
                  <p:grpSpPr bwMode="auto">
                    <a:xfrm rot="41632372">
                      <a:off x="3863" y="2695"/>
                      <a:ext cx="516" cy="926"/>
                      <a:chOff x="928" y="430"/>
                      <a:chExt cx="1925" cy="3521"/>
                    </a:xfrm>
                  </p:grpSpPr>
                  <p:sp>
                    <p:nvSpPr>
                      <p:cNvPr id="46793" name="Freeform 713"/>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46794" name="Freeform 714"/>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46795" name="Freeform 715"/>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grpSp>
              </p:grpSp>
              <p:grpSp>
                <p:nvGrpSpPr>
                  <p:cNvPr id="46796" name="Group 716"/>
                  <p:cNvGrpSpPr>
                    <a:grpSpLocks/>
                  </p:cNvGrpSpPr>
                  <p:nvPr/>
                </p:nvGrpSpPr>
                <p:grpSpPr bwMode="auto">
                  <a:xfrm rot="1750193">
                    <a:off x="4044" y="2688"/>
                    <a:ext cx="616" cy="718"/>
                    <a:chOff x="3863" y="2473"/>
                    <a:chExt cx="983" cy="1148"/>
                  </a:xfrm>
                </p:grpSpPr>
                <p:grpSp>
                  <p:nvGrpSpPr>
                    <p:cNvPr id="46797" name="Group 717"/>
                    <p:cNvGrpSpPr>
                      <a:grpSpLocks/>
                    </p:cNvGrpSpPr>
                    <p:nvPr/>
                  </p:nvGrpSpPr>
                  <p:grpSpPr bwMode="auto">
                    <a:xfrm rot="20092130" flipH="1">
                      <a:off x="4330" y="2473"/>
                      <a:ext cx="516" cy="926"/>
                      <a:chOff x="928" y="430"/>
                      <a:chExt cx="1925" cy="3521"/>
                    </a:xfrm>
                  </p:grpSpPr>
                  <p:sp>
                    <p:nvSpPr>
                      <p:cNvPr id="46798" name="Freeform 718"/>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46799" name="Freeform 719"/>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46800" name="Freeform 720"/>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grpSp>
                <p:grpSp>
                  <p:nvGrpSpPr>
                    <p:cNvPr id="46801" name="Group 721"/>
                    <p:cNvGrpSpPr>
                      <a:grpSpLocks/>
                    </p:cNvGrpSpPr>
                    <p:nvPr/>
                  </p:nvGrpSpPr>
                  <p:grpSpPr bwMode="auto">
                    <a:xfrm rot="41632372">
                      <a:off x="3863" y="2695"/>
                      <a:ext cx="516" cy="926"/>
                      <a:chOff x="928" y="430"/>
                      <a:chExt cx="1925" cy="3521"/>
                    </a:xfrm>
                  </p:grpSpPr>
                  <p:sp>
                    <p:nvSpPr>
                      <p:cNvPr id="46802" name="Freeform 722"/>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46803" name="Freeform 723"/>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46804" name="Freeform 724"/>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grpSp>
              </p:grpSp>
            </p:grpSp>
            <p:grpSp>
              <p:nvGrpSpPr>
                <p:cNvPr id="46805" name="Group 725"/>
                <p:cNvGrpSpPr>
                  <a:grpSpLocks/>
                </p:cNvGrpSpPr>
                <p:nvPr/>
              </p:nvGrpSpPr>
              <p:grpSpPr bwMode="auto">
                <a:xfrm rot="16852258" flipH="1" flipV="1">
                  <a:off x="5189" y="1313"/>
                  <a:ext cx="129" cy="126"/>
                  <a:chOff x="1204" y="2187"/>
                  <a:chExt cx="364" cy="357"/>
                </a:xfrm>
              </p:grpSpPr>
              <p:grpSp>
                <p:nvGrpSpPr>
                  <p:cNvPr id="46806" name="Group 726"/>
                  <p:cNvGrpSpPr>
                    <a:grpSpLocks/>
                  </p:cNvGrpSpPr>
                  <p:nvPr/>
                </p:nvGrpSpPr>
                <p:grpSpPr bwMode="auto">
                  <a:xfrm rot="21289124" flipH="1">
                    <a:off x="1384" y="2187"/>
                    <a:ext cx="184" cy="336"/>
                    <a:chOff x="928" y="430"/>
                    <a:chExt cx="1925" cy="3521"/>
                  </a:xfrm>
                </p:grpSpPr>
                <p:sp>
                  <p:nvSpPr>
                    <p:cNvPr id="46807" name="Freeform 727"/>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46808" name="Freeform 728"/>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46809" name="Freeform 729"/>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grpSp>
              <p:grpSp>
                <p:nvGrpSpPr>
                  <p:cNvPr id="46810" name="Group 730"/>
                  <p:cNvGrpSpPr>
                    <a:grpSpLocks/>
                  </p:cNvGrpSpPr>
                  <p:nvPr/>
                </p:nvGrpSpPr>
                <p:grpSpPr bwMode="auto">
                  <a:xfrm rot="42792305">
                    <a:off x="1204" y="2208"/>
                    <a:ext cx="184" cy="336"/>
                    <a:chOff x="928" y="430"/>
                    <a:chExt cx="1925" cy="3521"/>
                  </a:xfrm>
                </p:grpSpPr>
                <p:sp>
                  <p:nvSpPr>
                    <p:cNvPr id="46811" name="Freeform 731"/>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46812" name="Freeform 732"/>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46813" name="Freeform 733"/>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grpSp>
            </p:grpSp>
            <p:grpSp>
              <p:nvGrpSpPr>
                <p:cNvPr id="46814" name="Group 734"/>
                <p:cNvGrpSpPr>
                  <a:grpSpLocks/>
                </p:cNvGrpSpPr>
                <p:nvPr/>
              </p:nvGrpSpPr>
              <p:grpSpPr bwMode="auto">
                <a:xfrm rot="19184075" flipH="1" flipV="1">
                  <a:off x="5349" y="1017"/>
                  <a:ext cx="298" cy="288"/>
                  <a:chOff x="1204" y="2187"/>
                  <a:chExt cx="364" cy="357"/>
                </a:xfrm>
              </p:grpSpPr>
              <p:grpSp>
                <p:nvGrpSpPr>
                  <p:cNvPr id="46815" name="Group 735"/>
                  <p:cNvGrpSpPr>
                    <a:grpSpLocks/>
                  </p:cNvGrpSpPr>
                  <p:nvPr/>
                </p:nvGrpSpPr>
                <p:grpSpPr bwMode="auto">
                  <a:xfrm rot="21289124" flipH="1">
                    <a:off x="1384" y="2187"/>
                    <a:ext cx="184" cy="336"/>
                    <a:chOff x="928" y="430"/>
                    <a:chExt cx="1925" cy="3521"/>
                  </a:xfrm>
                </p:grpSpPr>
                <p:sp>
                  <p:nvSpPr>
                    <p:cNvPr id="46816" name="Freeform 736"/>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46817" name="Freeform 737"/>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46818" name="Freeform 738"/>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grpSp>
              <p:grpSp>
                <p:nvGrpSpPr>
                  <p:cNvPr id="46819" name="Group 739"/>
                  <p:cNvGrpSpPr>
                    <a:grpSpLocks/>
                  </p:cNvGrpSpPr>
                  <p:nvPr/>
                </p:nvGrpSpPr>
                <p:grpSpPr bwMode="auto">
                  <a:xfrm rot="42792305">
                    <a:off x="1204" y="2208"/>
                    <a:ext cx="184" cy="336"/>
                    <a:chOff x="928" y="430"/>
                    <a:chExt cx="1925" cy="3521"/>
                  </a:xfrm>
                </p:grpSpPr>
                <p:sp>
                  <p:nvSpPr>
                    <p:cNvPr id="46820" name="Freeform 740"/>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46821" name="Freeform 741"/>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46822" name="Freeform 742"/>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grpSp>
            </p:grpSp>
            <p:grpSp>
              <p:nvGrpSpPr>
                <p:cNvPr id="46823" name="Group 743"/>
                <p:cNvGrpSpPr>
                  <a:grpSpLocks/>
                </p:cNvGrpSpPr>
                <p:nvPr/>
              </p:nvGrpSpPr>
              <p:grpSpPr bwMode="auto">
                <a:xfrm rot="16852258" flipH="1" flipV="1">
                  <a:off x="5391" y="688"/>
                  <a:ext cx="216" cy="208"/>
                  <a:chOff x="1204" y="2187"/>
                  <a:chExt cx="364" cy="357"/>
                </a:xfrm>
              </p:grpSpPr>
              <p:grpSp>
                <p:nvGrpSpPr>
                  <p:cNvPr id="46824" name="Group 744"/>
                  <p:cNvGrpSpPr>
                    <a:grpSpLocks/>
                  </p:cNvGrpSpPr>
                  <p:nvPr/>
                </p:nvGrpSpPr>
                <p:grpSpPr bwMode="auto">
                  <a:xfrm rot="21289124" flipH="1">
                    <a:off x="1384" y="2187"/>
                    <a:ext cx="184" cy="336"/>
                    <a:chOff x="928" y="430"/>
                    <a:chExt cx="1925" cy="3521"/>
                  </a:xfrm>
                </p:grpSpPr>
                <p:sp>
                  <p:nvSpPr>
                    <p:cNvPr id="46825" name="Freeform 745"/>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46826" name="Freeform 746"/>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46827" name="Freeform 747"/>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grpSp>
              <p:grpSp>
                <p:nvGrpSpPr>
                  <p:cNvPr id="46828" name="Group 748"/>
                  <p:cNvGrpSpPr>
                    <a:grpSpLocks/>
                  </p:cNvGrpSpPr>
                  <p:nvPr/>
                </p:nvGrpSpPr>
                <p:grpSpPr bwMode="auto">
                  <a:xfrm rot="42792305">
                    <a:off x="1204" y="2208"/>
                    <a:ext cx="184" cy="336"/>
                    <a:chOff x="928" y="430"/>
                    <a:chExt cx="1925" cy="3521"/>
                  </a:xfrm>
                </p:grpSpPr>
                <p:sp>
                  <p:nvSpPr>
                    <p:cNvPr id="46829" name="Freeform 749"/>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46830" name="Freeform 750"/>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46831" name="Freeform 751"/>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grpSp>
            </p:grpSp>
            <p:grpSp>
              <p:nvGrpSpPr>
                <p:cNvPr id="46832" name="Group 752"/>
                <p:cNvGrpSpPr>
                  <a:grpSpLocks/>
                </p:cNvGrpSpPr>
                <p:nvPr/>
              </p:nvGrpSpPr>
              <p:grpSpPr bwMode="auto">
                <a:xfrm rot="20633406" flipH="1" flipV="1">
                  <a:off x="4776" y="556"/>
                  <a:ext cx="470" cy="455"/>
                  <a:chOff x="1204" y="2187"/>
                  <a:chExt cx="364" cy="357"/>
                </a:xfrm>
              </p:grpSpPr>
              <p:grpSp>
                <p:nvGrpSpPr>
                  <p:cNvPr id="46833" name="Group 753"/>
                  <p:cNvGrpSpPr>
                    <a:grpSpLocks/>
                  </p:cNvGrpSpPr>
                  <p:nvPr/>
                </p:nvGrpSpPr>
                <p:grpSpPr bwMode="auto">
                  <a:xfrm rot="21289124" flipH="1">
                    <a:off x="1384" y="2187"/>
                    <a:ext cx="184" cy="336"/>
                    <a:chOff x="928" y="430"/>
                    <a:chExt cx="1925" cy="3521"/>
                  </a:xfrm>
                </p:grpSpPr>
                <p:sp>
                  <p:nvSpPr>
                    <p:cNvPr id="46834" name="Freeform 754"/>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46835" name="Freeform 755"/>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46836" name="Freeform 756"/>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grpSp>
              <p:grpSp>
                <p:nvGrpSpPr>
                  <p:cNvPr id="46837" name="Group 757"/>
                  <p:cNvGrpSpPr>
                    <a:grpSpLocks/>
                  </p:cNvGrpSpPr>
                  <p:nvPr/>
                </p:nvGrpSpPr>
                <p:grpSpPr bwMode="auto">
                  <a:xfrm rot="42792305">
                    <a:off x="1204" y="2208"/>
                    <a:ext cx="184" cy="336"/>
                    <a:chOff x="928" y="430"/>
                    <a:chExt cx="1925" cy="3521"/>
                  </a:xfrm>
                </p:grpSpPr>
                <p:sp>
                  <p:nvSpPr>
                    <p:cNvPr id="46838" name="Freeform 758"/>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46839" name="Freeform 759"/>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46840" name="Freeform 760"/>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grpSp>
            </p:grpSp>
            <p:grpSp>
              <p:nvGrpSpPr>
                <p:cNvPr id="46841" name="Group 761"/>
                <p:cNvGrpSpPr>
                  <a:grpSpLocks/>
                </p:cNvGrpSpPr>
                <p:nvPr/>
              </p:nvGrpSpPr>
              <p:grpSpPr bwMode="auto">
                <a:xfrm rot="12929608" flipH="1">
                  <a:off x="4685" y="917"/>
                  <a:ext cx="200" cy="329"/>
                  <a:chOff x="928" y="430"/>
                  <a:chExt cx="1925" cy="3521"/>
                </a:xfrm>
              </p:grpSpPr>
              <p:sp>
                <p:nvSpPr>
                  <p:cNvPr id="46842" name="Freeform 762"/>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60001"/>
                    </a:srgbClr>
                  </a:solidFill>
                  <a:ln w="9525">
                    <a:noFill/>
                    <a:round/>
                    <a:headEnd/>
                    <a:tailEnd/>
                  </a:ln>
                  <a:effectLst/>
                </p:spPr>
                <p:txBody>
                  <a:bodyPr/>
                  <a:lstStyle/>
                  <a:p>
                    <a:endParaRPr lang="en-US"/>
                  </a:p>
                </p:txBody>
              </p:sp>
              <p:sp>
                <p:nvSpPr>
                  <p:cNvPr id="46843" name="Freeform 763"/>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60001"/>
                    </a:srgbClr>
                  </a:solidFill>
                  <a:ln w="9525">
                    <a:noFill/>
                    <a:round/>
                    <a:headEnd/>
                    <a:tailEnd/>
                  </a:ln>
                  <a:effectLst/>
                </p:spPr>
                <p:txBody>
                  <a:bodyPr/>
                  <a:lstStyle/>
                  <a:p>
                    <a:endParaRPr lang="en-US"/>
                  </a:p>
                </p:txBody>
              </p:sp>
              <p:sp>
                <p:nvSpPr>
                  <p:cNvPr id="46844" name="Freeform 764"/>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60001"/>
                    </a:srgbClr>
                  </a:solidFill>
                  <a:ln w="9525">
                    <a:noFill/>
                    <a:round/>
                    <a:headEnd/>
                    <a:tailEnd/>
                  </a:ln>
                  <a:effectLst/>
                </p:spPr>
                <p:txBody>
                  <a:bodyPr/>
                  <a:lstStyle/>
                  <a:p>
                    <a:endParaRPr lang="en-US"/>
                  </a:p>
                </p:txBody>
              </p:sp>
            </p:grpSp>
            <p:grpSp>
              <p:nvGrpSpPr>
                <p:cNvPr id="46845" name="Group 765"/>
                <p:cNvGrpSpPr>
                  <a:grpSpLocks/>
                </p:cNvGrpSpPr>
                <p:nvPr/>
              </p:nvGrpSpPr>
              <p:grpSpPr bwMode="auto">
                <a:xfrm rot="19138033" flipH="1">
                  <a:off x="5374" y="239"/>
                  <a:ext cx="265" cy="309"/>
                  <a:chOff x="3863" y="2473"/>
                  <a:chExt cx="983" cy="1148"/>
                </a:xfrm>
              </p:grpSpPr>
              <p:grpSp>
                <p:nvGrpSpPr>
                  <p:cNvPr id="46846" name="Group 766"/>
                  <p:cNvGrpSpPr>
                    <a:grpSpLocks/>
                  </p:cNvGrpSpPr>
                  <p:nvPr/>
                </p:nvGrpSpPr>
                <p:grpSpPr bwMode="auto">
                  <a:xfrm>
                    <a:off x="3863" y="2473"/>
                    <a:ext cx="983" cy="1148"/>
                    <a:chOff x="3863" y="2473"/>
                    <a:chExt cx="983" cy="1148"/>
                  </a:xfrm>
                </p:grpSpPr>
                <p:grpSp>
                  <p:nvGrpSpPr>
                    <p:cNvPr id="46847" name="Group 767"/>
                    <p:cNvGrpSpPr>
                      <a:grpSpLocks/>
                    </p:cNvGrpSpPr>
                    <p:nvPr/>
                  </p:nvGrpSpPr>
                  <p:grpSpPr bwMode="auto">
                    <a:xfrm rot="20092130" flipH="1">
                      <a:off x="4330" y="2473"/>
                      <a:ext cx="516" cy="926"/>
                      <a:chOff x="928" y="430"/>
                      <a:chExt cx="1925" cy="3521"/>
                    </a:xfrm>
                  </p:grpSpPr>
                  <p:sp>
                    <p:nvSpPr>
                      <p:cNvPr id="46848" name="Freeform 768"/>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46849" name="Freeform 769"/>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46850" name="Freeform 770"/>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grpSp>
                <p:grpSp>
                  <p:nvGrpSpPr>
                    <p:cNvPr id="46851" name="Group 771"/>
                    <p:cNvGrpSpPr>
                      <a:grpSpLocks/>
                    </p:cNvGrpSpPr>
                    <p:nvPr/>
                  </p:nvGrpSpPr>
                  <p:grpSpPr bwMode="auto">
                    <a:xfrm rot="41632372">
                      <a:off x="3863" y="2695"/>
                      <a:ext cx="516" cy="926"/>
                      <a:chOff x="928" y="430"/>
                      <a:chExt cx="1925" cy="3521"/>
                    </a:xfrm>
                  </p:grpSpPr>
                  <p:sp>
                    <p:nvSpPr>
                      <p:cNvPr id="46852" name="Freeform 772"/>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46853" name="Freeform 773"/>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46854" name="Freeform 774"/>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grpSp>
              </p:grpSp>
              <p:grpSp>
                <p:nvGrpSpPr>
                  <p:cNvPr id="46855" name="Group 775"/>
                  <p:cNvGrpSpPr>
                    <a:grpSpLocks/>
                  </p:cNvGrpSpPr>
                  <p:nvPr/>
                </p:nvGrpSpPr>
                <p:grpSpPr bwMode="auto">
                  <a:xfrm rot="1750193">
                    <a:off x="4044" y="2688"/>
                    <a:ext cx="616" cy="718"/>
                    <a:chOff x="3863" y="2473"/>
                    <a:chExt cx="983" cy="1148"/>
                  </a:xfrm>
                </p:grpSpPr>
                <p:grpSp>
                  <p:nvGrpSpPr>
                    <p:cNvPr id="46856" name="Group 776"/>
                    <p:cNvGrpSpPr>
                      <a:grpSpLocks/>
                    </p:cNvGrpSpPr>
                    <p:nvPr/>
                  </p:nvGrpSpPr>
                  <p:grpSpPr bwMode="auto">
                    <a:xfrm rot="20092130" flipH="1">
                      <a:off x="4330" y="2473"/>
                      <a:ext cx="516" cy="926"/>
                      <a:chOff x="928" y="430"/>
                      <a:chExt cx="1925" cy="3521"/>
                    </a:xfrm>
                  </p:grpSpPr>
                  <p:sp>
                    <p:nvSpPr>
                      <p:cNvPr id="46857" name="Freeform 777"/>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46858" name="Freeform 778"/>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46859" name="Freeform 779"/>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grpSp>
                <p:grpSp>
                  <p:nvGrpSpPr>
                    <p:cNvPr id="46860" name="Group 780"/>
                    <p:cNvGrpSpPr>
                      <a:grpSpLocks/>
                    </p:cNvGrpSpPr>
                    <p:nvPr/>
                  </p:nvGrpSpPr>
                  <p:grpSpPr bwMode="auto">
                    <a:xfrm rot="41632372">
                      <a:off x="3863" y="2695"/>
                      <a:ext cx="516" cy="926"/>
                      <a:chOff x="928" y="430"/>
                      <a:chExt cx="1925" cy="3521"/>
                    </a:xfrm>
                  </p:grpSpPr>
                  <p:sp>
                    <p:nvSpPr>
                      <p:cNvPr id="46861" name="Freeform 781"/>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46862" name="Freeform 782"/>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46863" name="Freeform 783"/>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grpSp>
              </p:grpSp>
            </p:grpSp>
            <p:grpSp>
              <p:nvGrpSpPr>
                <p:cNvPr id="46864" name="Group 784"/>
                <p:cNvGrpSpPr>
                  <a:grpSpLocks/>
                </p:cNvGrpSpPr>
                <p:nvPr/>
              </p:nvGrpSpPr>
              <p:grpSpPr bwMode="auto">
                <a:xfrm rot="18012195" flipH="1">
                  <a:off x="4727" y="1444"/>
                  <a:ext cx="388" cy="453"/>
                  <a:chOff x="3863" y="2473"/>
                  <a:chExt cx="983" cy="1148"/>
                </a:xfrm>
              </p:grpSpPr>
              <p:grpSp>
                <p:nvGrpSpPr>
                  <p:cNvPr id="46865" name="Group 785"/>
                  <p:cNvGrpSpPr>
                    <a:grpSpLocks/>
                  </p:cNvGrpSpPr>
                  <p:nvPr/>
                </p:nvGrpSpPr>
                <p:grpSpPr bwMode="auto">
                  <a:xfrm>
                    <a:off x="3863" y="2473"/>
                    <a:ext cx="983" cy="1148"/>
                    <a:chOff x="3863" y="2473"/>
                    <a:chExt cx="983" cy="1148"/>
                  </a:xfrm>
                </p:grpSpPr>
                <p:grpSp>
                  <p:nvGrpSpPr>
                    <p:cNvPr id="46866" name="Group 786"/>
                    <p:cNvGrpSpPr>
                      <a:grpSpLocks/>
                    </p:cNvGrpSpPr>
                    <p:nvPr/>
                  </p:nvGrpSpPr>
                  <p:grpSpPr bwMode="auto">
                    <a:xfrm rot="20092130" flipH="1">
                      <a:off x="4330" y="2473"/>
                      <a:ext cx="516" cy="926"/>
                      <a:chOff x="928" y="430"/>
                      <a:chExt cx="1925" cy="3521"/>
                    </a:xfrm>
                  </p:grpSpPr>
                  <p:sp>
                    <p:nvSpPr>
                      <p:cNvPr id="46867" name="Freeform 787"/>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46868" name="Freeform 788"/>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46869" name="Freeform 789"/>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grpSp>
                <p:grpSp>
                  <p:nvGrpSpPr>
                    <p:cNvPr id="46870" name="Group 790"/>
                    <p:cNvGrpSpPr>
                      <a:grpSpLocks/>
                    </p:cNvGrpSpPr>
                    <p:nvPr/>
                  </p:nvGrpSpPr>
                  <p:grpSpPr bwMode="auto">
                    <a:xfrm rot="41632372">
                      <a:off x="3863" y="2695"/>
                      <a:ext cx="516" cy="926"/>
                      <a:chOff x="928" y="430"/>
                      <a:chExt cx="1925" cy="3521"/>
                    </a:xfrm>
                  </p:grpSpPr>
                  <p:sp>
                    <p:nvSpPr>
                      <p:cNvPr id="46871" name="Freeform 791"/>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46872" name="Freeform 792"/>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46873" name="Freeform 793"/>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grpSp>
              </p:grpSp>
              <p:grpSp>
                <p:nvGrpSpPr>
                  <p:cNvPr id="46874" name="Group 794"/>
                  <p:cNvGrpSpPr>
                    <a:grpSpLocks/>
                  </p:cNvGrpSpPr>
                  <p:nvPr/>
                </p:nvGrpSpPr>
                <p:grpSpPr bwMode="auto">
                  <a:xfrm rot="1750193">
                    <a:off x="4044" y="2688"/>
                    <a:ext cx="616" cy="718"/>
                    <a:chOff x="3863" y="2473"/>
                    <a:chExt cx="983" cy="1148"/>
                  </a:xfrm>
                </p:grpSpPr>
                <p:grpSp>
                  <p:nvGrpSpPr>
                    <p:cNvPr id="46875" name="Group 795"/>
                    <p:cNvGrpSpPr>
                      <a:grpSpLocks/>
                    </p:cNvGrpSpPr>
                    <p:nvPr/>
                  </p:nvGrpSpPr>
                  <p:grpSpPr bwMode="auto">
                    <a:xfrm rot="20092130" flipH="1">
                      <a:off x="4330" y="2473"/>
                      <a:ext cx="516" cy="926"/>
                      <a:chOff x="928" y="430"/>
                      <a:chExt cx="1925" cy="3521"/>
                    </a:xfrm>
                  </p:grpSpPr>
                  <p:sp>
                    <p:nvSpPr>
                      <p:cNvPr id="46876" name="Freeform 796"/>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46877" name="Freeform 797"/>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46878" name="Freeform 798"/>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grpSp>
                <p:grpSp>
                  <p:nvGrpSpPr>
                    <p:cNvPr id="46879" name="Group 799"/>
                    <p:cNvGrpSpPr>
                      <a:grpSpLocks/>
                    </p:cNvGrpSpPr>
                    <p:nvPr/>
                  </p:nvGrpSpPr>
                  <p:grpSpPr bwMode="auto">
                    <a:xfrm rot="41632372">
                      <a:off x="3863" y="2695"/>
                      <a:ext cx="516" cy="926"/>
                      <a:chOff x="928" y="430"/>
                      <a:chExt cx="1925" cy="3521"/>
                    </a:xfrm>
                  </p:grpSpPr>
                  <p:sp>
                    <p:nvSpPr>
                      <p:cNvPr id="46880" name="Freeform 800"/>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46881" name="Freeform 801"/>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46882" name="Freeform 802"/>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grpSp>
              </p:grpSp>
            </p:grpSp>
          </p:grpSp>
          <p:grpSp>
            <p:nvGrpSpPr>
              <p:cNvPr id="46883" name="Group 803"/>
              <p:cNvGrpSpPr>
                <a:grpSpLocks/>
              </p:cNvGrpSpPr>
              <p:nvPr/>
            </p:nvGrpSpPr>
            <p:grpSpPr bwMode="auto">
              <a:xfrm>
                <a:off x="4921" y="788"/>
                <a:ext cx="682" cy="814"/>
                <a:chOff x="4921" y="788"/>
                <a:chExt cx="682" cy="814"/>
              </a:xfrm>
            </p:grpSpPr>
            <p:grpSp>
              <p:nvGrpSpPr>
                <p:cNvPr id="46884" name="Group 804"/>
                <p:cNvGrpSpPr>
                  <a:grpSpLocks/>
                </p:cNvGrpSpPr>
                <p:nvPr/>
              </p:nvGrpSpPr>
              <p:grpSpPr bwMode="auto">
                <a:xfrm rot="12455032" flipH="1" flipV="1">
                  <a:off x="4921" y="788"/>
                  <a:ext cx="364" cy="667"/>
                  <a:chOff x="928" y="430"/>
                  <a:chExt cx="1925" cy="3521"/>
                </a:xfrm>
              </p:grpSpPr>
              <p:sp>
                <p:nvSpPr>
                  <p:cNvPr id="46885" name="Freeform 805"/>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60001"/>
                    </a:srgbClr>
                  </a:solidFill>
                  <a:ln w="9525">
                    <a:noFill/>
                    <a:round/>
                    <a:headEnd/>
                    <a:tailEnd/>
                  </a:ln>
                  <a:effectLst/>
                </p:spPr>
                <p:txBody>
                  <a:bodyPr/>
                  <a:lstStyle/>
                  <a:p>
                    <a:endParaRPr lang="en-US"/>
                  </a:p>
                </p:txBody>
              </p:sp>
              <p:sp>
                <p:nvSpPr>
                  <p:cNvPr id="46886" name="Freeform 806"/>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60001"/>
                    </a:srgbClr>
                  </a:solidFill>
                  <a:ln w="9525">
                    <a:noFill/>
                    <a:round/>
                    <a:headEnd/>
                    <a:tailEnd/>
                  </a:ln>
                  <a:effectLst/>
                </p:spPr>
                <p:txBody>
                  <a:bodyPr/>
                  <a:lstStyle/>
                  <a:p>
                    <a:endParaRPr lang="en-US"/>
                  </a:p>
                </p:txBody>
              </p:sp>
              <p:sp>
                <p:nvSpPr>
                  <p:cNvPr id="46887" name="Freeform 807"/>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60001"/>
                    </a:srgbClr>
                  </a:solidFill>
                  <a:ln w="9525">
                    <a:noFill/>
                    <a:round/>
                    <a:headEnd/>
                    <a:tailEnd/>
                  </a:ln>
                  <a:effectLst/>
                </p:spPr>
                <p:txBody>
                  <a:bodyPr/>
                  <a:lstStyle/>
                  <a:p>
                    <a:endParaRPr lang="en-US"/>
                  </a:p>
                </p:txBody>
              </p:sp>
            </p:grpSp>
            <p:grpSp>
              <p:nvGrpSpPr>
                <p:cNvPr id="46888" name="Group 808"/>
                <p:cNvGrpSpPr>
                  <a:grpSpLocks/>
                </p:cNvGrpSpPr>
                <p:nvPr/>
              </p:nvGrpSpPr>
              <p:grpSpPr bwMode="auto">
                <a:xfrm rot="23400000" flipH="1" flipV="1">
                  <a:off x="5239" y="935"/>
                  <a:ext cx="364" cy="667"/>
                  <a:chOff x="928" y="430"/>
                  <a:chExt cx="1925" cy="3521"/>
                </a:xfrm>
              </p:grpSpPr>
              <p:sp>
                <p:nvSpPr>
                  <p:cNvPr id="46889" name="Freeform 809"/>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60001"/>
                    </a:srgbClr>
                  </a:solidFill>
                  <a:ln w="9525">
                    <a:noFill/>
                    <a:round/>
                    <a:headEnd/>
                    <a:tailEnd/>
                  </a:ln>
                  <a:effectLst/>
                </p:spPr>
                <p:txBody>
                  <a:bodyPr/>
                  <a:lstStyle/>
                  <a:p>
                    <a:endParaRPr lang="en-US"/>
                  </a:p>
                </p:txBody>
              </p:sp>
              <p:sp>
                <p:nvSpPr>
                  <p:cNvPr id="46890" name="Freeform 810"/>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60001"/>
                    </a:srgbClr>
                  </a:solidFill>
                  <a:ln w="9525">
                    <a:noFill/>
                    <a:round/>
                    <a:headEnd/>
                    <a:tailEnd/>
                  </a:ln>
                  <a:effectLst/>
                </p:spPr>
                <p:txBody>
                  <a:bodyPr/>
                  <a:lstStyle/>
                  <a:p>
                    <a:endParaRPr lang="en-US"/>
                  </a:p>
                </p:txBody>
              </p:sp>
              <p:sp>
                <p:nvSpPr>
                  <p:cNvPr id="46891" name="Freeform 811"/>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60001"/>
                    </a:srgbClr>
                  </a:solidFill>
                  <a:ln w="9525">
                    <a:noFill/>
                    <a:round/>
                    <a:headEnd/>
                    <a:tailEnd/>
                  </a:ln>
                  <a:effectLst/>
                </p:spPr>
                <p:txBody>
                  <a:bodyPr/>
                  <a:lstStyle/>
                  <a:p>
                    <a:endParaRPr lang="en-US"/>
                  </a:p>
                </p:txBody>
              </p:sp>
            </p:grpSp>
          </p:grpSp>
        </p:grpSp>
      </p:grpSp>
      <p:pic>
        <p:nvPicPr>
          <p:cNvPr id="46892" name="Picture 812" descr="01"/>
          <p:cNvPicPr>
            <a:picLocks noChangeAspect="1" noChangeArrowheads="1"/>
          </p:cNvPicPr>
          <p:nvPr userDrawn="1"/>
        </p:nvPicPr>
        <p:blipFill>
          <a:blip r:embed="rId3" cstate="print"/>
          <a:srcRect l="5676" r="1871"/>
          <a:stretch>
            <a:fillRect/>
          </a:stretch>
        </p:blipFill>
        <p:spPr bwMode="gray">
          <a:xfrm>
            <a:off x="0" y="1981200"/>
            <a:ext cx="9144000" cy="3403600"/>
          </a:xfrm>
          <a:prstGeom prst="rect">
            <a:avLst/>
          </a:prstGeom>
          <a:noFill/>
        </p:spPr>
      </p:pic>
      <p:sp>
        <p:nvSpPr>
          <p:cNvPr id="46893" name="Rectangle 813"/>
          <p:cNvSpPr>
            <a:spLocks noChangeArrowheads="1"/>
          </p:cNvSpPr>
          <p:nvPr userDrawn="1"/>
        </p:nvSpPr>
        <p:spPr bwMode="gray">
          <a:xfrm>
            <a:off x="4154488" y="4964113"/>
            <a:ext cx="136525" cy="1893887"/>
          </a:xfrm>
          <a:prstGeom prst="rect">
            <a:avLst/>
          </a:prstGeom>
          <a:gradFill rotWithShape="1">
            <a:gsLst>
              <a:gs pos="0">
                <a:schemeClr val="accent2">
                  <a:gamma/>
                  <a:tint val="63529"/>
                  <a:invGamma/>
                </a:schemeClr>
              </a:gs>
              <a:gs pos="100000">
                <a:schemeClr val="accent2"/>
              </a:gs>
            </a:gsLst>
            <a:lin ang="0" scaled="1"/>
          </a:gradFill>
          <a:ln w="9525">
            <a:noFill/>
            <a:miter lim="800000"/>
            <a:headEnd/>
            <a:tailEnd/>
          </a:ln>
          <a:effectLst/>
        </p:spPr>
        <p:txBody>
          <a:bodyPr wrap="none" anchor="ctr"/>
          <a:lstStyle/>
          <a:p>
            <a:endParaRPr lang="en-US"/>
          </a:p>
        </p:txBody>
      </p:sp>
      <p:grpSp>
        <p:nvGrpSpPr>
          <p:cNvPr id="46894" name="Group 814"/>
          <p:cNvGrpSpPr>
            <a:grpSpLocks/>
          </p:cNvGrpSpPr>
          <p:nvPr userDrawn="1"/>
        </p:nvGrpSpPr>
        <p:grpSpPr bwMode="auto">
          <a:xfrm>
            <a:off x="2819400" y="3657600"/>
            <a:ext cx="2803525" cy="2824163"/>
            <a:chOff x="1776" y="2304"/>
            <a:chExt cx="1766" cy="1779"/>
          </a:xfrm>
        </p:grpSpPr>
        <p:sp>
          <p:nvSpPr>
            <p:cNvPr id="46895" name="Freeform 815"/>
            <p:cNvSpPr>
              <a:spLocks/>
            </p:cNvSpPr>
            <p:nvPr userDrawn="1"/>
          </p:nvSpPr>
          <p:spPr bwMode="gray">
            <a:xfrm rot="1381608">
              <a:off x="2855" y="2408"/>
              <a:ext cx="687" cy="955"/>
            </a:xfrm>
            <a:custGeom>
              <a:avLst/>
              <a:gdLst/>
              <a:ahLst/>
              <a:cxnLst>
                <a:cxn ang="0">
                  <a:pos x="276" y="0"/>
                </a:cxn>
                <a:cxn ang="0">
                  <a:pos x="0" y="1818"/>
                </a:cxn>
                <a:cxn ang="0">
                  <a:pos x="276" y="0"/>
                </a:cxn>
              </a:cxnLst>
              <a:rect l="0" t="0" r="r" b="b"/>
              <a:pathLst>
                <a:path w="1302" h="1818">
                  <a:moveTo>
                    <a:pt x="276" y="0"/>
                  </a:moveTo>
                  <a:cubicBezTo>
                    <a:pt x="1302" y="1171"/>
                    <a:pt x="322" y="1635"/>
                    <a:pt x="0" y="1818"/>
                  </a:cubicBezTo>
                  <a:cubicBezTo>
                    <a:pt x="0" y="1818"/>
                    <a:pt x="276" y="0"/>
                    <a:pt x="276" y="0"/>
                  </a:cubicBezTo>
                  <a:close/>
                </a:path>
              </a:pathLst>
            </a:custGeom>
            <a:gradFill rotWithShape="1">
              <a:gsLst>
                <a:gs pos="0">
                  <a:schemeClr val="accent2"/>
                </a:gs>
                <a:gs pos="100000">
                  <a:schemeClr val="accent2">
                    <a:gamma/>
                    <a:shade val="72941"/>
                    <a:invGamma/>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46896" name="Freeform 816"/>
            <p:cNvSpPr>
              <a:spLocks/>
            </p:cNvSpPr>
            <p:nvPr userDrawn="1"/>
          </p:nvSpPr>
          <p:spPr bwMode="hidden">
            <a:xfrm rot="1381608">
              <a:off x="3023" y="2382"/>
              <a:ext cx="318" cy="500"/>
            </a:xfrm>
            <a:custGeom>
              <a:avLst/>
              <a:gdLst/>
              <a:ahLst/>
              <a:cxnLst>
                <a:cxn ang="0">
                  <a:pos x="144" y="0"/>
                </a:cxn>
                <a:cxn ang="0">
                  <a:pos x="0" y="951"/>
                </a:cxn>
                <a:cxn ang="0">
                  <a:pos x="602" y="914"/>
                </a:cxn>
                <a:cxn ang="0">
                  <a:pos x="144" y="0"/>
                </a:cxn>
              </a:cxnLst>
              <a:rect l="0" t="0" r="r" b="b"/>
              <a:pathLst>
                <a:path w="603" h="951">
                  <a:moveTo>
                    <a:pt x="144" y="0"/>
                  </a:moveTo>
                  <a:cubicBezTo>
                    <a:pt x="72" y="475"/>
                    <a:pt x="0" y="951"/>
                    <a:pt x="0" y="951"/>
                  </a:cubicBezTo>
                  <a:cubicBezTo>
                    <a:pt x="0" y="951"/>
                    <a:pt x="301" y="932"/>
                    <a:pt x="602" y="914"/>
                  </a:cubicBezTo>
                  <a:cubicBezTo>
                    <a:pt x="603" y="489"/>
                    <a:pt x="144" y="0"/>
                    <a:pt x="144" y="0"/>
                  </a:cubicBezTo>
                  <a:close/>
                </a:path>
              </a:pathLst>
            </a:custGeom>
            <a:gradFill rotWithShape="1">
              <a:gsLst>
                <a:gs pos="0">
                  <a:schemeClr val="accent2">
                    <a:gamma/>
                    <a:tint val="0"/>
                    <a:invGamma/>
                    <a:alpha val="50000"/>
                  </a:schemeClr>
                </a:gs>
                <a:gs pos="100000">
                  <a:schemeClr val="accent2">
                    <a:alpha val="0"/>
                  </a:schemeClr>
                </a:gs>
              </a:gsLst>
              <a:lin ang="5400000" scaled="1"/>
            </a:gradFill>
            <a:ln w="9525">
              <a:noFill/>
              <a:round/>
              <a:headEnd/>
              <a:tailEnd/>
            </a:ln>
            <a:effectLst/>
          </p:spPr>
          <p:txBody>
            <a:bodyPr/>
            <a:lstStyle/>
            <a:p>
              <a:endParaRPr lang="en-US"/>
            </a:p>
          </p:txBody>
        </p:sp>
        <p:sp>
          <p:nvSpPr>
            <p:cNvPr id="46897" name="Freeform 817"/>
            <p:cNvSpPr>
              <a:spLocks/>
            </p:cNvSpPr>
            <p:nvPr userDrawn="1"/>
          </p:nvSpPr>
          <p:spPr bwMode="hidden">
            <a:xfrm rot="1381608">
              <a:off x="2806" y="2648"/>
              <a:ext cx="512" cy="670"/>
            </a:xfrm>
            <a:custGeom>
              <a:avLst/>
              <a:gdLst/>
              <a:ahLst/>
              <a:cxnLst>
                <a:cxn ang="0">
                  <a:pos x="636" y="0"/>
                </a:cxn>
                <a:cxn ang="0">
                  <a:pos x="0" y="1275"/>
                </a:cxn>
                <a:cxn ang="0">
                  <a:pos x="636" y="0"/>
                </a:cxn>
              </a:cxnLst>
              <a:rect l="0" t="0" r="r" b="b"/>
              <a:pathLst>
                <a:path w="972" h="1275">
                  <a:moveTo>
                    <a:pt x="636" y="0"/>
                  </a:moveTo>
                  <a:cubicBezTo>
                    <a:pt x="972" y="726"/>
                    <a:pt x="322" y="1092"/>
                    <a:pt x="0" y="1275"/>
                  </a:cubicBezTo>
                  <a:cubicBezTo>
                    <a:pt x="0" y="1275"/>
                    <a:pt x="564" y="852"/>
                    <a:pt x="636" y="0"/>
                  </a:cubicBezTo>
                  <a:close/>
                </a:path>
              </a:pathLst>
            </a:custGeom>
            <a:gradFill rotWithShape="1">
              <a:gsLst>
                <a:gs pos="0">
                  <a:schemeClr val="accent2">
                    <a:alpha val="0"/>
                  </a:schemeClr>
                </a:gs>
                <a:gs pos="100000">
                  <a:schemeClr val="accent2">
                    <a:gamma/>
                    <a:shade val="46275"/>
                    <a:invGamma/>
                    <a:alpha val="30000"/>
                  </a:schemeClr>
                </a:gs>
              </a:gsLst>
              <a:lin ang="5400000" scaled="1"/>
            </a:gradFill>
            <a:ln w="9525">
              <a:noFill/>
              <a:round/>
              <a:headEnd/>
              <a:tailEnd/>
            </a:ln>
            <a:effectLst/>
          </p:spPr>
          <p:txBody>
            <a:bodyPr/>
            <a:lstStyle/>
            <a:p>
              <a:endParaRPr lang="en-US"/>
            </a:p>
          </p:txBody>
        </p:sp>
        <p:sp>
          <p:nvSpPr>
            <p:cNvPr id="46898" name="Freeform 818"/>
            <p:cNvSpPr>
              <a:spLocks/>
            </p:cNvSpPr>
            <p:nvPr userDrawn="1"/>
          </p:nvSpPr>
          <p:spPr bwMode="gray">
            <a:xfrm rot="1381608">
              <a:off x="2797" y="2691"/>
              <a:ext cx="482" cy="619"/>
            </a:xfrm>
            <a:custGeom>
              <a:avLst/>
              <a:gdLst/>
              <a:ahLst/>
              <a:cxnLst>
                <a:cxn ang="0">
                  <a:pos x="678" y="0"/>
                </a:cxn>
                <a:cxn ang="0">
                  <a:pos x="0" y="1179"/>
                </a:cxn>
                <a:cxn ang="0">
                  <a:pos x="678" y="0"/>
                </a:cxn>
              </a:cxnLst>
              <a:rect l="0" t="0" r="r" b="b"/>
              <a:pathLst>
                <a:path w="912" h="1179">
                  <a:moveTo>
                    <a:pt x="678" y="0"/>
                  </a:moveTo>
                  <a:cubicBezTo>
                    <a:pt x="912" y="678"/>
                    <a:pt x="322" y="996"/>
                    <a:pt x="0" y="1179"/>
                  </a:cubicBezTo>
                  <a:cubicBezTo>
                    <a:pt x="0" y="1179"/>
                    <a:pt x="878" y="652"/>
                    <a:pt x="678" y="0"/>
                  </a:cubicBezTo>
                  <a:close/>
                </a:path>
              </a:pathLst>
            </a:custGeom>
            <a:gradFill rotWithShape="1">
              <a:gsLst>
                <a:gs pos="0">
                  <a:schemeClr val="accent2">
                    <a:alpha val="0"/>
                  </a:schemeClr>
                </a:gs>
                <a:gs pos="100000">
                  <a:schemeClr val="accent2">
                    <a:gamma/>
                    <a:shade val="46275"/>
                    <a:invGamma/>
                    <a:alpha val="30000"/>
                  </a:schemeClr>
                </a:gs>
              </a:gsLst>
              <a:lin ang="5400000" scaled="1"/>
            </a:gradFill>
            <a:ln w="9525">
              <a:noFill/>
              <a:round/>
              <a:headEnd/>
              <a:tailEnd/>
            </a:ln>
            <a:effectLst/>
          </p:spPr>
          <p:txBody>
            <a:bodyPr/>
            <a:lstStyle/>
            <a:p>
              <a:endParaRPr lang="en-US"/>
            </a:p>
          </p:txBody>
        </p:sp>
        <p:sp>
          <p:nvSpPr>
            <p:cNvPr id="46899" name="Freeform 819"/>
            <p:cNvSpPr>
              <a:spLocks/>
            </p:cNvSpPr>
            <p:nvPr userDrawn="1"/>
          </p:nvSpPr>
          <p:spPr bwMode="gray">
            <a:xfrm rot="-4018392">
              <a:off x="2372" y="2458"/>
              <a:ext cx="446" cy="836"/>
            </a:xfrm>
            <a:custGeom>
              <a:avLst/>
              <a:gdLst/>
              <a:ahLst/>
              <a:cxnLst>
                <a:cxn ang="0">
                  <a:pos x="0" y="1056"/>
                </a:cxn>
                <a:cxn ang="0">
                  <a:pos x="693" y="0"/>
                </a:cxn>
                <a:cxn ang="0">
                  <a:pos x="768" y="1359"/>
                </a:cxn>
                <a:cxn ang="0">
                  <a:pos x="27" y="1191"/>
                </a:cxn>
                <a:cxn ang="0">
                  <a:pos x="0" y="1056"/>
                </a:cxn>
              </a:cxnLst>
              <a:rect l="0" t="0" r="r" b="b"/>
              <a:pathLst>
                <a:path w="847" h="1584">
                  <a:moveTo>
                    <a:pt x="0" y="1056"/>
                  </a:moveTo>
                  <a:cubicBezTo>
                    <a:pt x="847" y="588"/>
                    <a:pt x="705" y="234"/>
                    <a:pt x="693" y="0"/>
                  </a:cubicBezTo>
                  <a:cubicBezTo>
                    <a:pt x="693" y="0"/>
                    <a:pt x="819" y="462"/>
                    <a:pt x="768" y="1359"/>
                  </a:cubicBezTo>
                  <a:cubicBezTo>
                    <a:pt x="507" y="1584"/>
                    <a:pt x="27" y="1191"/>
                    <a:pt x="27" y="1191"/>
                  </a:cubicBezTo>
                  <a:lnTo>
                    <a:pt x="0" y="1056"/>
                  </a:lnTo>
                  <a:close/>
                </a:path>
              </a:pathLst>
            </a:custGeom>
            <a:gradFill rotWithShape="1">
              <a:gsLst>
                <a:gs pos="0">
                  <a:srgbClr val="FFFFFF"/>
                </a:gs>
                <a:gs pos="100000">
                  <a:srgbClr val="FFFFFF">
                    <a:gamma/>
                    <a:shade val="85882"/>
                    <a:invGamma/>
                  </a:srgbClr>
                </a:gs>
              </a:gsLst>
              <a:lin ang="0" scaled="1"/>
            </a:gradFill>
            <a:ln w="3175">
              <a:noFill/>
              <a:round/>
              <a:headEnd/>
              <a:tailEnd/>
            </a:ln>
            <a:effectLst/>
          </p:spPr>
          <p:txBody>
            <a:bodyPr/>
            <a:lstStyle/>
            <a:p>
              <a:endParaRPr lang="en-US"/>
            </a:p>
          </p:txBody>
        </p:sp>
        <p:sp>
          <p:nvSpPr>
            <p:cNvPr id="46900" name="Freeform 820"/>
            <p:cNvSpPr>
              <a:spLocks/>
            </p:cNvSpPr>
            <p:nvPr userDrawn="1"/>
          </p:nvSpPr>
          <p:spPr bwMode="hidden">
            <a:xfrm rot="-4018392">
              <a:off x="2562" y="2344"/>
              <a:ext cx="109" cy="752"/>
            </a:xfrm>
            <a:custGeom>
              <a:avLst/>
              <a:gdLst/>
              <a:ahLst/>
              <a:cxnLst>
                <a:cxn ang="0">
                  <a:pos x="0" y="586"/>
                </a:cxn>
                <a:cxn ang="0">
                  <a:pos x="82" y="0"/>
                </a:cxn>
                <a:cxn ang="0">
                  <a:pos x="157" y="1359"/>
                </a:cxn>
                <a:cxn ang="0">
                  <a:pos x="1" y="1425"/>
                </a:cxn>
                <a:cxn ang="0">
                  <a:pos x="0" y="586"/>
                </a:cxn>
              </a:cxnLst>
              <a:rect l="0" t="0" r="r" b="b"/>
              <a:pathLst>
                <a:path w="208" h="1425">
                  <a:moveTo>
                    <a:pt x="0" y="586"/>
                  </a:moveTo>
                  <a:cubicBezTo>
                    <a:pt x="124" y="222"/>
                    <a:pt x="96" y="102"/>
                    <a:pt x="82" y="0"/>
                  </a:cubicBezTo>
                  <a:cubicBezTo>
                    <a:pt x="82" y="0"/>
                    <a:pt x="208" y="462"/>
                    <a:pt x="157" y="1359"/>
                  </a:cubicBezTo>
                  <a:cubicBezTo>
                    <a:pt x="75" y="1421"/>
                    <a:pt x="1" y="1425"/>
                    <a:pt x="1" y="1425"/>
                  </a:cubicBezTo>
                  <a:lnTo>
                    <a:pt x="0" y="586"/>
                  </a:lnTo>
                  <a:close/>
                </a:path>
              </a:pathLst>
            </a:custGeom>
            <a:gradFill rotWithShape="1">
              <a:gsLst>
                <a:gs pos="0">
                  <a:srgbClr val="FFFFFF">
                    <a:alpha val="0"/>
                  </a:srgbClr>
                </a:gs>
                <a:gs pos="100000">
                  <a:srgbClr val="FFFFFF">
                    <a:gamma/>
                    <a:shade val="72941"/>
                    <a:invGamma/>
                  </a:srgbClr>
                </a:gs>
              </a:gsLst>
              <a:lin ang="0" scaled="1"/>
            </a:gradFill>
            <a:ln w="3175">
              <a:noFill/>
              <a:round/>
              <a:headEnd/>
              <a:tailEnd/>
            </a:ln>
            <a:effectLst/>
          </p:spPr>
          <p:txBody>
            <a:bodyPr/>
            <a:lstStyle/>
            <a:p>
              <a:endParaRPr lang="en-US"/>
            </a:p>
          </p:txBody>
        </p:sp>
        <p:sp>
          <p:nvSpPr>
            <p:cNvPr id="46901" name="Freeform 821"/>
            <p:cNvSpPr>
              <a:spLocks/>
            </p:cNvSpPr>
            <p:nvPr userDrawn="1"/>
          </p:nvSpPr>
          <p:spPr bwMode="gray">
            <a:xfrm rot="-4018392">
              <a:off x="2639" y="2968"/>
              <a:ext cx="124" cy="224"/>
            </a:xfrm>
            <a:custGeom>
              <a:avLst/>
              <a:gdLst/>
              <a:ahLst/>
              <a:cxnLst>
                <a:cxn ang="0">
                  <a:pos x="2" y="143"/>
                </a:cxn>
                <a:cxn ang="0">
                  <a:pos x="237" y="0"/>
                </a:cxn>
                <a:cxn ang="0">
                  <a:pos x="234" y="425"/>
                </a:cxn>
                <a:cxn ang="0">
                  <a:pos x="0" y="276"/>
                </a:cxn>
                <a:cxn ang="0">
                  <a:pos x="2" y="143"/>
                </a:cxn>
              </a:cxnLst>
              <a:rect l="0" t="0" r="r" b="b"/>
              <a:pathLst>
                <a:path w="237" h="425">
                  <a:moveTo>
                    <a:pt x="2" y="143"/>
                  </a:moveTo>
                  <a:lnTo>
                    <a:pt x="237" y="0"/>
                  </a:lnTo>
                  <a:lnTo>
                    <a:pt x="234" y="425"/>
                  </a:lnTo>
                  <a:cubicBezTo>
                    <a:pt x="69" y="339"/>
                    <a:pt x="0" y="276"/>
                    <a:pt x="0" y="276"/>
                  </a:cubicBezTo>
                  <a:lnTo>
                    <a:pt x="2" y="143"/>
                  </a:lnTo>
                  <a:close/>
                </a:path>
              </a:pathLst>
            </a:custGeom>
            <a:gradFill rotWithShape="1">
              <a:gsLst>
                <a:gs pos="0">
                  <a:srgbClr val="FFFFFF">
                    <a:gamma/>
                    <a:shade val="79216"/>
                    <a:invGamma/>
                  </a:srgbClr>
                </a:gs>
                <a:gs pos="100000">
                  <a:srgbClr val="FFFFFF">
                    <a:alpha val="0"/>
                  </a:srgbClr>
                </a:gs>
              </a:gsLst>
              <a:lin ang="0" scaled="1"/>
            </a:gradFill>
            <a:ln w="3175">
              <a:noFill/>
              <a:round/>
              <a:headEnd/>
              <a:tailEnd/>
            </a:ln>
            <a:effectLst/>
          </p:spPr>
          <p:txBody>
            <a:bodyPr/>
            <a:lstStyle/>
            <a:p>
              <a:endParaRPr lang="en-US"/>
            </a:p>
          </p:txBody>
        </p:sp>
        <p:sp>
          <p:nvSpPr>
            <p:cNvPr id="46902" name="Freeform 822"/>
            <p:cNvSpPr>
              <a:spLocks/>
            </p:cNvSpPr>
            <p:nvPr userDrawn="1"/>
          </p:nvSpPr>
          <p:spPr bwMode="gray">
            <a:xfrm rot="-4018392">
              <a:off x="1997" y="2166"/>
              <a:ext cx="684" cy="959"/>
            </a:xfrm>
            <a:custGeom>
              <a:avLst/>
              <a:gdLst/>
              <a:ahLst/>
              <a:cxnLst>
                <a:cxn ang="0">
                  <a:pos x="276" y="0"/>
                </a:cxn>
                <a:cxn ang="0">
                  <a:pos x="0" y="1818"/>
                </a:cxn>
                <a:cxn ang="0">
                  <a:pos x="276" y="0"/>
                </a:cxn>
              </a:cxnLst>
              <a:rect l="0" t="0" r="r" b="b"/>
              <a:pathLst>
                <a:path w="1302" h="1818">
                  <a:moveTo>
                    <a:pt x="276" y="0"/>
                  </a:moveTo>
                  <a:cubicBezTo>
                    <a:pt x="1302" y="1171"/>
                    <a:pt x="322" y="1635"/>
                    <a:pt x="0" y="1818"/>
                  </a:cubicBezTo>
                  <a:cubicBezTo>
                    <a:pt x="0" y="1818"/>
                    <a:pt x="276" y="0"/>
                    <a:pt x="276" y="0"/>
                  </a:cubicBezTo>
                  <a:close/>
                </a:path>
              </a:pathLst>
            </a:custGeom>
            <a:gradFill rotWithShape="1">
              <a:gsLst>
                <a:gs pos="0">
                  <a:schemeClr val="accent2"/>
                </a:gs>
                <a:gs pos="100000">
                  <a:schemeClr val="accent2">
                    <a:gamma/>
                    <a:shade val="72941"/>
                    <a:invGamma/>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46903" name="Freeform 823"/>
            <p:cNvSpPr>
              <a:spLocks/>
            </p:cNvSpPr>
            <p:nvPr userDrawn="1"/>
          </p:nvSpPr>
          <p:spPr bwMode="hidden">
            <a:xfrm rot="-4018392">
              <a:off x="2181" y="2445"/>
              <a:ext cx="511" cy="673"/>
            </a:xfrm>
            <a:custGeom>
              <a:avLst/>
              <a:gdLst/>
              <a:ahLst/>
              <a:cxnLst>
                <a:cxn ang="0">
                  <a:pos x="636" y="0"/>
                </a:cxn>
                <a:cxn ang="0">
                  <a:pos x="0" y="1275"/>
                </a:cxn>
                <a:cxn ang="0">
                  <a:pos x="636" y="0"/>
                </a:cxn>
              </a:cxnLst>
              <a:rect l="0" t="0" r="r" b="b"/>
              <a:pathLst>
                <a:path w="972" h="1275">
                  <a:moveTo>
                    <a:pt x="636" y="0"/>
                  </a:moveTo>
                  <a:cubicBezTo>
                    <a:pt x="972" y="726"/>
                    <a:pt x="322" y="1092"/>
                    <a:pt x="0" y="1275"/>
                  </a:cubicBezTo>
                  <a:cubicBezTo>
                    <a:pt x="0" y="1275"/>
                    <a:pt x="564" y="852"/>
                    <a:pt x="636" y="0"/>
                  </a:cubicBezTo>
                  <a:close/>
                </a:path>
              </a:pathLst>
            </a:custGeom>
            <a:gradFill rotWithShape="1">
              <a:gsLst>
                <a:gs pos="0">
                  <a:schemeClr val="accent2">
                    <a:alpha val="0"/>
                  </a:schemeClr>
                </a:gs>
                <a:gs pos="100000">
                  <a:schemeClr val="accent2">
                    <a:gamma/>
                    <a:shade val="46275"/>
                    <a:invGamma/>
                    <a:alpha val="30000"/>
                  </a:schemeClr>
                </a:gs>
              </a:gsLst>
              <a:lin ang="5400000" scaled="1"/>
            </a:gradFill>
            <a:ln w="9525">
              <a:noFill/>
              <a:round/>
              <a:headEnd/>
              <a:tailEnd/>
            </a:ln>
            <a:effectLst/>
          </p:spPr>
          <p:txBody>
            <a:bodyPr/>
            <a:lstStyle/>
            <a:p>
              <a:endParaRPr lang="en-US"/>
            </a:p>
          </p:txBody>
        </p:sp>
        <p:sp>
          <p:nvSpPr>
            <p:cNvPr id="46904" name="Freeform 824"/>
            <p:cNvSpPr>
              <a:spLocks/>
            </p:cNvSpPr>
            <p:nvPr userDrawn="1"/>
          </p:nvSpPr>
          <p:spPr bwMode="gray">
            <a:xfrm rot="-4018392">
              <a:off x="2214" y="2497"/>
              <a:ext cx="479" cy="622"/>
            </a:xfrm>
            <a:custGeom>
              <a:avLst/>
              <a:gdLst/>
              <a:ahLst/>
              <a:cxnLst>
                <a:cxn ang="0">
                  <a:pos x="678" y="0"/>
                </a:cxn>
                <a:cxn ang="0">
                  <a:pos x="0" y="1179"/>
                </a:cxn>
                <a:cxn ang="0">
                  <a:pos x="678" y="0"/>
                </a:cxn>
              </a:cxnLst>
              <a:rect l="0" t="0" r="r" b="b"/>
              <a:pathLst>
                <a:path w="912" h="1179">
                  <a:moveTo>
                    <a:pt x="678" y="0"/>
                  </a:moveTo>
                  <a:cubicBezTo>
                    <a:pt x="912" y="678"/>
                    <a:pt x="322" y="996"/>
                    <a:pt x="0" y="1179"/>
                  </a:cubicBezTo>
                  <a:cubicBezTo>
                    <a:pt x="0" y="1179"/>
                    <a:pt x="878" y="652"/>
                    <a:pt x="678" y="0"/>
                  </a:cubicBezTo>
                  <a:close/>
                </a:path>
              </a:pathLst>
            </a:custGeom>
            <a:gradFill rotWithShape="1">
              <a:gsLst>
                <a:gs pos="0">
                  <a:schemeClr val="accent2">
                    <a:alpha val="0"/>
                  </a:schemeClr>
                </a:gs>
                <a:gs pos="100000">
                  <a:schemeClr val="accent2">
                    <a:gamma/>
                    <a:shade val="46275"/>
                    <a:invGamma/>
                    <a:alpha val="30000"/>
                  </a:schemeClr>
                </a:gs>
              </a:gsLst>
              <a:lin ang="5400000" scaled="1"/>
            </a:gradFill>
            <a:ln w="9525">
              <a:noFill/>
              <a:round/>
              <a:headEnd/>
              <a:tailEnd/>
            </a:ln>
            <a:effectLst/>
          </p:spPr>
          <p:txBody>
            <a:bodyPr/>
            <a:lstStyle/>
            <a:p>
              <a:endParaRPr lang="en-US"/>
            </a:p>
          </p:txBody>
        </p:sp>
        <p:sp>
          <p:nvSpPr>
            <p:cNvPr id="46905" name="Freeform 825"/>
            <p:cNvSpPr>
              <a:spLocks/>
            </p:cNvSpPr>
            <p:nvPr userDrawn="1"/>
          </p:nvSpPr>
          <p:spPr bwMode="gray">
            <a:xfrm rot="-4018392">
              <a:off x="2207" y="2485"/>
              <a:ext cx="504" cy="622"/>
            </a:xfrm>
            <a:custGeom>
              <a:avLst/>
              <a:gdLst/>
              <a:ahLst/>
              <a:cxnLst>
                <a:cxn ang="0">
                  <a:pos x="678" y="0"/>
                </a:cxn>
                <a:cxn ang="0">
                  <a:pos x="0" y="1179"/>
                </a:cxn>
                <a:cxn ang="0">
                  <a:pos x="678" y="0"/>
                </a:cxn>
              </a:cxnLst>
              <a:rect l="0" t="0" r="r" b="b"/>
              <a:pathLst>
                <a:path w="960" h="1179">
                  <a:moveTo>
                    <a:pt x="678" y="0"/>
                  </a:moveTo>
                  <a:cubicBezTo>
                    <a:pt x="921" y="696"/>
                    <a:pt x="322" y="996"/>
                    <a:pt x="0" y="1179"/>
                  </a:cubicBezTo>
                  <a:cubicBezTo>
                    <a:pt x="0" y="1179"/>
                    <a:pt x="960" y="789"/>
                    <a:pt x="678" y="0"/>
                  </a:cubicBezTo>
                  <a:close/>
                </a:path>
              </a:pathLst>
            </a:custGeom>
            <a:solidFill>
              <a:srgbClr val="FFFFFF"/>
            </a:solidFill>
            <a:ln w="9525">
              <a:noFill/>
              <a:round/>
              <a:headEnd/>
              <a:tailEnd/>
            </a:ln>
            <a:effectLst/>
          </p:spPr>
          <p:txBody>
            <a:bodyPr/>
            <a:lstStyle/>
            <a:p>
              <a:endParaRPr lang="en-US"/>
            </a:p>
          </p:txBody>
        </p:sp>
        <p:sp>
          <p:nvSpPr>
            <p:cNvPr id="46906" name="Freeform 826"/>
            <p:cNvSpPr>
              <a:spLocks/>
            </p:cNvSpPr>
            <p:nvPr userDrawn="1"/>
          </p:nvSpPr>
          <p:spPr bwMode="gray">
            <a:xfrm rot="-4018392">
              <a:off x="2685" y="2907"/>
              <a:ext cx="390" cy="207"/>
            </a:xfrm>
            <a:custGeom>
              <a:avLst/>
              <a:gdLst/>
              <a:ahLst/>
              <a:cxnLst>
                <a:cxn ang="0">
                  <a:pos x="741" y="168"/>
                </a:cxn>
                <a:cxn ang="0">
                  <a:pos x="0" y="0"/>
                </a:cxn>
                <a:cxn ang="0">
                  <a:pos x="741" y="168"/>
                </a:cxn>
              </a:cxnLst>
              <a:rect l="0" t="0" r="r" b="b"/>
              <a:pathLst>
                <a:path w="741" h="393">
                  <a:moveTo>
                    <a:pt x="741" y="168"/>
                  </a:moveTo>
                  <a:cubicBezTo>
                    <a:pt x="480" y="393"/>
                    <a:pt x="0" y="0"/>
                    <a:pt x="0" y="0"/>
                  </a:cubicBezTo>
                  <a:cubicBezTo>
                    <a:pt x="516" y="387"/>
                    <a:pt x="741" y="168"/>
                    <a:pt x="741" y="168"/>
                  </a:cubicBezTo>
                  <a:close/>
                </a:path>
              </a:pathLst>
            </a:custGeom>
            <a:solidFill>
              <a:srgbClr val="FFFFFF"/>
            </a:solidFill>
            <a:ln w="3175">
              <a:noFill/>
              <a:round/>
              <a:headEnd/>
              <a:tailEnd/>
            </a:ln>
            <a:effectLst/>
          </p:spPr>
          <p:txBody>
            <a:bodyPr/>
            <a:lstStyle/>
            <a:p>
              <a:endParaRPr lang="en-US"/>
            </a:p>
          </p:txBody>
        </p:sp>
        <p:sp>
          <p:nvSpPr>
            <p:cNvPr id="46907" name="Freeform 827"/>
            <p:cNvSpPr>
              <a:spLocks/>
            </p:cNvSpPr>
            <p:nvPr userDrawn="1"/>
          </p:nvSpPr>
          <p:spPr bwMode="gray">
            <a:xfrm rot="-9418392">
              <a:off x="2126" y="2824"/>
              <a:ext cx="447" cy="832"/>
            </a:xfrm>
            <a:custGeom>
              <a:avLst/>
              <a:gdLst/>
              <a:ahLst/>
              <a:cxnLst>
                <a:cxn ang="0">
                  <a:pos x="0" y="1056"/>
                </a:cxn>
                <a:cxn ang="0">
                  <a:pos x="693" y="0"/>
                </a:cxn>
                <a:cxn ang="0">
                  <a:pos x="768" y="1359"/>
                </a:cxn>
                <a:cxn ang="0">
                  <a:pos x="27" y="1191"/>
                </a:cxn>
                <a:cxn ang="0">
                  <a:pos x="0" y="1056"/>
                </a:cxn>
              </a:cxnLst>
              <a:rect l="0" t="0" r="r" b="b"/>
              <a:pathLst>
                <a:path w="847" h="1584">
                  <a:moveTo>
                    <a:pt x="0" y="1056"/>
                  </a:moveTo>
                  <a:cubicBezTo>
                    <a:pt x="847" y="588"/>
                    <a:pt x="705" y="234"/>
                    <a:pt x="693" y="0"/>
                  </a:cubicBezTo>
                  <a:cubicBezTo>
                    <a:pt x="693" y="0"/>
                    <a:pt x="819" y="462"/>
                    <a:pt x="768" y="1359"/>
                  </a:cubicBezTo>
                  <a:cubicBezTo>
                    <a:pt x="507" y="1584"/>
                    <a:pt x="27" y="1191"/>
                    <a:pt x="27" y="1191"/>
                  </a:cubicBezTo>
                  <a:lnTo>
                    <a:pt x="0" y="1056"/>
                  </a:lnTo>
                  <a:close/>
                </a:path>
              </a:pathLst>
            </a:custGeom>
            <a:gradFill rotWithShape="1">
              <a:gsLst>
                <a:gs pos="0">
                  <a:srgbClr val="FFFFFF"/>
                </a:gs>
                <a:gs pos="100000">
                  <a:srgbClr val="FFFFFF">
                    <a:gamma/>
                    <a:shade val="85882"/>
                    <a:invGamma/>
                  </a:srgbClr>
                </a:gs>
              </a:gsLst>
              <a:lin ang="0" scaled="1"/>
            </a:gradFill>
            <a:ln w="3175">
              <a:noFill/>
              <a:round/>
              <a:headEnd/>
              <a:tailEnd/>
            </a:ln>
            <a:effectLst/>
          </p:spPr>
          <p:txBody>
            <a:bodyPr/>
            <a:lstStyle/>
            <a:p>
              <a:endParaRPr lang="en-US"/>
            </a:p>
          </p:txBody>
        </p:sp>
        <p:sp>
          <p:nvSpPr>
            <p:cNvPr id="46908" name="Freeform 828"/>
            <p:cNvSpPr>
              <a:spLocks/>
            </p:cNvSpPr>
            <p:nvPr userDrawn="1"/>
          </p:nvSpPr>
          <p:spPr bwMode="hidden">
            <a:xfrm rot="-9418392">
              <a:off x="2137" y="2845"/>
              <a:ext cx="110" cy="748"/>
            </a:xfrm>
            <a:custGeom>
              <a:avLst/>
              <a:gdLst/>
              <a:ahLst/>
              <a:cxnLst>
                <a:cxn ang="0">
                  <a:pos x="0" y="586"/>
                </a:cxn>
                <a:cxn ang="0">
                  <a:pos x="82" y="0"/>
                </a:cxn>
                <a:cxn ang="0">
                  <a:pos x="157" y="1359"/>
                </a:cxn>
                <a:cxn ang="0">
                  <a:pos x="1" y="1425"/>
                </a:cxn>
                <a:cxn ang="0">
                  <a:pos x="0" y="586"/>
                </a:cxn>
              </a:cxnLst>
              <a:rect l="0" t="0" r="r" b="b"/>
              <a:pathLst>
                <a:path w="208" h="1425">
                  <a:moveTo>
                    <a:pt x="0" y="586"/>
                  </a:moveTo>
                  <a:cubicBezTo>
                    <a:pt x="124" y="222"/>
                    <a:pt x="96" y="102"/>
                    <a:pt x="82" y="0"/>
                  </a:cubicBezTo>
                  <a:cubicBezTo>
                    <a:pt x="82" y="0"/>
                    <a:pt x="208" y="462"/>
                    <a:pt x="157" y="1359"/>
                  </a:cubicBezTo>
                  <a:cubicBezTo>
                    <a:pt x="75" y="1421"/>
                    <a:pt x="1" y="1425"/>
                    <a:pt x="1" y="1425"/>
                  </a:cubicBezTo>
                  <a:lnTo>
                    <a:pt x="0" y="586"/>
                  </a:lnTo>
                  <a:close/>
                </a:path>
              </a:pathLst>
            </a:custGeom>
            <a:gradFill rotWithShape="1">
              <a:gsLst>
                <a:gs pos="0">
                  <a:srgbClr val="FFFFFF">
                    <a:alpha val="0"/>
                  </a:srgbClr>
                </a:gs>
                <a:gs pos="100000">
                  <a:srgbClr val="FFFFFF">
                    <a:gamma/>
                    <a:shade val="72941"/>
                    <a:invGamma/>
                  </a:srgbClr>
                </a:gs>
              </a:gsLst>
              <a:lin ang="0" scaled="1"/>
            </a:gradFill>
            <a:ln w="3175">
              <a:noFill/>
              <a:round/>
              <a:headEnd/>
              <a:tailEnd/>
            </a:ln>
            <a:effectLst/>
          </p:spPr>
          <p:txBody>
            <a:bodyPr/>
            <a:lstStyle/>
            <a:p>
              <a:endParaRPr lang="en-US"/>
            </a:p>
          </p:txBody>
        </p:sp>
        <p:sp>
          <p:nvSpPr>
            <p:cNvPr id="46909" name="Freeform 829"/>
            <p:cNvSpPr>
              <a:spLocks/>
            </p:cNvSpPr>
            <p:nvPr userDrawn="1"/>
          </p:nvSpPr>
          <p:spPr bwMode="gray">
            <a:xfrm rot="-9418392">
              <a:off x="2491" y="3023"/>
              <a:ext cx="126" cy="224"/>
            </a:xfrm>
            <a:custGeom>
              <a:avLst/>
              <a:gdLst/>
              <a:ahLst/>
              <a:cxnLst>
                <a:cxn ang="0">
                  <a:pos x="2" y="143"/>
                </a:cxn>
                <a:cxn ang="0">
                  <a:pos x="237" y="0"/>
                </a:cxn>
                <a:cxn ang="0">
                  <a:pos x="234" y="425"/>
                </a:cxn>
                <a:cxn ang="0">
                  <a:pos x="0" y="276"/>
                </a:cxn>
                <a:cxn ang="0">
                  <a:pos x="2" y="143"/>
                </a:cxn>
              </a:cxnLst>
              <a:rect l="0" t="0" r="r" b="b"/>
              <a:pathLst>
                <a:path w="237" h="425">
                  <a:moveTo>
                    <a:pt x="2" y="143"/>
                  </a:moveTo>
                  <a:lnTo>
                    <a:pt x="237" y="0"/>
                  </a:lnTo>
                  <a:lnTo>
                    <a:pt x="234" y="425"/>
                  </a:lnTo>
                  <a:cubicBezTo>
                    <a:pt x="69" y="339"/>
                    <a:pt x="0" y="276"/>
                    <a:pt x="0" y="276"/>
                  </a:cubicBezTo>
                  <a:lnTo>
                    <a:pt x="2" y="143"/>
                  </a:lnTo>
                  <a:close/>
                </a:path>
              </a:pathLst>
            </a:custGeom>
            <a:gradFill rotWithShape="1">
              <a:gsLst>
                <a:gs pos="0">
                  <a:srgbClr val="FFFFFF">
                    <a:gamma/>
                    <a:shade val="79216"/>
                    <a:invGamma/>
                  </a:srgbClr>
                </a:gs>
                <a:gs pos="100000">
                  <a:srgbClr val="FFFFFF">
                    <a:alpha val="0"/>
                  </a:srgbClr>
                </a:gs>
              </a:gsLst>
              <a:lin ang="0" scaled="1"/>
            </a:gradFill>
            <a:ln w="3175">
              <a:noFill/>
              <a:round/>
              <a:headEnd/>
              <a:tailEnd/>
            </a:ln>
            <a:effectLst/>
          </p:spPr>
          <p:txBody>
            <a:bodyPr/>
            <a:lstStyle/>
            <a:p>
              <a:endParaRPr lang="en-US"/>
            </a:p>
          </p:txBody>
        </p:sp>
        <p:sp>
          <p:nvSpPr>
            <p:cNvPr id="46910" name="Freeform 830"/>
            <p:cNvSpPr>
              <a:spLocks/>
            </p:cNvSpPr>
            <p:nvPr userDrawn="1"/>
          </p:nvSpPr>
          <p:spPr bwMode="gray">
            <a:xfrm rot="-9418392">
              <a:off x="1776" y="3018"/>
              <a:ext cx="687" cy="955"/>
            </a:xfrm>
            <a:custGeom>
              <a:avLst/>
              <a:gdLst/>
              <a:ahLst/>
              <a:cxnLst>
                <a:cxn ang="0">
                  <a:pos x="276" y="0"/>
                </a:cxn>
                <a:cxn ang="0">
                  <a:pos x="0" y="1818"/>
                </a:cxn>
                <a:cxn ang="0">
                  <a:pos x="276" y="0"/>
                </a:cxn>
              </a:cxnLst>
              <a:rect l="0" t="0" r="r" b="b"/>
              <a:pathLst>
                <a:path w="1302" h="1818">
                  <a:moveTo>
                    <a:pt x="276" y="0"/>
                  </a:moveTo>
                  <a:cubicBezTo>
                    <a:pt x="1302" y="1171"/>
                    <a:pt x="322" y="1635"/>
                    <a:pt x="0" y="1818"/>
                  </a:cubicBezTo>
                  <a:cubicBezTo>
                    <a:pt x="0" y="1818"/>
                    <a:pt x="276" y="0"/>
                    <a:pt x="276" y="0"/>
                  </a:cubicBezTo>
                  <a:close/>
                </a:path>
              </a:pathLst>
            </a:custGeom>
            <a:gradFill rotWithShape="1">
              <a:gsLst>
                <a:gs pos="0">
                  <a:schemeClr val="accent2"/>
                </a:gs>
                <a:gs pos="100000">
                  <a:schemeClr val="accent2">
                    <a:gamma/>
                    <a:shade val="72941"/>
                    <a:invGamma/>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46911" name="Freeform 831"/>
            <p:cNvSpPr>
              <a:spLocks/>
            </p:cNvSpPr>
            <p:nvPr userDrawn="1"/>
          </p:nvSpPr>
          <p:spPr bwMode="hidden">
            <a:xfrm rot="-9418392">
              <a:off x="1999" y="3064"/>
              <a:ext cx="513" cy="670"/>
            </a:xfrm>
            <a:custGeom>
              <a:avLst/>
              <a:gdLst/>
              <a:ahLst/>
              <a:cxnLst>
                <a:cxn ang="0">
                  <a:pos x="636" y="0"/>
                </a:cxn>
                <a:cxn ang="0">
                  <a:pos x="0" y="1275"/>
                </a:cxn>
                <a:cxn ang="0">
                  <a:pos x="636" y="0"/>
                </a:cxn>
              </a:cxnLst>
              <a:rect l="0" t="0" r="r" b="b"/>
              <a:pathLst>
                <a:path w="972" h="1275">
                  <a:moveTo>
                    <a:pt x="636" y="0"/>
                  </a:moveTo>
                  <a:cubicBezTo>
                    <a:pt x="972" y="726"/>
                    <a:pt x="322" y="1092"/>
                    <a:pt x="0" y="1275"/>
                  </a:cubicBezTo>
                  <a:cubicBezTo>
                    <a:pt x="0" y="1275"/>
                    <a:pt x="564" y="852"/>
                    <a:pt x="636" y="0"/>
                  </a:cubicBezTo>
                  <a:close/>
                </a:path>
              </a:pathLst>
            </a:custGeom>
            <a:gradFill rotWithShape="1">
              <a:gsLst>
                <a:gs pos="0">
                  <a:schemeClr val="accent2">
                    <a:alpha val="0"/>
                  </a:schemeClr>
                </a:gs>
                <a:gs pos="100000">
                  <a:schemeClr val="accent2">
                    <a:gamma/>
                    <a:shade val="46275"/>
                    <a:invGamma/>
                    <a:alpha val="30000"/>
                  </a:schemeClr>
                </a:gs>
              </a:gsLst>
              <a:lin ang="5400000" scaled="1"/>
            </a:gradFill>
            <a:ln w="9525">
              <a:noFill/>
              <a:round/>
              <a:headEnd/>
              <a:tailEnd/>
            </a:ln>
            <a:effectLst/>
          </p:spPr>
          <p:txBody>
            <a:bodyPr/>
            <a:lstStyle/>
            <a:p>
              <a:endParaRPr lang="en-US"/>
            </a:p>
          </p:txBody>
        </p:sp>
        <p:sp>
          <p:nvSpPr>
            <p:cNvPr id="46912" name="Freeform 832"/>
            <p:cNvSpPr>
              <a:spLocks/>
            </p:cNvSpPr>
            <p:nvPr userDrawn="1"/>
          </p:nvSpPr>
          <p:spPr bwMode="gray">
            <a:xfrm rot="-9418392">
              <a:off x="2038" y="3072"/>
              <a:ext cx="482" cy="619"/>
            </a:xfrm>
            <a:custGeom>
              <a:avLst/>
              <a:gdLst/>
              <a:ahLst/>
              <a:cxnLst>
                <a:cxn ang="0">
                  <a:pos x="678" y="0"/>
                </a:cxn>
                <a:cxn ang="0">
                  <a:pos x="0" y="1179"/>
                </a:cxn>
                <a:cxn ang="0">
                  <a:pos x="678" y="0"/>
                </a:cxn>
              </a:cxnLst>
              <a:rect l="0" t="0" r="r" b="b"/>
              <a:pathLst>
                <a:path w="912" h="1179">
                  <a:moveTo>
                    <a:pt x="678" y="0"/>
                  </a:moveTo>
                  <a:cubicBezTo>
                    <a:pt x="912" y="678"/>
                    <a:pt x="322" y="996"/>
                    <a:pt x="0" y="1179"/>
                  </a:cubicBezTo>
                  <a:cubicBezTo>
                    <a:pt x="0" y="1179"/>
                    <a:pt x="878" y="652"/>
                    <a:pt x="678" y="0"/>
                  </a:cubicBezTo>
                  <a:close/>
                </a:path>
              </a:pathLst>
            </a:custGeom>
            <a:gradFill rotWithShape="1">
              <a:gsLst>
                <a:gs pos="0">
                  <a:schemeClr val="accent2">
                    <a:alpha val="0"/>
                  </a:schemeClr>
                </a:gs>
                <a:gs pos="100000">
                  <a:schemeClr val="accent2">
                    <a:gamma/>
                    <a:shade val="46275"/>
                    <a:invGamma/>
                    <a:alpha val="30000"/>
                  </a:schemeClr>
                </a:gs>
              </a:gsLst>
              <a:lin ang="5400000" scaled="1"/>
            </a:gradFill>
            <a:ln w="9525">
              <a:noFill/>
              <a:round/>
              <a:headEnd/>
              <a:tailEnd/>
            </a:ln>
            <a:effectLst/>
          </p:spPr>
          <p:txBody>
            <a:bodyPr/>
            <a:lstStyle/>
            <a:p>
              <a:endParaRPr lang="en-US"/>
            </a:p>
          </p:txBody>
        </p:sp>
        <p:sp>
          <p:nvSpPr>
            <p:cNvPr id="46913" name="Freeform 833"/>
            <p:cNvSpPr>
              <a:spLocks/>
            </p:cNvSpPr>
            <p:nvPr userDrawn="1"/>
          </p:nvSpPr>
          <p:spPr bwMode="gray">
            <a:xfrm rot="-9418392">
              <a:off x="2014" y="3067"/>
              <a:ext cx="507" cy="620"/>
            </a:xfrm>
            <a:custGeom>
              <a:avLst/>
              <a:gdLst/>
              <a:ahLst/>
              <a:cxnLst>
                <a:cxn ang="0">
                  <a:pos x="678" y="0"/>
                </a:cxn>
                <a:cxn ang="0">
                  <a:pos x="0" y="1179"/>
                </a:cxn>
                <a:cxn ang="0">
                  <a:pos x="678" y="0"/>
                </a:cxn>
              </a:cxnLst>
              <a:rect l="0" t="0" r="r" b="b"/>
              <a:pathLst>
                <a:path w="960" h="1179">
                  <a:moveTo>
                    <a:pt x="678" y="0"/>
                  </a:moveTo>
                  <a:cubicBezTo>
                    <a:pt x="921" y="696"/>
                    <a:pt x="322" y="996"/>
                    <a:pt x="0" y="1179"/>
                  </a:cubicBezTo>
                  <a:cubicBezTo>
                    <a:pt x="0" y="1179"/>
                    <a:pt x="960" y="789"/>
                    <a:pt x="678" y="0"/>
                  </a:cubicBezTo>
                  <a:close/>
                </a:path>
              </a:pathLst>
            </a:custGeom>
            <a:solidFill>
              <a:srgbClr val="FFFFFF"/>
            </a:solidFill>
            <a:ln w="9525">
              <a:noFill/>
              <a:round/>
              <a:headEnd/>
              <a:tailEnd/>
            </a:ln>
            <a:effectLst/>
          </p:spPr>
          <p:txBody>
            <a:bodyPr/>
            <a:lstStyle/>
            <a:p>
              <a:endParaRPr lang="en-US"/>
            </a:p>
          </p:txBody>
        </p:sp>
        <p:sp>
          <p:nvSpPr>
            <p:cNvPr id="46914" name="Freeform 834"/>
            <p:cNvSpPr>
              <a:spLocks/>
            </p:cNvSpPr>
            <p:nvPr userDrawn="1"/>
          </p:nvSpPr>
          <p:spPr bwMode="gray">
            <a:xfrm rot="-9418392">
              <a:off x="2289" y="2853"/>
              <a:ext cx="391" cy="207"/>
            </a:xfrm>
            <a:custGeom>
              <a:avLst/>
              <a:gdLst/>
              <a:ahLst/>
              <a:cxnLst>
                <a:cxn ang="0">
                  <a:pos x="741" y="168"/>
                </a:cxn>
                <a:cxn ang="0">
                  <a:pos x="0" y="0"/>
                </a:cxn>
                <a:cxn ang="0">
                  <a:pos x="741" y="168"/>
                </a:cxn>
              </a:cxnLst>
              <a:rect l="0" t="0" r="r" b="b"/>
              <a:pathLst>
                <a:path w="741" h="393">
                  <a:moveTo>
                    <a:pt x="741" y="168"/>
                  </a:moveTo>
                  <a:cubicBezTo>
                    <a:pt x="480" y="393"/>
                    <a:pt x="0" y="0"/>
                    <a:pt x="0" y="0"/>
                  </a:cubicBezTo>
                  <a:cubicBezTo>
                    <a:pt x="516" y="387"/>
                    <a:pt x="741" y="168"/>
                    <a:pt x="741" y="168"/>
                  </a:cubicBezTo>
                  <a:close/>
                </a:path>
              </a:pathLst>
            </a:custGeom>
            <a:solidFill>
              <a:srgbClr val="FFFFFF"/>
            </a:solidFill>
            <a:ln w="3175">
              <a:noFill/>
              <a:round/>
              <a:headEnd/>
              <a:tailEnd/>
            </a:ln>
            <a:effectLst/>
          </p:spPr>
          <p:txBody>
            <a:bodyPr/>
            <a:lstStyle/>
            <a:p>
              <a:endParaRPr lang="en-US"/>
            </a:p>
          </p:txBody>
        </p:sp>
        <p:grpSp>
          <p:nvGrpSpPr>
            <p:cNvPr id="46915" name="Group 835"/>
            <p:cNvGrpSpPr>
              <a:grpSpLocks/>
            </p:cNvGrpSpPr>
            <p:nvPr userDrawn="1"/>
          </p:nvGrpSpPr>
          <p:grpSpPr bwMode="auto">
            <a:xfrm>
              <a:off x="2282" y="3180"/>
              <a:ext cx="1153" cy="903"/>
              <a:chOff x="2282" y="3180"/>
              <a:chExt cx="1153" cy="903"/>
            </a:xfrm>
          </p:grpSpPr>
          <p:sp>
            <p:nvSpPr>
              <p:cNvPr id="46916" name="Freeform 836"/>
              <p:cNvSpPr>
                <a:spLocks/>
              </p:cNvSpPr>
              <p:nvPr userDrawn="1"/>
            </p:nvSpPr>
            <p:spPr bwMode="gray">
              <a:xfrm rot="-14818392">
                <a:off x="2477" y="3093"/>
                <a:ext cx="446" cy="835"/>
              </a:xfrm>
              <a:custGeom>
                <a:avLst/>
                <a:gdLst/>
                <a:ahLst/>
                <a:cxnLst>
                  <a:cxn ang="0">
                    <a:pos x="0" y="1056"/>
                  </a:cxn>
                  <a:cxn ang="0">
                    <a:pos x="693" y="0"/>
                  </a:cxn>
                  <a:cxn ang="0">
                    <a:pos x="768" y="1359"/>
                  </a:cxn>
                  <a:cxn ang="0">
                    <a:pos x="27" y="1191"/>
                  </a:cxn>
                  <a:cxn ang="0">
                    <a:pos x="0" y="1056"/>
                  </a:cxn>
                </a:cxnLst>
                <a:rect l="0" t="0" r="r" b="b"/>
                <a:pathLst>
                  <a:path w="847" h="1584">
                    <a:moveTo>
                      <a:pt x="0" y="1056"/>
                    </a:moveTo>
                    <a:cubicBezTo>
                      <a:pt x="847" y="588"/>
                      <a:pt x="705" y="234"/>
                      <a:pt x="693" y="0"/>
                    </a:cubicBezTo>
                    <a:cubicBezTo>
                      <a:pt x="693" y="0"/>
                      <a:pt x="819" y="462"/>
                      <a:pt x="768" y="1359"/>
                    </a:cubicBezTo>
                    <a:cubicBezTo>
                      <a:pt x="507" y="1584"/>
                      <a:pt x="27" y="1191"/>
                      <a:pt x="27" y="1191"/>
                    </a:cubicBezTo>
                    <a:lnTo>
                      <a:pt x="0" y="1056"/>
                    </a:lnTo>
                    <a:close/>
                  </a:path>
                </a:pathLst>
              </a:custGeom>
              <a:gradFill rotWithShape="1">
                <a:gsLst>
                  <a:gs pos="0">
                    <a:srgbClr val="FFFFFF"/>
                  </a:gs>
                  <a:gs pos="100000">
                    <a:srgbClr val="FFFFFF">
                      <a:gamma/>
                      <a:shade val="85882"/>
                      <a:invGamma/>
                    </a:srgbClr>
                  </a:gs>
                </a:gsLst>
                <a:lin ang="0" scaled="1"/>
              </a:gradFill>
              <a:ln w="3175">
                <a:noFill/>
                <a:round/>
                <a:headEnd/>
                <a:tailEnd/>
              </a:ln>
              <a:effectLst/>
            </p:spPr>
            <p:txBody>
              <a:bodyPr/>
              <a:lstStyle/>
              <a:p>
                <a:endParaRPr lang="en-US"/>
              </a:p>
            </p:txBody>
          </p:sp>
          <p:sp>
            <p:nvSpPr>
              <p:cNvPr id="46917" name="Freeform 837"/>
              <p:cNvSpPr>
                <a:spLocks/>
              </p:cNvSpPr>
              <p:nvPr userDrawn="1"/>
            </p:nvSpPr>
            <p:spPr bwMode="hidden">
              <a:xfrm rot="-14818392">
                <a:off x="2624" y="3292"/>
                <a:ext cx="110" cy="751"/>
              </a:xfrm>
              <a:custGeom>
                <a:avLst/>
                <a:gdLst/>
                <a:ahLst/>
                <a:cxnLst>
                  <a:cxn ang="0">
                    <a:pos x="0" y="586"/>
                  </a:cxn>
                  <a:cxn ang="0">
                    <a:pos x="82" y="0"/>
                  </a:cxn>
                  <a:cxn ang="0">
                    <a:pos x="157" y="1359"/>
                  </a:cxn>
                  <a:cxn ang="0">
                    <a:pos x="1" y="1425"/>
                  </a:cxn>
                  <a:cxn ang="0">
                    <a:pos x="0" y="586"/>
                  </a:cxn>
                </a:cxnLst>
                <a:rect l="0" t="0" r="r" b="b"/>
                <a:pathLst>
                  <a:path w="208" h="1425">
                    <a:moveTo>
                      <a:pt x="0" y="586"/>
                    </a:moveTo>
                    <a:cubicBezTo>
                      <a:pt x="124" y="222"/>
                      <a:pt x="96" y="102"/>
                      <a:pt x="82" y="0"/>
                    </a:cubicBezTo>
                    <a:cubicBezTo>
                      <a:pt x="82" y="0"/>
                      <a:pt x="208" y="462"/>
                      <a:pt x="157" y="1359"/>
                    </a:cubicBezTo>
                    <a:cubicBezTo>
                      <a:pt x="75" y="1421"/>
                      <a:pt x="1" y="1425"/>
                      <a:pt x="1" y="1425"/>
                    </a:cubicBezTo>
                    <a:lnTo>
                      <a:pt x="0" y="586"/>
                    </a:lnTo>
                    <a:close/>
                  </a:path>
                </a:pathLst>
              </a:custGeom>
              <a:gradFill rotWithShape="1">
                <a:gsLst>
                  <a:gs pos="0">
                    <a:srgbClr val="FFFFFF">
                      <a:alpha val="0"/>
                    </a:srgbClr>
                  </a:gs>
                  <a:gs pos="100000">
                    <a:srgbClr val="FFFFFF">
                      <a:gamma/>
                      <a:shade val="72941"/>
                      <a:invGamma/>
                    </a:srgbClr>
                  </a:gs>
                </a:gsLst>
                <a:lin ang="0" scaled="1"/>
              </a:gradFill>
              <a:ln w="3175">
                <a:noFill/>
                <a:round/>
                <a:headEnd/>
                <a:tailEnd/>
              </a:ln>
              <a:effectLst/>
            </p:spPr>
            <p:txBody>
              <a:bodyPr/>
              <a:lstStyle/>
              <a:p>
                <a:endParaRPr lang="en-US"/>
              </a:p>
            </p:txBody>
          </p:sp>
          <p:sp>
            <p:nvSpPr>
              <p:cNvPr id="46918" name="Freeform 838"/>
              <p:cNvSpPr>
                <a:spLocks/>
              </p:cNvSpPr>
              <p:nvPr userDrawn="1"/>
            </p:nvSpPr>
            <p:spPr bwMode="gray">
              <a:xfrm rot="-14818392">
                <a:off x="2532" y="3195"/>
                <a:ext cx="125" cy="224"/>
              </a:xfrm>
              <a:custGeom>
                <a:avLst/>
                <a:gdLst/>
                <a:ahLst/>
                <a:cxnLst>
                  <a:cxn ang="0">
                    <a:pos x="2" y="143"/>
                  </a:cxn>
                  <a:cxn ang="0">
                    <a:pos x="237" y="0"/>
                  </a:cxn>
                  <a:cxn ang="0">
                    <a:pos x="234" y="425"/>
                  </a:cxn>
                  <a:cxn ang="0">
                    <a:pos x="0" y="276"/>
                  </a:cxn>
                  <a:cxn ang="0">
                    <a:pos x="2" y="143"/>
                  </a:cxn>
                </a:cxnLst>
                <a:rect l="0" t="0" r="r" b="b"/>
                <a:pathLst>
                  <a:path w="237" h="425">
                    <a:moveTo>
                      <a:pt x="2" y="143"/>
                    </a:moveTo>
                    <a:lnTo>
                      <a:pt x="237" y="0"/>
                    </a:lnTo>
                    <a:lnTo>
                      <a:pt x="234" y="425"/>
                    </a:lnTo>
                    <a:cubicBezTo>
                      <a:pt x="69" y="339"/>
                      <a:pt x="0" y="276"/>
                      <a:pt x="0" y="276"/>
                    </a:cubicBezTo>
                    <a:lnTo>
                      <a:pt x="2" y="143"/>
                    </a:lnTo>
                    <a:close/>
                  </a:path>
                </a:pathLst>
              </a:custGeom>
              <a:gradFill rotWithShape="1">
                <a:gsLst>
                  <a:gs pos="0">
                    <a:srgbClr val="FFFFFF">
                      <a:gamma/>
                      <a:shade val="79216"/>
                      <a:invGamma/>
                    </a:srgbClr>
                  </a:gs>
                  <a:gs pos="100000">
                    <a:srgbClr val="FFFFFF">
                      <a:alpha val="0"/>
                    </a:srgbClr>
                  </a:gs>
                </a:gsLst>
                <a:lin ang="0" scaled="1"/>
              </a:gradFill>
              <a:ln w="3175">
                <a:noFill/>
                <a:round/>
                <a:headEnd/>
                <a:tailEnd/>
              </a:ln>
              <a:effectLst/>
            </p:spPr>
            <p:txBody>
              <a:bodyPr/>
              <a:lstStyle/>
              <a:p>
                <a:endParaRPr lang="en-US"/>
              </a:p>
            </p:txBody>
          </p:sp>
          <p:sp>
            <p:nvSpPr>
              <p:cNvPr id="46919" name="Freeform 839"/>
              <p:cNvSpPr>
                <a:spLocks/>
              </p:cNvSpPr>
              <p:nvPr userDrawn="1"/>
            </p:nvSpPr>
            <p:spPr bwMode="gray">
              <a:xfrm rot="-14818392">
                <a:off x="2613" y="3262"/>
                <a:ext cx="685" cy="958"/>
              </a:xfrm>
              <a:custGeom>
                <a:avLst/>
                <a:gdLst/>
                <a:ahLst/>
                <a:cxnLst>
                  <a:cxn ang="0">
                    <a:pos x="276" y="0"/>
                  </a:cxn>
                  <a:cxn ang="0">
                    <a:pos x="0" y="1818"/>
                  </a:cxn>
                  <a:cxn ang="0">
                    <a:pos x="276" y="0"/>
                  </a:cxn>
                </a:cxnLst>
                <a:rect l="0" t="0" r="r" b="b"/>
                <a:pathLst>
                  <a:path w="1302" h="1818">
                    <a:moveTo>
                      <a:pt x="276" y="0"/>
                    </a:moveTo>
                    <a:cubicBezTo>
                      <a:pt x="1302" y="1171"/>
                      <a:pt x="322" y="1635"/>
                      <a:pt x="0" y="1818"/>
                    </a:cubicBezTo>
                    <a:cubicBezTo>
                      <a:pt x="0" y="1818"/>
                      <a:pt x="276" y="0"/>
                      <a:pt x="276" y="0"/>
                    </a:cubicBezTo>
                    <a:close/>
                  </a:path>
                </a:pathLst>
              </a:custGeom>
              <a:gradFill rotWithShape="1">
                <a:gsLst>
                  <a:gs pos="0">
                    <a:schemeClr val="accent2"/>
                  </a:gs>
                  <a:gs pos="100000">
                    <a:schemeClr val="accent2">
                      <a:gamma/>
                      <a:shade val="72941"/>
                      <a:invGamma/>
                    </a:schemeClr>
                  </a:gs>
                </a:gsLst>
                <a:lin ang="5400000" scaled="1"/>
              </a:gradFill>
              <a:ln w="9525">
                <a:noFill/>
                <a:round/>
                <a:headEnd/>
                <a:tailEnd/>
              </a:ln>
              <a:effectLst/>
            </p:spPr>
            <p:txBody>
              <a:bodyPr/>
              <a:lstStyle/>
              <a:p>
                <a:endParaRPr lang="en-US"/>
              </a:p>
            </p:txBody>
          </p:sp>
          <p:sp>
            <p:nvSpPr>
              <p:cNvPr id="46920" name="Freeform 840"/>
              <p:cNvSpPr>
                <a:spLocks/>
              </p:cNvSpPr>
              <p:nvPr userDrawn="1"/>
            </p:nvSpPr>
            <p:spPr bwMode="hidden">
              <a:xfrm rot="-14818392">
                <a:off x="2602" y="3269"/>
                <a:ext cx="511" cy="672"/>
              </a:xfrm>
              <a:custGeom>
                <a:avLst/>
                <a:gdLst/>
                <a:ahLst/>
                <a:cxnLst>
                  <a:cxn ang="0">
                    <a:pos x="636" y="0"/>
                  </a:cxn>
                  <a:cxn ang="0">
                    <a:pos x="0" y="1275"/>
                  </a:cxn>
                  <a:cxn ang="0">
                    <a:pos x="636" y="0"/>
                  </a:cxn>
                </a:cxnLst>
                <a:rect l="0" t="0" r="r" b="b"/>
                <a:pathLst>
                  <a:path w="972" h="1275">
                    <a:moveTo>
                      <a:pt x="636" y="0"/>
                    </a:moveTo>
                    <a:cubicBezTo>
                      <a:pt x="972" y="726"/>
                      <a:pt x="322" y="1092"/>
                      <a:pt x="0" y="1275"/>
                    </a:cubicBezTo>
                    <a:cubicBezTo>
                      <a:pt x="0" y="1275"/>
                      <a:pt x="564" y="852"/>
                      <a:pt x="636" y="0"/>
                    </a:cubicBezTo>
                    <a:close/>
                  </a:path>
                </a:pathLst>
              </a:custGeom>
              <a:gradFill rotWithShape="1">
                <a:gsLst>
                  <a:gs pos="0">
                    <a:schemeClr val="accent2">
                      <a:alpha val="0"/>
                    </a:schemeClr>
                  </a:gs>
                  <a:gs pos="100000">
                    <a:schemeClr val="accent2">
                      <a:gamma/>
                      <a:shade val="46275"/>
                      <a:invGamma/>
                      <a:alpha val="30000"/>
                    </a:schemeClr>
                  </a:gs>
                </a:gsLst>
                <a:lin ang="5400000" scaled="1"/>
              </a:gradFill>
              <a:ln w="9525">
                <a:noFill/>
                <a:round/>
                <a:headEnd/>
                <a:tailEnd/>
              </a:ln>
              <a:effectLst/>
            </p:spPr>
            <p:txBody>
              <a:bodyPr/>
              <a:lstStyle/>
              <a:p>
                <a:endParaRPr lang="en-US"/>
              </a:p>
            </p:txBody>
          </p:sp>
          <p:sp>
            <p:nvSpPr>
              <p:cNvPr id="46921" name="Freeform 841"/>
              <p:cNvSpPr>
                <a:spLocks/>
              </p:cNvSpPr>
              <p:nvPr userDrawn="1"/>
            </p:nvSpPr>
            <p:spPr bwMode="gray">
              <a:xfrm rot="-14818392">
                <a:off x="2601" y="3269"/>
                <a:ext cx="480" cy="621"/>
              </a:xfrm>
              <a:custGeom>
                <a:avLst/>
                <a:gdLst/>
                <a:ahLst/>
                <a:cxnLst>
                  <a:cxn ang="0">
                    <a:pos x="678" y="0"/>
                  </a:cxn>
                  <a:cxn ang="0">
                    <a:pos x="0" y="1179"/>
                  </a:cxn>
                  <a:cxn ang="0">
                    <a:pos x="678" y="0"/>
                  </a:cxn>
                </a:cxnLst>
                <a:rect l="0" t="0" r="r" b="b"/>
                <a:pathLst>
                  <a:path w="912" h="1179">
                    <a:moveTo>
                      <a:pt x="678" y="0"/>
                    </a:moveTo>
                    <a:cubicBezTo>
                      <a:pt x="912" y="678"/>
                      <a:pt x="322" y="996"/>
                      <a:pt x="0" y="1179"/>
                    </a:cubicBezTo>
                    <a:cubicBezTo>
                      <a:pt x="0" y="1179"/>
                      <a:pt x="878" y="652"/>
                      <a:pt x="678" y="0"/>
                    </a:cubicBezTo>
                    <a:close/>
                  </a:path>
                </a:pathLst>
              </a:custGeom>
              <a:gradFill rotWithShape="1">
                <a:gsLst>
                  <a:gs pos="0">
                    <a:schemeClr val="accent2">
                      <a:alpha val="0"/>
                    </a:schemeClr>
                  </a:gs>
                  <a:gs pos="100000">
                    <a:schemeClr val="accent2">
                      <a:gamma/>
                      <a:shade val="46275"/>
                      <a:invGamma/>
                      <a:alpha val="30000"/>
                    </a:schemeClr>
                  </a:gs>
                </a:gsLst>
                <a:lin ang="5400000" scaled="1"/>
              </a:gradFill>
              <a:ln w="9525">
                <a:noFill/>
                <a:round/>
                <a:headEnd/>
                <a:tailEnd/>
              </a:ln>
              <a:effectLst/>
            </p:spPr>
            <p:txBody>
              <a:bodyPr/>
              <a:lstStyle/>
              <a:p>
                <a:endParaRPr lang="en-US"/>
              </a:p>
            </p:txBody>
          </p:sp>
          <p:sp>
            <p:nvSpPr>
              <p:cNvPr id="46922" name="Freeform 842"/>
              <p:cNvSpPr>
                <a:spLocks/>
              </p:cNvSpPr>
              <p:nvPr userDrawn="1"/>
            </p:nvSpPr>
            <p:spPr bwMode="gray">
              <a:xfrm rot="-14818392">
                <a:off x="2583" y="3281"/>
                <a:ext cx="505" cy="621"/>
              </a:xfrm>
              <a:custGeom>
                <a:avLst/>
                <a:gdLst/>
                <a:ahLst/>
                <a:cxnLst>
                  <a:cxn ang="0">
                    <a:pos x="678" y="0"/>
                  </a:cxn>
                  <a:cxn ang="0">
                    <a:pos x="0" y="1179"/>
                  </a:cxn>
                  <a:cxn ang="0">
                    <a:pos x="678" y="0"/>
                  </a:cxn>
                </a:cxnLst>
                <a:rect l="0" t="0" r="r" b="b"/>
                <a:pathLst>
                  <a:path w="960" h="1179">
                    <a:moveTo>
                      <a:pt x="678" y="0"/>
                    </a:moveTo>
                    <a:cubicBezTo>
                      <a:pt x="921" y="696"/>
                      <a:pt x="322" y="996"/>
                      <a:pt x="0" y="1179"/>
                    </a:cubicBezTo>
                    <a:cubicBezTo>
                      <a:pt x="0" y="1179"/>
                      <a:pt x="960" y="789"/>
                      <a:pt x="678" y="0"/>
                    </a:cubicBezTo>
                    <a:close/>
                  </a:path>
                </a:pathLst>
              </a:custGeom>
              <a:solidFill>
                <a:srgbClr val="FFFFFF"/>
              </a:solidFill>
              <a:ln w="9525">
                <a:noFill/>
                <a:round/>
                <a:headEnd/>
                <a:tailEnd/>
              </a:ln>
              <a:effectLst/>
            </p:spPr>
            <p:txBody>
              <a:bodyPr/>
              <a:lstStyle/>
              <a:p>
                <a:endParaRPr lang="en-US"/>
              </a:p>
            </p:txBody>
          </p:sp>
          <p:sp>
            <p:nvSpPr>
              <p:cNvPr id="46923" name="Freeform 843"/>
              <p:cNvSpPr>
                <a:spLocks/>
              </p:cNvSpPr>
              <p:nvPr userDrawn="1"/>
            </p:nvSpPr>
            <p:spPr bwMode="gray">
              <a:xfrm rot="-14818392">
                <a:off x="2221" y="3271"/>
                <a:ext cx="390" cy="207"/>
              </a:xfrm>
              <a:custGeom>
                <a:avLst/>
                <a:gdLst/>
                <a:ahLst/>
                <a:cxnLst>
                  <a:cxn ang="0">
                    <a:pos x="741" y="168"/>
                  </a:cxn>
                  <a:cxn ang="0">
                    <a:pos x="0" y="0"/>
                  </a:cxn>
                  <a:cxn ang="0">
                    <a:pos x="741" y="168"/>
                  </a:cxn>
                </a:cxnLst>
                <a:rect l="0" t="0" r="r" b="b"/>
                <a:pathLst>
                  <a:path w="741" h="393">
                    <a:moveTo>
                      <a:pt x="741" y="168"/>
                    </a:moveTo>
                    <a:cubicBezTo>
                      <a:pt x="480" y="393"/>
                      <a:pt x="0" y="0"/>
                      <a:pt x="0" y="0"/>
                    </a:cubicBezTo>
                    <a:cubicBezTo>
                      <a:pt x="516" y="387"/>
                      <a:pt x="741" y="168"/>
                      <a:pt x="741" y="168"/>
                    </a:cubicBezTo>
                    <a:close/>
                  </a:path>
                </a:pathLst>
              </a:custGeom>
              <a:solidFill>
                <a:srgbClr val="FFFFFF"/>
              </a:solidFill>
              <a:ln w="3175">
                <a:noFill/>
                <a:round/>
                <a:headEnd/>
                <a:tailEnd/>
              </a:ln>
              <a:effectLst/>
            </p:spPr>
            <p:txBody>
              <a:bodyPr/>
              <a:lstStyle/>
              <a:p>
                <a:endParaRPr lang="en-US"/>
              </a:p>
            </p:txBody>
          </p:sp>
        </p:grpSp>
        <p:sp>
          <p:nvSpPr>
            <p:cNvPr id="46924" name="Freeform 844"/>
            <p:cNvSpPr>
              <a:spLocks/>
            </p:cNvSpPr>
            <p:nvPr userDrawn="1"/>
          </p:nvSpPr>
          <p:spPr bwMode="gray">
            <a:xfrm rot="1381608">
              <a:off x="2750" y="2728"/>
              <a:ext cx="447" cy="833"/>
            </a:xfrm>
            <a:custGeom>
              <a:avLst/>
              <a:gdLst/>
              <a:ahLst/>
              <a:cxnLst>
                <a:cxn ang="0">
                  <a:pos x="0" y="1064"/>
                </a:cxn>
                <a:cxn ang="0">
                  <a:pos x="680" y="0"/>
                </a:cxn>
                <a:cxn ang="0">
                  <a:pos x="755" y="1359"/>
                </a:cxn>
                <a:cxn ang="0">
                  <a:pos x="14" y="1191"/>
                </a:cxn>
                <a:cxn ang="0">
                  <a:pos x="0" y="1064"/>
                </a:cxn>
              </a:cxnLst>
              <a:rect l="0" t="0" r="r" b="b"/>
              <a:pathLst>
                <a:path w="847" h="1584">
                  <a:moveTo>
                    <a:pt x="0" y="1064"/>
                  </a:moveTo>
                  <a:cubicBezTo>
                    <a:pt x="847" y="596"/>
                    <a:pt x="708" y="174"/>
                    <a:pt x="680" y="0"/>
                  </a:cubicBezTo>
                  <a:cubicBezTo>
                    <a:pt x="680" y="0"/>
                    <a:pt x="806" y="462"/>
                    <a:pt x="755" y="1359"/>
                  </a:cubicBezTo>
                  <a:cubicBezTo>
                    <a:pt x="494" y="1584"/>
                    <a:pt x="14" y="1191"/>
                    <a:pt x="14" y="1191"/>
                  </a:cubicBezTo>
                  <a:lnTo>
                    <a:pt x="0" y="1064"/>
                  </a:lnTo>
                  <a:close/>
                </a:path>
              </a:pathLst>
            </a:custGeom>
            <a:gradFill rotWithShape="1">
              <a:gsLst>
                <a:gs pos="0">
                  <a:srgbClr val="FFFFFF"/>
                </a:gs>
                <a:gs pos="100000">
                  <a:srgbClr val="FFFFFF">
                    <a:gamma/>
                    <a:shade val="85882"/>
                    <a:invGamma/>
                  </a:srgbClr>
                </a:gs>
              </a:gsLst>
              <a:lin ang="0" scaled="1"/>
            </a:gradFill>
            <a:ln w="3175">
              <a:noFill/>
              <a:round/>
              <a:headEnd/>
              <a:tailEnd/>
            </a:ln>
            <a:effectLst/>
          </p:spPr>
          <p:txBody>
            <a:bodyPr/>
            <a:lstStyle/>
            <a:p>
              <a:endParaRPr lang="en-US"/>
            </a:p>
          </p:txBody>
        </p:sp>
        <p:sp>
          <p:nvSpPr>
            <p:cNvPr id="46925" name="Freeform 845"/>
            <p:cNvSpPr>
              <a:spLocks/>
            </p:cNvSpPr>
            <p:nvPr userDrawn="1"/>
          </p:nvSpPr>
          <p:spPr bwMode="hidden">
            <a:xfrm rot="1381608">
              <a:off x="3071" y="2789"/>
              <a:ext cx="110" cy="748"/>
            </a:xfrm>
            <a:custGeom>
              <a:avLst/>
              <a:gdLst/>
              <a:ahLst/>
              <a:cxnLst>
                <a:cxn ang="0">
                  <a:pos x="0" y="586"/>
                </a:cxn>
                <a:cxn ang="0">
                  <a:pos x="82" y="0"/>
                </a:cxn>
                <a:cxn ang="0">
                  <a:pos x="157" y="1359"/>
                </a:cxn>
                <a:cxn ang="0">
                  <a:pos x="1" y="1425"/>
                </a:cxn>
                <a:cxn ang="0">
                  <a:pos x="0" y="586"/>
                </a:cxn>
              </a:cxnLst>
              <a:rect l="0" t="0" r="r" b="b"/>
              <a:pathLst>
                <a:path w="208" h="1425">
                  <a:moveTo>
                    <a:pt x="0" y="586"/>
                  </a:moveTo>
                  <a:cubicBezTo>
                    <a:pt x="146" y="302"/>
                    <a:pt x="96" y="102"/>
                    <a:pt x="82" y="0"/>
                  </a:cubicBezTo>
                  <a:cubicBezTo>
                    <a:pt x="82" y="0"/>
                    <a:pt x="208" y="462"/>
                    <a:pt x="157" y="1359"/>
                  </a:cubicBezTo>
                  <a:cubicBezTo>
                    <a:pt x="75" y="1421"/>
                    <a:pt x="1" y="1425"/>
                    <a:pt x="1" y="1425"/>
                  </a:cubicBezTo>
                  <a:lnTo>
                    <a:pt x="0" y="586"/>
                  </a:lnTo>
                  <a:close/>
                </a:path>
              </a:pathLst>
            </a:custGeom>
            <a:gradFill rotWithShape="1">
              <a:gsLst>
                <a:gs pos="0">
                  <a:srgbClr val="FFFFFF">
                    <a:alpha val="0"/>
                  </a:srgbClr>
                </a:gs>
                <a:gs pos="100000">
                  <a:srgbClr val="FFFFFF">
                    <a:gamma/>
                    <a:shade val="72941"/>
                    <a:invGamma/>
                  </a:srgbClr>
                </a:gs>
              </a:gsLst>
              <a:lin ang="0" scaled="1"/>
            </a:gradFill>
            <a:ln w="3175">
              <a:noFill/>
              <a:round/>
              <a:headEnd/>
              <a:tailEnd/>
            </a:ln>
            <a:effectLst/>
          </p:spPr>
          <p:txBody>
            <a:bodyPr/>
            <a:lstStyle/>
            <a:p>
              <a:endParaRPr lang="en-US"/>
            </a:p>
          </p:txBody>
        </p:sp>
        <p:sp>
          <p:nvSpPr>
            <p:cNvPr id="46926" name="Freeform 846"/>
            <p:cNvSpPr>
              <a:spLocks/>
            </p:cNvSpPr>
            <p:nvPr userDrawn="1"/>
          </p:nvSpPr>
          <p:spPr bwMode="gray">
            <a:xfrm rot="1381608">
              <a:off x="2701" y="3135"/>
              <a:ext cx="126" cy="224"/>
            </a:xfrm>
            <a:custGeom>
              <a:avLst/>
              <a:gdLst/>
              <a:ahLst/>
              <a:cxnLst>
                <a:cxn ang="0">
                  <a:pos x="2" y="143"/>
                </a:cxn>
                <a:cxn ang="0">
                  <a:pos x="237" y="0"/>
                </a:cxn>
                <a:cxn ang="0">
                  <a:pos x="234" y="425"/>
                </a:cxn>
                <a:cxn ang="0">
                  <a:pos x="0" y="276"/>
                </a:cxn>
                <a:cxn ang="0">
                  <a:pos x="2" y="143"/>
                </a:cxn>
              </a:cxnLst>
              <a:rect l="0" t="0" r="r" b="b"/>
              <a:pathLst>
                <a:path w="237" h="425">
                  <a:moveTo>
                    <a:pt x="2" y="143"/>
                  </a:moveTo>
                  <a:lnTo>
                    <a:pt x="237" y="0"/>
                  </a:lnTo>
                  <a:lnTo>
                    <a:pt x="234" y="425"/>
                  </a:lnTo>
                  <a:cubicBezTo>
                    <a:pt x="69" y="339"/>
                    <a:pt x="0" y="276"/>
                    <a:pt x="0" y="276"/>
                  </a:cubicBezTo>
                  <a:lnTo>
                    <a:pt x="2" y="143"/>
                  </a:lnTo>
                  <a:close/>
                </a:path>
              </a:pathLst>
            </a:custGeom>
            <a:gradFill rotWithShape="1">
              <a:gsLst>
                <a:gs pos="0">
                  <a:srgbClr val="FFFFFF">
                    <a:gamma/>
                    <a:shade val="79216"/>
                    <a:invGamma/>
                  </a:srgbClr>
                </a:gs>
                <a:gs pos="100000">
                  <a:srgbClr val="FFFFFF">
                    <a:alpha val="0"/>
                  </a:srgbClr>
                </a:gs>
              </a:gsLst>
              <a:lin ang="0" scaled="1"/>
            </a:gradFill>
            <a:ln w="3175">
              <a:noFill/>
              <a:round/>
              <a:headEnd/>
              <a:tailEnd/>
            </a:ln>
            <a:effectLst/>
          </p:spPr>
          <p:txBody>
            <a:bodyPr/>
            <a:lstStyle/>
            <a:p>
              <a:endParaRPr lang="en-US"/>
            </a:p>
          </p:txBody>
        </p:sp>
        <p:sp>
          <p:nvSpPr>
            <p:cNvPr id="46927" name="Freeform 847"/>
            <p:cNvSpPr>
              <a:spLocks/>
            </p:cNvSpPr>
            <p:nvPr userDrawn="1"/>
          </p:nvSpPr>
          <p:spPr bwMode="gray">
            <a:xfrm rot="1381608">
              <a:off x="2796" y="2696"/>
              <a:ext cx="505" cy="619"/>
            </a:xfrm>
            <a:custGeom>
              <a:avLst/>
              <a:gdLst/>
              <a:ahLst/>
              <a:cxnLst>
                <a:cxn ang="0">
                  <a:pos x="678" y="0"/>
                </a:cxn>
                <a:cxn ang="0">
                  <a:pos x="0" y="1179"/>
                </a:cxn>
                <a:cxn ang="0">
                  <a:pos x="678" y="0"/>
                </a:cxn>
              </a:cxnLst>
              <a:rect l="0" t="0" r="r" b="b"/>
              <a:pathLst>
                <a:path w="956" h="1179">
                  <a:moveTo>
                    <a:pt x="678" y="0"/>
                  </a:moveTo>
                  <a:cubicBezTo>
                    <a:pt x="921" y="696"/>
                    <a:pt x="322" y="996"/>
                    <a:pt x="0" y="1179"/>
                  </a:cubicBezTo>
                  <a:cubicBezTo>
                    <a:pt x="0" y="1179"/>
                    <a:pt x="956" y="778"/>
                    <a:pt x="678" y="0"/>
                  </a:cubicBezTo>
                  <a:close/>
                </a:path>
              </a:pathLst>
            </a:custGeom>
            <a:solidFill>
              <a:srgbClr val="FFFFFF"/>
            </a:solidFill>
            <a:ln w="9525">
              <a:noFill/>
              <a:round/>
              <a:headEnd/>
              <a:tailEnd/>
            </a:ln>
            <a:effectLst/>
          </p:spPr>
          <p:txBody>
            <a:bodyPr/>
            <a:lstStyle/>
            <a:p>
              <a:endParaRPr lang="en-US"/>
            </a:p>
          </p:txBody>
        </p:sp>
        <p:sp>
          <p:nvSpPr>
            <p:cNvPr id="46928" name="Freeform 848"/>
            <p:cNvSpPr>
              <a:spLocks/>
            </p:cNvSpPr>
            <p:nvPr userDrawn="1"/>
          </p:nvSpPr>
          <p:spPr bwMode="gray">
            <a:xfrm rot="1381608">
              <a:off x="2637" y="3321"/>
              <a:ext cx="391" cy="207"/>
            </a:xfrm>
            <a:custGeom>
              <a:avLst/>
              <a:gdLst/>
              <a:ahLst/>
              <a:cxnLst>
                <a:cxn ang="0">
                  <a:pos x="741" y="168"/>
                </a:cxn>
                <a:cxn ang="0">
                  <a:pos x="0" y="0"/>
                </a:cxn>
                <a:cxn ang="0">
                  <a:pos x="741" y="168"/>
                </a:cxn>
              </a:cxnLst>
              <a:rect l="0" t="0" r="r" b="b"/>
              <a:pathLst>
                <a:path w="741" h="393">
                  <a:moveTo>
                    <a:pt x="741" y="168"/>
                  </a:moveTo>
                  <a:cubicBezTo>
                    <a:pt x="480" y="393"/>
                    <a:pt x="0" y="0"/>
                    <a:pt x="0" y="0"/>
                  </a:cubicBezTo>
                  <a:cubicBezTo>
                    <a:pt x="516" y="387"/>
                    <a:pt x="741" y="168"/>
                    <a:pt x="741" y="168"/>
                  </a:cubicBezTo>
                  <a:close/>
                </a:path>
              </a:pathLst>
            </a:custGeom>
            <a:solidFill>
              <a:srgbClr val="FFFFFF"/>
            </a:solidFill>
            <a:ln w="3175">
              <a:noFill/>
              <a:round/>
              <a:headEnd/>
              <a:tailEnd/>
            </a:ln>
            <a:effectLst/>
          </p:spPr>
          <p:txBody>
            <a:bodyPr/>
            <a:lstStyle/>
            <a:p>
              <a:endParaRPr lang="en-US"/>
            </a:p>
          </p:txBody>
        </p:sp>
        <p:grpSp>
          <p:nvGrpSpPr>
            <p:cNvPr id="46929" name="Group 849"/>
            <p:cNvGrpSpPr>
              <a:grpSpLocks/>
            </p:cNvGrpSpPr>
            <p:nvPr userDrawn="1"/>
          </p:nvGrpSpPr>
          <p:grpSpPr bwMode="auto">
            <a:xfrm rot="1381608">
              <a:off x="2561" y="3083"/>
              <a:ext cx="195" cy="205"/>
              <a:chOff x="595" y="1174"/>
              <a:chExt cx="454" cy="479"/>
            </a:xfrm>
          </p:grpSpPr>
          <p:pic>
            <p:nvPicPr>
              <p:cNvPr id="46930" name="Picture 850" descr="circuler_1"/>
              <p:cNvPicPr>
                <a:picLocks noChangeAspect="1" noChangeArrowheads="1"/>
              </p:cNvPicPr>
              <p:nvPr/>
            </p:nvPicPr>
            <p:blipFill>
              <a:blip r:embed="rId4" cstate="print"/>
              <a:srcRect/>
              <a:stretch>
                <a:fillRect/>
              </a:stretch>
            </p:blipFill>
            <p:spPr bwMode="gray">
              <a:xfrm>
                <a:off x="595" y="1174"/>
                <a:ext cx="454" cy="478"/>
              </a:xfrm>
              <a:prstGeom prst="rect">
                <a:avLst/>
              </a:prstGeom>
              <a:noFill/>
            </p:spPr>
          </p:pic>
          <p:sp>
            <p:nvSpPr>
              <p:cNvPr id="46931" name="Oval 851"/>
              <p:cNvSpPr>
                <a:spLocks noChangeArrowheads="1"/>
              </p:cNvSpPr>
              <p:nvPr/>
            </p:nvSpPr>
            <p:spPr bwMode="gray">
              <a:xfrm>
                <a:off x="595" y="1174"/>
                <a:ext cx="451" cy="479"/>
              </a:xfrm>
              <a:prstGeom prst="ellipse">
                <a:avLst/>
              </a:prstGeom>
              <a:solidFill>
                <a:schemeClr val="accent2">
                  <a:alpha val="80000"/>
                </a:schemeClr>
              </a:solidFill>
              <a:ln w="9525" algn="ctr">
                <a:noFill/>
                <a:round/>
                <a:headEnd/>
                <a:tailEnd/>
              </a:ln>
              <a:effectLst/>
            </p:spPr>
            <p:txBody>
              <a:bodyPr wrap="none" anchor="ctr"/>
              <a:lstStyle/>
              <a:p>
                <a:endParaRPr lang="en-US"/>
              </a:p>
            </p:txBody>
          </p:sp>
          <p:pic>
            <p:nvPicPr>
              <p:cNvPr id="46932" name="Picture 852" descr="Picture2"/>
              <p:cNvPicPr>
                <a:picLocks noChangeAspect="1" noChangeArrowheads="1"/>
              </p:cNvPicPr>
              <p:nvPr/>
            </p:nvPicPr>
            <p:blipFill>
              <a:blip r:embed="rId5" cstate="print"/>
              <a:srcRect/>
              <a:stretch>
                <a:fillRect/>
              </a:stretch>
            </p:blipFill>
            <p:spPr bwMode="gray">
              <a:xfrm>
                <a:off x="640" y="1179"/>
                <a:ext cx="359" cy="169"/>
              </a:xfrm>
              <a:prstGeom prst="rect">
                <a:avLst/>
              </a:prstGeom>
              <a:noFill/>
            </p:spPr>
          </p:pic>
        </p:grpSp>
        <p:sp>
          <p:nvSpPr>
            <p:cNvPr id="46933" name="Freeform 853"/>
            <p:cNvSpPr>
              <a:spLocks/>
            </p:cNvSpPr>
            <p:nvPr userDrawn="1"/>
          </p:nvSpPr>
          <p:spPr bwMode="hidden">
            <a:xfrm rot="17581608">
              <a:off x="1920" y="2415"/>
              <a:ext cx="317" cy="502"/>
            </a:xfrm>
            <a:custGeom>
              <a:avLst/>
              <a:gdLst/>
              <a:ahLst/>
              <a:cxnLst>
                <a:cxn ang="0">
                  <a:pos x="144" y="0"/>
                </a:cxn>
                <a:cxn ang="0">
                  <a:pos x="0" y="951"/>
                </a:cxn>
                <a:cxn ang="0">
                  <a:pos x="602" y="914"/>
                </a:cxn>
                <a:cxn ang="0">
                  <a:pos x="144" y="0"/>
                </a:cxn>
              </a:cxnLst>
              <a:rect l="0" t="0" r="r" b="b"/>
              <a:pathLst>
                <a:path w="603" h="951">
                  <a:moveTo>
                    <a:pt x="144" y="0"/>
                  </a:moveTo>
                  <a:cubicBezTo>
                    <a:pt x="72" y="475"/>
                    <a:pt x="0" y="951"/>
                    <a:pt x="0" y="951"/>
                  </a:cubicBezTo>
                  <a:cubicBezTo>
                    <a:pt x="0" y="951"/>
                    <a:pt x="301" y="932"/>
                    <a:pt x="602" y="914"/>
                  </a:cubicBezTo>
                  <a:cubicBezTo>
                    <a:pt x="603" y="489"/>
                    <a:pt x="144" y="0"/>
                    <a:pt x="144" y="0"/>
                  </a:cubicBezTo>
                  <a:close/>
                </a:path>
              </a:pathLst>
            </a:custGeom>
            <a:gradFill rotWithShape="1">
              <a:gsLst>
                <a:gs pos="0">
                  <a:schemeClr val="accent2">
                    <a:gamma/>
                    <a:tint val="0"/>
                    <a:invGamma/>
                    <a:alpha val="50000"/>
                  </a:schemeClr>
                </a:gs>
                <a:gs pos="100000">
                  <a:schemeClr val="accent2">
                    <a:alpha val="0"/>
                  </a:schemeClr>
                </a:gs>
              </a:gsLst>
              <a:lin ang="5400000" scaled="1"/>
            </a:gradFill>
            <a:ln w="9525">
              <a:noFill/>
              <a:round/>
              <a:headEnd/>
              <a:tailEnd/>
            </a:ln>
            <a:effectLst/>
          </p:spPr>
          <p:txBody>
            <a:bodyPr/>
            <a:lstStyle/>
            <a:p>
              <a:endParaRPr lang="en-US"/>
            </a:p>
          </p:txBody>
        </p:sp>
        <p:sp>
          <p:nvSpPr>
            <p:cNvPr id="46934" name="Freeform 854"/>
            <p:cNvSpPr>
              <a:spLocks/>
            </p:cNvSpPr>
            <p:nvPr userDrawn="1"/>
          </p:nvSpPr>
          <p:spPr bwMode="hidden">
            <a:xfrm rot="33781608">
              <a:off x="1977" y="3500"/>
              <a:ext cx="318" cy="500"/>
            </a:xfrm>
            <a:custGeom>
              <a:avLst/>
              <a:gdLst/>
              <a:ahLst/>
              <a:cxnLst>
                <a:cxn ang="0">
                  <a:pos x="144" y="0"/>
                </a:cxn>
                <a:cxn ang="0">
                  <a:pos x="0" y="951"/>
                </a:cxn>
                <a:cxn ang="0">
                  <a:pos x="602" y="914"/>
                </a:cxn>
                <a:cxn ang="0">
                  <a:pos x="144" y="0"/>
                </a:cxn>
              </a:cxnLst>
              <a:rect l="0" t="0" r="r" b="b"/>
              <a:pathLst>
                <a:path w="603" h="951">
                  <a:moveTo>
                    <a:pt x="144" y="0"/>
                  </a:moveTo>
                  <a:cubicBezTo>
                    <a:pt x="72" y="475"/>
                    <a:pt x="0" y="951"/>
                    <a:pt x="0" y="951"/>
                  </a:cubicBezTo>
                  <a:cubicBezTo>
                    <a:pt x="0" y="951"/>
                    <a:pt x="301" y="932"/>
                    <a:pt x="602" y="914"/>
                  </a:cubicBezTo>
                  <a:cubicBezTo>
                    <a:pt x="603" y="489"/>
                    <a:pt x="144" y="0"/>
                    <a:pt x="144" y="0"/>
                  </a:cubicBezTo>
                  <a:close/>
                </a:path>
              </a:pathLst>
            </a:custGeom>
            <a:gradFill rotWithShape="1">
              <a:gsLst>
                <a:gs pos="0">
                  <a:schemeClr val="accent2">
                    <a:gamma/>
                    <a:tint val="0"/>
                    <a:invGamma/>
                    <a:alpha val="50000"/>
                  </a:schemeClr>
                </a:gs>
                <a:gs pos="100000">
                  <a:schemeClr val="accent2">
                    <a:alpha val="0"/>
                  </a:schemeClr>
                </a:gs>
              </a:gsLst>
              <a:lin ang="5400000" scaled="1"/>
            </a:gradFill>
            <a:ln w="9525">
              <a:noFill/>
              <a:round/>
              <a:headEnd/>
              <a:tailEnd/>
            </a:ln>
            <a:effectLst/>
          </p:spPr>
          <p:txBody>
            <a:bodyPr/>
            <a:lstStyle/>
            <a:p>
              <a:endParaRPr lang="en-US"/>
            </a:p>
          </p:txBody>
        </p:sp>
        <p:sp>
          <p:nvSpPr>
            <p:cNvPr id="46935" name="Freeform 855"/>
            <p:cNvSpPr>
              <a:spLocks/>
            </p:cNvSpPr>
            <p:nvPr userDrawn="1"/>
          </p:nvSpPr>
          <p:spPr bwMode="hidden">
            <a:xfrm rot="28381608">
              <a:off x="3052" y="3473"/>
              <a:ext cx="318" cy="501"/>
            </a:xfrm>
            <a:custGeom>
              <a:avLst/>
              <a:gdLst/>
              <a:ahLst/>
              <a:cxnLst>
                <a:cxn ang="0">
                  <a:pos x="144" y="0"/>
                </a:cxn>
                <a:cxn ang="0">
                  <a:pos x="0" y="951"/>
                </a:cxn>
                <a:cxn ang="0">
                  <a:pos x="602" y="914"/>
                </a:cxn>
                <a:cxn ang="0">
                  <a:pos x="144" y="0"/>
                </a:cxn>
              </a:cxnLst>
              <a:rect l="0" t="0" r="r" b="b"/>
              <a:pathLst>
                <a:path w="603" h="951">
                  <a:moveTo>
                    <a:pt x="144" y="0"/>
                  </a:moveTo>
                  <a:cubicBezTo>
                    <a:pt x="72" y="475"/>
                    <a:pt x="0" y="951"/>
                    <a:pt x="0" y="951"/>
                  </a:cubicBezTo>
                  <a:cubicBezTo>
                    <a:pt x="0" y="951"/>
                    <a:pt x="301" y="932"/>
                    <a:pt x="602" y="914"/>
                  </a:cubicBezTo>
                  <a:cubicBezTo>
                    <a:pt x="603" y="489"/>
                    <a:pt x="144" y="0"/>
                    <a:pt x="144" y="0"/>
                  </a:cubicBezTo>
                  <a:close/>
                </a:path>
              </a:pathLst>
            </a:custGeom>
            <a:gradFill rotWithShape="1">
              <a:gsLst>
                <a:gs pos="0">
                  <a:schemeClr val="accent2">
                    <a:gamma/>
                    <a:tint val="0"/>
                    <a:invGamma/>
                    <a:alpha val="50000"/>
                  </a:schemeClr>
                </a:gs>
                <a:gs pos="100000">
                  <a:schemeClr val="accent2">
                    <a:alpha val="0"/>
                  </a:schemeClr>
                </a:gs>
              </a:gsLst>
              <a:lin ang="5400000" scaled="1"/>
            </a:gradFill>
            <a:ln w="9525">
              <a:noFill/>
              <a:round/>
              <a:headEnd/>
              <a:tailEnd/>
            </a:ln>
            <a:effectLst/>
          </p:spPr>
          <p:txBody>
            <a:bodyPr/>
            <a:lstStyle/>
            <a:p>
              <a:endParaRPr lang="en-US"/>
            </a:p>
          </p:txBody>
        </p:sp>
      </p:grpSp>
      <p:sp>
        <p:nvSpPr>
          <p:cNvPr id="46936" name="Rectangle 856"/>
          <p:cNvSpPr>
            <a:spLocks noChangeArrowheads="1"/>
          </p:cNvSpPr>
          <p:nvPr userDrawn="1"/>
        </p:nvSpPr>
        <p:spPr bwMode="gray">
          <a:xfrm>
            <a:off x="7905750" y="5257800"/>
            <a:ext cx="109538" cy="1600200"/>
          </a:xfrm>
          <a:prstGeom prst="rect">
            <a:avLst/>
          </a:prstGeom>
          <a:gradFill rotWithShape="1">
            <a:gsLst>
              <a:gs pos="0">
                <a:schemeClr val="hlink">
                  <a:gamma/>
                  <a:tint val="63529"/>
                  <a:invGamma/>
                </a:schemeClr>
              </a:gs>
              <a:gs pos="100000">
                <a:schemeClr val="hlink"/>
              </a:gs>
            </a:gsLst>
            <a:lin ang="0" scaled="1"/>
          </a:gradFill>
          <a:ln w="9525">
            <a:noFill/>
            <a:miter lim="800000"/>
            <a:headEnd/>
            <a:tailEnd/>
          </a:ln>
          <a:effectLst/>
        </p:spPr>
        <p:txBody>
          <a:bodyPr wrap="none" anchor="ctr"/>
          <a:lstStyle/>
          <a:p>
            <a:endParaRPr lang="en-US"/>
          </a:p>
        </p:txBody>
      </p:sp>
      <p:grpSp>
        <p:nvGrpSpPr>
          <p:cNvPr id="46937" name="Group 857"/>
          <p:cNvGrpSpPr>
            <a:grpSpLocks/>
          </p:cNvGrpSpPr>
          <p:nvPr userDrawn="1"/>
        </p:nvGrpSpPr>
        <p:grpSpPr bwMode="auto">
          <a:xfrm>
            <a:off x="6858000" y="4195763"/>
            <a:ext cx="2216150" cy="2232025"/>
            <a:chOff x="4320" y="2643"/>
            <a:chExt cx="1396" cy="1406"/>
          </a:xfrm>
        </p:grpSpPr>
        <p:sp>
          <p:nvSpPr>
            <p:cNvPr id="46938" name="Freeform 858"/>
            <p:cNvSpPr>
              <a:spLocks/>
            </p:cNvSpPr>
            <p:nvPr userDrawn="1"/>
          </p:nvSpPr>
          <p:spPr bwMode="gray">
            <a:xfrm rot="2583173">
              <a:off x="5213" y="2923"/>
              <a:ext cx="503" cy="698"/>
            </a:xfrm>
            <a:custGeom>
              <a:avLst/>
              <a:gdLst/>
              <a:ahLst/>
              <a:cxnLst>
                <a:cxn ang="0">
                  <a:pos x="276" y="0"/>
                </a:cxn>
                <a:cxn ang="0">
                  <a:pos x="0" y="1818"/>
                </a:cxn>
                <a:cxn ang="0">
                  <a:pos x="276" y="0"/>
                </a:cxn>
              </a:cxnLst>
              <a:rect l="0" t="0" r="r" b="b"/>
              <a:pathLst>
                <a:path w="1302" h="1818">
                  <a:moveTo>
                    <a:pt x="276" y="0"/>
                  </a:moveTo>
                  <a:cubicBezTo>
                    <a:pt x="1302" y="1171"/>
                    <a:pt x="322" y="1635"/>
                    <a:pt x="0" y="1818"/>
                  </a:cubicBezTo>
                  <a:cubicBezTo>
                    <a:pt x="0" y="1818"/>
                    <a:pt x="276" y="0"/>
                    <a:pt x="276" y="0"/>
                  </a:cubicBezTo>
                  <a:close/>
                </a:path>
              </a:pathLst>
            </a:custGeom>
            <a:gradFill rotWithShape="1">
              <a:gsLst>
                <a:gs pos="0">
                  <a:schemeClr val="hlink"/>
                </a:gs>
                <a:gs pos="100000">
                  <a:schemeClr val="hlink">
                    <a:gamma/>
                    <a:shade val="72941"/>
                    <a:invGamma/>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46939" name="Freeform 859"/>
            <p:cNvSpPr>
              <a:spLocks/>
            </p:cNvSpPr>
            <p:nvPr userDrawn="1"/>
          </p:nvSpPr>
          <p:spPr bwMode="hidden">
            <a:xfrm rot="2583173">
              <a:off x="5401" y="2912"/>
              <a:ext cx="232" cy="365"/>
            </a:xfrm>
            <a:custGeom>
              <a:avLst/>
              <a:gdLst/>
              <a:ahLst/>
              <a:cxnLst>
                <a:cxn ang="0">
                  <a:pos x="144" y="0"/>
                </a:cxn>
                <a:cxn ang="0">
                  <a:pos x="0" y="951"/>
                </a:cxn>
                <a:cxn ang="0">
                  <a:pos x="602" y="914"/>
                </a:cxn>
                <a:cxn ang="0">
                  <a:pos x="144" y="0"/>
                </a:cxn>
              </a:cxnLst>
              <a:rect l="0" t="0" r="r" b="b"/>
              <a:pathLst>
                <a:path w="603" h="951">
                  <a:moveTo>
                    <a:pt x="144" y="0"/>
                  </a:moveTo>
                  <a:cubicBezTo>
                    <a:pt x="72" y="475"/>
                    <a:pt x="0" y="951"/>
                    <a:pt x="0" y="951"/>
                  </a:cubicBezTo>
                  <a:cubicBezTo>
                    <a:pt x="0" y="951"/>
                    <a:pt x="301" y="932"/>
                    <a:pt x="602" y="914"/>
                  </a:cubicBezTo>
                  <a:cubicBezTo>
                    <a:pt x="603" y="489"/>
                    <a:pt x="144" y="0"/>
                    <a:pt x="144" y="0"/>
                  </a:cubicBezTo>
                  <a:close/>
                </a:path>
              </a:pathLst>
            </a:custGeom>
            <a:gradFill rotWithShape="1">
              <a:gsLst>
                <a:gs pos="0">
                  <a:schemeClr val="hlink">
                    <a:gamma/>
                    <a:tint val="0"/>
                    <a:invGamma/>
                    <a:alpha val="50000"/>
                  </a:schemeClr>
                </a:gs>
                <a:gs pos="100000">
                  <a:schemeClr val="hlink">
                    <a:alpha val="0"/>
                  </a:schemeClr>
                </a:gs>
              </a:gsLst>
              <a:lin ang="5400000" scaled="1"/>
            </a:gradFill>
            <a:ln w="9525">
              <a:noFill/>
              <a:round/>
              <a:headEnd/>
              <a:tailEnd/>
            </a:ln>
            <a:effectLst/>
          </p:spPr>
          <p:txBody>
            <a:bodyPr/>
            <a:lstStyle/>
            <a:p>
              <a:endParaRPr lang="en-US"/>
            </a:p>
          </p:txBody>
        </p:sp>
        <p:sp>
          <p:nvSpPr>
            <p:cNvPr id="46940" name="Freeform 860"/>
            <p:cNvSpPr>
              <a:spLocks/>
            </p:cNvSpPr>
            <p:nvPr userDrawn="1"/>
          </p:nvSpPr>
          <p:spPr bwMode="hidden">
            <a:xfrm rot="2583173">
              <a:off x="5159" y="3060"/>
              <a:ext cx="375" cy="490"/>
            </a:xfrm>
            <a:custGeom>
              <a:avLst/>
              <a:gdLst/>
              <a:ahLst/>
              <a:cxnLst>
                <a:cxn ang="0">
                  <a:pos x="636" y="0"/>
                </a:cxn>
                <a:cxn ang="0">
                  <a:pos x="0" y="1275"/>
                </a:cxn>
                <a:cxn ang="0">
                  <a:pos x="636" y="0"/>
                </a:cxn>
              </a:cxnLst>
              <a:rect l="0" t="0" r="r" b="b"/>
              <a:pathLst>
                <a:path w="972" h="1275">
                  <a:moveTo>
                    <a:pt x="636" y="0"/>
                  </a:moveTo>
                  <a:cubicBezTo>
                    <a:pt x="972" y="726"/>
                    <a:pt x="322" y="1092"/>
                    <a:pt x="0" y="1275"/>
                  </a:cubicBezTo>
                  <a:cubicBezTo>
                    <a:pt x="0" y="1275"/>
                    <a:pt x="564" y="852"/>
                    <a:pt x="636" y="0"/>
                  </a:cubicBezTo>
                  <a:close/>
                </a:path>
              </a:pathLst>
            </a:custGeom>
            <a:gradFill rotWithShape="1">
              <a:gsLst>
                <a:gs pos="0">
                  <a:schemeClr val="hlink">
                    <a:alpha val="0"/>
                  </a:schemeClr>
                </a:gs>
                <a:gs pos="100000">
                  <a:schemeClr val="hlink">
                    <a:gamma/>
                    <a:shade val="46275"/>
                    <a:invGamma/>
                    <a:alpha val="30000"/>
                  </a:schemeClr>
                </a:gs>
              </a:gsLst>
              <a:lin ang="5400000" scaled="1"/>
            </a:gradFill>
            <a:ln w="9525">
              <a:noFill/>
              <a:round/>
              <a:headEnd/>
              <a:tailEnd/>
            </a:ln>
            <a:effectLst/>
          </p:spPr>
          <p:txBody>
            <a:bodyPr/>
            <a:lstStyle/>
            <a:p>
              <a:endParaRPr lang="en-US"/>
            </a:p>
          </p:txBody>
        </p:sp>
        <p:sp>
          <p:nvSpPr>
            <p:cNvPr id="46941" name="Freeform 861"/>
            <p:cNvSpPr>
              <a:spLocks/>
            </p:cNvSpPr>
            <p:nvPr userDrawn="1"/>
          </p:nvSpPr>
          <p:spPr bwMode="gray">
            <a:xfrm rot="2583173">
              <a:off x="5150" y="3085"/>
              <a:ext cx="352" cy="453"/>
            </a:xfrm>
            <a:custGeom>
              <a:avLst/>
              <a:gdLst/>
              <a:ahLst/>
              <a:cxnLst>
                <a:cxn ang="0">
                  <a:pos x="678" y="0"/>
                </a:cxn>
                <a:cxn ang="0">
                  <a:pos x="0" y="1179"/>
                </a:cxn>
                <a:cxn ang="0">
                  <a:pos x="678" y="0"/>
                </a:cxn>
              </a:cxnLst>
              <a:rect l="0" t="0" r="r" b="b"/>
              <a:pathLst>
                <a:path w="912" h="1179">
                  <a:moveTo>
                    <a:pt x="678" y="0"/>
                  </a:moveTo>
                  <a:cubicBezTo>
                    <a:pt x="912" y="678"/>
                    <a:pt x="322" y="996"/>
                    <a:pt x="0" y="1179"/>
                  </a:cubicBezTo>
                  <a:cubicBezTo>
                    <a:pt x="0" y="1179"/>
                    <a:pt x="878" y="652"/>
                    <a:pt x="678" y="0"/>
                  </a:cubicBezTo>
                  <a:close/>
                </a:path>
              </a:pathLst>
            </a:custGeom>
            <a:gradFill rotWithShape="1">
              <a:gsLst>
                <a:gs pos="0">
                  <a:schemeClr val="hlink">
                    <a:alpha val="0"/>
                  </a:schemeClr>
                </a:gs>
                <a:gs pos="100000">
                  <a:schemeClr val="hlink">
                    <a:gamma/>
                    <a:shade val="46275"/>
                    <a:invGamma/>
                    <a:alpha val="30000"/>
                  </a:schemeClr>
                </a:gs>
              </a:gsLst>
              <a:lin ang="5400000" scaled="1"/>
            </a:gradFill>
            <a:ln w="9525">
              <a:noFill/>
              <a:round/>
              <a:headEnd/>
              <a:tailEnd/>
            </a:ln>
            <a:effectLst/>
          </p:spPr>
          <p:txBody>
            <a:bodyPr/>
            <a:lstStyle/>
            <a:p>
              <a:endParaRPr lang="en-US"/>
            </a:p>
          </p:txBody>
        </p:sp>
        <p:sp>
          <p:nvSpPr>
            <p:cNvPr id="46942" name="Freeform 862"/>
            <p:cNvSpPr>
              <a:spLocks/>
            </p:cNvSpPr>
            <p:nvPr userDrawn="1"/>
          </p:nvSpPr>
          <p:spPr bwMode="gray">
            <a:xfrm rot="-2816827">
              <a:off x="4891" y="2809"/>
              <a:ext cx="325" cy="611"/>
            </a:xfrm>
            <a:custGeom>
              <a:avLst/>
              <a:gdLst/>
              <a:ahLst/>
              <a:cxnLst>
                <a:cxn ang="0">
                  <a:pos x="0" y="1056"/>
                </a:cxn>
                <a:cxn ang="0">
                  <a:pos x="693" y="0"/>
                </a:cxn>
                <a:cxn ang="0">
                  <a:pos x="768" y="1359"/>
                </a:cxn>
                <a:cxn ang="0">
                  <a:pos x="27" y="1191"/>
                </a:cxn>
                <a:cxn ang="0">
                  <a:pos x="0" y="1056"/>
                </a:cxn>
              </a:cxnLst>
              <a:rect l="0" t="0" r="r" b="b"/>
              <a:pathLst>
                <a:path w="847" h="1584">
                  <a:moveTo>
                    <a:pt x="0" y="1056"/>
                  </a:moveTo>
                  <a:cubicBezTo>
                    <a:pt x="847" y="588"/>
                    <a:pt x="705" y="234"/>
                    <a:pt x="693" y="0"/>
                  </a:cubicBezTo>
                  <a:cubicBezTo>
                    <a:pt x="693" y="0"/>
                    <a:pt x="819" y="462"/>
                    <a:pt x="768" y="1359"/>
                  </a:cubicBezTo>
                  <a:cubicBezTo>
                    <a:pt x="507" y="1584"/>
                    <a:pt x="27" y="1191"/>
                    <a:pt x="27" y="1191"/>
                  </a:cubicBezTo>
                  <a:lnTo>
                    <a:pt x="0" y="1056"/>
                  </a:lnTo>
                  <a:close/>
                </a:path>
              </a:pathLst>
            </a:custGeom>
            <a:gradFill rotWithShape="1">
              <a:gsLst>
                <a:gs pos="0">
                  <a:srgbClr val="FFFFFF"/>
                </a:gs>
                <a:gs pos="100000">
                  <a:srgbClr val="FFFFFF">
                    <a:gamma/>
                    <a:shade val="85882"/>
                    <a:invGamma/>
                  </a:srgbClr>
                </a:gs>
              </a:gsLst>
              <a:lin ang="0" scaled="1"/>
            </a:gradFill>
            <a:ln w="3175">
              <a:noFill/>
              <a:round/>
              <a:headEnd/>
              <a:tailEnd/>
            </a:ln>
            <a:effectLst/>
          </p:spPr>
          <p:txBody>
            <a:bodyPr/>
            <a:lstStyle/>
            <a:p>
              <a:endParaRPr lang="en-US"/>
            </a:p>
          </p:txBody>
        </p:sp>
        <p:sp>
          <p:nvSpPr>
            <p:cNvPr id="46943" name="Freeform 863"/>
            <p:cNvSpPr>
              <a:spLocks/>
            </p:cNvSpPr>
            <p:nvPr userDrawn="1"/>
          </p:nvSpPr>
          <p:spPr bwMode="hidden">
            <a:xfrm rot="-2816827">
              <a:off x="5068" y="2738"/>
              <a:ext cx="80" cy="549"/>
            </a:xfrm>
            <a:custGeom>
              <a:avLst/>
              <a:gdLst/>
              <a:ahLst/>
              <a:cxnLst>
                <a:cxn ang="0">
                  <a:pos x="0" y="586"/>
                </a:cxn>
                <a:cxn ang="0">
                  <a:pos x="82" y="0"/>
                </a:cxn>
                <a:cxn ang="0">
                  <a:pos x="157" y="1359"/>
                </a:cxn>
                <a:cxn ang="0">
                  <a:pos x="1" y="1425"/>
                </a:cxn>
                <a:cxn ang="0">
                  <a:pos x="0" y="586"/>
                </a:cxn>
              </a:cxnLst>
              <a:rect l="0" t="0" r="r" b="b"/>
              <a:pathLst>
                <a:path w="208" h="1425">
                  <a:moveTo>
                    <a:pt x="0" y="586"/>
                  </a:moveTo>
                  <a:cubicBezTo>
                    <a:pt x="124" y="222"/>
                    <a:pt x="96" y="102"/>
                    <a:pt x="82" y="0"/>
                  </a:cubicBezTo>
                  <a:cubicBezTo>
                    <a:pt x="82" y="0"/>
                    <a:pt x="208" y="462"/>
                    <a:pt x="157" y="1359"/>
                  </a:cubicBezTo>
                  <a:cubicBezTo>
                    <a:pt x="75" y="1421"/>
                    <a:pt x="1" y="1425"/>
                    <a:pt x="1" y="1425"/>
                  </a:cubicBezTo>
                  <a:lnTo>
                    <a:pt x="0" y="586"/>
                  </a:lnTo>
                  <a:close/>
                </a:path>
              </a:pathLst>
            </a:custGeom>
            <a:gradFill rotWithShape="1">
              <a:gsLst>
                <a:gs pos="0">
                  <a:srgbClr val="FFFFFF">
                    <a:alpha val="0"/>
                  </a:srgbClr>
                </a:gs>
                <a:gs pos="100000">
                  <a:srgbClr val="FFFFFF">
                    <a:gamma/>
                    <a:shade val="72941"/>
                    <a:invGamma/>
                  </a:srgbClr>
                </a:gs>
              </a:gsLst>
              <a:lin ang="0" scaled="1"/>
            </a:gradFill>
            <a:ln w="3175">
              <a:noFill/>
              <a:round/>
              <a:headEnd/>
              <a:tailEnd/>
            </a:ln>
            <a:effectLst/>
          </p:spPr>
          <p:txBody>
            <a:bodyPr/>
            <a:lstStyle/>
            <a:p>
              <a:endParaRPr lang="en-US"/>
            </a:p>
          </p:txBody>
        </p:sp>
        <p:sp>
          <p:nvSpPr>
            <p:cNvPr id="46944" name="Freeform 864"/>
            <p:cNvSpPr>
              <a:spLocks/>
            </p:cNvSpPr>
            <p:nvPr userDrawn="1"/>
          </p:nvSpPr>
          <p:spPr bwMode="gray">
            <a:xfrm rot="-2816827">
              <a:off x="5030" y="3198"/>
              <a:ext cx="90" cy="165"/>
            </a:xfrm>
            <a:custGeom>
              <a:avLst/>
              <a:gdLst/>
              <a:ahLst/>
              <a:cxnLst>
                <a:cxn ang="0">
                  <a:pos x="2" y="143"/>
                </a:cxn>
                <a:cxn ang="0">
                  <a:pos x="237" y="0"/>
                </a:cxn>
                <a:cxn ang="0">
                  <a:pos x="234" y="425"/>
                </a:cxn>
                <a:cxn ang="0">
                  <a:pos x="0" y="276"/>
                </a:cxn>
                <a:cxn ang="0">
                  <a:pos x="2" y="143"/>
                </a:cxn>
              </a:cxnLst>
              <a:rect l="0" t="0" r="r" b="b"/>
              <a:pathLst>
                <a:path w="237" h="425">
                  <a:moveTo>
                    <a:pt x="2" y="143"/>
                  </a:moveTo>
                  <a:lnTo>
                    <a:pt x="237" y="0"/>
                  </a:lnTo>
                  <a:lnTo>
                    <a:pt x="234" y="425"/>
                  </a:lnTo>
                  <a:cubicBezTo>
                    <a:pt x="69" y="339"/>
                    <a:pt x="0" y="276"/>
                    <a:pt x="0" y="276"/>
                  </a:cubicBezTo>
                  <a:lnTo>
                    <a:pt x="2" y="143"/>
                  </a:lnTo>
                  <a:close/>
                </a:path>
              </a:pathLst>
            </a:custGeom>
            <a:gradFill rotWithShape="1">
              <a:gsLst>
                <a:gs pos="0">
                  <a:srgbClr val="FFFFFF">
                    <a:gamma/>
                    <a:shade val="79216"/>
                    <a:invGamma/>
                  </a:srgbClr>
                </a:gs>
                <a:gs pos="100000">
                  <a:srgbClr val="FFFFFF">
                    <a:alpha val="0"/>
                  </a:srgbClr>
                </a:gs>
              </a:gsLst>
              <a:lin ang="0" scaled="1"/>
            </a:gradFill>
            <a:ln w="3175">
              <a:noFill/>
              <a:round/>
              <a:headEnd/>
              <a:tailEnd/>
            </a:ln>
            <a:effectLst/>
          </p:spPr>
          <p:txBody>
            <a:bodyPr/>
            <a:lstStyle/>
            <a:p>
              <a:endParaRPr lang="en-US"/>
            </a:p>
          </p:txBody>
        </p:sp>
        <p:sp>
          <p:nvSpPr>
            <p:cNvPr id="46945" name="Freeform 865"/>
            <p:cNvSpPr>
              <a:spLocks/>
            </p:cNvSpPr>
            <p:nvPr userDrawn="1"/>
          </p:nvSpPr>
          <p:spPr bwMode="gray">
            <a:xfrm rot="-2816827">
              <a:off x="4685" y="2541"/>
              <a:ext cx="500" cy="703"/>
            </a:xfrm>
            <a:custGeom>
              <a:avLst/>
              <a:gdLst/>
              <a:ahLst/>
              <a:cxnLst>
                <a:cxn ang="0">
                  <a:pos x="276" y="0"/>
                </a:cxn>
                <a:cxn ang="0">
                  <a:pos x="0" y="1818"/>
                </a:cxn>
                <a:cxn ang="0">
                  <a:pos x="276" y="0"/>
                </a:cxn>
              </a:cxnLst>
              <a:rect l="0" t="0" r="r" b="b"/>
              <a:pathLst>
                <a:path w="1302" h="1818">
                  <a:moveTo>
                    <a:pt x="276" y="0"/>
                  </a:moveTo>
                  <a:cubicBezTo>
                    <a:pt x="1302" y="1171"/>
                    <a:pt x="322" y="1635"/>
                    <a:pt x="0" y="1818"/>
                  </a:cubicBezTo>
                  <a:cubicBezTo>
                    <a:pt x="0" y="1818"/>
                    <a:pt x="276" y="0"/>
                    <a:pt x="276" y="0"/>
                  </a:cubicBezTo>
                  <a:close/>
                </a:path>
              </a:pathLst>
            </a:custGeom>
            <a:gradFill rotWithShape="1">
              <a:gsLst>
                <a:gs pos="0">
                  <a:schemeClr val="hlink"/>
                </a:gs>
                <a:gs pos="100000">
                  <a:schemeClr val="hlink">
                    <a:gamma/>
                    <a:shade val="72941"/>
                    <a:invGamma/>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46946" name="Freeform 866"/>
            <p:cNvSpPr>
              <a:spLocks/>
            </p:cNvSpPr>
            <p:nvPr userDrawn="1"/>
          </p:nvSpPr>
          <p:spPr bwMode="hidden">
            <a:xfrm rot="-2816827">
              <a:off x="4782" y="2765"/>
              <a:ext cx="374" cy="491"/>
            </a:xfrm>
            <a:custGeom>
              <a:avLst/>
              <a:gdLst/>
              <a:ahLst/>
              <a:cxnLst>
                <a:cxn ang="0">
                  <a:pos x="636" y="0"/>
                </a:cxn>
                <a:cxn ang="0">
                  <a:pos x="0" y="1275"/>
                </a:cxn>
                <a:cxn ang="0">
                  <a:pos x="636" y="0"/>
                </a:cxn>
              </a:cxnLst>
              <a:rect l="0" t="0" r="r" b="b"/>
              <a:pathLst>
                <a:path w="972" h="1275">
                  <a:moveTo>
                    <a:pt x="636" y="0"/>
                  </a:moveTo>
                  <a:cubicBezTo>
                    <a:pt x="972" y="726"/>
                    <a:pt x="322" y="1092"/>
                    <a:pt x="0" y="1275"/>
                  </a:cubicBezTo>
                  <a:cubicBezTo>
                    <a:pt x="0" y="1275"/>
                    <a:pt x="564" y="852"/>
                    <a:pt x="636" y="0"/>
                  </a:cubicBezTo>
                  <a:close/>
                </a:path>
              </a:pathLst>
            </a:custGeom>
            <a:gradFill rotWithShape="1">
              <a:gsLst>
                <a:gs pos="0">
                  <a:schemeClr val="hlink">
                    <a:alpha val="0"/>
                  </a:schemeClr>
                </a:gs>
                <a:gs pos="100000">
                  <a:schemeClr val="hlink">
                    <a:gamma/>
                    <a:shade val="46275"/>
                    <a:invGamma/>
                    <a:alpha val="30000"/>
                  </a:schemeClr>
                </a:gs>
              </a:gsLst>
              <a:lin ang="5400000" scaled="1"/>
            </a:gradFill>
            <a:ln w="9525">
              <a:noFill/>
              <a:round/>
              <a:headEnd/>
              <a:tailEnd/>
            </a:ln>
            <a:effectLst/>
          </p:spPr>
          <p:txBody>
            <a:bodyPr/>
            <a:lstStyle/>
            <a:p>
              <a:endParaRPr lang="en-US"/>
            </a:p>
          </p:txBody>
        </p:sp>
        <p:sp>
          <p:nvSpPr>
            <p:cNvPr id="46947" name="Freeform 867"/>
            <p:cNvSpPr>
              <a:spLocks/>
            </p:cNvSpPr>
            <p:nvPr userDrawn="1"/>
          </p:nvSpPr>
          <p:spPr bwMode="gray">
            <a:xfrm rot="-2816827">
              <a:off x="4799" y="2805"/>
              <a:ext cx="350" cy="455"/>
            </a:xfrm>
            <a:custGeom>
              <a:avLst/>
              <a:gdLst/>
              <a:ahLst/>
              <a:cxnLst>
                <a:cxn ang="0">
                  <a:pos x="678" y="0"/>
                </a:cxn>
                <a:cxn ang="0">
                  <a:pos x="0" y="1179"/>
                </a:cxn>
                <a:cxn ang="0">
                  <a:pos x="678" y="0"/>
                </a:cxn>
              </a:cxnLst>
              <a:rect l="0" t="0" r="r" b="b"/>
              <a:pathLst>
                <a:path w="912" h="1179">
                  <a:moveTo>
                    <a:pt x="678" y="0"/>
                  </a:moveTo>
                  <a:cubicBezTo>
                    <a:pt x="912" y="678"/>
                    <a:pt x="322" y="996"/>
                    <a:pt x="0" y="1179"/>
                  </a:cubicBezTo>
                  <a:cubicBezTo>
                    <a:pt x="0" y="1179"/>
                    <a:pt x="878" y="652"/>
                    <a:pt x="678" y="0"/>
                  </a:cubicBezTo>
                  <a:close/>
                </a:path>
              </a:pathLst>
            </a:custGeom>
            <a:gradFill rotWithShape="1">
              <a:gsLst>
                <a:gs pos="0">
                  <a:schemeClr val="hlink">
                    <a:alpha val="0"/>
                  </a:schemeClr>
                </a:gs>
                <a:gs pos="100000">
                  <a:schemeClr val="hlink">
                    <a:gamma/>
                    <a:shade val="46275"/>
                    <a:invGamma/>
                    <a:alpha val="30000"/>
                  </a:schemeClr>
                </a:gs>
              </a:gsLst>
              <a:lin ang="5400000" scaled="1"/>
            </a:gradFill>
            <a:ln w="9525">
              <a:noFill/>
              <a:round/>
              <a:headEnd/>
              <a:tailEnd/>
            </a:ln>
            <a:effectLst/>
          </p:spPr>
          <p:txBody>
            <a:bodyPr/>
            <a:lstStyle/>
            <a:p>
              <a:endParaRPr lang="en-US"/>
            </a:p>
          </p:txBody>
        </p:sp>
        <p:sp>
          <p:nvSpPr>
            <p:cNvPr id="46948" name="Freeform 868"/>
            <p:cNvSpPr>
              <a:spLocks/>
            </p:cNvSpPr>
            <p:nvPr userDrawn="1"/>
          </p:nvSpPr>
          <p:spPr bwMode="gray">
            <a:xfrm rot="-2816827">
              <a:off x="4795" y="2798"/>
              <a:ext cx="369" cy="455"/>
            </a:xfrm>
            <a:custGeom>
              <a:avLst/>
              <a:gdLst/>
              <a:ahLst/>
              <a:cxnLst>
                <a:cxn ang="0">
                  <a:pos x="678" y="0"/>
                </a:cxn>
                <a:cxn ang="0">
                  <a:pos x="0" y="1179"/>
                </a:cxn>
                <a:cxn ang="0">
                  <a:pos x="678" y="0"/>
                </a:cxn>
              </a:cxnLst>
              <a:rect l="0" t="0" r="r" b="b"/>
              <a:pathLst>
                <a:path w="960" h="1179">
                  <a:moveTo>
                    <a:pt x="678" y="0"/>
                  </a:moveTo>
                  <a:cubicBezTo>
                    <a:pt x="921" y="696"/>
                    <a:pt x="322" y="996"/>
                    <a:pt x="0" y="1179"/>
                  </a:cubicBezTo>
                  <a:cubicBezTo>
                    <a:pt x="0" y="1179"/>
                    <a:pt x="960" y="789"/>
                    <a:pt x="678" y="0"/>
                  </a:cubicBezTo>
                  <a:close/>
                </a:path>
              </a:pathLst>
            </a:custGeom>
            <a:solidFill>
              <a:srgbClr val="FFFFFF"/>
            </a:solidFill>
            <a:ln w="9525">
              <a:noFill/>
              <a:round/>
              <a:headEnd/>
              <a:tailEnd/>
            </a:ln>
            <a:effectLst/>
          </p:spPr>
          <p:txBody>
            <a:bodyPr/>
            <a:lstStyle/>
            <a:p>
              <a:endParaRPr lang="en-US"/>
            </a:p>
          </p:txBody>
        </p:sp>
        <p:sp>
          <p:nvSpPr>
            <p:cNvPr id="46949" name="Freeform 869"/>
            <p:cNvSpPr>
              <a:spLocks/>
            </p:cNvSpPr>
            <p:nvPr userDrawn="1"/>
          </p:nvSpPr>
          <p:spPr bwMode="gray">
            <a:xfrm rot="-2816827">
              <a:off x="5071" y="3204"/>
              <a:ext cx="285" cy="152"/>
            </a:xfrm>
            <a:custGeom>
              <a:avLst/>
              <a:gdLst/>
              <a:ahLst/>
              <a:cxnLst>
                <a:cxn ang="0">
                  <a:pos x="741" y="168"/>
                </a:cxn>
                <a:cxn ang="0">
                  <a:pos x="0" y="0"/>
                </a:cxn>
                <a:cxn ang="0">
                  <a:pos x="741" y="168"/>
                </a:cxn>
              </a:cxnLst>
              <a:rect l="0" t="0" r="r" b="b"/>
              <a:pathLst>
                <a:path w="741" h="393">
                  <a:moveTo>
                    <a:pt x="741" y="168"/>
                  </a:moveTo>
                  <a:cubicBezTo>
                    <a:pt x="480" y="393"/>
                    <a:pt x="0" y="0"/>
                    <a:pt x="0" y="0"/>
                  </a:cubicBezTo>
                  <a:cubicBezTo>
                    <a:pt x="516" y="387"/>
                    <a:pt x="741" y="168"/>
                    <a:pt x="741" y="168"/>
                  </a:cubicBezTo>
                  <a:close/>
                </a:path>
              </a:pathLst>
            </a:custGeom>
            <a:solidFill>
              <a:srgbClr val="FFFFFF"/>
            </a:solidFill>
            <a:ln w="3175">
              <a:noFill/>
              <a:round/>
              <a:headEnd/>
              <a:tailEnd/>
            </a:ln>
            <a:effectLst/>
          </p:spPr>
          <p:txBody>
            <a:bodyPr/>
            <a:lstStyle/>
            <a:p>
              <a:endParaRPr lang="en-US"/>
            </a:p>
          </p:txBody>
        </p:sp>
        <p:sp>
          <p:nvSpPr>
            <p:cNvPr id="46950" name="Freeform 870"/>
            <p:cNvSpPr>
              <a:spLocks/>
            </p:cNvSpPr>
            <p:nvPr userDrawn="1"/>
          </p:nvSpPr>
          <p:spPr bwMode="gray">
            <a:xfrm rot="-8216827">
              <a:off x="4630" y="2999"/>
              <a:ext cx="326" cy="609"/>
            </a:xfrm>
            <a:custGeom>
              <a:avLst/>
              <a:gdLst/>
              <a:ahLst/>
              <a:cxnLst>
                <a:cxn ang="0">
                  <a:pos x="0" y="1056"/>
                </a:cxn>
                <a:cxn ang="0">
                  <a:pos x="693" y="0"/>
                </a:cxn>
                <a:cxn ang="0">
                  <a:pos x="768" y="1359"/>
                </a:cxn>
                <a:cxn ang="0">
                  <a:pos x="27" y="1191"/>
                </a:cxn>
                <a:cxn ang="0">
                  <a:pos x="0" y="1056"/>
                </a:cxn>
              </a:cxnLst>
              <a:rect l="0" t="0" r="r" b="b"/>
              <a:pathLst>
                <a:path w="847" h="1584">
                  <a:moveTo>
                    <a:pt x="0" y="1056"/>
                  </a:moveTo>
                  <a:cubicBezTo>
                    <a:pt x="847" y="588"/>
                    <a:pt x="705" y="234"/>
                    <a:pt x="693" y="0"/>
                  </a:cubicBezTo>
                  <a:cubicBezTo>
                    <a:pt x="693" y="0"/>
                    <a:pt x="819" y="462"/>
                    <a:pt x="768" y="1359"/>
                  </a:cubicBezTo>
                  <a:cubicBezTo>
                    <a:pt x="507" y="1584"/>
                    <a:pt x="27" y="1191"/>
                    <a:pt x="27" y="1191"/>
                  </a:cubicBezTo>
                  <a:lnTo>
                    <a:pt x="0" y="1056"/>
                  </a:lnTo>
                  <a:close/>
                </a:path>
              </a:pathLst>
            </a:custGeom>
            <a:gradFill rotWithShape="1">
              <a:gsLst>
                <a:gs pos="0">
                  <a:srgbClr val="FFFFFF"/>
                </a:gs>
                <a:gs pos="100000">
                  <a:srgbClr val="FFFFFF">
                    <a:gamma/>
                    <a:shade val="85882"/>
                    <a:invGamma/>
                  </a:srgbClr>
                </a:gs>
              </a:gsLst>
              <a:lin ang="0" scaled="1"/>
            </a:gradFill>
            <a:ln w="3175">
              <a:noFill/>
              <a:round/>
              <a:headEnd/>
              <a:tailEnd/>
            </a:ln>
            <a:effectLst/>
          </p:spPr>
          <p:txBody>
            <a:bodyPr/>
            <a:lstStyle/>
            <a:p>
              <a:endParaRPr lang="en-US"/>
            </a:p>
          </p:txBody>
        </p:sp>
        <p:sp>
          <p:nvSpPr>
            <p:cNvPr id="46951" name="Freeform 871"/>
            <p:cNvSpPr>
              <a:spLocks/>
            </p:cNvSpPr>
            <p:nvPr userDrawn="1"/>
          </p:nvSpPr>
          <p:spPr bwMode="hidden">
            <a:xfrm rot="-8216827">
              <a:off x="4649" y="2976"/>
              <a:ext cx="81" cy="547"/>
            </a:xfrm>
            <a:custGeom>
              <a:avLst/>
              <a:gdLst/>
              <a:ahLst/>
              <a:cxnLst>
                <a:cxn ang="0">
                  <a:pos x="0" y="586"/>
                </a:cxn>
                <a:cxn ang="0">
                  <a:pos x="82" y="0"/>
                </a:cxn>
                <a:cxn ang="0">
                  <a:pos x="157" y="1359"/>
                </a:cxn>
                <a:cxn ang="0">
                  <a:pos x="1" y="1425"/>
                </a:cxn>
                <a:cxn ang="0">
                  <a:pos x="0" y="586"/>
                </a:cxn>
              </a:cxnLst>
              <a:rect l="0" t="0" r="r" b="b"/>
              <a:pathLst>
                <a:path w="208" h="1425">
                  <a:moveTo>
                    <a:pt x="0" y="586"/>
                  </a:moveTo>
                  <a:cubicBezTo>
                    <a:pt x="124" y="222"/>
                    <a:pt x="96" y="102"/>
                    <a:pt x="82" y="0"/>
                  </a:cubicBezTo>
                  <a:cubicBezTo>
                    <a:pt x="82" y="0"/>
                    <a:pt x="208" y="462"/>
                    <a:pt x="157" y="1359"/>
                  </a:cubicBezTo>
                  <a:cubicBezTo>
                    <a:pt x="75" y="1421"/>
                    <a:pt x="1" y="1425"/>
                    <a:pt x="1" y="1425"/>
                  </a:cubicBezTo>
                  <a:lnTo>
                    <a:pt x="0" y="586"/>
                  </a:lnTo>
                  <a:close/>
                </a:path>
              </a:pathLst>
            </a:custGeom>
            <a:gradFill rotWithShape="1">
              <a:gsLst>
                <a:gs pos="0">
                  <a:srgbClr val="FFFFFF">
                    <a:alpha val="0"/>
                  </a:srgbClr>
                </a:gs>
                <a:gs pos="100000">
                  <a:srgbClr val="FFFFFF">
                    <a:gamma/>
                    <a:shade val="72941"/>
                    <a:invGamma/>
                  </a:srgbClr>
                </a:gs>
              </a:gsLst>
              <a:lin ang="0" scaled="1"/>
            </a:gradFill>
            <a:ln w="3175">
              <a:noFill/>
              <a:round/>
              <a:headEnd/>
              <a:tailEnd/>
            </a:ln>
            <a:effectLst/>
          </p:spPr>
          <p:txBody>
            <a:bodyPr/>
            <a:lstStyle/>
            <a:p>
              <a:endParaRPr lang="en-US"/>
            </a:p>
          </p:txBody>
        </p:sp>
        <p:sp>
          <p:nvSpPr>
            <p:cNvPr id="46952" name="Freeform 872"/>
            <p:cNvSpPr>
              <a:spLocks/>
            </p:cNvSpPr>
            <p:nvPr userDrawn="1"/>
          </p:nvSpPr>
          <p:spPr bwMode="gray">
            <a:xfrm rot="-8216827">
              <a:off x="4914" y="3201"/>
              <a:ext cx="91" cy="163"/>
            </a:xfrm>
            <a:custGeom>
              <a:avLst/>
              <a:gdLst/>
              <a:ahLst/>
              <a:cxnLst>
                <a:cxn ang="0">
                  <a:pos x="2" y="143"/>
                </a:cxn>
                <a:cxn ang="0">
                  <a:pos x="237" y="0"/>
                </a:cxn>
                <a:cxn ang="0">
                  <a:pos x="234" y="425"/>
                </a:cxn>
                <a:cxn ang="0">
                  <a:pos x="0" y="276"/>
                </a:cxn>
                <a:cxn ang="0">
                  <a:pos x="2" y="143"/>
                </a:cxn>
              </a:cxnLst>
              <a:rect l="0" t="0" r="r" b="b"/>
              <a:pathLst>
                <a:path w="237" h="425">
                  <a:moveTo>
                    <a:pt x="2" y="143"/>
                  </a:moveTo>
                  <a:lnTo>
                    <a:pt x="237" y="0"/>
                  </a:lnTo>
                  <a:lnTo>
                    <a:pt x="234" y="425"/>
                  </a:lnTo>
                  <a:cubicBezTo>
                    <a:pt x="69" y="339"/>
                    <a:pt x="0" y="276"/>
                    <a:pt x="0" y="276"/>
                  </a:cubicBezTo>
                  <a:lnTo>
                    <a:pt x="2" y="143"/>
                  </a:lnTo>
                  <a:close/>
                </a:path>
              </a:pathLst>
            </a:custGeom>
            <a:gradFill rotWithShape="1">
              <a:gsLst>
                <a:gs pos="0">
                  <a:srgbClr val="FFFFFF">
                    <a:gamma/>
                    <a:shade val="79216"/>
                    <a:invGamma/>
                  </a:srgbClr>
                </a:gs>
                <a:gs pos="100000">
                  <a:srgbClr val="FFFFFF">
                    <a:alpha val="0"/>
                  </a:srgbClr>
                </a:gs>
              </a:gsLst>
              <a:lin ang="0" scaled="1"/>
            </a:gradFill>
            <a:ln w="3175">
              <a:noFill/>
              <a:round/>
              <a:headEnd/>
              <a:tailEnd/>
            </a:ln>
            <a:effectLst/>
          </p:spPr>
          <p:txBody>
            <a:bodyPr/>
            <a:lstStyle/>
            <a:p>
              <a:endParaRPr lang="en-US"/>
            </a:p>
          </p:txBody>
        </p:sp>
        <p:sp>
          <p:nvSpPr>
            <p:cNvPr id="46953" name="Freeform 873"/>
            <p:cNvSpPr>
              <a:spLocks/>
            </p:cNvSpPr>
            <p:nvPr userDrawn="1"/>
          </p:nvSpPr>
          <p:spPr bwMode="gray">
            <a:xfrm rot="-8216827">
              <a:off x="4320" y="3072"/>
              <a:ext cx="503" cy="699"/>
            </a:xfrm>
            <a:custGeom>
              <a:avLst/>
              <a:gdLst/>
              <a:ahLst/>
              <a:cxnLst>
                <a:cxn ang="0">
                  <a:pos x="276" y="0"/>
                </a:cxn>
                <a:cxn ang="0">
                  <a:pos x="0" y="1818"/>
                </a:cxn>
                <a:cxn ang="0">
                  <a:pos x="276" y="0"/>
                </a:cxn>
              </a:cxnLst>
              <a:rect l="0" t="0" r="r" b="b"/>
              <a:pathLst>
                <a:path w="1302" h="1818">
                  <a:moveTo>
                    <a:pt x="276" y="0"/>
                  </a:moveTo>
                  <a:cubicBezTo>
                    <a:pt x="1302" y="1171"/>
                    <a:pt x="322" y="1635"/>
                    <a:pt x="0" y="1818"/>
                  </a:cubicBezTo>
                  <a:cubicBezTo>
                    <a:pt x="0" y="1818"/>
                    <a:pt x="276" y="0"/>
                    <a:pt x="276" y="0"/>
                  </a:cubicBezTo>
                  <a:close/>
                </a:path>
              </a:pathLst>
            </a:custGeom>
            <a:gradFill rotWithShape="1">
              <a:gsLst>
                <a:gs pos="0">
                  <a:schemeClr val="hlink"/>
                </a:gs>
                <a:gs pos="100000">
                  <a:schemeClr val="hlink">
                    <a:gamma/>
                    <a:shade val="72941"/>
                    <a:invGamma/>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46954" name="Freeform 874"/>
            <p:cNvSpPr>
              <a:spLocks/>
            </p:cNvSpPr>
            <p:nvPr userDrawn="1"/>
          </p:nvSpPr>
          <p:spPr bwMode="hidden">
            <a:xfrm rot="-8216827">
              <a:off x="4501" y="3145"/>
              <a:ext cx="375" cy="489"/>
            </a:xfrm>
            <a:custGeom>
              <a:avLst/>
              <a:gdLst/>
              <a:ahLst/>
              <a:cxnLst>
                <a:cxn ang="0">
                  <a:pos x="636" y="0"/>
                </a:cxn>
                <a:cxn ang="0">
                  <a:pos x="0" y="1275"/>
                </a:cxn>
                <a:cxn ang="0">
                  <a:pos x="636" y="0"/>
                </a:cxn>
              </a:cxnLst>
              <a:rect l="0" t="0" r="r" b="b"/>
              <a:pathLst>
                <a:path w="972" h="1275">
                  <a:moveTo>
                    <a:pt x="636" y="0"/>
                  </a:moveTo>
                  <a:cubicBezTo>
                    <a:pt x="972" y="726"/>
                    <a:pt x="322" y="1092"/>
                    <a:pt x="0" y="1275"/>
                  </a:cubicBezTo>
                  <a:cubicBezTo>
                    <a:pt x="0" y="1275"/>
                    <a:pt x="564" y="852"/>
                    <a:pt x="636" y="0"/>
                  </a:cubicBezTo>
                  <a:close/>
                </a:path>
              </a:pathLst>
            </a:custGeom>
            <a:gradFill rotWithShape="1">
              <a:gsLst>
                <a:gs pos="0">
                  <a:schemeClr val="hlink">
                    <a:alpha val="0"/>
                  </a:schemeClr>
                </a:gs>
                <a:gs pos="100000">
                  <a:schemeClr val="hlink">
                    <a:gamma/>
                    <a:shade val="46275"/>
                    <a:invGamma/>
                    <a:alpha val="30000"/>
                  </a:schemeClr>
                </a:gs>
              </a:gsLst>
              <a:lin ang="5400000" scaled="1"/>
            </a:gradFill>
            <a:ln w="9525">
              <a:noFill/>
              <a:round/>
              <a:headEnd/>
              <a:tailEnd/>
            </a:ln>
            <a:effectLst/>
          </p:spPr>
          <p:txBody>
            <a:bodyPr/>
            <a:lstStyle/>
            <a:p>
              <a:endParaRPr lang="en-US"/>
            </a:p>
          </p:txBody>
        </p:sp>
        <p:sp>
          <p:nvSpPr>
            <p:cNvPr id="46955" name="Freeform 875"/>
            <p:cNvSpPr>
              <a:spLocks/>
            </p:cNvSpPr>
            <p:nvPr userDrawn="1"/>
          </p:nvSpPr>
          <p:spPr bwMode="gray">
            <a:xfrm rot="-8216827">
              <a:off x="4533" y="3157"/>
              <a:ext cx="352" cy="453"/>
            </a:xfrm>
            <a:custGeom>
              <a:avLst/>
              <a:gdLst/>
              <a:ahLst/>
              <a:cxnLst>
                <a:cxn ang="0">
                  <a:pos x="678" y="0"/>
                </a:cxn>
                <a:cxn ang="0">
                  <a:pos x="0" y="1179"/>
                </a:cxn>
                <a:cxn ang="0">
                  <a:pos x="678" y="0"/>
                </a:cxn>
              </a:cxnLst>
              <a:rect l="0" t="0" r="r" b="b"/>
              <a:pathLst>
                <a:path w="912" h="1179">
                  <a:moveTo>
                    <a:pt x="678" y="0"/>
                  </a:moveTo>
                  <a:cubicBezTo>
                    <a:pt x="912" y="678"/>
                    <a:pt x="322" y="996"/>
                    <a:pt x="0" y="1179"/>
                  </a:cubicBezTo>
                  <a:cubicBezTo>
                    <a:pt x="0" y="1179"/>
                    <a:pt x="878" y="652"/>
                    <a:pt x="678" y="0"/>
                  </a:cubicBezTo>
                  <a:close/>
                </a:path>
              </a:pathLst>
            </a:custGeom>
            <a:gradFill rotWithShape="1">
              <a:gsLst>
                <a:gs pos="0">
                  <a:schemeClr val="hlink">
                    <a:alpha val="0"/>
                  </a:schemeClr>
                </a:gs>
                <a:gs pos="100000">
                  <a:schemeClr val="hlink">
                    <a:gamma/>
                    <a:shade val="46275"/>
                    <a:invGamma/>
                    <a:alpha val="30000"/>
                  </a:schemeClr>
                </a:gs>
              </a:gsLst>
              <a:lin ang="5400000" scaled="1"/>
            </a:gradFill>
            <a:ln w="9525">
              <a:noFill/>
              <a:round/>
              <a:headEnd/>
              <a:tailEnd/>
            </a:ln>
            <a:effectLst/>
          </p:spPr>
          <p:txBody>
            <a:bodyPr/>
            <a:lstStyle/>
            <a:p>
              <a:endParaRPr lang="en-US"/>
            </a:p>
          </p:txBody>
        </p:sp>
        <p:sp>
          <p:nvSpPr>
            <p:cNvPr id="46956" name="Freeform 876"/>
            <p:cNvSpPr>
              <a:spLocks/>
            </p:cNvSpPr>
            <p:nvPr userDrawn="1"/>
          </p:nvSpPr>
          <p:spPr bwMode="gray">
            <a:xfrm rot="-8216827">
              <a:off x="4518" y="3151"/>
              <a:ext cx="370" cy="453"/>
            </a:xfrm>
            <a:custGeom>
              <a:avLst/>
              <a:gdLst/>
              <a:ahLst/>
              <a:cxnLst>
                <a:cxn ang="0">
                  <a:pos x="678" y="0"/>
                </a:cxn>
                <a:cxn ang="0">
                  <a:pos x="0" y="1179"/>
                </a:cxn>
                <a:cxn ang="0">
                  <a:pos x="678" y="0"/>
                </a:cxn>
              </a:cxnLst>
              <a:rect l="0" t="0" r="r" b="b"/>
              <a:pathLst>
                <a:path w="960" h="1179">
                  <a:moveTo>
                    <a:pt x="678" y="0"/>
                  </a:moveTo>
                  <a:cubicBezTo>
                    <a:pt x="921" y="696"/>
                    <a:pt x="322" y="996"/>
                    <a:pt x="0" y="1179"/>
                  </a:cubicBezTo>
                  <a:cubicBezTo>
                    <a:pt x="0" y="1179"/>
                    <a:pt x="960" y="789"/>
                    <a:pt x="678" y="0"/>
                  </a:cubicBezTo>
                  <a:close/>
                </a:path>
              </a:pathLst>
            </a:custGeom>
            <a:solidFill>
              <a:srgbClr val="FFFFFF"/>
            </a:solidFill>
            <a:ln w="9525">
              <a:noFill/>
              <a:round/>
              <a:headEnd/>
              <a:tailEnd/>
            </a:ln>
            <a:effectLst/>
          </p:spPr>
          <p:txBody>
            <a:bodyPr/>
            <a:lstStyle/>
            <a:p>
              <a:endParaRPr lang="en-US"/>
            </a:p>
          </p:txBody>
        </p:sp>
        <p:sp>
          <p:nvSpPr>
            <p:cNvPr id="46957" name="Freeform 877"/>
            <p:cNvSpPr>
              <a:spLocks/>
            </p:cNvSpPr>
            <p:nvPr userDrawn="1"/>
          </p:nvSpPr>
          <p:spPr bwMode="gray">
            <a:xfrm rot="-8216827">
              <a:off x="4814" y="3067"/>
              <a:ext cx="286" cy="152"/>
            </a:xfrm>
            <a:custGeom>
              <a:avLst/>
              <a:gdLst/>
              <a:ahLst/>
              <a:cxnLst>
                <a:cxn ang="0">
                  <a:pos x="741" y="168"/>
                </a:cxn>
                <a:cxn ang="0">
                  <a:pos x="0" y="0"/>
                </a:cxn>
                <a:cxn ang="0">
                  <a:pos x="741" y="168"/>
                </a:cxn>
              </a:cxnLst>
              <a:rect l="0" t="0" r="r" b="b"/>
              <a:pathLst>
                <a:path w="741" h="393">
                  <a:moveTo>
                    <a:pt x="741" y="168"/>
                  </a:moveTo>
                  <a:cubicBezTo>
                    <a:pt x="480" y="393"/>
                    <a:pt x="0" y="0"/>
                    <a:pt x="0" y="0"/>
                  </a:cubicBezTo>
                  <a:cubicBezTo>
                    <a:pt x="516" y="387"/>
                    <a:pt x="741" y="168"/>
                    <a:pt x="741" y="168"/>
                  </a:cubicBezTo>
                  <a:close/>
                </a:path>
              </a:pathLst>
            </a:custGeom>
            <a:solidFill>
              <a:srgbClr val="FFFFFF"/>
            </a:solidFill>
            <a:ln w="3175">
              <a:noFill/>
              <a:round/>
              <a:headEnd/>
              <a:tailEnd/>
            </a:ln>
            <a:effectLst/>
          </p:spPr>
          <p:txBody>
            <a:bodyPr/>
            <a:lstStyle/>
            <a:p>
              <a:endParaRPr lang="en-US"/>
            </a:p>
          </p:txBody>
        </p:sp>
        <p:grpSp>
          <p:nvGrpSpPr>
            <p:cNvPr id="46958" name="Group 878"/>
            <p:cNvGrpSpPr>
              <a:grpSpLocks/>
            </p:cNvGrpSpPr>
            <p:nvPr userDrawn="1"/>
          </p:nvGrpSpPr>
          <p:grpSpPr bwMode="auto">
            <a:xfrm>
              <a:off x="4637" y="3270"/>
              <a:ext cx="797" cy="779"/>
              <a:chOff x="4637" y="3270"/>
              <a:chExt cx="797" cy="779"/>
            </a:xfrm>
          </p:grpSpPr>
          <p:sp>
            <p:nvSpPr>
              <p:cNvPr id="46959" name="Freeform 879"/>
              <p:cNvSpPr>
                <a:spLocks/>
              </p:cNvSpPr>
              <p:nvPr userDrawn="1"/>
            </p:nvSpPr>
            <p:spPr bwMode="gray">
              <a:xfrm rot="-13616827">
                <a:off x="4803" y="3271"/>
                <a:ext cx="326" cy="611"/>
              </a:xfrm>
              <a:custGeom>
                <a:avLst/>
                <a:gdLst/>
                <a:ahLst/>
                <a:cxnLst>
                  <a:cxn ang="0">
                    <a:pos x="0" y="1056"/>
                  </a:cxn>
                  <a:cxn ang="0">
                    <a:pos x="693" y="0"/>
                  </a:cxn>
                  <a:cxn ang="0">
                    <a:pos x="768" y="1359"/>
                  </a:cxn>
                  <a:cxn ang="0">
                    <a:pos x="27" y="1191"/>
                  </a:cxn>
                  <a:cxn ang="0">
                    <a:pos x="0" y="1056"/>
                  </a:cxn>
                </a:cxnLst>
                <a:rect l="0" t="0" r="r" b="b"/>
                <a:pathLst>
                  <a:path w="847" h="1584">
                    <a:moveTo>
                      <a:pt x="0" y="1056"/>
                    </a:moveTo>
                    <a:cubicBezTo>
                      <a:pt x="847" y="588"/>
                      <a:pt x="705" y="234"/>
                      <a:pt x="693" y="0"/>
                    </a:cubicBezTo>
                    <a:cubicBezTo>
                      <a:pt x="693" y="0"/>
                      <a:pt x="819" y="462"/>
                      <a:pt x="768" y="1359"/>
                    </a:cubicBezTo>
                    <a:cubicBezTo>
                      <a:pt x="507" y="1584"/>
                      <a:pt x="27" y="1191"/>
                      <a:pt x="27" y="1191"/>
                    </a:cubicBezTo>
                    <a:lnTo>
                      <a:pt x="0" y="1056"/>
                    </a:lnTo>
                    <a:close/>
                  </a:path>
                </a:pathLst>
              </a:custGeom>
              <a:gradFill rotWithShape="1">
                <a:gsLst>
                  <a:gs pos="0">
                    <a:srgbClr val="FFFFFF"/>
                  </a:gs>
                  <a:gs pos="100000">
                    <a:srgbClr val="FFFFFF">
                      <a:gamma/>
                      <a:shade val="85882"/>
                      <a:invGamma/>
                    </a:srgbClr>
                  </a:gs>
                </a:gsLst>
                <a:lin ang="0" scaled="1"/>
              </a:gradFill>
              <a:ln w="3175">
                <a:noFill/>
                <a:round/>
                <a:headEnd/>
                <a:tailEnd/>
              </a:ln>
              <a:effectLst/>
            </p:spPr>
            <p:txBody>
              <a:bodyPr/>
              <a:lstStyle/>
              <a:p>
                <a:endParaRPr lang="en-US"/>
              </a:p>
            </p:txBody>
          </p:sp>
          <p:sp>
            <p:nvSpPr>
              <p:cNvPr id="46960" name="Freeform 880"/>
              <p:cNvSpPr>
                <a:spLocks/>
              </p:cNvSpPr>
              <p:nvPr userDrawn="1"/>
            </p:nvSpPr>
            <p:spPr bwMode="gray">
              <a:xfrm rot="-13616827">
                <a:off x="4872" y="3405"/>
                <a:ext cx="80" cy="550"/>
              </a:xfrm>
              <a:custGeom>
                <a:avLst/>
                <a:gdLst/>
                <a:ahLst/>
                <a:cxnLst>
                  <a:cxn ang="0">
                    <a:pos x="0" y="586"/>
                  </a:cxn>
                  <a:cxn ang="0">
                    <a:pos x="82" y="0"/>
                  </a:cxn>
                  <a:cxn ang="0">
                    <a:pos x="157" y="1359"/>
                  </a:cxn>
                  <a:cxn ang="0">
                    <a:pos x="1" y="1425"/>
                  </a:cxn>
                  <a:cxn ang="0">
                    <a:pos x="0" y="586"/>
                  </a:cxn>
                </a:cxnLst>
                <a:rect l="0" t="0" r="r" b="b"/>
                <a:pathLst>
                  <a:path w="208" h="1425">
                    <a:moveTo>
                      <a:pt x="0" y="586"/>
                    </a:moveTo>
                    <a:cubicBezTo>
                      <a:pt x="124" y="222"/>
                      <a:pt x="96" y="102"/>
                      <a:pt x="82" y="0"/>
                    </a:cubicBezTo>
                    <a:cubicBezTo>
                      <a:pt x="82" y="0"/>
                      <a:pt x="208" y="462"/>
                      <a:pt x="157" y="1359"/>
                    </a:cubicBezTo>
                    <a:cubicBezTo>
                      <a:pt x="75" y="1421"/>
                      <a:pt x="1" y="1425"/>
                      <a:pt x="1" y="1425"/>
                    </a:cubicBezTo>
                    <a:lnTo>
                      <a:pt x="0" y="586"/>
                    </a:lnTo>
                    <a:close/>
                  </a:path>
                </a:pathLst>
              </a:custGeom>
              <a:gradFill rotWithShape="1">
                <a:gsLst>
                  <a:gs pos="0">
                    <a:srgbClr val="FFFFFF">
                      <a:alpha val="0"/>
                    </a:srgbClr>
                  </a:gs>
                  <a:gs pos="100000">
                    <a:srgbClr val="FFFFFF">
                      <a:gamma/>
                      <a:shade val="72941"/>
                      <a:invGamma/>
                    </a:srgbClr>
                  </a:gs>
                </a:gsLst>
                <a:lin ang="0" scaled="1"/>
              </a:gradFill>
              <a:ln w="3175">
                <a:noFill/>
                <a:round/>
                <a:headEnd/>
                <a:tailEnd/>
              </a:ln>
              <a:effectLst/>
            </p:spPr>
            <p:txBody>
              <a:bodyPr/>
              <a:lstStyle/>
              <a:p>
                <a:endParaRPr lang="en-US"/>
              </a:p>
            </p:txBody>
          </p:sp>
          <p:sp>
            <p:nvSpPr>
              <p:cNvPr id="46961" name="Freeform 881"/>
              <p:cNvSpPr>
                <a:spLocks/>
              </p:cNvSpPr>
              <p:nvPr userDrawn="1"/>
            </p:nvSpPr>
            <p:spPr bwMode="gray">
              <a:xfrm rot="-13616827">
                <a:off x="4898" y="3328"/>
                <a:ext cx="91" cy="164"/>
              </a:xfrm>
              <a:custGeom>
                <a:avLst/>
                <a:gdLst/>
                <a:ahLst/>
                <a:cxnLst>
                  <a:cxn ang="0">
                    <a:pos x="2" y="143"/>
                  </a:cxn>
                  <a:cxn ang="0">
                    <a:pos x="237" y="0"/>
                  </a:cxn>
                  <a:cxn ang="0">
                    <a:pos x="234" y="425"/>
                  </a:cxn>
                  <a:cxn ang="0">
                    <a:pos x="0" y="276"/>
                  </a:cxn>
                  <a:cxn ang="0">
                    <a:pos x="2" y="143"/>
                  </a:cxn>
                </a:cxnLst>
                <a:rect l="0" t="0" r="r" b="b"/>
                <a:pathLst>
                  <a:path w="237" h="425">
                    <a:moveTo>
                      <a:pt x="2" y="143"/>
                    </a:moveTo>
                    <a:lnTo>
                      <a:pt x="237" y="0"/>
                    </a:lnTo>
                    <a:lnTo>
                      <a:pt x="234" y="425"/>
                    </a:lnTo>
                    <a:cubicBezTo>
                      <a:pt x="69" y="339"/>
                      <a:pt x="0" y="276"/>
                      <a:pt x="0" y="276"/>
                    </a:cubicBezTo>
                    <a:lnTo>
                      <a:pt x="2" y="143"/>
                    </a:lnTo>
                    <a:close/>
                  </a:path>
                </a:pathLst>
              </a:custGeom>
              <a:gradFill rotWithShape="1">
                <a:gsLst>
                  <a:gs pos="0">
                    <a:srgbClr val="FFFFFF">
                      <a:gamma/>
                      <a:shade val="79216"/>
                      <a:invGamma/>
                    </a:srgbClr>
                  </a:gs>
                  <a:gs pos="100000">
                    <a:srgbClr val="FFFFFF">
                      <a:alpha val="0"/>
                    </a:srgbClr>
                  </a:gs>
                </a:gsLst>
                <a:lin ang="0" scaled="1"/>
              </a:gradFill>
              <a:ln w="3175">
                <a:noFill/>
                <a:round/>
                <a:headEnd/>
                <a:tailEnd/>
              </a:ln>
              <a:effectLst/>
            </p:spPr>
            <p:txBody>
              <a:bodyPr/>
              <a:lstStyle/>
              <a:p>
                <a:endParaRPr lang="en-US"/>
              </a:p>
            </p:txBody>
          </p:sp>
          <p:sp>
            <p:nvSpPr>
              <p:cNvPr id="46962" name="Freeform 882"/>
              <p:cNvSpPr>
                <a:spLocks/>
              </p:cNvSpPr>
              <p:nvPr userDrawn="1"/>
            </p:nvSpPr>
            <p:spPr bwMode="gray">
              <a:xfrm rot="-13616827">
                <a:off x="4833" y="3448"/>
                <a:ext cx="501" cy="701"/>
              </a:xfrm>
              <a:custGeom>
                <a:avLst/>
                <a:gdLst/>
                <a:ahLst/>
                <a:cxnLst>
                  <a:cxn ang="0">
                    <a:pos x="276" y="0"/>
                  </a:cxn>
                  <a:cxn ang="0">
                    <a:pos x="0" y="1818"/>
                  </a:cxn>
                  <a:cxn ang="0">
                    <a:pos x="276" y="0"/>
                  </a:cxn>
                </a:cxnLst>
                <a:rect l="0" t="0" r="r" b="b"/>
                <a:pathLst>
                  <a:path w="1302" h="1818">
                    <a:moveTo>
                      <a:pt x="276" y="0"/>
                    </a:moveTo>
                    <a:cubicBezTo>
                      <a:pt x="1302" y="1171"/>
                      <a:pt x="322" y="1635"/>
                      <a:pt x="0" y="1818"/>
                    </a:cubicBezTo>
                    <a:cubicBezTo>
                      <a:pt x="0" y="1818"/>
                      <a:pt x="276" y="0"/>
                      <a:pt x="276" y="0"/>
                    </a:cubicBezTo>
                    <a:close/>
                  </a:path>
                </a:pathLst>
              </a:custGeom>
              <a:gradFill rotWithShape="1">
                <a:gsLst>
                  <a:gs pos="0">
                    <a:schemeClr val="hlink"/>
                  </a:gs>
                  <a:gs pos="100000">
                    <a:schemeClr val="hlink">
                      <a:gamma/>
                      <a:shade val="72941"/>
                      <a:invGamma/>
                    </a:schemeClr>
                  </a:gs>
                </a:gsLst>
                <a:lin ang="5400000" scaled="1"/>
              </a:gradFill>
              <a:ln w="9525">
                <a:noFill/>
                <a:round/>
                <a:headEnd/>
                <a:tailEnd/>
              </a:ln>
              <a:effectLst/>
            </p:spPr>
            <p:txBody>
              <a:bodyPr/>
              <a:lstStyle/>
              <a:p>
                <a:endParaRPr lang="en-US"/>
              </a:p>
            </p:txBody>
          </p:sp>
          <p:sp>
            <p:nvSpPr>
              <p:cNvPr id="46963" name="Freeform 883"/>
              <p:cNvSpPr>
                <a:spLocks/>
              </p:cNvSpPr>
              <p:nvPr userDrawn="1"/>
            </p:nvSpPr>
            <p:spPr bwMode="hidden">
              <a:xfrm rot="-13616827">
                <a:off x="4864" y="3435"/>
                <a:ext cx="374" cy="492"/>
              </a:xfrm>
              <a:custGeom>
                <a:avLst/>
                <a:gdLst/>
                <a:ahLst/>
                <a:cxnLst>
                  <a:cxn ang="0">
                    <a:pos x="636" y="0"/>
                  </a:cxn>
                  <a:cxn ang="0">
                    <a:pos x="0" y="1275"/>
                  </a:cxn>
                  <a:cxn ang="0">
                    <a:pos x="636" y="0"/>
                  </a:cxn>
                </a:cxnLst>
                <a:rect l="0" t="0" r="r" b="b"/>
                <a:pathLst>
                  <a:path w="972" h="1275">
                    <a:moveTo>
                      <a:pt x="636" y="0"/>
                    </a:moveTo>
                    <a:cubicBezTo>
                      <a:pt x="972" y="726"/>
                      <a:pt x="322" y="1092"/>
                      <a:pt x="0" y="1275"/>
                    </a:cubicBezTo>
                    <a:cubicBezTo>
                      <a:pt x="0" y="1275"/>
                      <a:pt x="564" y="852"/>
                      <a:pt x="636" y="0"/>
                    </a:cubicBezTo>
                    <a:close/>
                  </a:path>
                </a:pathLst>
              </a:custGeom>
              <a:gradFill rotWithShape="1">
                <a:gsLst>
                  <a:gs pos="0">
                    <a:schemeClr val="hlink">
                      <a:alpha val="0"/>
                    </a:schemeClr>
                  </a:gs>
                  <a:gs pos="100000">
                    <a:schemeClr val="hlink">
                      <a:gamma/>
                      <a:shade val="46275"/>
                      <a:invGamma/>
                      <a:alpha val="30000"/>
                    </a:schemeClr>
                  </a:gs>
                </a:gsLst>
                <a:lin ang="5400000" scaled="1"/>
              </a:gradFill>
              <a:ln w="9525">
                <a:noFill/>
                <a:round/>
                <a:headEnd/>
                <a:tailEnd/>
              </a:ln>
              <a:effectLst/>
            </p:spPr>
            <p:txBody>
              <a:bodyPr/>
              <a:lstStyle/>
              <a:p>
                <a:endParaRPr lang="en-US"/>
              </a:p>
            </p:txBody>
          </p:sp>
          <p:sp>
            <p:nvSpPr>
              <p:cNvPr id="46964" name="Freeform 884"/>
              <p:cNvSpPr>
                <a:spLocks/>
              </p:cNvSpPr>
              <p:nvPr userDrawn="1"/>
            </p:nvSpPr>
            <p:spPr bwMode="gray">
              <a:xfrm rot="-13616827">
                <a:off x="4869" y="3432"/>
                <a:ext cx="351" cy="455"/>
              </a:xfrm>
              <a:custGeom>
                <a:avLst/>
                <a:gdLst/>
                <a:ahLst/>
                <a:cxnLst>
                  <a:cxn ang="0">
                    <a:pos x="678" y="0"/>
                  </a:cxn>
                  <a:cxn ang="0">
                    <a:pos x="0" y="1179"/>
                  </a:cxn>
                  <a:cxn ang="0">
                    <a:pos x="678" y="0"/>
                  </a:cxn>
                </a:cxnLst>
                <a:rect l="0" t="0" r="r" b="b"/>
                <a:pathLst>
                  <a:path w="912" h="1179">
                    <a:moveTo>
                      <a:pt x="678" y="0"/>
                    </a:moveTo>
                    <a:cubicBezTo>
                      <a:pt x="912" y="678"/>
                      <a:pt x="322" y="996"/>
                      <a:pt x="0" y="1179"/>
                    </a:cubicBezTo>
                    <a:cubicBezTo>
                      <a:pt x="0" y="1179"/>
                      <a:pt x="878" y="652"/>
                      <a:pt x="678" y="0"/>
                    </a:cubicBezTo>
                    <a:close/>
                  </a:path>
                </a:pathLst>
              </a:custGeom>
              <a:gradFill rotWithShape="1">
                <a:gsLst>
                  <a:gs pos="0">
                    <a:schemeClr val="hlink">
                      <a:alpha val="0"/>
                    </a:schemeClr>
                  </a:gs>
                  <a:gs pos="100000">
                    <a:schemeClr val="hlink">
                      <a:gamma/>
                      <a:shade val="46275"/>
                      <a:invGamma/>
                      <a:alpha val="30000"/>
                    </a:schemeClr>
                  </a:gs>
                </a:gsLst>
                <a:lin ang="5400000" scaled="1"/>
              </a:gradFill>
              <a:ln w="9525">
                <a:noFill/>
                <a:round/>
                <a:headEnd/>
                <a:tailEnd/>
              </a:ln>
              <a:effectLst/>
            </p:spPr>
            <p:txBody>
              <a:bodyPr/>
              <a:lstStyle/>
              <a:p>
                <a:endParaRPr lang="en-US"/>
              </a:p>
            </p:txBody>
          </p:sp>
          <p:sp>
            <p:nvSpPr>
              <p:cNvPr id="46965" name="Freeform 885"/>
              <p:cNvSpPr>
                <a:spLocks/>
              </p:cNvSpPr>
              <p:nvPr userDrawn="1"/>
            </p:nvSpPr>
            <p:spPr bwMode="gray">
              <a:xfrm rot="-13616827">
                <a:off x="4854" y="3439"/>
                <a:ext cx="369" cy="455"/>
              </a:xfrm>
              <a:custGeom>
                <a:avLst/>
                <a:gdLst/>
                <a:ahLst/>
                <a:cxnLst>
                  <a:cxn ang="0">
                    <a:pos x="678" y="0"/>
                  </a:cxn>
                  <a:cxn ang="0">
                    <a:pos x="0" y="1179"/>
                  </a:cxn>
                  <a:cxn ang="0">
                    <a:pos x="678" y="0"/>
                  </a:cxn>
                </a:cxnLst>
                <a:rect l="0" t="0" r="r" b="b"/>
                <a:pathLst>
                  <a:path w="960" h="1179">
                    <a:moveTo>
                      <a:pt x="678" y="0"/>
                    </a:moveTo>
                    <a:cubicBezTo>
                      <a:pt x="921" y="696"/>
                      <a:pt x="322" y="996"/>
                      <a:pt x="0" y="1179"/>
                    </a:cubicBezTo>
                    <a:cubicBezTo>
                      <a:pt x="0" y="1179"/>
                      <a:pt x="960" y="789"/>
                      <a:pt x="678" y="0"/>
                    </a:cubicBezTo>
                    <a:close/>
                  </a:path>
                </a:pathLst>
              </a:custGeom>
              <a:solidFill>
                <a:srgbClr val="FFFFFF"/>
              </a:solidFill>
              <a:ln w="9525">
                <a:noFill/>
                <a:round/>
                <a:headEnd/>
                <a:tailEnd/>
              </a:ln>
              <a:effectLst/>
            </p:spPr>
            <p:txBody>
              <a:bodyPr/>
              <a:lstStyle/>
              <a:p>
                <a:endParaRPr lang="en-US"/>
              </a:p>
            </p:txBody>
          </p:sp>
          <p:sp>
            <p:nvSpPr>
              <p:cNvPr id="46966" name="Freeform 886"/>
              <p:cNvSpPr>
                <a:spLocks/>
              </p:cNvSpPr>
              <p:nvPr userDrawn="1"/>
            </p:nvSpPr>
            <p:spPr bwMode="gray">
              <a:xfrm rot="-13616827">
                <a:off x="4662" y="3337"/>
                <a:ext cx="285" cy="152"/>
              </a:xfrm>
              <a:custGeom>
                <a:avLst/>
                <a:gdLst/>
                <a:ahLst/>
                <a:cxnLst>
                  <a:cxn ang="0">
                    <a:pos x="741" y="168"/>
                  </a:cxn>
                  <a:cxn ang="0">
                    <a:pos x="0" y="0"/>
                  </a:cxn>
                  <a:cxn ang="0">
                    <a:pos x="741" y="168"/>
                  </a:cxn>
                </a:cxnLst>
                <a:rect l="0" t="0" r="r" b="b"/>
                <a:pathLst>
                  <a:path w="741" h="393">
                    <a:moveTo>
                      <a:pt x="741" y="168"/>
                    </a:moveTo>
                    <a:cubicBezTo>
                      <a:pt x="480" y="393"/>
                      <a:pt x="0" y="0"/>
                      <a:pt x="0" y="0"/>
                    </a:cubicBezTo>
                    <a:cubicBezTo>
                      <a:pt x="516" y="387"/>
                      <a:pt x="741" y="168"/>
                      <a:pt x="741" y="168"/>
                    </a:cubicBezTo>
                    <a:close/>
                  </a:path>
                </a:pathLst>
              </a:custGeom>
              <a:solidFill>
                <a:srgbClr val="FFFFFF"/>
              </a:solidFill>
              <a:ln w="3175">
                <a:noFill/>
                <a:round/>
                <a:headEnd/>
                <a:tailEnd/>
              </a:ln>
              <a:effectLst/>
            </p:spPr>
            <p:txBody>
              <a:bodyPr/>
              <a:lstStyle/>
              <a:p>
                <a:endParaRPr lang="en-US"/>
              </a:p>
            </p:txBody>
          </p:sp>
        </p:grpSp>
        <p:sp>
          <p:nvSpPr>
            <p:cNvPr id="46967" name="Freeform 887"/>
            <p:cNvSpPr>
              <a:spLocks/>
            </p:cNvSpPr>
            <p:nvPr userDrawn="1"/>
          </p:nvSpPr>
          <p:spPr bwMode="gray">
            <a:xfrm rot="2583173">
              <a:off x="5082" y="3090"/>
              <a:ext cx="327" cy="608"/>
            </a:xfrm>
            <a:custGeom>
              <a:avLst/>
              <a:gdLst/>
              <a:ahLst/>
              <a:cxnLst>
                <a:cxn ang="0">
                  <a:pos x="0" y="1064"/>
                </a:cxn>
                <a:cxn ang="0">
                  <a:pos x="680" y="0"/>
                </a:cxn>
                <a:cxn ang="0">
                  <a:pos x="755" y="1359"/>
                </a:cxn>
                <a:cxn ang="0">
                  <a:pos x="14" y="1191"/>
                </a:cxn>
                <a:cxn ang="0">
                  <a:pos x="0" y="1064"/>
                </a:cxn>
              </a:cxnLst>
              <a:rect l="0" t="0" r="r" b="b"/>
              <a:pathLst>
                <a:path w="847" h="1584">
                  <a:moveTo>
                    <a:pt x="0" y="1064"/>
                  </a:moveTo>
                  <a:cubicBezTo>
                    <a:pt x="847" y="596"/>
                    <a:pt x="708" y="174"/>
                    <a:pt x="680" y="0"/>
                  </a:cubicBezTo>
                  <a:cubicBezTo>
                    <a:pt x="680" y="0"/>
                    <a:pt x="806" y="462"/>
                    <a:pt x="755" y="1359"/>
                  </a:cubicBezTo>
                  <a:cubicBezTo>
                    <a:pt x="494" y="1584"/>
                    <a:pt x="14" y="1191"/>
                    <a:pt x="14" y="1191"/>
                  </a:cubicBezTo>
                  <a:lnTo>
                    <a:pt x="0" y="1064"/>
                  </a:lnTo>
                  <a:close/>
                </a:path>
              </a:pathLst>
            </a:custGeom>
            <a:gradFill rotWithShape="1">
              <a:gsLst>
                <a:gs pos="0">
                  <a:srgbClr val="FFFFFF"/>
                </a:gs>
                <a:gs pos="100000">
                  <a:srgbClr val="FFFFFF">
                    <a:gamma/>
                    <a:shade val="85882"/>
                    <a:invGamma/>
                  </a:srgbClr>
                </a:gs>
              </a:gsLst>
              <a:lin ang="0" scaled="1"/>
            </a:gradFill>
            <a:ln w="3175">
              <a:noFill/>
              <a:round/>
              <a:headEnd/>
              <a:tailEnd/>
            </a:ln>
            <a:effectLst/>
          </p:spPr>
          <p:txBody>
            <a:bodyPr/>
            <a:lstStyle/>
            <a:p>
              <a:endParaRPr lang="en-US"/>
            </a:p>
          </p:txBody>
        </p:sp>
        <p:sp>
          <p:nvSpPr>
            <p:cNvPr id="46968" name="Freeform 888"/>
            <p:cNvSpPr>
              <a:spLocks/>
            </p:cNvSpPr>
            <p:nvPr userDrawn="1"/>
          </p:nvSpPr>
          <p:spPr bwMode="hidden">
            <a:xfrm rot="2583173">
              <a:off x="5306" y="3171"/>
              <a:ext cx="81" cy="548"/>
            </a:xfrm>
            <a:custGeom>
              <a:avLst/>
              <a:gdLst/>
              <a:ahLst/>
              <a:cxnLst>
                <a:cxn ang="0">
                  <a:pos x="0" y="586"/>
                </a:cxn>
                <a:cxn ang="0">
                  <a:pos x="82" y="0"/>
                </a:cxn>
                <a:cxn ang="0">
                  <a:pos x="157" y="1359"/>
                </a:cxn>
                <a:cxn ang="0">
                  <a:pos x="1" y="1425"/>
                </a:cxn>
                <a:cxn ang="0">
                  <a:pos x="0" y="586"/>
                </a:cxn>
              </a:cxnLst>
              <a:rect l="0" t="0" r="r" b="b"/>
              <a:pathLst>
                <a:path w="208" h="1425">
                  <a:moveTo>
                    <a:pt x="0" y="586"/>
                  </a:moveTo>
                  <a:cubicBezTo>
                    <a:pt x="146" y="302"/>
                    <a:pt x="96" y="102"/>
                    <a:pt x="82" y="0"/>
                  </a:cubicBezTo>
                  <a:cubicBezTo>
                    <a:pt x="82" y="0"/>
                    <a:pt x="208" y="462"/>
                    <a:pt x="157" y="1359"/>
                  </a:cubicBezTo>
                  <a:cubicBezTo>
                    <a:pt x="75" y="1421"/>
                    <a:pt x="1" y="1425"/>
                    <a:pt x="1" y="1425"/>
                  </a:cubicBezTo>
                  <a:lnTo>
                    <a:pt x="0" y="586"/>
                  </a:lnTo>
                  <a:close/>
                </a:path>
              </a:pathLst>
            </a:custGeom>
            <a:gradFill rotWithShape="1">
              <a:gsLst>
                <a:gs pos="0">
                  <a:srgbClr val="FFFFFF">
                    <a:alpha val="0"/>
                  </a:srgbClr>
                </a:gs>
                <a:gs pos="100000">
                  <a:srgbClr val="FFFFFF">
                    <a:gamma/>
                    <a:shade val="72941"/>
                    <a:invGamma/>
                  </a:srgbClr>
                </a:gs>
              </a:gsLst>
              <a:lin ang="0" scaled="1"/>
            </a:gradFill>
            <a:ln w="3175">
              <a:noFill/>
              <a:round/>
              <a:headEnd/>
              <a:tailEnd/>
            </a:ln>
            <a:effectLst/>
          </p:spPr>
          <p:txBody>
            <a:bodyPr/>
            <a:lstStyle/>
            <a:p>
              <a:endParaRPr lang="en-US"/>
            </a:p>
          </p:txBody>
        </p:sp>
        <p:sp>
          <p:nvSpPr>
            <p:cNvPr id="46969" name="Freeform 889"/>
            <p:cNvSpPr>
              <a:spLocks/>
            </p:cNvSpPr>
            <p:nvPr userDrawn="1"/>
          </p:nvSpPr>
          <p:spPr bwMode="gray">
            <a:xfrm rot="2583173">
              <a:off x="5030" y="3330"/>
              <a:ext cx="91" cy="164"/>
            </a:xfrm>
            <a:custGeom>
              <a:avLst/>
              <a:gdLst/>
              <a:ahLst/>
              <a:cxnLst>
                <a:cxn ang="0">
                  <a:pos x="2" y="143"/>
                </a:cxn>
                <a:cxn ang="0">
                  <a:pos x="237" y="0"/>
                </a:cxn>
                <a:cxn ang="0">
                  <a:pos x="234" y="425"/>
                </a:cxn>
                <a:cxn ang="0">
                  <a:pos x="0" y="276"/>
                </a:cxn>
                <a:cxn ang="0">
                  <a:pos x="2" y="143"/>
                </a:cxn>
              </a:cxnLst>
              <a:rect l="0" t="0" r="r" b="b"/>
              <a:pathLst>
                <a:path w="237" h="425">
                  <a:moveTo>
                    <a:pt x="2" y="143"/>
                  </a:moveTo>
                  <a:lnTo>
                    <a:pt x="237" y="0"/>
                  </a:lnTo>
                  <a:lnTo>
                    <a:pt x="234" y="425"/>
                  </a:lnTo>
                  <a:cubicBezTo>
                    <a:pt x="69" y="339"/>
                    <a:pt x="0" y="276"/>
                    <a:pt x="0" y="276"/>
                  </a:cubicBezTo>
                  <a:lnTo>
                    <a:pt x="2" y="143"/>
                  </a:lnTo>
                  <a:close/>
                </a:path>
              </a:pathLst>
            </a:custGeom>
            <a:gradFill rotWithShape="1">
              <a:gsLst>
                <a:gs pos="0">
                  <a:srgbClr val="FFFFFF">
                    <a:gamma/>
                    <a:shade val="79216"/>
                    <a:invGamma/>
                  </a:srgbClr>
                </a:gs>
                <a:gs pos="100000">
                  <a:srgbClr val="FFFFFF">
                    <a:alpha val="0"/>
                  </a:srgbClr>
                </a:gs>
              </a:gsLst>
              <a:lin ang="0" scaled="1"/>
            </a:gradFill>
            <a:ln w="3175">
              <a:noFill/>
              <a:round/>
              <a:headEnd/>
              <a:tailEnd/>
            </a:ln>
            <a:effectLst/>
          </p:spPr>
          <p:txBody>
            <a:bodyPr/>
            <a:lstStyle/>
            <a:p>
              <a:endParaRPr lang="en-US"/>
            </a:p>
          </p:txBody>
        </p:sp>
        <p:sp>
          <p:nvSpPr>
            <p:cNvPr id="46970" name="Freeform 890"/>
            <p:cNvSpPr>
              <a:spLocks/>
            </p:cNvSpPr>
            <p:nvPr userDrawn="1"/>
          </p:nvSpPr>
          <p:spPr bwMode="gray">
            <a:xfrm rot="2583173">
              <a:off x="5147" y="3091"/>
              <a:ext cx="370" cy="452"/>
            </a:xfrm>
            <a:custGeom>
              <a:avLst/>
              <a:gdLst/>
              <a:ahLst/>
              <a:cxnLst>
                <a:cxn ang="0">
                  <a:pos x="678" y="0"/>
                </a:cxn>
                <a:cxn ang="0">
                  <a:pos x="0" y="1179"/>
                </a:cxn>
                <a:cxn ang="0">
                  <a:pos x="678" y="0"/>
                </a:cxn>
              </a:cxnLst>
              <a:rect l="0" t="0" r="r" b="b"/>
              <a:pathLst>
                <a:path w="956" h="1179">
                  <a:moveTo>
                    <a:pt x="678" y="0"/>
                  </a:moveTo>
                  <a:cubicBezTo>
                    <a:pt x="921" y="696"/>
                    <a:pt x="322" y="996"/>
                    <a:pt x="0" y="1179"/>
                  </a:cubicBezTo>
                  <a:cubicBezTo>
                    <a:pt x="0" y="1179"/>
                    <a:pt x="956" y="778"/>
                    <a:pt x="678" y="0"/>
                  </a:cubicBezTo>
                  <a:close/>
                </a:path>
              </a:pathLst>
            </a:custGeom>
            <a:solidFill>
              <a:srgbClr val="FFFFFF"/>
            </a:solidFill>
            <a:ln w="9525">
              <a:noFill/>
              <a:round/>
              <a:headEnd/>
              <a:tailEnd/>
            </a:ln>
            <a:effectLst/>
          </p:spPr>
          <p:txBody>
            <a:bodyPr/>
            <a:lstStyle/>
            <a:p>
              <a:endParaRPr lang="en-US"/>
            </a:p>
          </p:txBody>
        </p:sp>
        <p:sp>
          <p:nvSpPr>
            <p:cNvPr id="46971" name="Freeform 891"/>
            <p:cNvSpPr>
              <a:spLocks/>
            </p:cNvSpPr>
            <p:nvPr userDrawn="1"/>
          </p:nvSpPr>
          <p:spPr bwMode="gray">
            <a:xfrm rot="2583173">
              <a:off x="4936" y="3475"/>
              <a:ext cx="286" cy="151"/>
            </a:xfrm>
            <a:custGeom>
              <a:avLst/>
              <a:gdLst/>
              <a:ahLst/>
              <a:cxnLst>
                <a:cxn ang="0">
                  <a:pos x="741" y="168"/>
                </a:cxn>
                <a:cxn ang="0">
                  <a:pos x="0" y="0"/>
                </a:cxn>
                <a:cxn ang="0">
                  <a:pos x="741" y="168"/>
                </a:cxn>
              </a:cxnLst>
              <a:rect l="0" t="0" r="r" b="b"/>
              <a:pathLst>
                <a:path w="741" h="393">
                  <a:moveTo>
                    <a:pt x="741" y="168"/>
                  </a:moveTo>
                  <a:cubicBezTo>
                    <a:pt x="480" y="393"/>
                    <a:pt x="0" y="0"/>
                    <a:pt x="0" y="0"/>
                  </a:cubicBezTo>
                  <a:cubicBezTo>
                    <a:pt x="516" y="387"/>
                    <a:pt x="741" y="168"/>
                    <a:pt x="741" y="168"/>
                  </a:cubicBezTo>
                  <a:close/>
                </a:path>
              </a:pathLst>
            </a:custGeom>
            <a:solidFill>
              <a:srgbClr val="FFFFFF"/>
            </a:solidFill>
            <a:ln w="3175">
              <a:noFill/>
              <a:round/>
              <a:headEnd/>
              <a:tailEnd/>
            </a:ln>
            <a:effectLst/>
          </p:spPr>
          <p:txBody>
            <a:bodyPr/>
            <a:lstStyle/>
            <a:p>
              <a:endParaRPr lang="en-US"/>
            </a:p>
          </p:txBody>
        </p:sp>
        <p:grpSp>
          <p:nvGrpSpPr>
            <p:cNvPr id="46972" name="Group 892"/>
            <p:cNvGrpSpPr>
              <a:grpSpLocks/>
            </p:cNvGrpSpPr>
            <p:nvPr userDrawn="1"/>
          </p:nvGrpSpPr>
          <p:grpSpPr bwMode="auto">
            <a:xfrm rot="2583173">
              <a:off x="4947" y="3268"/>
              <a:ext cx="143" cy="150"/>
              <a:chOff x="595" y="1174"/>
              <a:chExt cx="454" cy="479"/>
            </a:xfrm>
          </p:grpSpPr>
          <p:pic>
            <p:nvPicPr>
              <p:cNvPr id="46973" name="Picture 893" descr="circuler_1"/>
              <p:cNvPicPr>
                <a:picLocks noChangeAspect="1" noChangeArrowheads="1"/>
              </p:cNvPicPr>
              <p:nvPr/>
            </p:nvPicPr>
            <p:blipFill>
              <a:blip r:embed="rId6" cstate="print"/>
              <a:srcRect/>
              <a:stretch>
                <a:fillRect/>
              </a:stretch>
            </p:blipFill>
            <p:spPr bwMode="gray">
              <a:xfrm>
                <a:off x="595" y="1174"/>
                <a:ext cx="454" cy="478"/>
              </a:xfrm>
              <a:prstGeom prst="rect">
                <a:avLst/>
              </a:prstGeom>
              <a:noFill/>
            </p:spPr>
          </p:pic>
          <p:sp>
            <p:nvSpPr>
              <p:cNvPr id="46974" name="Oval 894"/>
              <p:cNvSpPr>
                <a:spLocks noChangeArrowheads="1"/>
              </p:cNvSpPr>
              <p:nvPr/>
            </p:nvSpPr>
            <p:spPr bwMode="gray">
              <a:xfrm>
                <a:off x="595" y="1174"/>
                <a:ext cx="451" cy="479"/>
              </a:xfrm>
              <a:prstGeom prst="ellipse">
                <a:avLst/>
              </a:prstGeom>
              <a:solidFill>
                <a:schemeClr val="hlink">
                  <a:alpha val="80000"/>
                </a:schemeClr>
              </a:solidFill>
              <a:ln w="9525" algn="ctr">
                <a:noFill/>
                <a:round/>
                <a:headEnd/>
                <a:tailEnd/>
              </a:ln>
              <a:effectLst/>
            </p:spPr>
            <p:txBody>
              <a:bodyPr wrap="none" anchor="ctr"/>
              <a:lstStyle/>
              <a:p>
                <a:endParaRPr lang="en-US"/>
              </a:p>
            </p:txBody>
          </p:sp>
          <p:pic>
            <p:nvPicPr>
              <p:cNvPr id="46975" name="Picture 895" descr="Picture2"/>
              <p:cNvPicPr>
                <a:picLocks noChangeAspect="1" noChangeArrowheads="1"/>
              </p:cNvPicPr>
              <p:nvPr/>
            </p:nvPicPr>
            <p:blipFill>
              <a:blip r:embed="rId5" cstate="print"/>
              <a:srcRect/>
              <a:stretch>
                <a:fillRect/>
              </a:stretch>
            </p:blipFill>
            <p:spPr bwMode="gray">
              <a:xfrm>
                <a:off x="640" y="1179"/>
                <a:ext cx="359" cy="169"/>
              </a:xfrm>
              <a:prstGeom prst="rect">
                <a:avLst/>
              </a:prstGeom>
              <a:noFill/>
            </p:spPr>
          </p:pic>
        </p:grpSp>
        <p:sp>
          <p:nvSpPr>
            <p:cNvPr id="46976" name="Freeform 896"/>
            <p:cNvSpPr>
              <a:spLocks/>
            </p:cNvSpPr>
            <p:nvPr userDrawn="1"/>
          </p:nvSpPr>
          <p:spPr bwMode="hidden">
            <a:xfrm rot="18783173">
              <a:off x="4636" y="2657"/>
              <a:ext cx="232" cy="367"/>
            </a:xfrm>
            <a:custGeom>
              <a:avLst/>
              <a:gdLst/>
              <a:ahLst/>
              <a:cxnLst>
                <a:cxn ang="0">
                  <a:pos x="144" y="0"/>
                </a:cxn>
                <a:cxn ang="0">
                  <a:pos x="0" y="951"/>
                </a:cxn>
                <a:cxn ang="0">
                  <a:pos x="602" y="914"/>
                </a:cxn>
                <a:cxn ang="0">
                  <a:pos x="144" y="0"/>
                </a:cxn>
              </a:cxnLst>
              <a:rect l="0" t="0" r="r" b="b"/>
              <a:pathLst>
                <a:path w="603" h="951">
                  <a:moveTo>
                    <a:pt x="144" y="0"/>
                  </a:moveTo>
                  <a:cubicBezTo>
                    <a:pt x="72" y="475"/>
                    <a:pt x="0" y="951"/>
                    <a:pt x="0" y="951"/>
                  </a:cubicBezTo>
                  <a:cubicBezTo>
                    <a:pt x="0" y="951"/>
                    <a:pt x="301" y="932"/>
                    <a:pt x="602" y="914"/>
                  </a:cubicBezTo>
                  <a:cubicBezTo>
                    <a:pt x="603" y="489"/>
                    <a:pt x="144" y="0"/>
                    <a:pt x="144" y="0"/>
                  </a:cubicBezTo>
                  <a:close/>
                </a:path>
              </a:pathLst>
            </a:custGeom>
            <a:gradFill rotWithShape="1">
              <a:gsLst>
                <a:gs pos="0">
                  <a:schemeClr val="hlink">
                    <a:gamma/>
                    <a:tint val="0"/>
                    <a:invGamma/>
                    <a:alpha val="50000"/>
                  </a:schemeClr>
                </a:gs>
                <a:gs pos="100000">
                  <a:schemeClr val="hlink">
                    <a:alpha val="0"/>
                  </a:schemeClr>
                </a:gs>
              </a:gsLst>
              <a:lin ang="5400000" scaled="1"/>
            </a:gradFill>
            <a:ln w="9525">
              <a:noFill/>
              <a:round/>
              <a:headEnd/>
              <a:tailEnd/>
            </a:ln>
            <a:effectLst/>
          </p:spPr>
          <p:txBody>
            <a:bodyPr/>
            <a:lstStyle/>
            <a:p>
              <a:endParaRPr lang="en-US"/>
            </a:p>
          </p:txBody>
        </p:sp>
        <p:sp>
          <p:nvSpPr>
            <p:cNvPr id="46977" name="Freeform 897"/>
            <p:cNvSpPr>
              <a:spLocks/>
            </p:cNvSpPr>
            <p:nvPr userDrawn="1"/>
          </p:nvSpPr>
          <p:spPr bwMode="hidden">
            <a:xfrm rot="34983171">
              <a:off x="4402" y="3418"/>
              <a:ext cx="232" cy="366"/>
            </a:xfrm>
            <a:custGeom>
              <a:avLst/>
              <a:gdLst/>
              <a:ahLst/>
              <a:cxnLst>
                <a:cxn ang="0">
                  <a:pos x="144" y="0"/>
                </a:cxn>
                <a:cxn ang="0">
                  <a:pos x="0" y="951"/>
                </a:cxn>
                <a:cxn ang="0">
                  <a:pos x="602" y="914"/>
                </a:cxn>
                <a:cxn ang="0">
                  <a:pos x="144" y="0"/>
                </a:cxn>
              </a:cxnLst>
              <a:rect l="0" t="0" r="r" b="b"/>
              <a:pathLst>
                <a:path w="603" h="951">
                  <a:moveTo>
                    <a:pt x="144" y="0"/>
                  </a:moveTo>
                  <a:cubicBezTo>
                    <a:pt x="72" y="475"/>
                    <a:pt x="0" y="951"/>
                    <a:pt x="0" y="951"/>
                  </a:cubicBezTo>
                  <a:cubicBezTo>
                    <a:pt x="0" y="951"/>
                    <a:pt x="301" y="932"/>
                    <a:pt x="602" y="914"/>
                  </a:cubicBezTo>
                  <a:cubicBezTo>
                    <a:pt x="603" y="489"/>
                    <a:pt x="144" y="0"/>
                    <a:pt x="144" y="0"/>
                  </a:cubicBezTo>
                  <a:close/>
                </a:path>
              </a:pathLst>
            </a:custGeom>
            <a:gradFill rotWithShape="1">
              <a:gsLst>
                <a:gs pos="0">
                  <a:schemeClr val="hlink">
                    <a:gamma/>
                    <a:tint val="0"/>
                    <a:invGamma/>
                    <a:alpha val="50000"/>
                  </a:schemeClr>
                </a:gs>
                <a:gs pos="100000">
                  <a:schemeClr val="hlink">
                    <a:alpha val="0"/>
                  </a:schemeClr>
                </a:gs>
              </a:gsLst>
              <a:lin ang="5400000" scaled="1"/>
            </a:gradFill>
            <a:ln w="9525">
              <a:noFill/>
              <a:round/>
              <a:headEnd/>
              <a:tailEnd/>
            </a:ln>
            <a:effectLst/>
          </p:spPr>
          <p:txBody>
            <a:bodyPr/>
            <a:lstStyle/>
            <a:p>
              <a:endParaRPr lang="en-US"/>
            </a:p>
          </p:txBody>
        </p:sp>
        <p:sp>
          <p:nvSpPr>
            <p:cNvPr id="46978" name="Freeform 898"/>
            <p:cNvSpPr>
              <a:spLocks/>
            </p:cNvSpPr>
            <p:nvPr userDrawn="1"/>
          </p:nvSpPr>
          <p:spPr bwMode="hidden">
            <a:xfrm rot="29583173">
              <a:off x="5147" y="3668"/>
              <a:ext cx="232" cy="366"/>
            </a:xfrm>
            <a:custGeom>
              <a:avLst/>
              <a:gdLst/>
              <a:ahLst/>
              <a:cxnLst>
                <a:cxn ang="0">
                  <a:pos x="144" y="0"/>
                </a:cxn>
                <a:cxn ang="0">
                  <a:pos x="0" y="951"/>
                </a:cxn>
                <a:cxn ang="0">
                  <a:pos x="602" y="914"/>
                </a:cxn>
                <a:cxn ang="0">
                  <a:pos x="144" y="0"/>
                </a:cxn>
              </a:cxnLst>
              <a:rect l="0" t="0" r="r" b="b"/>
              <a:pathLst>
                <a:path w="603" h="951">
                  <a:moveTo>
                    <a:pt x="144" y="0"/>
                  </a:moveTo>
                  <a:cubicBezTo>
                    <a:pt x="72" y="475"/>
                    <a:pt x="0" y="951"/>
                    <a:pt x="0" y="951"/>
                  </a:cubicBezTo>
                  <a:cubicBezTo>
                    <a:pt x="0" y="951"/>
                    <a:pt x="301" y="932"/>
                    <a:pt x="602" y="914"/>
                  </a:cubicBezTo>
                  <a:cubicBezTo>
                    <a:pt x="603" y="489"/>
                    <a:pt x="144" y="0"/>
                    <a:pt x="144" y="0"/>
                  </a:cubicBezTo>
                  <a:close/>
                </a:path>
              </a:pathLst>
            </a:custGeom>
            <a:gradFill rotWithShape="1">
              <a:gsLst>
                <a:gs pos="0">
                  <a:schemeClr val="hlink">
                    <a:gamma/>
                    <a:tint val="0"/>
                    <a:invGamma/>
                    <a:alpha val="50000"/>
                  </a:schemeClr>
                </a:gs>
                <a:gs pos="100000">
                  <a:schemeClr val="hlink">
                    <a:alpha val="0"/>
                  </a:schemeClr>
                </a:gs>
              </a:gsLst>
              <a:lin ang="5400000" scaled="1"/>
            </a:gradFill>
            <a:ln w="9525">
              <a:noFill/>
              <a:round/>
              <a:headEnd/>
              <a:tailEnd/>
            </a:ln>
            <a:effectLst/>
          </p:spPr>
          <p:txBody>
            <a:bodyPr/>
            <a:lstStyle/>
            <a:p>
              <a:endParaRPr lang="en-US"/>
            </a:p>
          </p:txBody>
        </p:sp>
      </p:grpSp>
      <p:sp>
        <p:nvSpPr>
          <p:cNvPr id="46979" name="Rectangle 899"/>
          <p:cNvSpPr>
            <a:spLocks noGrp="1" noChangeArrowheads="1"/>
          </p:cNvSpPr>
          <p:nvPr>
            <p:ph type="dt" sz="half" idx="2"/>
          </p:nvPr>
        </p:nvSpPr>
        <p:spPr bwMode="gray">
          <a:xfrm>
            <a:off x="1828800" y="6480175"/>
            <a:ext cx="1524000" cy="279400"/>
          </a:xfrm>
        </p:spPr>
        <p:txBody>
          <a:bodyPr/>
          <a:lstStyle>
            <a:lvl1pPr>
              <a:defRPr sz="1200"/>
            </a:lvl1pPr>
          </a:lstStyle>
          <a:p>
            <a:fld id="{0CB00E85-F4B3-4323-B4C2-88295971A9BE}" type="datetimeFigureOut">
              <a:rPr lang="en-US"/>
              <a:pPr/>
              <a:t>10/27/2022</a:t>
            </a:fld>
            <a:endParaRPr lang="en-US"/>
          </a:p>
        </p:txBody>
      </p:sp>
      <p:sp>
        <p:nvSpPr>
          <p:cNvPr id="46980" name="Rectangle 900"/>
          <p:cNvSpPr>
            <a:spLocks noGrp="1" noChangeArrowheads="1"/>
          </p:cNvSpPr>
          <p:nvPr>
            <p:ph type="sldNum" sz="quarter" idx="4"/>
          </p:nvPr>
        </p:nvSpPr>
        <p:spPr bwMode="gray">
          <a:xfrm>
            <a:off x="8077200" y="6480175"/>
            <a:ext cx="914400" cy="279400"/>
          </a:xfrm>
        </p:spPr>
        <p:txBody>
          <a:bodyPr/>
          <a:lstStyle>
            <a:lvl1pPr>
              <a:defRPr sz="1200"/>
            </a:lvl1pPr>
          </a:lstStyle>
          <a:p>
            <a:fld id="{D2E33BBA-12E1-440E-91C1-C464B4BFE17C}" type="slidenum">
              <a:rPr lang="en-US"/>
              <a:pPr/>
              <a:t>‹#›</a:t>
            </a:fld>
            <a:endParaRPr lang="en-US"/>
          </a:p>
        </p:txBody>
      </p:sp>
      <p:sp>
        <p:nvSpPr>
          <p:cNvPr id="46981" name="Text Box 901"/>
          <p:cNvSpPr txBox="1">
            <a:spLocks noChangeArrowheads="1"/>
          </p:cNvSpPr>
          <p:nvPr userDrawn="1"/>
        </p:nvSpPr>
        <p:spPr bwMode="gray">
          <a:xfrm>
            <a:off x="304800" y="6172200"/>
            <a:ext cx="1303338" cy="427038"/>
          </a:xfrm>
          <a:prstGeom prst="rect">
            <a:avLst/>
          </a:prstGeom>
          <a:noFill/>
          <a:ln w="9525">
            <a:noFill/>
            <a:miter lim="800000"/>
            <a:headEnd/>
            <a:tailEnd/>
          </a:ln>
          <a:effectLst/>
        </p:spPr>
        <p:txBody>
          <a:bodyPr wrap="none">
            <a:spAutoFit/>
          </a:bodyPr>
          <a:lstStyle/>
          <a:p>
            <a:r>
              <a:rPr lang="en-US" sz="2200">
                <a:latin typeface="Arial Black" pitchFamily="34" charset="0"/>
              </a:rPr>
              <a:t>L/O/G/O</a:t>
            </a:r>
          </a:p>
        </p:txBody>
      </p:sp>
      <p:sp>
        <p:nvSpPr>
          <p:cNvPr id="46982" name="Rectangle 902"/>
          <p:cNvSpPr>
            <a:spLocks noChangeArrowheads="1"/>
          </p:cNvSpPr>
          <p:nvPr userDrawn="1"/>
        </p:nvSpPr>
        <p:spPr bwMode="gray">
          <a:xfrm>
            <a:off x="6334125" y="3149600"/>
            <a:ext cx="193675" cy="3708400"/>
          </a:xfrm>
          <a:prstGeom prst="rect">
            <a:avLst/>
          </a:prstGeom>
          <a:gradFill rotWithShape="1">
            <a:gsLst>
              <a:gs pos="0">
                <a:schemeClr val="accent1"/>
              </a:gs>
              <a:gs pos="100000">
                <a:schemeClr val="tx2"/>
              </a:gs>
            </a:gsLst>
            <a:lin ang="0" scaled="1"/>
          </a:gradFill>
          <a:ln w="9525">
            <a:noFill/>
            <a:miter lim="800000"/>
            <a:headEnd/>
            <a:tailEnd/>
          </a:ln>
          <a:effectLst/>
        </p:spPr>
        <p:txBody>
          <a:bodyPr wrap="none" anchor="ctr"/>
          <a:lstStyle/>
          <a:p>
            <a:endParaRPr lang="en-US"/>
          </a:p>
        </p:txBody>
      </p:sp>
      <p:grpSp>
        <p:nvGrpSpPr>
          <p:cNvPr id="46983" name="Group 903"/>
          <p:cNvGrpSpPr>
            <a:grpSpLocks/>
          </p:cNvGrpSpPr>
          <p:nvPr userDrawn="1"/>
        </p:nvGrpSpPr>
        <p:grpSpPr bwMode="auto">
          <a:xfrm>
            <a:off x="4071938" y="903288"/>
            <a:ext cx="4683125" cy="4713287"/>
            <a:chOff x="2565" y="569"/>
            <a:chExt cx="2950" cy="2969"/>
          </a:xfrm>
        </p:grpSpPr>
        <p:sp>
          <p:nvSpPr>
            <p:cNvPr id="46984" name="Freeform 904"/>
            <p:cNvSpPr>
              <a:spLocks/>
            </p:cNvSpPr>
            <p:nvPr userDrawn="1"/>
          </p:nvSpPr>
          <p:spPr bwMode="gray">
            <a:xfrm rot="-1220570">
              <a:off x="3825" y="569"/>
              <a:ext cx="935" cy="1330"/>
            </a:xfrm>
            <a:custGeom>
              <a:avLst/>
              <a:gdLst/>
              <a:ahLst/>
              <a:cxnLst>
                <a:cxn ang="0">
                  <a:pos x="276" y="0"/>
                </a:cxn>
                <a:cxn ang="0">
                  <a:pos x="0" y="1818"/>
                </a:cxn>
                <a:cxn ang="0">
                  <a:pos x="276" y="0"/>
                </a:cxn>
              </a:cxnLst>
              <a:rect l="0" t="0" r="r" b="b"/>
              <a:pathLst>
                <a:path w="1302" h="1818">
                  <a:moveTo>
                    <a:pt x="276" y="0"/>
                  </a:moveTo>
                  <a:cubicBezTo>
                    <a:pt x="1302" y="1171"/>
                    <a:pt x="322" y="1635"/>
                    <a:pt x="0" y="1818"/>
                  </a:cubicBezTo>
                  <a:cubicBezTo>
                    <a:pt x="0" y="1818"/>
                    <a:pt x="276" y="0"/>
                    <a:pt x="276" y="0"/>
                  </a:cubicBezTo>
                  <a:close/>
                </a:path>
              </a:pathLst>
            </a:custGeom>
            <a:gradFill rotWithShape="1">
              <a:gsLst>
                <a:gs pos="0">
                  <a:schemeClr val="accent1"/>
                </a:gs>
                <a:gs pos="100000">
                  <a:schemeClr val="tx2"/>
                </a:gs>
              </a:gsLst>
              <a:lin ang="5400000" scaled="1"/>
            </a:gradFill>
            <a:ln w="9525">
              <a:noFill/>
              <a:round/>
              <a:headEnd/>
              <a:tailEnd/>
            </a:ln>
            <a:effectLst/>
          </p:spPr>
          <p:txBody>
            <a:bodyPr/>
            <a:lstStyle/>
            <a:p>
              <a:endParaRPr lang="en-US"/>
            </a:p>
          </p:txBody>
        </p:sp>
        <p:sp>
          <p:nvSpPr>
            <p:cNvPr id="46985" name="Freeform 905"/>
            <p:cNvSpPr>
              <a:spLocks/>
            </p:cNvSpPr>
            <p:nvPr userDrawn="1"/>
          </p:nvSpPr>
          <p:spPr bwMode="hidden">
            <a:xfrm rot="-1220570">
              <a:off x="3819" y="643"/>
              <a:ext cx="433" cy="696"/>
            </a:xfrm>
            <a:custGeom>
              <a:avLst/>
              <a:gdLst/>
              <a:ahLst/>
              <a:cxnLst>
                <a:cxn ang="0">
                  <a:pos x="144" y="0"/>
                </a:cxn>
                <a:cxn ang="0">
                  <a:pos x="0" y="951"/>
                </a:cxn>
                <a:cxn ang="0">
                  <a:pos x="602" y="914"/>
                </a:cxn>
                <a:cxn ang="0">
                  <a:pos x="144" y="0"/>
                </a:cxn>
              </a:cxnLst>
              <a:rect l="0" t="0" r="r" b="b"/>
              <a:pathLst>
                <a:path w="603" h="951">
                  <a:moveTo>
                    <a:pt x="144" y="0"/>
                  </a:moveTo>
                  <a:cubicBezTo>
                    <a:pt x="72" y="475"/>
                    <a:pt x="0" y="951"/>
                    <a:pt x="0" y="951"/>
                  </a:cubicBezTo>
                  <a:cubicBezTo>
                    <a:pt x="0" y="951"/>
                    <a:pt x="301" y="932"/>
                    <a:pt x="602" y="914"/>
                  </a:cubicBezTo>
                  <a:cubicBezTo>
                    <a:pt x="603" y="489"/>
                    <a:pt x="144" y="0"/>
                    <a:pt x="144" y="0"/>
                  </a:cubicBezTo>
                  <a:close/>
                </a:path>
              </a:pathLst>
            </a:custGeom>
            <a:gradFill rotWithShape="1">
              <a:gsLst>
                <a:gs pos="0">
                  <a:schemeClr val="accent1">
                    <a:gamma/>
                    <a:tint val="0"/>
                    <a:invGamma/>
                    <a:alpha val="50000"/>
                  </a:schemeClr>
                </a:gs>
                <a:gs pos="100000">
                  <a:schemeClr val="accent1">
                    <a:alpha val="0"/>
                  </a:schemeClr>
                </a:gs>
              </a:gsLst>
              <a:lin ang="5400000" scaled="1"/>
            </a:gradFill>
            <a:ln w="9525">
              <a:noFill/>
              <a:round/>
              <a:headEnd/>
              <a:tailEnd/>
            </a:ln>
            <a:effectLst/>
          </p:spPr>
          <p:txBody>
            <a:bodyPr/>
            <a:lstStyle/>
            <a:p>
              <a:endParaRPr lang="en-US"/>
            </a:p>
          </p:txBody>
        </p:sp>
        <p:sp>
          <p:nvSpPr>
            <p:cNvPr id="46986" name="Freeform 906"/>
            <p:cNvSpPr>
              <a:spLocks/>
            </p:cNvSpPr>
            <p:nvPr userDrawn="1"/>
          </p:nvSpPr>
          <p:spPr bwMode="hidden">
            <a:xfrm rot="-1220570">
              <a:off x="3901" y="995"/>
              <a:ext cx="698" cy="933"/>
            </a:xfrm>
            <a:custGeom>
              <a:avLst/>
              <a:gdLst/>
              <a:ahLst/>
              <a:cxnLst>
                <a:cxn ang="0">
                  <a:pos x="636" y="0"/>
                </a:cxn>
                <a:cxn ang="0">
                  <a:pos x="0" y="1275"/>
                </a:cxn>
                <a:cxn ang="0">
                  <a:pos x="636" y="0"/>
                </a:cxn>
              </a:cxnLst>
              <a:rect l="0" t="0" r="r" b="b"/>
              <a:pathLst>
                <a:path w="972" h="1275">
                  <a:moveTo>
                    <a:pt x="636" y="0"/>
                  </a:moveTo>
                  <a:cubicBezTo>
                    <a:pt x="972" y="726"/>
                    <a:pt x="322" y="1092"/>
                    <a:pt x="0" y="1275"/>
                  </a:cubicBezTo>
                  <a:cubicBezTo>
                    <a:pt x="0" y="1275"/>
                    <a:pt x="564" y="852"/>
                    <a:pt x="636" y="0"/>
                  </a:cubicBezTo>
                  <a:close/>
                </a:path>
              </a:pathLst>
            </a:custGeom>
            <a:gradFill rotWithShape="1">
              <a:gsLst>
                <a:gs pos="0">
                  <a:schemeClr val="tx2">
                    <a:alpha val="0"/>
                  </a:schemeClr>
                </a:gs>
                <a:gs pos="100000">
                  <a:schemeClr val="tx2">
                    <a:gamma/>
                    <a:shade val="46275"/>
                    <a:invGamma/>
                    <a:alpha val="30000"/>
                  </a:schemeClr>
                </a:gs>
              </a:gsLst>
              <a:lin ang="5400000" scaled="1"/>
            </a:gradFill>
            <a:ln w="9525">
              <a:noFill/>
              <a:round/>
              <a:headEnd/>
              <a:tailEnd/>
            </a:ln>
            <a:effectLst/>
          </p:spPr>
          <p:txBody>
            <a:bodyPr/>
            <a:lstStyle/>
            <a:p>
              <a:endParaRPr lang="en-US"/>
            </a:p>
          </p:txBody>
        </p:sp>
        <p:sp>
          <p:nvSpPr>
            <p:cNvPr id="46987" name="Freeform 907"/>
            <p:cNvSpPr>
              <a:spLocks/>
            </p:cNvSpPr>
            <p:nvPr userDrawn="1"/>
          </p:nvSpPr>
          <p:spPr bwMode="gray">
            <a:xfrm rot="-1220570">
              <a:off x="3915" y="1071"/>
              <a:ext cx="655" cy="862"/>
            </a:xfrm>
            <a:custGeom>
              <a:avLst/>
              <a:gdLst/>
              <a:ahLst/>
              <a:cxnLst>
                <a:cxn ang="0">
                  <a:pos x="678" y="0"/>
                </a:cxn>
                <a:cxn ang="0">
                  <a:pos x="0" y="1179"/>
                </a:cxn>
                <a:cxn ang="0">
                  <a:pos x="678" y="0"/>
                </a:cxn>
              </a:cxnLst>
              <a:rect l="0" t="0" r="r" b="b"/>
              <a:pathLst>
                <a:path w="912" h="1179">
                  <a:moveTo>
                    <a:pt x="678" y="0"/>
                  </a:moveTo>
                  <a:cubicBezTo>
                    <a:pt x="912" y="678"/>
                    <a:pt x="322" y="996"/>
                    <a:pt x="0" y="1179"/>
                  </a:cubicBezTo>
                  <a:cubicBezTo>
                    <a:pt x="0" y="1179"/>
                    <a:pt x="878" y="652"/>
                    <a:pt x="678" y="0"/>
                  </a:cubicBezTo>
                  <a:close/>
                </a:path>
              </a:pathLst>
            </a:custGeom>
            <a:gradFill rotWithShape="1">
              <a:gsLst>
                <a:gs pos="0">
                  <a:schemeClr val="tx2">
                    <a:alpha val="0"/>
                  </a:schemeClr>
                </a:gs>
                <a:gs pos="100000">
                  <a:schemeClr val="tx2">
                    <a:gamma/>
                    <a:shade val="46275"/>
                    <a:invGamma/>
                    <a:alpha val="30000"/>
                  </a:schemeClr>
                </a:gs>
              </a:gsLst>
              <a:lin ang="5400000" scaled="1"/>
            </a:gradFill>
            <a:ln w="9525">
              <a:noFill/>
              <a:round/>
              <a:headEnd/>
              <a:tailEnd/>
            </a:ln>
            <a:effectLst/>
          </p:spPr>
          <p:txBody>
            <a:bodyPr/>
            <a:lstStyle/>
            <a:p>
              <a:endParaRPr lang="en-US"/>
            </a:p>
          </p:txBody>
        </p:sp>
        <p:grpSp>
          <p:nvGrpSpPr>
            <p:cNvPr id="46988" name="Group 908"/>
            <p:cNvGrpSpPr>
              <a:grpSpLocks/>
            </p:cNvGrpSpPr>
            <p:nvPr userDrawn="1"/>
          </p:nvGrpSpPr>
          <p:grpSpPr bwMode="auto">
            <a:xfrm>
              <a:off x="2565" y="1326"/>
              <a:ext cx="1692" cy="953"/>
              <a:chOff x="2565" y="1326"/>
              <a:chExt cx="1692" cy="953"/>
            </a:xfrm>
          </p:grpSpPr>
          <p:sp>
            <p:nvSpPr>
              <p:cNvPr id="46989" name="Freeform 909"/>
              <p:cNvSpPr>
                <a:spLocks/>
              </p:cNvSpPr>
              <p:nvPr userDrawn="1"/>
            </p:nvSpPr>
            <p:spPr bwMode="gray">
              <a:xfrm rot="-6620570">
                <a:off x="3378" y="1226"/>
                <a:ext cx="620" cy="1138"/>
              </a:xfrm>
              <a:custGeom>
                <a:avLst/>
                <a:gdLst/>
                <a:ahLst/>
                <a:cxnLst>
                  <a:cxn ang="0">
                    <a:pos x="0" y="1056"/>
                  </a:cxn>
                  <a:cxn ang="0">
                    <a:pos x="693" y="0"/>
                  </a:cxn>
                  <a:cxn ang="0">
                    <a:pos x="768" y="1359"/>
                  </a:cxn>
                  <a:cxn ang="0">
                    <a:pos x="27" y="1191"/>
                  </a:cxn>
                  <a:cxn ang="0">
                    <a:pos x="0" y="1056"/>
                  </a:cxn>
                </a:cxnLst>
                <a:rect l="0" t="0" r="r" b="b"/>
                <a:pathLst>
                  <a:path w="847" h="1584">
                    <a:moveTo>
                      <a:pt x="0" y="1056"/>
                    </a:moveTo>
                    <a:cubicBezTo>
                      <a:pt x="847" y="588"/>
                      <a:pt x="705" y="234"/>
                      <a:pt x="693" y="0"/>
                    </a:cubicBezTo>
                    <a:cubicBezTo>
                      <a:pt x="693" y="0"/>
                      <a:pt x="819" y="462"/>
                      <a:pt x="768" y="1359"/>
                    </a:cubicBezTo>
                    <a:cubicBezTo>
                      <a:pt x="507" y="1584"/>
                      <a:pt x="27" y="1191"/>
                      <a:pt x="27" y="1191"/>
                    </a:cubicBezTo>
                    <a:lnTo>
                      <a:pt x="0" y="1056"/>
                    </a:lnTo>
                    <a:close/>
                  </a:path>
                </a:pathLst>
              </a:custGeom>
              <a:gradFill rotWithShape="1">
                <a:gsLst>
                  <a:gs pos="0">
                    <a:srgbClr val="FFFFFF"/>
                  </a:gs>
                  <a:gs pos="100000">
                    <a:srgbClr val="FFFFFF">
                      <a:gamma/>
                      <a:shade val="85882"/>
                      <a:invGamma/>
                    </a:srgbClr>
                  </a:gs>
                </a:gsLst>
                <a:lin ang="0" scaled="1"/>
              </a:gradFill>
              <a:ln w="3175">
                <a:noFill/>
                <a:round/>
                <a:headEnd/>
                <a:tailEnd/>
              </a:ln>
              <a:effectLst/>
            </p:spPr>
            <p:txBody>
              <a:bodyPr/>
              <a:lstStyle/>
              <a:p>
                <a:endParaRPr lang="en-US"/>
              </a:p>
            </p:txBody>
          </p:sp>
          <p:sp>
            <p:nvSpPr>
              <p:cNvPr id="46990" name="Freeform 910"/>
              <p:cNvSpPr>
                <a:spLocks/>
              </p:cNvSpPr>
              <p:nvPr userDrawn="1"/>
            </p:nvSpPr>
            <p:spPr bwMode="hidden">
              <a:xfrm rot="-6620570">
                <a:off x="3485" y="1103"/>
                <a:ext cx="152" cy="1024"/>
              </a:xfrm>
              <a:custGeom>
                <a:avLst/>
                <a:gdLst/>
                <a:ahLst/>
                <a:cxnLst>
                  <a:cxn ang="0">
                    <a:pos x="0" y="586"/>
                  </a:cxn>
                  <a:cxn ang="0">
                    <a:pos x="82" y="0"/>
                  </a:cxn>
                  <a:cxn ang="0">
                    <a:pos x="157" y="1359"/>
                  </a:cxn>
                  <a:cxn ang="0">
                    <a:pos x="1" y="1425"/>
                  </a:cxn>
                  <a:cxn ang="0">
                    <a:pos x="0" y="586"/>
                  </a:cxn>
                </a:cxnLst>
                <a:rect l="0" t="0" r="r" b="b"/>
                <a:pathLst>
                  <a:path w="208" h="1425">
                    <a:moveTo>
                      <a:pt x="0" y="586"/>
                    </a:moveTo>
                    <a:cubicBezTo>
                      <a:pt x="124" y="222"/>
                      <a:pt x="96" y="102"/>
                      <a:pt x="82" y="0"/>
                    </a:cubicBezTo>
                    <a:cubicBezTo>
                      <a:pt x="82" y="0"/>
                      <a:pt x="208" y="462"/>
                      <a:pt x="157" y="1359"/>
                    </a:cubicBezTo>
                    <a:cubicBezTo>
                      <a:pt x="75" y="1421"/>
                      <a:pt x="1" y="1425"/>
                      <a:pt x="1" y="1425"/>
                    </a:cubicBezTo>
                    <a:lnTo>
                      <a:pt x="0" y="586"/>
                    </a:lnTo>
                    <a:close/>
                  </a:path>
                </a:pathLst>
              </a:custGeom>
              <a:gradFill rotWithShape="1">
                <a:gsLst>
                  <a:gs pos="0">
                    <a:srgbClr val="FFFFFF">
                      <a:alpha val="0"/>
                    </a:srgbClr>
                  </a:gs>
                  <a:gs pos="100000">
                    <a:srgbClr val="FFFFFF">
                      <a:gamma/>
                      <a:shade val="72941"/>
                      <a:invGamma/>
                    </a:srgbClr>
                  </a:gs>
                </a:gsLst>
                <a:lin ang="0" scaled="1"/>
              </a:gradFill>
              <a:ln w="3175">
                <a:noFill/>
                <a:round/>
                <a:headEnd/>
                <a:tailEnd/>
              </a:ln>
              <a:effectLst/>
            </p:spPr>
            <p:txBody>
              <a:bodyPr/>
              <a:lstStyle/>
              <a:p>
                <a:endParaRPr lang="en-US"/>
              </a:p>
            </p:txBody>
          </p:sp>
          <p:sp>
            <p:nvSpPr>
              <p:cNvPr id="46991" name="Freeform 911"/>
              <p:cNvSpPr>
                <a:spLocks/>
              </p:cNvSpPr>
              <p:nvPr userDrawn="1"/>
            </p:nvSpPr>
            <p:spPr bwMode="gray">
              <a:xfrm rot="-6620570">
                <a:off x="3898" y="1749"/>
                <a:ext cx="173" cy="306"/>
              </a:xfrm>
              <a:custGeom>
                <a:avLst/>
                <a:gdLst/>
                <a:ahLst/>
                <a:cxnLst>
                  <a:cxn ang="0">
                    <a:pos x="2" y="143"/>
                  </a:cxn>
                  <a:cxn ang="0">
                    <a:pos x="237" y="0"/>
                  </a:cxn>
                  <a:cxn ang="0">
                    <a:pos x="234" y="425"/>
                  </a:cxn>
                  <a:cxn ang="0">
                    <a:pos x="0" y="276"/>
                  </a:cxn>
                  <a:cxn ang="0">
                    <a:pos x="2" y="143"/>
                  </a:cxn>
                </a:cxnLst>
                <a:rect l="0" t="0" r="r" b="b"/>
                <a:pathLst>
                  <a:path w="237" h="425">
                    <a:moveTo>
                      <a:pt x="2" y="143"/>
                    </a:moveTo>
                    <a:lnTo>
                      <a:pt x="237" y="0"/>
                    </a:lnTo>
                    <a:lnTo>
                      <a:pt x="234" y="425"/>
                    </a:lnTo>
                    <a:cubicBezTo>
                      <a:pt x="69" y="339"/>
                      <a:pt x="0" y="276"/>
                      <a:pt x="0" y="276"/>
                    </a:cubicBezTo>
                    <a:lnTo>
                      <a:pt x="2" y="143"/>
                    </a:lnTo>
                    <a:close/>
                  </a:path>
                </a:pathLst>
              </a:custGeom>
              <a:gradFill rotWithShape="1">
                <a:gsLst>
                  <a:gs pos="0">
                    <a:srgbClr val="FFFFFF">
                      <a:gamma/>
                      <a:shade val="79216"/>
                      <a:invGamma/>
                    </a:srgbClr>
                  </a:gs>
                  <a:gs pos="100000">
                    <a:srgbClr val="FFFFFF">
                      <a:alpha val="0"/>
                    </a:srgbClr>
                  </a:gs>
                </a:gsLst>
                <a:lin ang="0" scaled="1"/>
              </a:gradFill>
              <a:ln w="3175">
                <a:noFill/>
                <a:round/>
                <a:headEnd/>
                <a:tailEnd/>
              </a:ln>
              <a:effectLst/>
            </p:spPr>
            <p:txBody>
              <a:bodyPr/>
              <a:lstStyle/>
              <a:p>
                <a:endParaRPr lang="en-US"/>
              </a:p>
            </p:txBody>
          </p:sp>
          <p:sp>
            <p:nvSpPr>
              <p:cNvPr id="46992" name="Freeform 912"/>
              <p:cNvSpPr>
                <a:spLocks/>
              </p:cNvSpPr>
              <p:nvPr userDrawn="1"/>
            </p:nvSpPr>
            <p:spPr bwMode="gray">
              <a:xfrm rot="-6620570">
                <a:off x="2741" y="1150"/>
                <a:ext cx="953" cy="1306"/>
              </a:xfrm>
              <a:custGeom>
                <a:avLst/>
                <a:gdLst/>
                <a:ahLst/>
                <a:cxnLst>
                  <a:cxn ang="0">
                    <a:pos x="276" y="0"/>
                  </a:cxn>
                  <a:cxn ang="0">
                    <a:pos x="0" y="1818"/>
                  </a:cxn>
                  <a:cxn ang="0">
                    <a:pos x="276" y="0"/>
                  </a:cxn>
                </a:cxnLst>
                <a:rect l="0" t="0" r="r" b="b"/>
                <a:pathLst>
                  <a:path w="1302" h="1818">
                    <a:moveTo>
                      <a:pt x="276" y="0"/>
                    </a:moveTo>
                    <a:cubicBezTo>
                      <a:pt x="1302" y="1171"/>
                      <a:pt x="322" y="1635"/>
                      <a:pt x="0" y="1818"/>
                    </a:cubicBezTo>
                    <a:cubicBezTo>
                      <a:pt x="0" y="1818"/>
                      <a:pt x="276" y="0"/>
                      <a:pt x="276" y="0"/>
                    </a:cubicBezTo>
                    <a:close/>
                  </a:path>
                </a:pathLst>
              </a:custGeom>
              <a:gradFill rotWithShape="1">
                <a:gsLst>
                  <a:gs pos="0">
                    <a:schemeClr val="accent1"/>
                  </a:gs>
                  <a:gs pos="100000">
                    <a:schemeClr val="tx2"/>
                  </a:gs>
                </a:gsLst>
                <a:lin ang="5400000" scaled="1"/>
              </a:gradFill>
              <a:ln w="9525">
                <a:noFill/>
                <a:round/>
                <a:headEnd/>
                <a:tailEnd/>
              </a:ln>
              <a:effectLst/>
            </p:spPr>
            <p:txBody>
              <a:bodyPr/>
              <a:lstStyle/>
              <a:p>
                <a:endParaRPr lang="en-US"/>
              </a:p>
            </p:txBody>
          </p:sp>
          <p:sp>
            <p:nvSpPr>
              <p:cNvPr id="46993" name="Freeform 913"/>
              <p:cNvSpPr>
                <a:spLocks/>
              </p:cNvSpPr>
              <p:nvPr userDrawn="1"/>
            </p:nvSpPr>
            <p:spPr bwMode="hidden">
              <a:xfrm rot="-6620570">
                <a:off x="3087" y="1391"/>
                <a:ext cx="711" cy="916"/>
              </a:xfrm>
              <a:custGeom>
                <a:avLst/>
                <a:gdLst/>
                <a:ahLst/>
                <a:cxnLst>
                  <a:cxn ang="0">
                    <a:pos x="636" y="0"/>
                  </a:cxn>
                  <a:cxn ang="0">
                    <a:pos x="0" y="1275"/>
                  </a:cxn>
                  <a:cxn ang="0">
                    <a:pos x="636" y="0"/>
                  </a:cxn>
                </a:cxnLst>
                <a:rect l="0" t="0" r="r" b="b"/>
                <a:pathLst>
                  <a:path w="972" h="1275">
                    <a:moveTo>
                      <a:pt x="636" y="0"/>
                    </a:moveTo>
                    <a:cubicBezTo>
                      <a:pt x="972" y="726"/>
                      <a:pt x="322" y="1092"/>
                      <a:pt x="0" y="1275"/>
                    </a:cubicBezTo>
                    <a:cubicBezTo>
                      <a:pt x="0" y="1275"/>
                      <a:pt x="564" y="852"/>
                      <a:pt x="636" y="0"/>
                    </a:cubicBezTo>
                    <a:close/>
                  </a:path>
                </a:pathLst>
              </a:custGeom>
              <a:gradFill rotWithShape="1">
                <a:gsLst>
                  <a:gs pos="0">
                    <a:schemeClr val="tx2">
                      <a:alpha val="0"/>
                    </a:schemeClr>
                  </a:gs>
                  <a:gs pos="100000">
                    <a:schemeClr val="tx2">
                      <a:gamma/>
                      <a:shade val="46275"/>
                      <a:invGamma/>
                      <a:alpha val="30000"/>
                    </a:schemeClr>
                  </a:gs>
                </a:gsLst>
                <a:lin ang="5400000" scaled="1"/>
              </a:gradFill>
              <a:ln w="9525">
                <a:noFill/>
                <a:round/>
                <a:headEnd/>
                <a:tailEnd/>
              </a:ln>
              <a:effectLst/>
            </p:spPr>
            <p:txBody>
              <a:bodyPr/>
              <a:lstStyle/>
              <a:p>
                <a:endParaRPr lang="en-US"/>
              </a:p>
            </p:txBody>
          </p:sp>
          <p:sp>
            <p:nvSpPr>
              <p:cNvPr id="46994" name="Freeform 914"/>
              <p:cNvSpPr>
                <a:spLocks/>
              </p:cNvSpPr>
              <p:nvPr userDrawn="1"/>
            </p:nvSpPr>
            <p:spPr bwMode="gray">
              <a:xfrm rot="-6620570">
                <a:off x="3149" y="1433"/>
                <a:ext cx="668" cy="847"/>
              </a:xfrm>
              <a:custGeom>
                <a:avLst/>
                <a:gdLst/>
                <a:ahLst/>
                <a:cxnLst>
                  <a:cxn ang="0">
                    <a:pos x="678" y="0"/>
                  </a:cxn>
                  <a:cxn ang="0">
                    <a:pos x="0" y="1179"/>
                  </a:cxn>
                  <a:cxn ang="0">
                    <a:pos x="678" y="0"/>
                  </a:cxn>
                </a:cxnLst>
                <a:rect l="0" t="0" r="r" b="b"/>
                <a:pathLst>
                  <a:path w="912" h="1179">
                    <a:moveTo>
                      <a:pt x="678" y="0"/>
                    </a:moveTo>
                    <a:cubicBezTo>
                      <a:pt x="912" y="678"/>
                      <a:pt x="322" y="996"/>
                      <a:pt x="0" y="1179"/>
                    </a:cubicBezTo>
                    <a:cubicBezTo>
                      <a:pt x="0" y="1179"/>
                      <a:pt x="878" y="652"/>
                      <a:pt x="678" y="0"/>
                    </a:cubicBezTo>
                    <a:close/>
                  </a:path>
                </a:pathLst>
              </a:custGeom>
              <a:gradFill rotWithShape="1">
                <a:gsLst>
                  <a:gs pos="0">
                    <a:schemeClr val="tx2">
                      <a:alpha val="0"/>
                    </a:schemeClr>
                  </a:gs>
                  <a:gs pos="100000">
                    <a:schemeClr val="tx2">
                      <a:gamma/>
                      <a:shade val="46275"/>
                      <a:invGamma/>
                      <a:alpha val="30000"/>
                    </a:schemeClr>
                  </a:gs>
                </a:gsLst>
                <a:lin ang="5400000" scaled="1"/>
              </a:gradFill>
              <a:ln w="9525">
                <a:noFill/>
                <a:round/>
                <a:headEnd/>
                <a:tailEnd/>
              </a:ln>
              <a:effectLst/>
            </p:spPr>
            <p:txBody>
              <a:bodyPr/>
              <a:lstStyle/>
              <a:p>
                <a:endParaRPr lang="en-US"/>
              </a:p>
            </p:txBody>
          </p:sp>
          <p:sp>
            <p:nvSpPr>
              <p:cNvPr id="46995" name="Freeform 915"/>
              <p:cNvSpPr>
                <a:spLocks/>
              </p:cNvSpPr>
              <p:nvPr userDrawn="1"/>
            </p:nvSpPr>
            <p:spPr bwMode="gray">
              <a:xfrm rot="-6620570">
                <a:off x="3125" y="1416"/>
                <a:ext cx="703" cy="847"/>
              </a:xfrm>
              <a:custGeom>
                <a:avLst/>
                <a:gdLst/>
                <a:ahLst/>
                <a:cxnLst>
                  <a:cxn ang="0">
                    <a:pos x="678" y="0"/>
                  </a:cxn>
                  <a:cxn ang="0">
                    <a:pos x="0" y="1179"/>
                  </a:cxn>
                  <a:cxn ang="0">
                    <a:pos x="678" y="0"/>
                  </a:cxn>
                </a:cxnLst>
                <a:rect l="0" t="0" r="r" b="b"/>
                <a:pathLst>
                  <a:path w="960" h="1179">
                    <a:moveTo>
                      <a:pt x="678" y="0"/>
                    </a:moveTo>
                    <a:cubicBezTo>
                      <a:pt x="921" y="696"/>
                      <a:pt x="322" y="996"/>
                      <a:pt x="0" y="1179"/>
                    </a:cubicBezTo>
                    <a:cubicBezTo>
                      <a:pt x="0" y="1179"/>
                      <a:pt x="960" y="789"/>
                      <a:pt x="678" y="0"/>
                    </a:cubicBezTo>
                    <a:close/>
                  </a:path>
                </a:pathLst>
              </a:custGeom>
              <a:solidFill>
                <a:srgbClr val="FFFFFF"/>
              </a:solidFill>
              <a:ln w="9525">
                <a:noFill/>
                <a:round/>
                <a:headEnd/>
                <a:tailEnd/>
              </a:ln>
              <a:effectLst/>
            </p:spPr>
            <p:txBody>
              <a:bodyPr/>
              <a:lstStyle/>
              <a:p>
                <a:endParaRPr lang="en-US"/>
              </a:p>
            </p:txBody>
          </p:sp>
          <p:sp>
            <p:nvSpPr>
              <p:cNvPr id="46996" name="Freeform 916"/>
              <p:cNvSpPr>
                <a:spLocks/>
              </p:cNvSpPr>
              <p:nvPr userDrawn="1"/>
            </p:nvSpPr>
            <p:spPr bwMode="gray">
              <a:xfrm rot="-6620570">
                <a:off x="3825" y="1523"/>
                <a:ext cx="542" cy="282"/>
              </a:xfrm>
              <a:custGeom>
                <a:avLst/>
                <a:gdLst/>
                <a:ahLst/>
                <a:cxnLst>
                  <a:cxn ang="0">
                    <a:pos x="741" y="168"/>
                  </a:cxn>
                  <a:cxn ang="0">
                    <a:pos x="0" y="0"/>
                  </a:cxn>
                  <a:cxn ang="0">
                    <a:pos x="741" y="168"/>
                  </a:cxn>
                </a:cxnLst>
                <a:rect l="0" t="0" r="r" b="b"/>
                <a:pathLst>
                  <a:path w="741" h="393">
                    <a:moveTo>
                      <a:pt x="741" y="168"/>
                    </a:moveTo>
                    <a:cubicBezTo>
                      <a:pt x="480" y="393"/>
                      <a:pt x="0" y="0"/>
                      <a:pt x="0" y="0"/>
                    </a:cubicBezTo>
                    <a:cubicBezTo>
                      <a:pt x="516" y="387"/>
                      <a:pt x="741" y="168"/>
                      <a:pt x="741" y="168"/>
                    </a:cubicBezTo>
                    <a:close/>
                  </a:path>
                </a:pathLst>
              </a:custGeom>
              <a:solidFill>
                <a:srgbClr val="FFFFFF"/>
              </a:solidFill>
              <a:ln w="3175">
                <a:noFill/>
                <a:round/>
                <a:headEnd/>
                <a:tailEnd/>
              </a:ln>
              <a:effectLst/>
            </p:spPr>
            <p:txBody>
              <a:bodyPr/>
              <a:lstStyle/>
              <a:p>
                <a:endParaRPr lang="en-US"/>
              </a:p>
            </p:txBody>
          </p:sp>
        </p:grpSp>
        <p:grpSp>
          <p:nvGrpSpPr>
            <p:cNvPr id="46997" name="Group 917"/>
            <p:cNvGrpSpPr>
              <a:grpSpLocks/>
            </p:cNvGrpSpPr>
            <p:nvPr userDrawn="1"/>
          </p:nvGrpSpPr>
          <p:grpSpPr bwMode="auto">
            <a:xfrm>
              <a:off x="3336" y="1815"/>
              <a:ext cx="935" cy="1723"/>
              <a:chOff x="3336" y="1815"/>
              <a:chExt cx="935" cy="1723"/>
            </a:xfrm>
          </p:grpSpPr>
          <p:sp>
            <p:nvSpPr>
              <p:cNvPr id="46998" name="Freeform 918"/>
              <p:cNvSpPr>
                <a:spLocks/>
              </p:cNvSpPr>
              <p:nvPr userDrawn="1"/>
            </p:nvSpPr>
            <p:spPr bwMode="gray">
              <a:xfrm rot="-12020570">
                <a:off x="3486" y="1815"/>
                <a:ext cx="608" cy="1159"/>
              </a:xfrm>
              <a:custGeom>
                <a:avLst/>
                <a:gdLst/>
                <a:ahLst/>
                <a:cxnLst>
                  <a:cxn ang="0">
                    <a:pos x="0" y="1056"/>
                  </a:cxn>
                  <a:cxn ang="0">
                    <a:pos x="693" y="0"/>
                  </a:cxn>
                  <a:cxn ang="0">
                    <a:pos x="768" y="1359"/>
                  </a:cxn>
                  <a:cxn ang="0">
                    <a:pos x="27" y="1191"/>
                  </a:cxn>
                  <a:cxn ang="0">
                    <a:pos x="0" y="1056"/>
                  </a:cxn>
                </a:cxnLst>
                <a:rect l="0" t="0" r="r" b="b"/>
                <a:pathLst>
                  <a:path w="847" h="1584">
                    <a:moveTo>
                      <a:pt x="0" y="1056"/>
                    </a:moveTo>
                    <a:cubicBezTo>
                      <a:pt x="847" y="588"/>
                      <a:pt x="705" y="234"/>
                      <a:pt x="693" y="0"/>
                    </a:cubicBezTo>
                    <a:cubicBezTo>
                      <a:pt x="693" y="0"/>
                      <a:pt x="819" y="462"/>
                      <a:pt x="768" y="1359"/>
                    </a:cubicBezTo>
                    <a:cubicBezTo>
                      <a:pt x="507" y="1584"/>
                      <a:pt x="27" y="1191"/>
                      <a:pt x="27" y="1191"/>
                    </a:cubicBezTo>
                    <a:lnTo>
                      <a:pt x="0" y="1056"/>
                    </a:lnTo>
                    <a:close/>
                  </a:path>
                </a:pathLst>
              </a:custGeom>
              <a:gradFill rotWithShape="1">
                <a:gsLst>
                  <a:gs pos="0">
                    <a:srgbClr val="FFFFFF"/>
                  </a:gs>
                  <a:gs pos="100000">
                    <a:srgbClr val="FFFFFF">
                      <a:gamma/>
                      <a:shade val="85882"/>
                      <a:invGamma/>
                    </a:srgbClr>
                  </a:gs>
                </a:gsLst>
                <a:lin ang="0" scaled="1"/>
              </a:gradFill>
              <a:ln w="3175">
                <a:noFill/>
                <a:round/>
                <a:headEnd/>
                <a:tailEnd/>
              </a:ln>
              <a:effectLst/>
            </p:spPr>
            <p:txBody>
              <a:bodyPr/>
              <a:lstStyle/>
              <a:p>
                <a:endParaRPr lang="en-US"/>
              </a:p>
            </p:txBody>
          </p:sp>
          <p:sp>
            <p:nvSpPr>
              <p:cNvPr id="46999" name="Freeform 919"/>
              <p:cNvSpPr>
                <a:spLocks/>
              </p:cNvSpPr>
              <p:nvPr userDrawn="1"/>
            </p:nvSpPr>
            <p:spPr bwMode="hidden">
              <a:xfrm rot="-12020570">
                <a:off x="3539" y="2000"/>
                <a:ext cx="149" cy="1043"/>
              </a:xfrm>
              <a:custGeom>
                <a:avLst/>
                <a:gdLst/>
                <a:ahLst/>
                <a:cxnLst>
                  <a:cxn ang="0">
                    <a:pos x="0" y="586"/>
                  </a:cxn>
                  <a:cxn ang="0">
                    <a:pos x="82" y="0"/>
                  </a:cxn>
                  <a:cxn ang="0">
                    <a:pos x="157" y="1359"/>
                  </a:cxn>
                  <a:cxn ang="0">
                    <a:pos x="1" y="1425"/>
                  </a:cxn>
                  <a:cxn ang="0">
                    <a:pos x="0" y="586"/>
                  </a:cxn>
                </a:cxnLst>
                <a:rect l="0" t="0" r="r" b="b"/>
                <a:pathLst>
                  <a:path w="208" h="1425">
                    <a:moveTo>
                      <a:pt x="0" y="586"/>
                    </a:moveTo>
                    <a:cubicBezTo>
                      <a:pt x="124" y="222"/>
                      <a:pt x="96" y="102"/>
                      <a:pt x="82" y="0"/>
                    </a:cubicBezTo>
                    <a:cubicBezTo>
                      <a:pt x="82" y="0"/>
                      <a:pt x="208" y="462"/>
                      <a:pt x="157" y="1359"/>
                    </a:cubicBezTo>
                    <a:cubicBezTo>
                      <a:pt x="75" y="1421"/>
                      <a:pt x="1" y="1425"/>
                      <a:pt x="1" y="1425"/>
                    </a:cubicBezTo>
                    <a:lnTo>
                      <a:pt x="0" y="586"/>
                    </a:lnTo>
                    <a:close/>
                  </a:path>
                </a:pathLst>
              </a:custGeom>
              <a:gradFill rotWithShape="1">
                <a:gsLst>
                  <a:gs pos="0">
                    <a:srgbClr val="FFFFFF">
                      <a:alpha val="0"/>
                    </a:srgbClr>
                  </a:gs>
                  <a:gs pos="100000">
                    <a:srgbClr val="FFFFFF">
                      <a:gamma/>
                      <a:shade val="72941"/>
                      <a:invGamma/>
                    </a:srgbClr>
                  </a:gs>
                </a:gsLst>
                <a:lin ang="0" scaled="1"/>
              </a:gradFill>
              <a:ln w="3175">
                <a:noFill/>
                <a:round/>
                <a:headEnd/>
                <a:tailEnd/>
              </a:ln>
              <a:effectLst/>
            </p:spPr>
            <p:txBody>
              <a:bodyPr/>
              <a:lstStyle/>
              <a:p>
                <a:endParaRPr lang="en-US"/>
              </a:p>
            </p:txBody>
          </p:sp>
          <p:sp>
            <p:nvSpPr>
              <p:cNvPr id="47000" name="Freeform 920"/>
              <p:cNvSpPr>
                <a:spLocks/>
              </p:cNvSpPr>
              <p:nvPr userDrawn="1"/>
            </p:nvSpPr>
            <p:spPr bwMode="gray">
              <a:xfrm rot="-12020570">
                <a:off x="3808" y="1940"/>
                <a:ext cx="170" cy="311"/>
              </a:xfrm>
              <a:custGeom>
                <a:avLst/>
                <a:gdLst/>
                <a:ahLst/>
                <a:cxnLst>
                  <a:cxn ang="0">
                    <a:pos x="2" y="143"/>
                  </a:cxn>
                  <a:cxn ang="0">
                    <a:pos x="237" y="0"/>
                  </a:cxn>
                  <a:cxn ang="0">
                    <a:pos x="234" y="425"/>
                  </a:cxn>
                  <a:cxn ang="0">
                    <a:pos x="0" y="276"/>
                  </a:cxn>
                  <a:cxn ang="0">
                    <a:pos x="2" y="143"/>
                  </a:cxn>
                </a:cxnLst>
                <a:rect l="0" t="0" r="r" b="b"/>
                <a:pathLst>
                  <a:path w="237" h="425">
                    <a:moveTo>
                      <a:pt x="2" y="143"/>
                    </a:moveTo>
                    <a:lnTo>
                      <a:pt x="237" y="0"/>
                    </a:lnTo>
                    <a:lnTo>
                      <a:pt x="234" y="425"/>
                    </a:lnTo>
                    <a:cubicBezTo>
                      <a:pt x="69" y="339"/>
                      <a:pt x="0" y="276"/>
                      <a:pt x="0" y="276"/>
                    </a:cubicBezTo>
                    <a:lnTo>
                      <a:pt x="2" y="143"/>
                    </a:lnTo>
                    <a:close/>
                  </a:path>
                </a:pathLst>
              </a:custGeom>
              <a:gradFill rotWithShape="1">
                <a:gsLst>
                  <a:gs pos="0">
                    <a:srgbClr val="FFFFFF">
                      <a:gamma/>
                      <a:shade val="79216"/>
                      <a:invGamma/>
                    </a:srgbClr>
                  </a:gs>
                  <a:gs pos="100000">
                    <a:srgbClr val="FFFFFF">
                      <a:alpha val="0"/>
                    </a:srgbClr>
                  </a:gs>
                </a:gsLst>
                <a:lin ang="0" scaled="1"/>
              </a:gradFill>
              <a:ln w="3175">
                <a:noFill/>
                <a:round/>
                <a:headEnd/>
                <a:tailEnd/>
              </a:ln>
              <a:effectLst/>
            </p:spPr>
            <p:txBody>
              <a:bodyPr/>
              <a:lstStyle/>
              <a:p>
                <a:endParaRPr lang="en-US"/>
              </a:p>
            </p:txBody>
          </p:sp>
          <p:sp>
            <p:nvSpPr>
              <p:cNvPr id="47001" name="Freeform 921"/>
              <p:cNvSpPr>
                <a:spLocks/>
              </p:cNvSpPr>
              <p:nvPr userDrawn="1"/>
            </p:nvSpPr>
            <p:spPr bwMode="gray">
              <a:xfrm rot="-12020570">
                <a:off x="3336" y="2208"/>
                <a:ext cx="935" cy="1330"/>
              </a:xfrm>
              <a:custGeom>
                <a:avLst/>
                <a:gdLst/>
                <a:ahLst/>
                <a:cxnLst>
                  <a:cxn ang="0">
                    <a:pos x="276" y="0"/>
                  </a:cxn>
                  <a:cxn ang="0">
                    <a:pos x="0" y="1818"/>
                  </a:cxn>
                  <a:cxn ang="0">
                    <a:pos x="276" y="0"/>
                  </a:cxn>
                </a:cxnLst>
                <a:rect l="0" t="0" r="r" b="b"/>
                <a:pathLst>
                  <a:path w="1302" h="1818">
                    <a:moveTo>
                      <a:pt x="276" y="0"/>
                    </a:moveTo>
                    <a:cubicBezTo>
                      <a:pt x="1302" y="1171"/>
                      <a:pt x="322" y="1635"/>
                      <a:pt x="0" y="1818"/>
                    </a:cubicBezTo>
                    <a:cubicBezTo>
                      <a:pt x="0" y="1818"/>
                      <a:pt x="276" y="0"/>
                      <a:pt x="276" y="0"/>
                    </a:cubicBezTo>
                    <a:close/>
                  </a:path>
                </a:pathLst>
              </a:custGeom>
              <a:gradFill rotWithShape="1">
                <a:gsLst>
                  <a:gs pos="0">
                    <a:schemeClr val="accent1"/>
                  </a:gs>
                  <a:gs pos="100000">
                    <a:schemeClr val="tx2"/>
                  </a:gs>
                </a:gsLst>
                <a:lin ang="5400000" scaled="1"/>
              </a:gradFill>
              <a:ln w="9525">
                <a:noFill/>
                <a:round/>
                <a:headEnd/>
                <a:tailEnd/>
              </a:ln>
              <a:effectLst/>
            </p:spPr>
            <p:txBody>
              <a:bodyPr/>
              <a:lstStyle/>
              <a:p>
                <a:endParaRPr lang="en-US"/>
              </a:p>
            </p:txBody>
          </p:sp>
          <p:sp>
            <p:nvSpPr>
              <p:cNvPr id="47002" name="Freeform 922"/>
              <p:cNvSpPr>
                <a:spLocks/>
              </p:cNvSpPr>
              <p:nvPr userDrawn="1"/>
            </p:nvSpPr>
            <p:spPr bwMode="hidden">
              <a:xfrm rot="-12020570">
                <a:off x="3498" y="2178"/>
                <a:ext cx="698" cy="933"/>
              </a:xfrm>
              <a:custGeom>
                <a:avLst/>
                <a:gdLst/>
                <a:ahLst/>
                <a:cxnLst>
                  <a:cxn ang="0">
                    <a:pos x="636" y="0"/>
                  </a:cxn>
                  <a:cxn ang="0">
                    <a:pos x="0" y="1275"/>
                  </a:cxn>
                  <a:cxn ang="0">
                    <a:pos x="636" y="0"/>
                  </a:cxn>
                </a:cxnLst>
                <a:rect l="0" t="0" r="r" b="b"/>
                <a:pathLst>
                  <a:path w="972" h="1275">
                    <a:moveTo>
                      <a:pt x="636" y="0"/>
                    </a:moveTo>
                    <a:cubicBezTo>
                      <a:pt x="972" y="726"/>
                      <a:pt x="322" y="1092"/>
                      <a:pt x="0" y="1275"/>
                    </a:cubicBezTo>
                    <a:cubicBezTo>
                      <a:pt x="0" y="1275"/>
                      <a:pt x="564" y="852"/>
                      <a:pt x="636" y="0"/>
                    </a:cubicBezTo>
                    <a:close/>
                  </a:path>
                </a:pathLst>
              </a:custGeom>
              <a:gradFill rotWithShape="1">
                <a:gsLst>
                  <a:gs pos="0">
                    <a:schemeClr val="tx2">
                      <a:alpha val="0"/>
                    </a:schemeClr>
                  </a:gs>
                  <a:gs pos="100000">
                    <a:schemeClr val="tx2">
                      <a:gamma/>
                      <a:shade val="46275"/>
                      <a:invGamma/>
                      <a:alpha val="30000"/>
                    </a:schemeClr>
                  </a:gs>
                </a:gsLst>
                <a:lin ang="5400000" scaled="1"/>
              </a:gradFill>
              <a:ln w="9525">
                <a:noFill/>
                <a:round/>
                <a:headEnd/>
                <a:tailEnd/>
              </a:ln>
              <a:effectLst/>
            </p:spPr>
            <p:txBody>
              <a:bodyPr/>
              <a:lstStyle/>
              <a:p>
                <a:endParaRPr lang="en-US"/>
              </a:p>
            </p:txBody>
          </p:sp>
          <p:sp>
            <p:nvSpPr>
              <p:cNvPr id="47003" name="Freeform 923"/>
              <p:cNvSpPr>
                <a:spLocks/>
              </p:cNvSpPr>
              <p:nvPr userDrawn="1"/>
            </p:nvSpPr>
            <p:spPr bwMode="gray">
              <a:xfrm rot="-12020570">
                <a:off x="3526" y="2174"/>
                <a:ext cx="655" cy="862"/>
              </a:xfrm>
              <a:custGeom>
                <a:avLst/>
                <a:gdLst/>
                <a:ahLst/>
                <a:cxnLst>
                  <a:cxn ang="0">
                    <a:pos x="678" y="0"/>
                  </a:cxn>
                  <a:cxn ang="0">
                    <a:pos x="0" y="1179"/>
                  </a:cxn>
                  <a:cxn ang="0">
                    <a:pos x="678" y="0"/>
                  </a:cxn>
                </a:cxnLst>
                <a:rect l="0" t="0" r="r" b="b"/>
                <a:pathLst>
                  <a:path w="912" h="1179">
                    <a:moveTo>
                      <a:pt x="678" y="0"/>
                    </a:moveTo>
                    <a:cubicBezTo>
                      <a:pt x="912" y="678"/>
                      <a:pt x="322" y="996"/>
                      <a:pt x="0" y="1179"/>
                    </a:cubicBezTo>
                    <a:cubicBezTo>
                      <a:pt x="0" y="1179"/>
                      <a:pt x="878" y="652"/>
                      <a:pt x="678" y="0"/>
                    </a:cubicBezTo>
                    <a:close/>
                  </a:path>
                </a:pathLst>
              </a:custGeom>
              <a:gradFill rotWithShape="1">
                <a:gsLst>
                  <a:gs pos="0">
                    <a:schemeClr val="tx2">
                      <a:alpha val="0"/>
                    </a:schemeClr>
                  </a:gs>
                  <a:gs pos="100000">
                    <a:schemeClr val="tx2">
                      <a:gamma/>
                      <a:shade val="46275"/>
                      <a:invGamma/>
                      <a:alpha val="30000"/>
                    </a:schemeClr>
                  </a:gs>
                </a:gsLst>
                <a:lin ang="5400000" scaled="1"/>
              </a:gradFill>
              <a:ln w="9525">
                <a:noFill/>
                <a:round/>
                <a:headEnd/>
                <a:tailEnd/>
              </a:ln>
              <a:effectLst/>
            </p:spPr>
            <p:txBody>
              <a:bodyPr/>
              <a:lstStyle/>
              <a:p>
                <a:endParaRPr lang="en-US"/>
              </a:p>
            </p:txBody>
          </p:sp>
          <p:sp>
            <p:nvSpPr>
              <p:cNvPr id="47004" name="Freeform 924"/>
              <p:cNvSpPr>
                <a:spLocks/>
              </p:cNvSpPr>
              <p:nvPr userDrawn="1"/>
            </p:nvSpPr>
            <p:spPr bwMode="gray">
              <a:xfrm rot="-12020570">
                <a:off x="3493" y="2180"/>
                <a:ext cx="689" cy="862"/>
              </a:xfrm>
              <a:custGeom>
                <a:avLst/>
                <a:gdLst/>
                <a:ahLst/>
                <a:cxnLst>
                  <a:cxn ang="0">
                    <a:pos x="678" y="0"/>
                  </a:cxn>
                  <a:cxn ang="0">
                    <a:pos x="0" y="1179"/>
                  </a:cxn>
                  <a:cxn ang="0">
                    <a:pos x="678" y="0"/>
                  </a:cxn>
                </a:cxnLst>
                <a:rect l="0" t="0" r="r" b="b"/>
                <a:pathLst>
                  <a:path w="960" h="1179">
                    <a:moveTo>
                      <a:pt x="678" y="0"/>
                    </a:moveTo>
                    <a:cubicBezTo>
                      <a:pt x="921" y="696"/>
                      <a:pt x="322" y="996"/>
                      <a:pt x="0" y="1179"/>
                    </a:cubicBezTo>
                    <a:cubicBezTo>
                      <a:pt x="0" y="1179"/>
                      <a:pt x="960" y="789"/>
                      <a:pt x="678" y="0"/>
                    </a:cubicBezTo>
                    <a:close/>
                  </a:path>
                </a:pathLst>
              </a:custGeom>
              <a:solidFill>
                <a:srgbClr val="FFFFFF"/>
              </a:solidFill>
              <a:ln w="9525">
                <a:noFill/>
                <a:round/>
                <a:headEnd/>
                <a:tailEnd/>
              </a:ln>
              <a:effectLst/>
            </p:spPr>
            <p:txBody>
              <a:bodyPr/>
              <a:lstStyle/>
              <a:p>
                <a:endParaRPr lang="en-US"/>
              </a:p>
            </p:txBody>
          </p:sp>
          <p:sp>
            <p:nvSpPr>
              <p:cNvPr id="47005" name="Freeform 925"/>
              <p:cNvSpPr>
                <a:spLocks/>
              </p:cNvSpPr>
              <p:nvPr userDrawn="1"/>
            </p:nvSpPr>
            <p:spPr bwMode="gray">
              <a:xfrm rot="-12020570">
                <a:off x="3391" y="1837"/>
                <a:ext cx="532" cy="288"/>
              </a:xfrm>
              <a:custGeom>
                <a:avLst/>
                <a:gdLst/>
                <a:ahLst/>
                <a:cxnLst>
                  <a:cxn ang="0">
                    <a:pos x="741" y="168"/>
                  </a:cxn>
                  <a:cxn ang="0">
                    <a:pos x="0" y="0"/>
                  </a:cxn>
                  <a:cxn ang="0">
                    <a:pos x="741" y="168"/>
                  </a:cxn>
                </a:cxnLst>
                <a:rect l="0" t="0" r="r" b="b"/>
                <a:pathLst>
                  <a:path w="741" h="393">
                    <a:moveTo>
                      <a:pt x="741" y="168"/>
                    </a:moveTo>
                    <a:cubicBezTo>
                      <a:pt x="480" y="393"/>
                      <a:pt x="0" y="0"/>
                      <a:pt x="0" y="0"/>
                    </a:cubicBezTo>
                    <a:cubicBezTo>
                      <a:pt x="516" y="387"/>
                      <a:pt x="741" y="168"/>
                      <a:pt x="741" y="168"/>
                    </a:cubicBezTo>
                    <a:close/>
                  </a:path>
                </a:pathLst>
              </a:custGeom>
              <a:solidFill>
                <a:srgbClr val="FFFFFF"/>
              </a:solidFill>
              <a:ln w="3175">
                <a:noFill/>
                <a:round/>
                <a:headEnd/>
                <a:tailEnd/>
              </a:ln>
              <a:effectLst/>
            </p:spPr>
            <p:txBody>
              <a:bodyPr/>
              <a:lstStyle/>
              <a:p>
                <a:endParaRPr lang="en-US"/>
              </a:p>
            </p:txBody>
          </p:sp>
        </p:grpSp>
        <p:grpSp>
          <p:nvGrpSpPr>
            <p:cNvPr id="47006" name="Group 926"/>
            <p:cNvGrpSpPr>
              <a:grpSpLocks/>
            </p:cNvGrpSpPr>
            <p:nvPr userDrawn="1"/>
          </p:nvGrpSpPr>
          <p:grpSpPr bwMode="auto">
            <a:xfrm>
              <a:off x="3822" y="1853"/>
              <a:ext cx="1693" cy="953"/>
              <a:chOff x="3822" y="1853"/>
              <a:chExt cx="1693" cy="953"/>
            </a:xfrm>
          </p:grpSpPr>
          <p:sp>
            <p:nvSpPr>
              <p:cNvPr id="47007" name="Freeform 927"/>
              <p:cNvSpPr>
                <a:spLocks/>
              </p:cNvSpPr>
              <p:nvPr userDrawn="1"/>
            </p:nvSpPr>
            <p:spPr bwMode="gray">
              <a:xfrm rot="-17420570">
                <a:off x="4082" y="1768"/>
                <a:ext cx="620" cy="1139"/>
              </a:xfrm>
              <a:custGeom>
                <a:avLst/>
                <a:gdLst/>
                <a:ahLst/>
                <a:cxnLst>
                  <a:cxn ang="0">
                    <a:pos x="0" y="1056"/>
                  </a:cxn>
                  <a:cxn ang="0">
                    <a:pos x="693" y="0"/>
                  </a:cxn>
                  <a:cxn ang="0">
                    <a:pos x="768" y="1359"/>
                  </a:cxn>
                  <a:cxn ang="0">
                    <a:pos x="27" y="1191"/>
                  </a:cxn>
                  <a:cxn ang="0">
                    <a:pos x="0" y="1056"/>
                  </a:cxn>
                </a:cxnLst>
                <a:rect l="0" t="0" r="r" b="b"/>
                <a:pathLst>
                  <a:path w="847" h="1584">
                    <a:moveTo>
                      <a:pt x="0" y="1056"/>
                    </a:moveTo>
                    <a:cubicBezTo>
                      <a:pt x="847" y="588"/>
                      <a:pt x="705" y="234"/>
                      <a:pt x="693" y="0"/>
                    </a:cubicBezTo>
                    <a:cubicBezTo>
                      <a:pt x="693" y="0"/>
                      <a:pt x="819" y="462"/>
                      <a:pt x="768" y="1359"/>
                    </a:cubicBezTo>
                    <a:cubicBezTo>
                      <a:pt x="507" y="1584"/>
                      <a:pt x="27" y="1191"/>
                      <a:pt x="27" y="1191"/>
                    </a:cubicBezTo>
                    <a:lnTo>
                      <a:pt x="0" y="1056"/>
                    </a:lnTo>
                    <a:close/>
                  </a:path>
                </a:pathLst>
              </a:custGeom>
              <a:gradFill rotWithShape="1">
                <a:gsLst>
                  <a:gs pos="0">
                    <a:srgbClr val="FFFFFF"/>
                  </a:gs>
                  <a:gs pos="100000">
                    <a:srgbClr val="FFFFFF">
                      <a:gamma/>
                      <a:shade val="85882"/>
                      <a:invGamma/>
                    </a:srgbClr>
                  </a:gs>
                </a:gsLst>
                <a:lin ang="0" scaled="1"/>
              </a:gradFill>
              <a:ln w="3175">
                <a:noFill/>
                <a:round/>
                <a:headEnd/>
                <a:tailEnd/>
              </a:ln>
              <a:effectLst/>
            </p:spPr>
            <p:txBody>
              <a:bodyPr/>
              <a:lstStyle/>
              <a:p>
                <a:endParaRPr lang="en-US"/>
              </a:p>
            </p:txBody>
          </p:sp>
          <p:sp>
            <p:nvSpPr>
              <p:cNvPr id="47008" name="Freeform 928"/>
              <p:cNvSpPr>
                <a:spLocks/>
              </p:cNvSpPr>
              <p:nvPr userDrawn="1"/>
            </p:nvSpPr>
            <p:spPr bwMode="hidden">
              <a:xfrm rot="-17420570">
                <a:off x="4443" y="2005"/>
                <a:ext cx="152" cy="1025"/>
              </a:xfrm>
              <a:custGeom>
                <a:avLst/>
                <a:gdLst/>
                <a:ahLst/>
                <a:cxnLst>
                  <a:cxn ang="0">
                    <a:pos x="0" y="586"/>
                  </a:cxn>
                  <a:cxn ang="0">
                    <a:pos x="82" y="0"/>
                  </a:cxn>
                  <a:cxn ang="0">
                    <a:pos x="157" y="1359"/>
                  </a:cxn>
                  <a:cxn ang="0">
                    <a:pos x="1" y="1425"/>
                  </a:cxn>
                  <a:cxn ang="0">
                    <a:pos x="0" y="586"/>
                  </a:cxn>
                </a:cxnLst>
                <a:rect l="0" t="0" r="r" b="b"/>
                <a:pathLst>
                  <a:path w="208" h="1425">
                    <a:moveTo>
                      <a:pt x="0" y="586"/>
                    </a:moveTo>
                    <a:cubicBezTo>
                      <a:pt x="124" y="222"/>
                      <a:pt x="96" y="102"/>
                      <a:pt x="82" y="0"/>
                    </a:cubicBezTo>
                    <a:cubicBezTo>
                      <a:pt x="82" y="0"/>
                      <a:pt x="208" y="462"/>
                      <a:pt x="157" y="1359"/>
                    </a:cubicBezTo>
                    <a:cubicBezTo>
                      <a:pt x="75" y="1421"/>
                      <a:pt x="1" y="1425"/>
                      <a:pt x="1" y="1425"/>
                    </a:cubicBezTo>
                    <a:lnTo>
                      <a:pt x="0" y="586"/>
                    </a:lnTo>
                    <a:close/>
                  </a:path>
                </a:pathLst>
              </a:custGeom>
              <a:gradFill rotWithShape="1">
                <a:gsLst>
                  <a:gs pos="0">
                    <a:srgbClr val="FFFFFF">
                      <a:alpha val="0"/>
                    </a:srgbClr>
                  </a:gs>
                  <a:gs pos="100000">
                    <a:srgbClr val="FFFFFF">
                      <a:gamma/>
                      <a:shade val="72941"/>
                      <a:invGamma/>
                    </a:srgbClr>
                  </a:gs>
                </a:gsLst>
                <a:lin ang="0" scaled="1"/>
              </a:gradFill>
              <a:ln w="3175">
                <a:noFill/>
                <a:round/>
                <a:headEnd/>
                <a:tailEnd/>
              </a:ln>
              <a:effectLst/>
            </p:spPr>
            <p:txBody>
              <a:bodyPr/>
              <a:lstStyle/>
              <a:p>
                <a:endParaRPr lang="en-US"/>
              </a:p>
            </p:txBody>
          </p:sp>
          <p:sp>
            <p:nvSpPr>
              <p:cNvPr id="47009" name="Freeform 929"/>
              <p:cNvSpPr>
                <a:spLocks/>
              </p:cNvSpPr>
              <p:nvPr userDrawn="1"/>
            </p:nvSpPr>
            <p:spPr bwMode="gray">
              <a:xfrm rot="-17420570">
                <a:off x="4008" y="2078"/>
                <a:ext cx="173" cy="306"/>
              </a:xfrm>
              <a:custGeom>
                <a:avLst/>
                <a:gdLst/>
                <a:ahLst/>
                <a:cxnLst>
                  <a:cxn ang="0">
                    <a:pos x="2" y="143"/>
                  </a:cxn>
                  <a:cxn ang="0">
                    <a:pos x="237" y="0"/>
                  </a:cxn>
                  <a:cxn ang="0">
                    <a:pos x="234" y="425"/>
                  </a:cxn>
                  <a:cxn ang="0">
                    <a:pos x="0" y="276"/>
                  </a:cxn>
                  <a:cxn ang="0">
                    <a:pos x="2" y="143"/>
                  </a:cxn>
                </a:cxnLst>
                <a:rect l="0" t="0" r="r" b="b"/>
                <a:pathLst>
                  <a:path w="237" h="425">
                    <a:moveTo>
                      <a:pt x="2" y="143"/>
                    </a:moveTo>
                    <a:lnTo>
                      <a:pt x="237" y="0"/>
                    </a:lnTo>
                    <a:lnTo>
                      <a:pt x="234" y="425"/>
                    </a:lnTo>
                    <a:cubicBezTo>
                      <a:pt x="69" y="339"/>
                      <a:pt x="0" y="276"/>
                      <a:pt x="0" y="276"/>
                    </a:cubicBezTo>
                    <a:lnTo>
                      <a:pt x="2" y="143"/>
                    </a:lnTo>
                    <a:close/>
                  </a:path>
                </a:pathLst>
              </a:custGeom>
              <a:gradFill rotWithShape="1">
                <a:gsLst>
                  <a:gs pos="0">
                    <a:srgbClr val="FFFFFF">
                      <a:gamma/>
                      <a:shade val="79216"/>
                      <a:invGamma/>
                    </a:srgbClr>
                  </a:gs>
                  <a:gs pos="100000">
                    <a:srgbClr val="FFFFFF">
                      <a:alpha val="0"/>
                    </a:srgbClr>
                  </a:gs>
                </a:gsLst>
                <a:lin ang="0" scaled="1"/>
              </a:gradFill>
              <a:ln w="3175">
                <a:noFill/>
                <a:round/>
                <a:headEnd/>
                <a:tailEnd/>
              </a:ln>
              <a:effectLst/>
            </p:spPr>
            <p:txBody>
              <a:bodyPr/>
              <a:lstStyle/>
              <a:p>
                <a:endParaRPr lang="en-US"/>
              </a:p>
            </p:txBody>
          </p:sp>
          <p:sp>
            <p:nvSpPr>
              <p:cNvPr id="47010" name="Freeform 930"/>
              <p:cNvSpPr>
                <a:spLocks/>
              </p:cNvSpPr>
              <p:nvPr userDrawn="1"/>
            </p:nvSpPr>
            <p:spPr bwMode="gray">
              <a:xfrm rot="-17420570">
                <a:off x="4385" y="1676"/>
                <a:ext cx="953" cy="1307"/>
              </a:xfrm>
              <a:custGeom>
                <a:avLst/>
                <a:gdLst/>
                <a:ahLst/>
                <a:cxnLst>
                  <a:cxn ang="0">
                    <a:pos x="276" y="0"/>
                  </a:cxn>
                  <a:cxn ang="0">
                    <a:pos x="0" y="1818"/>
                  </a:cxn>
                  <a:cxn ang="0">
                    <a:pos x="276" y="0"/>
                  </a:cxn>
                </a:cxnLst>
                <a:rect l="0" t="0" r="r" b="b"/>
                <a:pathLst>
                  <a:path w="1302" h="1818">
                    <a:moveTo>
                      <a:pt x="276" y="0"/>
                    </a:moveTo>
                    <a:cubicBezTo>
                      <a:pt x="1302" y="1171"/>
                      <a:pt x="322" y="1635"/>
                      <a:pt x="0" y="1818"/>
                    </a:cubicBezTo>
                    <a:cubicBezTo>
                      <a:pt x="0" y="1818"/>
                      <a:pt x="276" y="0"/>
                      <a:pt x="276" y="0"/>
                    </a:cubicBezTo>
                    <a:close/>
                  </a:path>
                </a:pathLst>
              </a:custGeom>
              <a:gradFill rotWithShape="1">
                <a:gsLst>
                  <a:gs pos="0">
                    <a:schemeClr val="accent1"/>
                  </a:gs>
                  <a:gs pos="100000">
                    <a:schemeClr val="tx2"/>
                  </a:gs>
                </a:gsLst>
                <a:lin ang="5400000" scaled="1"/>
              </a:gradFill>
              <a:ln w="9525">
                <a:noFill/>
                <a:round/>
                <a:headEnd/>
                <a:tailEnd/>
              </a:ln>
              <a:effectLst/>
            </p:spPr>
            <p:txBody>
              <a:bodyPr/>
              <a:lstStyle/>
              <a:p>
                <a:endParaRPr lang="en-US"/>
              </a:p>
            </p:txBody>
          </p:sp>
          <p:sp>
            <p:nvSpPr>
              <p:cNvPr id="47011" name="Freeform 931"/>
              <p:cNvSpPr>
                <a:spLocks/>
              </p:cNvSpPr>
              <p:nvPr userDrawn="1"/>
            </p:nvSpPr>
            <p:spPr bwMode="hidden">
              <a:xfrm rot="-17420570">
                <a:off x="4281" y="1825"/>
                <a:ext cx="711" cy="917"/>
              </a:xfrm>
              <a:custGeom>
                <a:avLst/>
                <a:gdLst/>
                <a:ahLst/>
                <a:cxnLst>
                  <a:cxn ang="0">
                    <a:pos x="636" y="0"/>
                  </a:cxn>
                  <a:cxn ang="0">
                    <a:pos x="0" y="1275"/>
                  </a:cxn>
                  <a:cxn ang="0">
                    <a:pos x="636" y="0"/>
                  </a:cxn>
                </a:cxnLst>
                <a:rect l="0" t="0" r="r" b="b"/>
                <a:pathLst>
                  <a:path w="972" h="1275">
                    <a:moveTo>
                      <a:pt x="636" y="0"/>
                    </a:moveTo>
                    <a:cubicBezTo>
                      <a:pt x="972" y="726"/>
                      <a:pt x="322" y="1092"/>
                      <a:pt x="0" y="1275"/>
                    </a:cubicBezTo>
                    <a:cubicBezTo>
                      <a:pt x="0" y="1275"/>
                      <a:pt x="564" y="852"/>
                      <a:pt x="636" y="0"/>
                    </a:cubicBezTo>
                    <a:close/>
                  </a:path>
                </a:pathLst>
              </a:custGeom>
              <a:gradFill rotWithShape="1">
                <a:gsLst>
                  <a:gs pos="0">
                    <a:schemeClr val="tx2">
                      <a:alpha val="0"/>
                    </a:schemeClr>
                  </a:gs>
                  <a:gs pos="100000">
                    <a:schemeClr val="tx2">
                      <a:gamma/>
                      <a:shade val="46275"/>
                      <a:invGamma/>
                      <a:alpha val="30000"/>
                    </a:schemeClr>
                  </a:gs>
                </a:gsLst>
                <a:lin ang="5400000" scaled="1"/>
              </a:gradFill>
              <a:ln w="9525">
                <a:noFill/>
                <a:round/>
                <a:headEnd/>
                <a:tailEnd/>
              </a:ln>
              <a:effectLst/>
            </p:spPr>
            <p:txBody>
              <a:bodyPr/>
              <a:lstStyle/>
              <a:p>
                <a:endParaRPr lang="en-US"/>
              </a:p>
            </p:txBody>
          </p:sp>
          <p:sp>
            <p:nvSpPr>
              <p:cNvPr id="47012" name="Freeform 932"/>
              <p:cNvSpPr>
                <a:spLocks/>
              </p:cNvSpPr>
              <p:nvPr userDrawn="1"/>
            </p:nvSpPr>
            <p:spPr bwMode="gray">
              <a:xfrm rot="-17420570">
                <a:off x="4264" y="1851"/>
                <a:ext cx="668" cy="848"/>
              </a:xfrm>
              <a:custGeom>
                <a:avLst/>
                <a:gdLst/>
                <a:ahLst/>
                <a:cxnLst>
                  <a:cxn ang="0">
                    <a:pos x="678" y="0"/>
                  </a:cxn>
                  <a:cxn ang="0">
                    <a:pos x="0" y="1179"/>
                  </a:cxn>
                  <a:cxn ang="0">
                    <a:pos x="678" y="0"/>
                  </a:cxn>
                </a:cxnLst>
                <a:rect l="0" t="0" r="r" b="b"/>
                <a:pathLst>
                  <a:path w="912" h="1179">
                    <a:moveTo>
                      <a:pt x="678" y="0"/>
                    </a:moveTo>
                    <a:cubicBezTo>
                      <a:pt x="912" y="678"/>
                      <a:pt x="322" y="996"/>
                      <a:pt x="0" y="1179"/>
                    </a:cubicBezTo>
                    <a:cubicBezTo>
                      <a:pt x="0" y="1179"/>
                      <a:pt x="878" y="652"/>
                      <a:pt x="678" y="0"/>
                    </a:cubicBezTo>
                    <a:close/>
                  </a:path>
                </a:pathLst>
              </a:custGeom>
              <a:gradFill rotWithShape="1">
                <a:gsLst>
                  <a:gs pos="0">
                    <a:schemeClr val="tx2">
                      <a:alpha val="0"/>
                    </a:schemeClr>
                  </a:gs>
                  <a:gs pos="100000">
                    <a:schemeClr val="tx2">
                      <a:gamma/>
                      <a:shade val="46275"/>
                      <a:invGamma/>
                      <a:alpha val="30000"/>
                    </a:schemeClr>
                  </a:gs>
                </a:gsLst>
                <a:lin ang="5400000" scaled="1"/>
              </a:gradFill>
              <a:ln w="9525">
                <a:noFill/>
                <a:round/>
                <a:headEnd/>
                <a:tailEnd/>
              </a:ln>
              <a:effectLst/>
            </p:spPr>
            <p:txBody>
              <a:bodyPr/>
              <a:lstStyle/>
              <a:p>
                <a:endParaRPr lang="en-US"/>
              </a:p>
            </p:txBody>
          </p:sp>
          <p:sp>
            <p:nvSpPr>
              <p:cNvPr id="47013" name="Freeform 933"/>
              <p:cNvSpPr>
                <a:spLocks/>
              </p:cNvSpPr>
              <p:nvPr userDrawn="1"/>
            </p:nvSpPr>
            <p:spPr bwMode="gray">
              <a:xfrm rot="-17420570">
                <a:off x="4252" y="1868"/>
                <a:ext cx="703" cy="848"/>
              </a:xfrm>
              <a:custGeom>
                <a:avLst/>
                <a:gdLst/>
                <a:ahLst/>
                <a:cxnLst>
                  <a:cxn ang="0">
                    <a:pos x="678" y="0"/>
                  </a:cxn>
                  <a:cxn ang="0">
                    <a:pos x="0" y="1179"/>
                  </a:cxn>
                  <a:cxn ang="0">
                    <a:pos x="678" y="0"/>
                  </a:cxn>
                </a:cxnLst>
                <a:rect l="0" t="0" r="r" b="b"/>
                <a:pathLst>
                  <a:path w="960" h="1179">
                    <a:moveTo>
                      <a:pt x="678" y="0"/>
                    </a:moveTo>
                    <a:cubicBezTo>
                      <a:pt x="921" y="696"/>
                      <a:pt x="322" y="996"/>
                      <a:pt x="0" y="1179"/>
                    </a:cubicBezTo>
                    <a:cubicBezTo>
                      <a:pt x="0" y="1179"/>
                      <a:pt x="960" y="789"/>
                      <a:pt x="678" y="0"/>
                    </a:cubicBezTo>
                    <a:close/>
                  </a:path>
                </a:pathLst>
              </a:custGeom>
              <a:solidFill>
                <a:srgbClr val="FFFFFF"/>
              </a:solidFill>
              <a:ln w="9525">
                <a:noFill/>
                <a:round/>
                <a:headEnd/>
                <a:tailEnd/>
              </a:ln>
              <a:effectLst/>
            </p:spPr>
            <p:txBody>
              <a:bodyPr/>
              <a:lstStyle/>
              <a:p>
                <a:endParaRPr lang="en-US"/>
              </a:p>
            </p:txBody>
          </p:sp>
          <p:sp>
            <p:nvSpPr>
              <p:cNvPr id="47014" name="Freeform 934"/>
              <p:cNvSpPr>
                <a:spLocks/>
              </p:cNvSpPr>
              <p:nvPr userDrawn="1"/>
            </p:nvSpPr>
            <p:spPr bwMode="gray">
              <a:xfrm rot="-17420570">
                <a:off x="3713" y="2327"/>
                <a:ext cx="542" cy="283"/>
              </a:xfrm>
              <a:custGeom>
                <a:avLst/>
                <a:gdLst/>
                <a:ahLst/>
                <a:cxnLst>
                  <a:cxn ang="0">
                    <a:pos x="741" y="168"/>
                  </a:cxn>
                  <a:cxn ang="0">
                    <a:pos x="0" y="0"/>
                  </a:cxn>
                  <a:cxn ang="0">
                    <a:pos x="741" y="168"/>
                  </a:cxn>
                </a:cxnLst>
                <a:rect l="0" t="0" r="r" b="b"/>
                <a:pathLst>
                  <a:path w="741" h="393">
                    <a:moveTo>
                      <a:pt x="741" y="168"/>
                    </a:moveTo>
                    <a:cubicBezTo>
                      <a:pt x="480" y="393"/>
                      <a:pt x="0" y="0"/>
                      <a:pt x="0" y="0"/>
                    </a:cubicBezTo>
                    <a:cubicBezTo>
                      <a:pt x="516" y="387"/>
                      <a:pt x="741" y="168"/>
                      <a:pt x="741" y="168"/>
                    </a:cubicBezTo>
                    <a:close/>
                  </a:path>
                </a:pathLst>
              </a:custGeom>
              <a:solidFill>
                <a:srgbClr val="FFFFFF"/>
              </a:solidFill>
              <a:ln w="3175">
                <a:noFill/>
                <a:round/>
                <a:headEnd/>
                <a:tailEnd/>
              </a:ln>
              <a:effectLst/>
            </p:spPr>
            <p:txBody>
              <a:bodyPr/>
              <a:lstStyle/>
              <a:p>
                <a:endParaRPr lang="en-US"/>
              </a:p>
            </p:txBody>
          </p:sp>
        </p:grpSp>
        <p:sp>
          <p:nvSpPr>
            <p:cNvPr id="47015" name="Freeform 935"/>
            <p:cNvSpPr>
              <a:spLocks/>
            </p:cNvSpPr>
            <p:nvPr userDrawn="1"/>
          </p:nvSpPr>
          <p:spPr bwMode="gray">
            <a:xfrm rot="-1220570">
              <a:off x="4011" y="1129"/>
              <a:ext cx="609" cy="1159"/>
            </a:xfrm>
            <a:custGeom>
              <a:avLst/>
              <a:gdLst/>
              <a:ahLst/>
              <a:cxnLst>
                <a:cxn ang="0">
                  <a:pos x="0" y="1064"/>
                </a:cxn>
                <a:cxn ang="0">
                  <a:pos x="680" y="0"/>
                </a:cxn>
                <a:cxn ang="0">
                  <a:pos x="755" y="1359"/>
                </a:cxn>
                <a:cxn ang="0">
                  <a:pos x="14" y="1191"/>
                </a:cxn>
                <a:cxn ang="0">
                  <a:pos x="0" y="1064"/>
                </a:cxn>
              </a:cxnLst>
              <a:rect l="0" t="0" r="r" b="b"/>
              <a:pathLst>
                <a:path w="847" h="1584">
                  <a:moveTo>
                    <a:pt x="0" y="1064"/>
                  </a:moveTo>
                  <a:cubicBezTo>
                    <a:pt x="847" y="596"/>
                    <a:pt x="708" y="174"/>
                    <a:pt x="680" y="0"/>
                  </a:cubicBezTo>
                  <a:cubicBezTo>
                    <a:pt x="680" y="0"/>
                    <a:pt x="806" y="462"/>
                    <a:pt x="755" y="1359"/>
                  </a:cubicBezTo>
                  <a:cubicBezTo>
                    <a:pt x="494" y="1584"/>
                    <a:pt x="14" y="1191"/>
                    <a:pt x="14" y="1191"/>
                  </a:cubicBezTo>
                  <a:lnTo>
                    <a:pt x="0" y="1064"/>
                  </a:lnTo>
                  <a:close/>
                </a:path>
              </a:pathLst>
            </a:custGeom>
            <a:gradFill rotWithShape="1">
              <a:gsLst>
                <a:gs pos="0">
                  <a:srgbClr val="FFFFFF"/>
                </a:gs>
                <a:gs pos="100000">
                  <a:srgbClr val="FFFFFF">
                    <a:gamma/>
                    <a:shade val="85882"/>
                    <a:invGamma/>
                  </a:srgbClr>
                </a:gs>
              </a:gsLst>
              <a:lin ang="0" scaled="1"/>
            </a:gradFill>
            <a:ln w="3175">
              <a:noFill/>
              <a:round/>
              <a:headEnd/>
              <a:tailEnd/>
            </a:ln>
            <a:effectLst/>
          </p:spPr>
          <p:txBody>
            <a:bodyPr/>
            <a:lstStyle/>
            <a:p>
              <a:endParaRPr lang="en-US"/>
            </a:p>
          </p:txBody>
        </p:sp>
        <p:sp>
          <p:nvSpPr>
            <p:cNvPr id="47016" name="Freeform 936"/>
            <p:cNvSpPr>
              <a:spLocks/>
            </p:cNvSpPr>
            <p:nvPr userDrawn="1"/>
          </p:nvSpPr>
          <p:spPr bwMode="hidden">
            <a:xfrm rot="-1220570">
              <a:off x="4408" y="1063"/>
              <a:ext cx="149" cy="1042"/>
            </a:xfrm>
            <a:custGeom>
              <a:avLst/>
              <a:gdLst/>
              <a:ahLst/>
              <a:cxnLst>
                <a:cxn ang="0">
                  <a:pos x="0" y="586"/>
                </a:cxn>
                <a:cxn ang="0">
                  <a:pos x="82" y="0"/>
                </a:cxn>
                <a:cxn ang="0">
                  <a:pos x="157" y="1359"/>
                </a:cxn>
                <a:cxn ang="0">
                  <a:pos x="1" y="1425"/>
                </a:cxn>
                <a:cxn ang="0">
                  <a:pos x="0" y="586"/>
                </a:cxn>
              </a:cxnLst>
              <a:rect l="0" t="0" r="r" b="b"/>
              <a:pathLst>
                <a:path w="208" h="1425">
                  <a:moveTo>
                    <a:pt x="0" y="586"/>
                  </a:moveTo>
                  <a:cubicBezTo>
                    <a:pt x="146" y="302"/>
                    <a:pt x="96" y="102"/>
                    <a:pt x="82" y="0"/>
                  </a:cubicBezTo>
                  <a:cubicBezTo>
                    <a:pt x="82" y="0"/>
                    <a:pt x="208" y="462"/>
                    <a:pt x="157" y="1359"/>
                  </a:cubicBezTo>
                  <a:cubicBezTo>
                    <a:pt x="75" y="1421"/>
                    <a:pt x="1" y="1425"/>
                    <a:pt x="1" y="1425"/>
                  </a:cubicBezTo>
                  <a:lnTo>
                    <a:pt x="0" y="586"/>
                  </a:lnTo>
                  <a:close/>
                </a:path>
              </a:pathLst>
            </a:custGeom>
            <a:gradFill rotWithShape="1">
              <a:gsLst>
                <a:gs pos="0">
                  <a:srgbClr val="FFFFFF">
                    <a:alpha val="0"/>
                  </a:srgbClr>
                </a:gs>
                <a:gs pos="100000">
                  <a:srgbClr val="FFFFFF">
                    <a:gamma/>
                    <a:shade val="72941"/>
                    <a:invGamma/>
                  </a:srgbClr>
                </a:gs>
              </a:gsLst>
              <a:lin ang="0" scaled="1"/>
            </a:gradFill>
            <a:ln w="3175">
              <a:noFill/>
              <a:round/>
              <a:headEnd/>
              <a:tailEnd/>
            </a:ln>
            <a:effectLst/>
          </p:spPr>
          <p:txBody>
            <a:bodyPr/>
            <a:lstStyle/>
            <a:p>
              <a:endParaRPr lang="en-US"/>
            </a:p>
          </p:txBody>
        </p:sp>
        <p:sp>
          <p:nvSpPr>
            <p:cNvPr id="47017" name="Freeform 937"/>
            <p:cNvSpPr>
              <a:spLocks/>
            </p:cNvSpPr>
            <p:nvPr userDrawn="1"/>
          </p:nvSpPr>
          <p:spPr bwMode="gray">
            <a:xfrm rot="-1220570">
              <a:off x="4119" y="1855"/>
              <a:ext cx="170" cy="311"/>
            </a:xfrm>
            <a:custGeom>
              <a:avLst/>
              <a:gdLst/>
              <a:ahLst/>
              <a:cxnLst>
                <a:cxn ang="0">
                  <a:pos x="2" y="143"/>
                </a:cxn>
                <a:cxn ang="0">
                  <a:pos x="237" y="0"/>
                </a:cxn>
                <a:cxn ang="0">
                  <a:pos x="234" y="425"/>
                </a:cxn>
                <a:cxn ang="0">
                  <a:pos x="0" y="276"/>
                </a:cxn>
                <a:cxn ang="0">
                  <a:pos x="2" y="143"/>
                </a:cxn>
              </a:cxnLst>
              <a:rect l="0" t="0" r="r" b="b"/>
              <a:pathLst>
                <a:path w="237" h="425">
                  <a:moveTo>
                    <a:pt x="2" y="143"/>
                  </a:moveTo>
                  <a:lnTo>
                    <a:pt x="237" y="0"/>
                  </a:lnTo>
                  <a:lnTo>
                    <a:pt x="234" y="425"/>
                  </a:lnTo>
                  <a:cubicBezTo>
                    <a:pt x="69" y="339"/>
                    <a:pt x="0" y="276"/>
                    <a:pt x="0" y="276"/>
                  </a:cubicBezTo>
                  <a:lnTo>
                    <a:pt x="2" y="143"/>
                  </a:lnTo>
                  <a:close/>
                </a:path>
              </a:pathLst>
            </a:custGeom>
            <a:gradFill rotWithShape="1">
              <a:gsLst>
                <a:gs pos="0">
                  <a:srgbClr val="FFFFFF">
                    <a:gamma/>
                    <a:shade val="79216"/>
                    <a:invGamma/>
                  </a:srgbClr>
                </a:gs>
                <a:gs pos="100000">
                  <a:srgbClr val="FFFFFF">
                    <a:alpha val="0"/>
                  </a:srgbClr>
                </a:gs>
              </a:gsLst>
              <a:lin ang="0" scaled="1"/>
            </a:gradFill>
            <a:ln w="3175">
              <a:noFill/>
              <a:round/>
              <a:headEnd/>
              <a:tailEnd/>
            </a:ln>
            <a:effectLst/>
          </p:spPr>
          <p:txBody>
            <a:bodyPr/>
            <a:lstStyle/>
            <a:p>
              <a:endParaRPr lang="en-US"/>
            </a:p>
          </p:txBody>
        </p:sp>
        <p:sp>
          <p:nvSpPr>
            <p:cNvPr id="47018" name="Freeform 938"/>
            <p:cNvSpPr>
              <a:spLocks/>
            </p:cNvSpPr>
            <p:nvPr userDrawn="1"/>
          </p:nvSpPr>
          <p:spPr bwMode="gray">
            <a:xfrm rot="-1220570">
              <a:off x="3914" y="1066"/>
              <a:ext cx="687" cy="862"/>
            </a:xfrm>
            <a:custGeom>
              <a:avLst/>
              <a:gdLst/>
              <a:ahLst/>
              <a:cxnLst>
                <a:cxn ang="0">
                  <a:pos x="678" y="0"/>
                </a:cxn>
                <a:cxn ang="0">
                  <a:pos x="0" y="1179"/>
                </a:cxn>
                <a:cxn ang="0">
                  <a:pos x="678" y="0"/>
                </a:cxn>
              </a:cxnLst>
              <a:rect l="0" t="0" r="r" b="b"/>
              <a:pathLst>
                <a:path w="956" h="1179">
                  <a:moveTo>
                    <a:pt x="678" y="0"/>
                  </a:moveTo>
                  <a:cubicBezTo>
                    <a:pt x="921" y="696"/>
                    <a:pt x="322" y="996"/>
                    <a:pt x="0" y="1179"/>
                  </a:cubicBezTo>
                  <a:cubicBezTo>
                    <a:pt x="0" y="1179"/>
                    <a:pt x="956" y="778"/>
                    <a:pt x="678" y="0"/>
                  </a:cubicBezTo>
                  <a:close/>
                </a:path>
              </a:pathLst>
            </a:custGeom>
            <a:solidFill>
              <a:srgbClr val="FFFFFF"/>
            </a:solidFill>
            <a:ln w="9525">
              <a:noFill/>
              <a:round/>
              <a:headEnd/>
              <a:tailEnd/>
            </a:ln>
            <a:effectLst/>
          </p:spPr>
          <p:txBody>
            <a:bodyPr/>
            <a:lstStyle/>
            <a:p>
              <a:endParaRPr lang="en-US"/>
            </a:p>
          </p:txBody>
        </p:sp>
        <p:sp>
          <p:nvSpPr>
            <p:cNvPr id="47019" name="Freeform 939"/>
            <p:cNvSpPr>
              <a:spLocks/>
            </p:cNvSpPr>
            <p:nvPr userDrawn="1"/>
          </p:nvSpPr>
          <p:spPr bwMode="gray">
            <a:xfrm rot="-1220570">
              <a:off x="4174" y="1983"/>
              <a:ext cx="532" cy="288"/>
            </a:xfrm>
            <a:custGeom>
              <a:avLst/>
              <a:gdLst/>
              <a:ahLst/>
              <a:cxnLst>
                <a:cxn ang="0">
                  <a:pos x="741" y="168"/>
                </a:cxn>
                <a:cxn ang="0">
                  <a:pos x="0" y="0"/>
                </a:cxn>
                <a:cxn ang="0">
                  <a:pos x="741" y="168"/>
                </a:cxn>
              </a:cxnLst>
              <a:rect l="0" t="0" r="r" b="b"/>
              <a:pathLst>
                <a:path w="741" h="393">
                  <a:moveTo>
                    <a:pt x="741" y="168"/>
                  </a:moveTo>
                  <a:cubicBezTo>
                    <a:pt x="480" y="393"/>
                    <a:pt x="0" y="0"/>
                    <a:pt x="0" y="0"/>
                  </a:cubicBezTo>
                  <a:cubicBezTo>
                    <a:pt x="516" y="387"/>
                    <a:pt x="741" y="168"/>
                    <a:pt x="741" y="168"/>
                  </a:cubicBezTo>
                  <a:close/>
                </a:path>
              </a:pathLst>
            </a:custGeom>
            <a:solidFill>
              <a:srgbClr val="FFFFFF"/>
            </a:solidFill>
            <a:ln w="3175">
              <a:noFill/>
              <a:round/>
              <a:headEnd/>
              <a:tailEnd/>
            </a:ln>
            <a:effectLst/>
          </p:spPr>
          <p:txBody>
            <a:bodyPr/>
            <a:lstStyle/>
            <a:p>
              <a:endParaRPr lang="en-US"/>
            </a:p>
          </p:txBody>
        </p:sp>
        <p:grpSp>
          <p:nvGrpSpPr>
            <p:cNvPr id="47020" name="Group 940"/>
            <p:cNvGrpSpPr>
              <a:grpSpLocks/>
            </p:cNvGrpSpPr>
            <p:nvPr userDrawn="1"/>
          </p:nvGrpSpPr>
          <p:grpSpPr bwMode="auto">
            <a:xfrm rot="-1220570">
              <a:off x="3911" y="1907"/>
              <a:ext cx="265" cy="285"/>
              <a:chOff x="595" y="1174"/>
              <a:chExt cx="454" cy="479"/>
            </a:xfrm>
          </p:grpSpPr>
          <p:pic>
            <p:nvPicPr>
              <p:cNvPr id="47021" name="Picture 941" descr="circuler_1"/>
              <p:cNvPicPr>
                <a:picLocks noChangeAspect="1" noChangeArrowheads="1"/>
              </p:cNvPicPr>
              <p:nvPr/>
            </p:nvPicPr>
            <p:blipFill>
              <a:blip r:embed="rId7" cstate="print"/>
              <a:srcRect/>
              <a:stretch>
                <a:fillRect/>
              </a:stretch>
            </p:blipFill>
            <p:spPr bwMode="gray">
              <a:xfrm>
                <a:off x="595" y="1174"/>
                <a:ext cx="454" cy="478"/>
              </a:xfrm>
              <a:prstGeom prst="rect">
                <a:avLst/>
              </a:prstGeom>
              <a:noFill/>
            </p:spPr>
          </p:pic>
          <p:sp>
            <p:nvSpPr>
              <p:cNvPr id="47022" name="Oval 942"/>
              <p:cNvSpPr>
                <a:spLocks noChangeArrowheads="1"/>
              </p:cNvSpPr>
              <p:nvPr/>
            </p:nvSpPr>
            <p:spPr bwMode="gray">
              <a:xfrm>
                <a:off x="595" y="1174"/>
                <a:ext cx="451" cy="479"/>
              </a:xfrm>
              <a:prstGeom prst="ellipse">
                <a:avLst/>
              </a:prstGeom>
              <a:solidFill>
                <a:schemeClr val="accent1">
                  <a:alpha val="80000"/>
                </a:schemeClr>
              </a:solidFill>
              <a:ln w="9525" algn="ctr">
                <a:noFill/>
                <a:round/>
                <a:headEnd/>
                <a:tailEnd/>
              </a:ln>
              <a:effectLst/>
            </p:spPr>
            <p:txBody>
              <a:bodyPr wrap="none" anchor="ctr"/>
              <a:lstStyle/>
              <a:p>
                <a:endParaRPr lang="en-US"/>
              </a:p>
            </p:txBody>
          </p:sp>
          <p:pic>
            <p:nvPicPr>
              <p:cNvPr id="47023" name="Picture 943" descr="Picture2"/>
              <p:cNvPicPr>
                <a:picLocks noChangeAspect="1" noChangeArrowheads="1"/>
              </p:cNvPicPr>
              <p:nvPr/>
            </p:nvPicPr>
            <p:blipFill>
              <a:blip r:embed="rId5" cstate="print"/>
              <a:srcRect/>
              <a:stretch>
                <a:fillRect/>
              </a:stretch>
            </p:blipFill>
            <p:spPr bwMode="gray">
              <a:xfrm>
                <a:off x="640" y="1179"/>
                <a:ext cx="359" cy="169"/>
              </a:xfrm>
              <a:prstGeom prst="rect">
                <a:avLst/>
              </a:prstGeom>
              <a:noFill/>
            </p:spPr>
          </p:pic>
        </p:grpSp>
        <p:sp>
          <p:nvSpPr>
            <p:cNvPr id="47024" name="Freeform 944"/>
            <p:cNvSpPr>
              <a:spLocks/>
            </p:cNvSpPr>
            <p:nvPr userDrawn="1"/>
          </p:nvSpPr>
          <p:spPr bwMode="hidden">
            <a:xfrm rot="14979430">
              <a:off x="2757" y="1725"/>
              <a:ext cx="441" cy="683"/>
            </a:xfrm>
            <a:custGeom>
              <a:avLst/>
              <a:gdLst/>
              <a:ahLst/>
              <a:cxnLst>
                <a:cxn ang="0">
                  <a:pos x="144" y="0"/>
                </a:cxn>
                <a:cxn ang="0">
                  <a:pos x="0" y="951"/>
                </a:cxn>
                <a:cxn ang="0">
                  <a:pos x="602" y="914"/>
                </a:cxn>
                <a:cxn ang="0">
                  <a:pos x="144" y="0"/>
                </a:cxn>
              </a:cxnLst>
              <a:rect l="0" t="0" r="r" b="b"/>
              <a:pathLst>
                <a:path w="603" h="951">
                  <a:moveTo>
                    <a:pt x="144" y="0"/>
                  </a:moveTo>
                  <a:cubicBezTo>
                    <a:pt x="72" y="475"/>
                    <a:pt x="0" y="951"/>
                    <a:pt x="0" y="951"/>
                  </a:cubicBezTo>
                  <a:cubicBezTo>
                    <a:pt x="0" y="951"/>
                    <a:pt x="301" y="932"/>
                    <a:pt x="602" y="914"/>
                  </a:cubicBezTo>
                  <a:cubicBezTo>
                    <a:pt x="603" y="489"/>
                    <a:pt x="144" y="0"/>
                    <a:pt x="144" y="0"/>
                  </a:cubicBezTo>
                  <a:close/>
                </a:path>
              </a:pathLst>
            </a:custGeom>
            <a:gradFill rotWithShape="1">
              <a:gsLst>
                <a:gs pos="0">
                  <a:schemeClr val="accent1">
                    <a:gamma/>
                    <a:tint val="0"/>
                    <a:invGamma/>
                    <a:alpha val="50000"/>
                  </a:schemeClr>
                </a:gs>
                <a:gs pos="100000">
                  <a:schemeClr val="accent1">
                    <a:alpha val="0"/>
                  </a:schemeClr>
                </a:gs>
              </a:gsLst>
              <a:lin ang="5400000" scaled="1"/>
            </a:gradFill>
            <a:ln w="9525">
              <a:noFill/>
              <a:round/>
              <a:headEnd/>
              <a:tailEnd/>
            </a:ln>
            <a:effectLst/>
          </p:spPr>
          <p:txBody>
            <a:bodyPr/>
            <a:lstStyle/>
            <a:p>
              <a:endParaRPr lang="en-US"/>
            </a:p>
          </p:txBody>
        </p:sp>
        <p:sp>
          <p:nvSpPr>
            <p:cNvPr id="47025" name="Freeform 945"/>
            <p:cNvSpPr>
              <a:spLocks/>
            </p:cNvSpPr>
            <p:nvPr userDrawn="1"/>
          </p:nvSpPr>
          <p:spPr bwMode="hidden">
            <a:xfrm rot="31179430">
              <a:off x="3844" y="2768"/>
              <a:ext cx="434" cy="696"/>
            </a:xfrm>
            <a:custGeom>
              <a:avLst/>
              <a:gdLst/>
              <a:ahLst/>
              <a:cxnLst>
                <a:cxn ang="0">
                  <a:pos x="144" y="0"/>
                </a:cxn>
                <a:cxn ang="0">
                  <a:pos x="0" y="951"/>
                </a:cxn>
                <a:cxn ang="0">
                  <a:pos x="602" y="914"/>
                </a:cxn>
                <a:cxn ang="0">
                  <a:pos x="144" y="0"/>
                </a:cxn>
              </a:cxnLst>
              <a:rect l="0" t="0" r="r" b="b"/>
              <a:pathLst>
                <a:path w="603" h="951">
                  <a:moveTo>
                    <a:pt x="144" y="0"/>
                  </a:moveTo>
                  <a:cubicBezTo>
                    <a:pt x="72" y="475"/>
                    <a:pt x="0" y="951"/>
                    <a:pt x="0" y="951"/>
                  </a:cubicBezTo>
                  <a:cubicBezTo>
                    <a:pt x="0" y="951"/>
                    <a:pt x="301" y="932"/>
                    <a:pt x="602" y="914"/>
                  </a:cubicBezTo>
                  <a:cubicBezTo>
                    <a:pt x="603" y="489"/>
                    <a:pt x="144" y="0"/>
                    <a:pt x="144" y="0"/>
                  </a:cubicBezTo>
                  <a:close/>
                </a:path>
              </a:pathLst>
            </a:custGeom>
            <a:gradFill rotWithShape="1">
              <a:gsLst>
                <a:gs pos="0">
                  <a:schemeClr val="accent1">
                    <a:gamma/>
                    <a:tint val="0"/>
                    <a:invGamma/>
                    <a:alpha val="50000"/>
                  </a:schemeClr>
                </a:gs>
                <a:gs pos="100000">
                  <a:schemeClr val="accent1">
                    <a:alpha val="0"/>
                  </a:schemeClr>
                </a:gs>
              </a:gsLst>
              <a:lin ang="5400000" scaled="1"/>
            </a:gradFill>
            <a:ln w="9525">
              <a:noFill/>
              <a:round/>
              <a:headEnd/>
              <a:tailEnd/>
            </a:ln>
            <a:effectLst/>
          </p:spPr>
          <p:txBody>
            <a:bodyPr/>
            <a:lstStyle/>
            <a:p>
              <a:endParaRPr lang="en-US"/>
            </a:p>
          </p:txBody>
        </p:sp>
        <p:sp>
          <p:nvSpPr>
            <p:cNvPr id="47026" name="Freeform 946"/>
            <p:cNvSpPr>
              <a:spLocks/>
            </p:cNvSpPr>
            <p:nvPr userDrawn="1"/>
          </p:nvSpPr>
          <p:spPr bwMode="hidden">
            <a:xfrm rot="25779430">
              <a:off x="4878" y="1731"/>
              <a:ext cx="441" cy="683"/>
            </a:xfrm>
            <a:custGeom>
              <a:avLst/>
              <a:gdLst/>
              <a:ahLst/>
              <a:cxnLst>
                <a:cxn ang="0">
                  <a:pos x="144" y="0"/>
                </a:cxn>
                <a:cxn ang="0">
                  <a:pos x="0" y="951"/>
                </a:cxn>
                <a:cxn ang="0">
                  <a:pos x="602" y="914"/>
                </a:cxn>
                <a:cxn ang="0">
                  <a:pos x="144" y="0"/>
                </a:cxn>
              </a:cxnLst>
              <a:rect l="0" t="0" r="r" b="b"/>
              <a:pathLst>
                <a:path w="603" h="951">
                  <a:moveTo>
                    <a:pt x="144" y="0"/>
                  </a:moveTo>
                  <a:cubicBezTo>
                    <a:pt x="72" y="475"/>
                    <a:pt x="0" y="951"/>
                    <a:pt x="0" y="951"/>
                  </a:cubicBezTo>
                  <a:cubicBezTo>
                    <a:pt x="0" y="951"/>
                    <a:pt x="301" y="932"/>
                    <a:pt x="602" y="914"/>
                  </a:cubicBezTo>
                  <a:cubicBezTo>
                    <a:pt x="603" y="489"/>
                    <a:pt x="144" y="0"/>
                    <a:pt x="144" y="0"/>
                  </a:cubicBezTo>
                  <a:close/>
                </a:path>
              </a:pathLst>
            </a:custGeom>
            <a:gradFill rotWithShape="1">
              <a:gsLst>
                <a:gs pos="0">
                  <a:schemeClr val="accent1">
                    <a:gamma/>
                    <a:tint val="0"/>
                    <a:invGamma/>
                    <a:alpha val="50000"/>
                  </a:schemeClr>
                </a:gs>
                <a:gs pos="100000">
                  <a:schemeClr val="accent1">
                    <a:alpha val="0"/>
                  </a:schemeClr>
                </a:gs>
              </a:gsLst>
              <a:lin ang="5400000" scaled="1"/>
            </a:gradFill>
            <a:ln w="9525">
              <a:noFill/>
              <a:round/>
              <a:headEnd/>
              <a:tailEnd/>
            </a:ln>
            <a:effectLst/>
          </p:spPr>
          <p:txBody>
            <a:bodyPr/>
            <a:lstStyle/>
            <a:p>
              <a:endParaRPr lang="en-US"/>
            </a:p>
          </p:txBody>
        </p:sp>
      </p:grpSp>
      <p:sp>
        <p:nvSpPr>
          <p:cNvPr id="47027" name="Rectangle 947"/>
          <p:cNvSpPr>
            <a:spLocks noGrp="1" noChangeArrowheads="1"/>
          </p:cNvSpPr>
          <p:nvPr>
            <p:ph type="ftr" sz="quarter" idx="3"/>
          </p:nvPr>
        </p:nvSpPr>
        <p:spPr bwMode="gray">
          <a:xfrm>
            <a:off x="4267200" y="6480175"/>
            <a:ext cx="2133600" cy="279400"/>
          </a:xfrm>
        </p:spPr>
        <p:txBody>
          <a:bodyPr/>
          <a:lstStyle>
            <a:lvl1pPr>
              <a:defRPr sz="1200"/>
            </a:lvl1pPr>
          </a:lstStyle>
          <a:p>
            <a:endParaRPr lang="en-US"/>
          </a:p>
        </p:txBody>
      </p:sp>
      <p:sp>
        <p:nvSpPr>
          <p:cNvPr id="47028" name="Rectangle 948"/>
          <p:cNvSpPr>
            <a:spLocks noGrp="1" noChangeArrowheads="1"/>
          </p:cNvSpPr>
          <p:nvPr>
            <p:ph type="ctrTitle"/>
          </p:nvPr>
        </p:nvSpPr>
        <p:spPr bwMode="gray">
          <a:xfrm>
            <a:off x="304800" y="838200"/>
            <a:ext cx="5943600" cy="1470025"/>
          </a:xfrm>
          <a:ln algn="ctr"/>
        </p:spPr>
        <p:txBody>
          <a:bodyPr/>
          <a:lstStyle>
            <a:lvl1pPr eaLnBrk="1" hangingPunct="1">
              <a:defRPr sz="4800" smtClean="0">
                <a:solidFill>
                  <a:schemeClr val="tx1"/>
                </a:solidFill>
              </a:defRPr>
            </a:lvl1pPr>
          </a:lstStyle>
          <a:p>
            <a:r>
              <a:rPr lang="en-US" smtClean="0"/>
              <a:t>Click to edit Master title style</a:t>
            </a:r>
          </a:p>
        </p:txBody>
      </p:sp>
      <p:sp>
        <p:nvSpPr>
          <p:cNvPr id="47029" name="Rectangle 949"/>
          <p:cNvSpPr>
            <a:spLocks noGrp="1" noChangeArrowheads="1"/>
          </p:cNvSpPr>
          <p:nvPr>
            <p:ph type="subTitle" idx="1"/>
          </p:nvPr>
        </p:nvSpPr>
        <p:spPr>
          <a:xfrm>
            <a:off x="304800" y="2286000"/>
            <a:ext cx="4495800" cy="514350"/>
          </a:xfrm>
          <a:ln algn="ctr"/>
        </p:spPr>
        <p:txBody>
          <a:bodyPr/>
          <a:lstStyle>
            <a:lvl1pPr marL="0" indent="0" eaLnBrk="1" hangingPunct="1">
              <a:buFontTx/>
              <a:buNone/>
              <a:defRPr sz="2000" b="1" smtClean="0">
                <a:solidFill>
                  <a:schemeClr val="tx2"/>
                </a:solidFill>
              </a:defRPr>
            </a:lvl1pPr>
          </a:lstStyle>
          <a:p>
            <a:r>
              <a:rPr lang="en-US" smtClean="0"/>
              <a:t>Click to edit Master subtitle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6983"/>
                                        </p:tgtEl>
                                        <p:attrNameLst>
                                          <p:attrName>style.visibility</p:attrName>
                                        </p:attrNameLst>
                                      </p:cBhvr>
                                      <p:to>
                                        <p:strVal val="visible"/>
                                      </p:to>
                                    </p:set>
                                    <p:animEffect transition="in" filter="fade">
                                      <p:cBhvr>
                                        <p:cTn id="7" dur="1000"/>
                                        <p:tgtEl>
                                          <p:spTgt spid="46983"/>
                                        </p:tgtEl>
                                      </p:cBhvr>
                                    </p:animEffect>
                                  </p:childTnLst>
                                </p:cTn>
                              </p:par>
                              <p:par>
                                <p:cTn id="8" presetID="10" presetClass="entr" presetSubtype="0" fill="hold" nodeType="withEffect">
                                  <p:stCondLst>
                                    <p:cond delay="600"/>
                                  </p:stCondLst>
                                  <p:childTnLst>
                                    <p:set>
                                      <p:cBhvr>
                                        <p:cTn id="9" dur="1" fill="hold">
                                          <p:stCondLst>
                                            <p:cond delay="0"/>
                                          </p:stCondLst>
                                        </p:cTn>
                                        <p:tgtEl>
                                          <p:spTgt spid="46894"/>
                                        </p:tgtEl>
                                        <p:attrNameLst>
                                          <p:attrName>style.visibility</p:attrName>
                                        </p:attrNameLst>
                                      </p:cBhvr>
                                      <p:to>
                                        <p:strVal val="visible"/>
                                      </p:to>
                                    </p:set>
                                    <p:animEffect transition="in" filter="fade">
                                      <p:cBhvr>
                                        <p:cTn id="10" dur="1000"/>
                                        <p:tgtEl>
                                          <p:spTgt spid="46894"/>
                                        </p:tgtEl>
                                      </p:cBhvr>
                                    </p:animEffect>
                                  </p:childTnLst>
                                </p:cTn>
                              </p:par>
                              <p:par>
                                <p:cTn id="11" presetID="10" presetClass="entr" presetSubtype="0" fill="hold" nodeType="withEffect">
                                  <p:stCondLst>
                                    <p:cond delay="1100"/>
                                  </p:stCondLst>
                                  <p:childTnLst>
                                    <p:set>
                                      <p:cBhvr>
                                        <p:cTn id="12" dur="1" fill="hold">
                                          <p:stCondLst>
                                            <p:cond delay="0"/>
                                          </p:stCondLst>
                                        </p:cTn>
                                        <p:tgtEl>
                                          <p:spTgt spid="46937"/>
                                        </p:tgtEl>
                                        <p:attrNameLst>
                                          <p:attrName>style.visibility</p:attrName>
                                        </p:attrNameLst>
                                      </p:cBhvr>
                                      <p:to>
                                        <p:strVal val="visible"/>
                                      </p:to>
                                    </p:set>
                                    <p:animEffect transition="in" filter="fade">
                                      <p:cBhvr>
                                        <p:cTn id="13" dur="1000"/>
                                        <p:tgtEl>
                                          <p:spTgt spid="46937"/>
                                        </p:tgtEl>
                                      </p:cBhvr>
                                    </p:animEffect>
                                  </p:childTnLst>
                                </p:cTn>
                              </p:par>
                              <p:par>
                                <p:cTn id="14" presetID="10" presetClass="entr" presetSubtype="0" fill="hold" grpId="0" nodeType="withEffect">
                                  <p:stCondLst>
                                    <p:cond delay="1400"/>
                                  </p:stCondLst>
                                  <p:childTnLst>
                                    <p:set>
                                      <p:cBhvr>
                                        <p:cTn id="15" dur="1" fill="hold">
                                          <p:stCondLst>
                                            <p:cond delay="0"/>
                                          </p:stCondLst>
                                        </p:cTn>
                                        <p:tgtEl>
                                          <p:spTgt spid="46982"/>
                                        </p:tgtEl>
                                        <p:attrNameLst>
                                          <p:attrName>style.visibility</p:attrName>
                                        </p:attrNameLst>
                                      </p:cBhvr>
                                      <p:to>
                                        <p:strVal val="visible"/>
                                      </p:to>
                                    </p:set>
                                    <p:animEffect transition="in" filter="fade">
                                      <p:cBhvr>
                                        <p:cTn id="16" dur="1700"/>
                                        <p:tgtEl>
                                          <p:spTgt spid="46982"/>
                                        </p:tgtEl>
                                      </p:cBhvr>
                                    </p:animEffect>
                                  </p:childTnLst>
                                </p:cTn>
                              </p:par>
                              <p:par>
                                <p:cTn id="17" presetID="10" presetClass="entr" presetSubtype="0" fill="hold" grpId="0" nodeType="withEffect">
                                  <p:stCondLst>
                                    <p:cond delay="2000"/>
                                  </p:stCondLst>
                                  <p:childTnLst>
                                    <p:set>
                                      <p:cBhvr>
                                        <p:cTn id="18" dur="1" fill="hold">
                                          <p:stCondLst>
                                            <p:cond delay="0"/>
                                          </p:stCondLst>
                                        </p:cTn>
                                        <p:tgtEl>
                                          <p:spTgt spid="46936"/>
                                        </p:tgtEl>
                                        <p:attrNameLst>
                                          <p:attrName>style.visibility</p:attrName>
                                        </p:attrNameLst>
                                      </p:cBhvr>
                                      <p:to>
                                        <p:strVal val="visible"/>
                                      </p:to>
                                    </p:set>
                                    <p:animEffect transition="in" filter="fade">
                                      <p:cBhvr>
                                        <p:cTn id="19" dur="1600"/>
                                        <p:tgtEl>
                                          <p:spTgt spid="46936"/>
                                        </p:tgtEl>
                                      </p:cBhvr>
                                    </p:animEffect>
                                  </p:childTnLst>
                                </p:cTn>
                              </p:par>
                              <p:par>
                                <p:cTn id="20" presetID="10" presetClass="entr" presetSubtype="0" fill="hold" grpId="0" nodeType="withEffect">
                                  <p:stCondLst>
                                    <p:cond delay="2700"/>
                                  </p:stCondLst>
                                  <p:childTnLst>
                                    <p:set>
                                      <p:cBhvr>
                                        <p:cTn id="21" dur="1" fill="hold">
                                          <p:stCondLst>
                                            <p:cond delay="0"/>
                                          </p:stCondLst>
                                        </p:cTn>
                                        <p:tgtEl>
                                          <p:spTgt spid="46893"/>
                                        </p:tgtEl>
                                        <p:attrNameLst>
                                          <p:attrName>style.visibility</p:attrName>
                                        </p:attrNameLst>
                                      </p:cBhvr>
                                      <p:to>
                                        <p:strVal val="visible"/>
                                      </p:to>
                                    </p:set>
                                    <p:animEffect transition="in" filter="fade">
                                      <p:cBhvr>
                                        <p:cTn id="22" dur="1500"/>
                                        <p:tgtEl>
                                          <p:spTgt spid="46893"/>
                                        </p:tgtEl>
                                      </p:cBhvr>
                                    </p:animEffect>
                                  </p:childTnLst>
                                </p:cTn>
                              </p:par>
                              <p:par>
                                <p:cTn id="23" presetID="22" presetClass="entr" presetSubtype="8" fill="hold" nodeType="withEffect">
                                  <p:stCondLst>
                                    <p:cond delay="3200"/>
                                  </p:stCondLst>
                                  <p:childTnLst>
                                    <p:set>
                                      <p:cBhvr>
                                        <p:cTn id="24" dur="1" fill="hold">
                                          <p:stCondLst>
                                            <p:cond delay="0"/>
                                          </p:stCondLst>
                                        </p:cTn>
                                        <p:tgtEl>
                                          <p:spTgt spid="46892"/>
                                        </p:tgtEl>
                                        <p:attrNameLst>
                                          <p:attrName>style.visibility</p:attrName>
                                        </p:attrNameLst>
                                      </p:cBhvr>
                                      <p:to>
                                        <p:strVal val="visible"/>
                                      </p:to>
                                    </p:set>
                                    <p:animEffect transition="in" filter="wipe(left)">
                                      <p:cBhvr>
                                        <p:cTn id="25" dur="1000"/>
                                        <p:tgtEl>
                                          <p:spTgt spid="46892"/>
                                        </p:tgtEl>
                                      </p:cBhvr>
                                    </p:animEffect>
                                  </p:childTnLst>
                                </p:cTn>
                              </p:par>
                            </p:childTnLst>
                          </p:cTn>
                        </p:par>
                        <p:par>
                          <p:cTn id="26" fill="hold">
                            <p:stCondLst>
                              <p:cond delay="4200"/>
                            </p:stCondLst>
                            <p:childTnLst>
                              <p:par>
                                <p:cTn id="27" presetID="8" presetClass="emph" presetSubtype="0" fill="hold" nodeType="afterEffect">
                                  <p:stCondLst>
                                    <p:cond delay="0"/>
                                  </p:stCondLst>
                                  <p:childTnLst>
                                    <p:animRot by="21600000">
                                      <p:cBhvr>
                                        <p:cTn id="28" dur="5000" fill="hold"/>
                                        <p:tgtEl>
                                          <p:spTgt spid="46937"/>
                                        </p:tgtEl>
                                        <p:attrNameLst>
                                          <p:attrName>r</p:attrName>
                                        </p:attrNameLst>
                                      </p:cBhvr>
                                    </p:animRot>
                                  </p:childTnLst>
                                </p:cTn>
                              </p:par>
                              <p:par>
                                <p:cTn id="29" presetID="8" presetClass="emph" presetSubtype="0" fill="hold" nodeType="withEffect">
                                  <p:stCondLst>
                                    <p:cond delay="0"/>
                                  </p:stCondLst>
                                  <p:childTnLst>
                                    <p:animRot by="21600000">
                                      <p:cBhvr>
                                        <p:cTn id="30" dur="5000" fill="hold"/>
                                        <p:tgtEl>
                                          <p:spTgt spid="46894"/>
                                        </p:tgtEl>
                                        <p:attrNameLst>
                                          <p:attrName>r</p:attrName>
                                        </p:attrNameLst>
                                      </p:cBhvr>
                                    </p:animRot>
                                  </p:childTnLst>
                                </p:cTn>
                              </p:par>
                              <p:par>
                                <p:cTn id="31" presetID="8" presetClass="emph" presetSubtype="0" fill="hold" nodeType="withEffect">
                                  <p:stCondLst>
                                    <p:cond delay="0"/>
                                  </p:stCondLst>
                                  <p:childTnLst>
                                    <p:animRot by="21600000">
                                      <p:cBhvr>
                                        <p:cTn id="32" dur="5000" fill="hold"/>
                                        <p:tgtEl>
                                          <p:spTgt spid="46983"/>
                                        </p:tgtEl>
                                        <p:attrNameLst>
                                          <p:attrName>r</p:attrName>
                                        </p:attrNameLst>
                                      </p:cBhvr>
                                    </p:animRot>
                                  </p:childTnLst>
                                </p:cTn>
                              </p:par>
                              <p:par>
                                <p:cTn id="33" presetID="22" presetClass="entr" presetSubtype="8" fill="hold" nodeType="withEffect">
                                  <p:stCondLst>
                                    <p:cond delay="1500"/>
                                  </p:stCondLst>
                                  <p:childTnLst>
                                    <p:set>
                                      <p:cBhvr>
                                        <p:cTn id="34" dur="1" fill="hold">
                                          <p:stCondLst>
                                            <p:cond delay="0"/>
                                          </p:stCondLst>
                                        </p:cTn>
                                        <p:tgtEl>
                                          <p:spTgt spid="47029">
                                            <p:txEl>
                                              <p:pRg st="0" end="0"/>
                                            </p:txEl>
                                          </p:spTgt>
                                        </p:tgtEl>
                                        <p:attrNameLst>
                                          <p:attrName>style.visibility</p:attrName>
                                        </p:attrNameLst>
                                      </p:cBhvr>
                                      <p:to>
                                        <p:strVal val="visible"/>
                                      </p:to>
                                    </p:set>
                                    <p:animEffect transition="in" filter="wipe(left)">
                                      <p:cBhvr>
                                        <p:cTn id="35" dur="1000"/>
                                        <p:tgtEl>
                                          <p:spTgt spid="470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893" grpId="0" animBg="1"/>
      <p:bldP spid="46936" grpId="0" animBg="1"/>
      <p:bldP spid="46982"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03"/>
          <p:cNvSpPr>
            <a:spLocks noGrp="1" noChangeArrowheads="1"/>
          </p:cNvSpPr>
          <p:nvPr>
            <p:ph type="dt" sz="half" idx="10"/>
          </p:nvPr>
        </p:nvSpPr>
        <p:spPr>
          <a:ln/>
        </p:spPr>
        <p:txBody>
          <a:bodyPr/>
          <a:lstStyle>
            <a:lvl1pPr>
              <a:defRPr/>
            </a:lvl1pPr>
          </a:lstStyle>
          <a:p>
            <a:fld id="{E2D45F92-0F35-4463-B586-32D056A1AC4C}" type="datetimeFigureOut">
              <a:rPr lang="en-US"/>
              <a:pPr/>
              <a:t>10/27/2022</a:t>
            </a:fld>
            <a:endParaRPr lang="en-US"/>
          </a:p>
        </p:txBody>
      </p:sp>
      <p:sp>
        <p:nvSpPr>
          <p:cNvPr id="5" name="Rectangle 504"/>
          <p:cNvSpPr>
            <a:spLocks noGrp="1" noChangeArrowheads="1"/>
          </p:cNvSpPr>
          <p:nvPr>
            <p:ph type="ftr" sz="quarter" idx="11"/>
          </p:nvPr>
        </p:nvSpPr>
        <p:spPr>
          <a:ln/>
        </p:spPr>
        <p:txBody>
          <a:bodyPr/>
          <a:lstStyle>
            <a:lvl1pPr>
              <a:defRPr/>
            </a:lvl1pPr>
          </a:lstStyle>
          <a:p>
            <a:endParaRPr lang="en-US"/>
          </a:p>
        </p:txBody>
      </p:sp>
      <p:sp>
        <p:nvSpPr>
          <p:cNvPr id="6" name="Rectangle 505"/>
          <p:cNvSpPr>
            <a:spLocks noGrp="1" noChangeArrowheads="1"/>
          </p:cNvSpPr>
          <p:nvPr>
            <p:ph type="sldNum" sz="quarter" idx="12"/>
          </p:nvPr>
        </p:nvSpPr>
        <p:spPr>
          <a:ln/>
        </p:spPr>
        <p:txBody>
          <a:bodyPr/>
          <a:lstStyle>
            <a:lvl1pPr>
              <a:defRPr/>
            </a:lvl1pPr>
          </a:lstStyle>
          <a:p>
            <a:fld id="{9779402C-8E7D-4312-9C2F-8E9A380A521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8213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04800"/>
            <a:ext cx="6019800" cy="58213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03"/>
          <p:cNvSpPr>
            <a:spLocks noGrp="1" noChangeArrowheads="1"/>
          </p:cNvSpPr>
          <p:nvPr>
            <p:ph type="dt" sz="half" idx="10"/>
          </p:nvPr>
        </p:nvSpPr>
        <p:spPr>
          <a:ln/>
        </p:spPr>
        <p:txBody>
          <a:bodyPr/>
          <a:lstStyle>
            <a:lvl1pPr>
              <a:defRPr/>
            </a:lvl1pPr>
          </a:lstStyle>
          <a:p>
            <a:fld id="{EBB760A3-A5E1-4CD6-9735-FE08B429362D}" type="datetimeFigureOut">
              <a:rPr lang="en-US"/>
              <a:pPr/>
              <a:t>10/27/2022</a:t>
            </a:fld>
            <a:endParaRPr lang="en-US"/>
          </a:p>
        </p:txBody>
      </p:sp>
      <p:sp>
        <p:nvSpPr>
          <p:cNvPr id="5" name="Rectangle 504"/>
          <p:cNvSpPr>
            <a:spLocks noGrp="1" noChangeArrowheads="1"/>
          </p:cNvSpPr>
          <p:nvPr>
            <p:ph type="ftr" sz="quarter" idx="11"/>
          </p:nvPr>
        </p:nvSpPr>
        <p:spPr>
          <a:ln/>
        </p:spPr>
        <p:txBody>
          <a:bodyPr/>
          <a:lstStyle>
            <a:lvl1pPr>
              <a:defRPr/>
            </a:lvl1pPr>
          </a:lstStyle>
          <a:p>
            <a:endParaRPr lang="en-US"/>
          </a:p>
        </p:txBody>
      </p:sp>
      <p:sp>
        <p:nvSpPr>
          <p:cNvPr id="6" name="Rectangle 505"/>
          <p:cNvSpPr>
            <a:spLocks noGrp="1" noChangeArrowheads="1"/>
          </p:cNvSpPr>
          <p:nvPr>
            <p:ph type="sldNum" sz="quarter" idx="12"/>
          </p:nvPr>
        </p:nvSpPr>
        <p:spPr>
          <a:ln/>
        </p:spPr>
        <p:txBody>
          <a:bodyPr/>
          <a:lstStyle>
            <a:lvl1pPr>
              <a:defRPr/>
            </a:lvl1pPr>
          </a:lstStyle>
          <a:p>
            <a:fld id="{BDA68DCA-4030-4D03-AB72-E5055FF04B1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03"/>
          <p:cNvSpPr>
            <a:spLocks noGrp="1" noChangeArrowheads="1"/>
          </p:cNvSpPr>
          <p:nvPr>
            <p:ph type="dt" sz="half" idx="10"/>
          </p:nvPr>
        </p:nvSpPr>
        <p:spPr>
          <a:ln/>
        </p:spPr>
        <p:txBody>
          <a:bodyPr/>
          <a:lstStyle>
            <a:lvl1pPr>
              <a:defRPr/>
            </a:lvl1pPr>
          </a:lstStyle>
          <a:p>
            <a:fld id="{1DBDDBB3-A563-44F3-AD19-FC028488A411}" type="datetimeFigureOut">
              <a:rPr lang="en-US"/>
              <a:pPr/>
              <a:t>10/27/2022</a:t>
            </a:fld>
            <a:endParaRPr lang="en-US"/>
          </a:p>
        </p:txBody>
      </p:sp>
      <p:sp>
        <p:nvSpPr>
          <p:cNvPr id="5" name="Rectangle 504"/>
          <p:cNvSpPr>
            <a:spLocks noGrp="1" noChangeArrowheads="1"/>
          </p:cNvSpPr>
          <p:nvPr>
            <p:ph type="ftr" sz="quarter" idx="11"/>
          </p:nvPr>
        </p:nvSpPr>
        <p:spPr>
          <a:ln/>
        </p:spPr>
        <p:txBody>
          <a:bodyPr/>
          <a:lstStyle>
            <a:lvl1pPr>
              <a:defRPr/>
            </a:lvl1pPr>
          </a:lstStyle>
          <a:p>
            <a:endParaRPr lang="en-US"/>
          </a:p>
        </p:txBody>
      </p:sp>
      <p:sp>
        <p:nvSpPr>
          <p:cNvPr id="6" name="Rectangle 505"/>
          <p:cNvSpPr>
            <a:spLocks noGrp="1" noChangeArrowheads="1"/>
          </p:cNvSpPr>
          <p:nvPr>
            <p:ph type="sldNum" sz="quarter" idx="12"/>
          </p:nvPr>
        </p:nvSpPr>
        <p:spPr>
          <a:ln/>
        </p:spPr>
        <p:txBody>
          <a:bodyPr/>
          <a:lstStyle>
            <a:lvl1pPr>
              <a:defRPr/>
            </a:lvl1pPr>
          </a:lstStyle>
          <a:p>
            <a:fld id="{B35BDA61-6E08-4B71-9B31-F29706348CF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03"/>
          <p:cNvSpPr>
            <a:spLocks noGrp="1" noChangeArrowheads="1"/>
          </p:cNvSpPr>
          <p:nvPr>
            <p:ph type="dt" sz="half" idx="10"/>
          </p:nvPr>
        </p:nvSpPr>
        <p:spPr>
          <a:ln/>
        </p:spPr>
        <p:txBody>
          <a:bodyPr/>
          <a:lstStyle>
            <a:lvl1pPr>
              <a:defRPr/>
            </a:lvl1pPr>
          </a:lstStyle>
          <a:p>
            <a:fld id="{B4A21292-3771-4C19-B0E9-EB28544F69B0}" type="datetimeFigureOut">
              <a:rPr lang="en-US"/>
              <a:pPr/>
              <a:t>10/27/2022</a:t>
            </a:fld>
            <a:endParaRPr lang="en-US"/>
          </a:p>
        </p:txBody>
      </p:sp>
      <p:sp>
        <p:nvSpPr>
          <p:cNvPr id="5" name="Rectangle 504"/>
          <p:cNvSpPr>
            <a:spLocks noGrp="1" noChangeArrowheads="1"/>
          </p:cNvSpPr>
          <p:nvPr>
            <p:ph type="ftr" sz="quarter" idx="11"/>
          </p:nvPr>
        </p:nvSpPr>
        <p:spPr>
          <a:ln/>
        </p:spPr>
        <p:txBody>
          <a:bodyPr/>
          <a:lstStyle>
            <a:lvl1pPr>
              <a:defRPr/>
            </a:lvl1pPr>
          </a:lstStyle>
          <a:p>
            <a:endParaRPr lang="en-US"/>
          </a:p>
        </p:txBody>
      </p:sp>
      <p:sp>
        <p:nvSpPr>
          <p:cNvPr id="6" name="Rectangle 505"/>
          <p:cNvSpPr>
            <a:spLocks noGrp="1" noChangeArrowheads="1"/>
          </p:cNvSpPr>
          <p:nvPr>
            <p:ph type="sldNum" sz="quarter" idx="12"/>
          </p:nvPr>
        </p:nvSpPr>
        <p:spPr>
          <a:ln/>
        </p:spPr>
        <p:txBody>
          <a:bodyPr/>
          <a:lstStyle>
            <a:lvl1pPr>
              <a:defRPr/>
            </a:lvl1pPr>
          </a:lstStyle>
          <a:p>
            <a:fld id="{4A298041-89D9-4DD2-ACC9-98CD88EE1E4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454150"/>
            <a:ext cx="4038600" cy="4672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54150"/>
            <a:ext cx="4038600" cy="4672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03"/>
          <p:cNvSpPr>
            <a:spLocks noGrp="1" noChangeArrowheads="1"/>
          </p:cNvSpPr>
          <p:nvPr>
            <p:ph type="dt" sz="half" idx="10"/>
          </p:nvPr>
        </p:nvSpPr>
        <p:spPr>
          <a:ln/>
        </p:spPr>
        <p:txBody>
          <a:bodyPr/>
          <a:lstStyle>
            <a:lvl1pPr>
              <a:defRPr/>
            </a:lvl1pPr>
          </a:lstStyle>
          <a:p>
            <a:fld id="{8170B95C-12FF-45AA-9CC8-DD855B07CB6B}" type="datetimeFigureOut">
              <a:rPr lang="en-US"/>
              <a:pPr/>
              <a:t>10/27/2022</a:t>
            </a:fld>
            <a:endParaRPr lang="en-US"/>
          </a:p>
        </p:txBody>
      </p:sp>
      <p:sp>
        <p:nvSpPr>
          <p:cNvPr id="6" name="Rectangle 504"/>
          <p:cNvSpPr>
            <a:spLocks noGrp="1" noChangeArrowheads="1"/>
          </p:cNvSpPr>
          <p:nvPr>
            <p:ph type="ftr" sz="quarter" idx="11"/>
          </p:nvPr>
        </p:nvSpPr>
        <p:spPr>
          <a:ln/>
        </p:spPr>
        <p:txBody>
          <a:bodyPr/>
          <a:lstStyle>
            <a:lvl1pPr>
              <a:defRPr/>
            </a:lvl1pPr>
          </a:lstStyle>
          <a:p>
            <a:endParaRPr lang="en-US"/>
          </a:p>
        </p:txBody>
      </p:sp>
      <p:sp>
        <p:nvSpPr>
          <p:cNvPr id="7" name="Rectangle 505"/>
          <p:cNvSpPr>
            <a:spLocks noGrp="1" noChangeArrowheads="1"/>
          </p:cNvSpPr>
          <p:nvPr>
            <p:ph type="sldNum" sz="quarter" idx="12"/>
          </p:nvPr>
        </p:nvSpPr>
        <p:spPr>
          <a:ln/>
        </p:spPr>
        <p:txBody>
          <a:bodyPr/>
          <a:lstStyle>
            <a:lvl1pPr>
              <a:defRPr/>
            </a:lvl1pPr>
          </a:lstStyle>
          <a:p>
            <a:fld id="{D4EA0220-BFAB-4030-AEEA-10A4EBE19F0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03"/>
          <p:cNvSpPr>
            <a:spLocks noGrp="1" noChangeArrowheads="1"/>
          </p:cNvSpPr>
          <p:nvPr>
            <p:ph type="dt" sz="half" idx="10"/>
          </p:nvPr>
        </p:nvSpPr>
        <p:spPr>
          <a:ln/>
        </p:spPr>
        <p:txBody>
          <a:bodyPr/>
          <a:lstStyle>
            <a:lvl1pPr>
              <a:defRPr/>
            </a:lvl1pPr>
          </a:lstStyle>
          <a:p>
            <a:fld id="{B9EAA234-0440-44C2-BA71-42019FD2E926}" type="datetimeFigureOut">
              <a:rPr lang="en-US"/>
              <a:pPr/>
              <a:t>10/27/2022</a:t>
            </a:fld>
            <a:endParaRPr lang="en-US"/>
          </a:p>
        </p:txBody>
      </p:sp>
      <p:sp>
        <p:nvSpPr>
          <p:cNvPr id="8" name="Rectangle 504"/>
          <p:cNvSpPr>
            <a:spLocks noGrp="1" noChangeArrowheads="1"/>
          </p:cNvSpPr>
          <p:nvPr>
            <p:ph type="ftr" sz="quarter" idx="11"/>
          </p:nvPr>
        </p:nvSpPr>
        <p:spPr>
          <a:ln/>
        </p:spPr>
        <p:txBody>
          <a:bodyPr/>
          <a:lstStyle>
            <a:lvl1pPr>
              <a:defRPr/>
            </a:lvl1pPr>
          </a:lstStyle>
          <a:p>
            <a:endParaRPr lang="en-US"/>
          </a:p>
        </p:txBody>
      </p:sp>
      <p:sp>
        <p:nvSpPr>
          <p:cNvPr id="9" name="Rectangle 505"/>
          <p:cNvSpPr>
            <a:spLocks noGrp="1" noChangeArrowheads="1"/>
          </p:cNvSpPr>
          <p:nvPr>
            <p:ph type="sldNum" sz="quarter" idx="12"/>
          </p:nvPr>
        </p:nvSpPr>
        <p:spPr>
          <a:ln/>
        </p:spPr>
        <p:txBody>
          <a:bodyPr/>
          <a:lstStyle>
            <a:lvl1pPr>
              <a:defRPr/>
            </a:lvl1pPr>
          </a:lstStyle>
          <a:p>
            <a:fld id="{884038F0-D550-49CF-AC00-132FB0954F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03"/>
          <p:cNvSpPr>
            <a:spLocks noGrp="1" noChangeArrowheads="1"/>
          </p:cNvSpPr>
          <p:nvPr>
            <p:ph type="dt" sz="half" idx="10"/>
          </p:nvPr>
        </p:nvSpPr>
        <p:spPr>
          <a:ln/>
        </p:spPr>
        <p:txBody>
          <a:bodyPr/>
          <a:lstStyle>
            <a:lvl1pPr>
              <a:defRPr/>
            </a:lvl1pPr>
          </a:lstStyle>
          <a:p>
            <a:fld id="{7C717A65-F156-46C1-8776-456F4A8D2F2C}" type="datetimeFigureOut">
              <a:rPr lang="en-US"/>
              <a:pPr/>
              <a:t>10/27/2022</a:t>
            </a:fld>
            <a:endParaRPr lang="en-US"/>
          </a:p>
        </p:txBody>
      </p:sp>
      <p:sp>
        <p:nvSpPr>
          <p:cNvPr id="4" name="Rectangle 504"/>
          <p:cNvSpPr>
            <a:spLocks noGrp="1" noChangeArrowheads="1"/>
          </p:cNvSpPr>
          <p:nvPr>
            <p:ph type="ftr" sz="quarter" idx="11"/>
          </p:nvPr>
        </p:nvSpPr>
        <p:spPr>
          <a:ln/>
        </p:spPr>
        <p:txBody>
          <a:bodyPr/>
          <a:lstStyle>
            <a:lvl1pPr>
              <a:defRPr/>
            </a:lvl1pPr>
          </a:lstStyle>
          <a:p>
            <a:endParaRPr lang="en-US"/>
          </a:p>
        </p:txBody>
      </p:sp>
      <p:sp>
        <p:nvSpPr>
          <p:cNvPr id="5" name="Rectangle 505"/>
          <p:cNvSpPr>
            <a:spLocks noGrp="1" noChangeArrowheads="1"/>
          </p:cNvSpPr>
          <p:nvPr>
            <p:ph type="sldNum" sz="quarter" idx="12"/>
          </p:nvPr>
        </p:nvSpPr>
        <p:spPr>
          <a:ln/>
        </p:spPr>
        <p:txBody>
          <a:bodyPr/>
          <a:lstStyle>
            <a:lvl1pPr>
              <a:defRPr/>
            </a:lvl1pPr>
          </a:lstStyle>
          <a:p>
            <a:fld id="{43711365-EF3B-40D0-911A-528C11AA66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03"/>
          <p:cNvSpPr>
            <a:spLocks noGrp="1" noChangeArrowheads="1"/>
          </p:cNvSpPr>
          <p:nvPr>
            <p:ph type="dt" sz="half" idx="10"/>
          </p:nvPr>
        </p:nvSpPr>
        <p:spPr>
          <a:ln/>
        </p:spPr>
        <p:txBody>
          <a:bodyPr/>
          <a:lstStyle>
            <a:lvl1pPr>
              <a:defRPr/>
            </a:lvl1pPr>
          </a:lstStyle>
          <a:p>
            <a:fld id="{515CC198-8C75-4BFB-A132-7D7D1AA3733E}" type="datetimeFigureOut">
              <a:rPr lang="en-US"/>
              <a:pPr/>
              <a:t>10/27/2022</a:t>
            </a:fld>
            <a:endParaRPr lang="en-US"/>
          </a:p>
        </p:txBody>
      </p:sp>
      <p:sp>
        <p:nvSpPr>
          <p:cNvPr id="3" name="Rectangle 504"/>
          <p:cNvSpPr>
            <a:spLocks noGrp="1" noChangeArrowheads="1"/>
          </p:cNvSpPr>
          <p:nvPr>
            <p:ph type="ftr" sz="quarter" idx="11"/>
          </p:nvPr>
        </p:nvSpPr>
        <p:spPr>
          <a:ln/>
        </p:spPr>
        <p:txBody>
          <a:bodyPr/>
          <a:lstStyle>
            <a:lvl1pPr>
              <a:defRPr/>
            </a:lvl1pPr>
          </a:lstStyle>
          <a:p>
            <a:endParaRPr lang="en-US"/>
          </a:p>
        </p:txBody>
      </p:sp>
      <p:sp>
        <p:nvSpPr>
          <p:cNvPr id="4" name="Rectangle 505"/>
          <p:cNvSpPr>
            <a:spLocks noGrp="1" noChangeArrowheads="1"/>
          </p:cNvSpPr>
          <p:nvPr>
            <p:ph type="sldNum" sz="quarter" idx="12"/>
          </p:nvPr>
        </p:nvSpPr>
        <p:spPr>
          <a:ln/>
        </p:spPr>
        <p:txBody>
          <a:bodyPr/>
          <a:lstStyle>
            <a:lvl1pPr>
              <a:defRPr/>
            </a:lvl1pPr>
          </a:lstStyle>
          <a:p>
            <a:fld id="{AD53F83D-8128-4C74-869D-156147C5930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03"/>
          <p:cNvSpPr>
            <a:spLocks noGrp="1" noChangeArrowheads="1"/>
          </p:cNvSpPr>
          <p:nvPr>
            <p:ph type="dt" sz="half" idx="10"/>
          </p:nvPr>
        </p:nvSpPr>
        <p:spPr>
          <a:ln/>
        </p:spPr>
        <p:txBody>
          <a:bodyPr/>
          <a:lstStyle>
            <a:lvl1pPr>
              <a:defRPr/>
            </a:lvl1pPr>
          </a:lstStyle>
          <a:p>
            <a:fld id="{983922EA-AF2C-4357-9F00-609CB2B0C4D5}" type="datetimeFigureOut">
              <a:rPr lang="en-US"/>
              <a:pPr/>
              <a:t>10/27/2022</a:t>
            </a:fld>
            <a:endParaRPr lang="en-US"/>
          </a:p>
        </p:txBody>
      </p:sp>
      <p:sp>
        <p:nvSpPr>
          <p:cNvPr id="6" name="Rectangle 504"/>
          <p:cNvSpPr>
            <a:spLocks noGrp="1" noChangeArrowheads="1"/>
          </p:cNvSpPr>
          <p:nvPr>
            <p:ph type="ftr" sz="quarter" idx="11"/>
          </p:nvPr>
        </p:nvSpPr>
        <p:spPr>
          <a:ln/>
        </p:spPr>
        <p:txBody>
          <a:bodyPr/>
          <a:lstStyle>
            <a:lvl1pPr>
              <a:defRPr/>
            </a:lvl1pPr>
          </a:lstStyle>
          <a:p>
            <a:endParaRPr lang="en-US"/>
          </a:p>
        </p:txBody>
      </p:sp>
      <p:sp>
        <p:nvSpPr>
          <p:cNvPr id="7" name="Rectangle 505"/>
          <p:cNvSpPr>
            <a:spLocks noGrp="1" noChangeArrowheads="1"/>
          </p:cNvSpPr>
          <p:nvPr>
            <p:ph type="sldNum" sz="quarter" idx="12"/>
          </p:nvPr>
        </p:nvSpPr>
        <p:spPr>
          <a:ln/>
        </p:spPr>
        <p:txBody>
          <a:bodyPr/>
          <a:lstStyle>
            <a:lvl1pPr>
              <a:defRPr/>
            </a:lvl1pPr>
          </a:lstStyle>
          <a:p>
            <a:fld id="{7EF9AA9C-350D-482B-88F4-2D77A3F6217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03"/>
          <p:cNvSpPr>
            <a:spLocks noGrp="1" noChangeArrowheads="1"/>
          </p:cNvSpPr>
          <p:nvPr>
            <p:ph type="dt" sz="half" idx="10"/>
          </p:nvPr>
        </p:nvSpPr>
        <p:spPr>
          <a:ln/>
        </p:spPr>
        <p:txBody>
          <a:bodyPr/>
          <a:lstStyle>
            <a:lvl1pPr>
              <a:defRPr/>
            </a:lvl1pPr>
          </a:lstStyle>
          <a:p>
            <a:fld id="{0DFEA30A-6D02-42C6-8D12-80675AB3F7AC}" type="datetimeFigureOut">
              <a:rPr lang="en-US"/>
              <a:pPr/>
              <a:t>10/27/2022</a:t>
            </a:fld>
            <a:endParaRPr lang="en-US"/>
          </a:p>
        </p:txBody>
      </p:sp>
      <p:sp>
        <p:nvSpPr>
          <p:cNvPr id="6" name="Rectangle 504"/>
          <p:cNvSpPr>
            <a:spLocks noGrp="1" noChangeArrowheads="1"/>
          </p:cNvSpPr>
          <p:nvPr>
            <p:ph type="ftr" sz="quarter" idx="11"/>
          </p:nvPr>
        </p:nvSpPr>
        <p:spPr>
          <a:ln/>
        </p:spPr>
        <p:txBody>
          <a:bodyPr/>
          <a:lstStyle>
            <a:lvl1pPr>
              <a:defRPr/>
            </a:lvl1pPr>
          </a:lstStyle>
          <a:p>
            <a:endParaRPr lang="en-US"/>
          </a:p>
        </p:txBody>
      </p:sp>
      <p:sp>
        <p:nvSpPr>
          <p:cNvPr id="7" name="Rectangle 505"/>
          <p:cNvSpPr>
            <a:spLocks noGrp="1" noChangeArrowheads="1"/>
          </p:cNvSpPr>
          <p:nvPr>
            <p:ph type="sldNum" sz="quarter" idx="12"/>
          </p:nvPr>
        </p:nvSpPr>
        <p:spPr>
          <a:ln/>
        </p:spPr>
        <p:txBody>
          <a:bodyPr/>
          <a:lstStyle>
            <a:lvl1pPr>
              <a:defRPr/>
            </a:lvl1pPr>
          </a:lstStyle>
          <a:p>
            <a:fld id="{83F3B315-49EA-4D62-8E19-6345434B327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6.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342" name="Picture 318" descr="01"/>
          <p:cNvPicPr>
            <a:picLocks noChangeAspect="1" noChangeArrowheads="1"/>
          </p:cNvPicPr>
          <p:nvPr/>
        </p:nvPicPr>
        <p:blipFill>
          <a:blip r:embed="rId13" cstate="print"/>
          <a:srcRect l="5676" r="1871"/>
          <a:stretch>
            <a:fillRect/>
          </a:stretch>
        </p:blipFill>
        <p:spPr bwMode="auto">
          <a:xfrm>
            <a:off x="0" y="-228600"/>
            <a:ext cx="9144000" cy="2667000"/>
          </a:xfrm>
          <a:prstGeom prst="rect">
            <a:avLst/>
          </a:prstGeom>
          <a:noFill/>
        </p:spPr>
      </p:pic>
      <p:sp>
        <p:nvSpPr>
          <p:cNvPr id="1343" name="Rectangle 319"/>
          <p:cNvSpPr>
            <a:spLocks noChangeArrowheads="1"/>
          </p:cNvSpPr>
          <p:nvPr/>
        </p:nvSpPr>
        <p:spPr bwMode="hidden">
          <a:xfrm rot="-10800000">
            <a:off x="0" y="4797425"/>
            <a:ext cx="9144000" cy="2060575"/>
          </a:xfrm>
          <a:prstGeom prst="rect">
            <a:avLst/>
          </a:prstGeom>
          <a:gradFill rotWithShape="1">
            <a:gsLst>
              <a:gs pos="0">
                <a:schemeClr val="accent2">
                  <a:alpha val="14999"/>
                </a:schemeClr>
              </a:gs>
              <a:gs pos="100000">
                <a:schemeClr val="accent2">
                  <a:gamma/>
                  <a:tint val="0"/>
                  <a:invGamma/>
                  <a:alpha val="0"/>
                </a:schemeClr>
              </a:gs>
            </a:gsLst>
            <a:path path="rect">
              <a:fillToRect r="100000" b="100000"/>
            </a:path>
          </a:gradFill>
          <a:ln w="9525" algn="ctr">
            <a:noFill/>
            <a:miter lim="800000"/>
            <a:headEnd/>
            <a:tailEnd/>
          </a:ln>
          <a:effectLst/>
        </p:spPr>
        <p:txBody>
          <a:bodyPr wrap="none" anchor="ctr"/>
          <a:lstStyle/>
          <a:p>
            <a:endParaRPr lang="en-US"/>
          </a:p>
        </p:txBody>
      </p:sp>
      <p:sp>
        <p:nvSpPr>
          <p:cNvPr id="1345" name="Rectangle 321"/>
          <p:cNvSpPr>
            <a:spLocks noChangeArrowheads="1"/>
          </p:cNvSpPr>
          <p:nvPr/>
        </p:nvSpPr>
        <p:spPr bwMode="hidden">
          <a:xfrm>
            <a:off x="6350" y="0"/>
            <a:ext cx="7380288" cy="4114800"/>
          </a:xfrm>
          <a:prstGeom prst="rect">
            <a:avLst/>
          </a:prstGeom>
          <a:gradFill rotWithShape="1">
            <a:gsLst>
              <a:gs pos="0">
                <a:schemeClr val="accent1">
                  <a:alpha val="30000"/>
                </a:schemeClr>
              </a:gs>
              <a:gs pos="100000">
                <a:schemeClr val="accent1">
                  <a:gamma/>
                  <a:tint val="0"/>
                  <a:invGamma/>
                  <a:alpha val="0"/>
                </a:schemeClr>
              </a:gs>
            </a:gsLst>
            <a:path path="rect">
              <a:fillToRect r="100000" b="100000"/>
            </a:path>
          </a:gradFill>
          <a:ln w="9525" algn="ctr">
            <a:noFill/>
            <a:miter lim="800000"/>
            <a:headEnd/>
            <a:tailEnd/>
          </a:ln>
          <a:effectLst/>
        </p:spPr>
        <p:txBody>
          <a:bodyPr wrap="none" anchor="ctr"/>
          <a:lstStyle/>
          <a:p>
            <a:endParaRPr lang="en-US"/>
          </a:p>
        </p:txBody>
      </p:sp>
      <p:pic>
        <p:nvPicPr>
          <p:cNvPr id="1347" name="Picture 323" descr="8"/>
          <p:cNvPicPr>
            <a:picLocks noChangeAspect="1" noChangeArrowheads="1"/>
          </p:cNvPicPr>
          <p:nvPr/>
        </p:nvPicPr>
        <p:blipFill>
          <a:blip r:embed="rId14" cstate="print"/>
          <a:srcRect r="52937" b="50456"/>
          <a:stretch>
            <a:fillRect/>
          </a:stretch>
        </p:blipFill>
        <p:spPr bwMode="auto">
          <a:xfrm>
            <a:off x="6350" y="0"/>
            <a:ext cx="3575050" cy="2590800"/>
          </a:xfrm>
          <a:prstGeom prst="rect">
            <a:avLst/>
          </a:prstGeom>
          <a:noFill/>
        </p:spPr>
      </p:pic>
      <p:grpSp>
        <p:nvGrpSpPr>
          <p:cNvPr id="1348" name="Group 324"/>
          <p:cNvGrpSpPr>
            <a:grpSpLocks/>
          </p:cNvGrpSpPr>
          <p:nvPr/>
        </p:nvGrpSpPr>
        <p:grpSpPr bwMode="auto">
          <a:xfrm flipH="1">
            <a:off x="185738" y="112713"/>
            <a:ext cx="2305050" cy="3567112"/>
            <a:chOff x="4195" y="71"/>
            <a:chExt cx="1452" cy="2247"/>
          </a:xfrm>
        </p:grpSpPr>
        <p:grpSp>
          <p:nvGrpSpPr>
            <p:cNvPr id="1349" name="Group 325"/>
            <p:cNvGrpSpPr>
              <a:grpSpLocks/>
            </p:cNvGrpSpPr>
            <p:nvPr/>
          </p:nvGrpSpPr>
          <p:grpSpPr bwMode="auto">
            <a:xfrm>
              <a:off x="4195" y="71"/>
              <a:ext cx="1452" cy="2247"/>
              <a:chOff x="4195" y="71"/>
              <a:chExt cx="1452" cy="2247"/>
            </a:xfrm>
          </p:grpSpPr>
          <p:grpSp>
            <p:nvGrpSpPr>
              <p:cNvPr id="1350" name="Group 326"/>
              <p:cNvGrpSpPr>
                <a:grpSpLocks/>
              </p:cNvGrpSpPr>
              <p:nvPr/>
            </p:nvGrpSpPr>
            <p:grpSpPr bwMode="auto">
              <a:xfrm rot="22528304" flipH="1" flipV="1">
                <a:off x="4467" y="1268"/>
                <a:ext cx="192" cy="187"/>
                <a:chOff x="1204" y="2187"/>
                <a:chExt cx="364" cy="357"/>
              </a:xfrm>
            </p:grpSpPr>
            <p:grpSp>
              <p:nvGrpSpPr>
                <p:cNvPr id="1351" name="Group 327"/>
                <p:cNvGrpSpPr>
                  <a:grpSpLocks/>
                </p:cNvGrpSpPr>
                <p:nvPr/>
              </p:nvGrpSpPr>
              <p:grpSpPr bwMode="auto">
                <a:xfrm rot="21289124" flipH="1">
                  <a:off x="1384" y="2187"/>
                  <a:ext cx="184" cy="336"/>
                  <a:chOff x="928" y="430"/>
                  <a:chExt cx="1925" cy="3521"/>
                </a:xfrm>
              </p:grpSpPr>
              <p:sp>
                <p:nvSpPr>
                  <p:cNvPr id="1352" name="Freeform 328"/>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1353" name="Freeform 329"/>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1354" name="Freeform 330"/>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grpSp>
            <p:grpSp>
              <p:nvGrpSpPr>
                <p:cNvPr id="1355" name="Group 331"/>
                <p:cNvGrpSpPr>
                  <a:grpSpLocks/>
                </p:cNvGrpSpPr>
                <p:nvPr/>
              </p:nvGrpSpPr>
              <p:grpSpPr bwMode="auto">
                <a:xfrm rot="42792305">
                  <a:off x="1204" y="2208"/>
                  <a:ext cx="184" cy="336"/>
                  <a:chOff x="928" y="430"/>
                  <a:chExt cx="1925" cy="3521"/>
                </a:xfrm>
              </p:grpSpPr>
              <p:sp>
                <p:nvSpPr>
                  <p:cNvPr id="1356" name="Freeform 332"/>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1357" name="Freeform 333"/>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1358" name="Freeform 334"/>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grpSp>
          </p:grpSp>
          <p:grpSp>
            <p:nvGrpSpPr>
              <p:cNvPr id="1359" name="Group 335"/>
              <p:cNvGrpSpPr>
                <a:grpSpLocks/>
              </p:cNvGrpSpPr>
              <p:nvPr/>
            </p:nvGrpSpPr>
            <p:grpSpPr bwMode="auto">
              <a:xfrm rot="18012195" flipH="1">
                <a:off x="4228" y="1580"/>
                <a:ext cx="388" cy="453"/>
                <a:chOff x="3863" y="2473"/>
                <a:chExt cx="983" cy="1148"/>
              </a:xfrm>
            </p:grpSpPr>
            <p:grpSp>
              <p:nvGrpSpPr>
                <p:cNvPr id="1360" name="Group 336"/>
                <p:cNvGrpSpPr>
                  <a:grpSpLocks/>
                </p:cNvGrpSpPr>
                <p:nvPr/>
              </p:nvGrpSpPr>
              <p:grpSpPr bwMode="auto">
                <a:xfrm>
                  <a:off x="3863" y="2473"/>
                  <a:ext cx="983" cy="1148"/>
                  <a:chOff x="3863" y="2473"/>
                  <a:chExt cx="983" cy="1148"/>
                </a:xfrm>
              </p:grpSpPr>
              <p:grpSp>
                <p:nvGrpSpPr>
                  <p:cNvPr id="1361" name="Group 337"/>
                  <p:cNvGrpSpPr>
                    <a:grpSpLocks/>
                  </p:cNvGrpSpPr>
                  <p:nvPr/>
                </p:nvGrpSpPr>
                <p:grpSpPr bwMode="auto">
                  <a:xfrm rot="20092130" flipH="1">
                    <a:off x="4330" y="2473"/>
                    <a:ext cx="516" cy="926"/>
                    <a:chOff x="928" y="430"/>
                    <a:chExt cx="1925" cy="3521"/>
                  </a:xfrm>
                </p:grpSpPr>
                <p:sp>
                  <p:nvSpPr>
                    <p:cNvPr id="1362" name="Freeform 338"/>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1363" name="Freeform 339"/>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1364" name="Freeform 340"/>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grpSp>
              <p:grpSp>
                <p:nvGrpSpPr>
                  <p:cNvPr id="1365" name="Group 341"/>
                  <p:cNvGrpSpPr>
                    <a:grpSpLocks/>
                  </p:cNvGrpSpPr>
                  <p:nvPr/>
                </p:nvGrpSpPr>
                <p:grpSpPr bwMode="auto">
                  <a:xfrm rot="41632372">
                    <a:off x="3863" y="2695"/>
                    <a:ext cx="516" cy="926"/>
                    <a:chOff x="928" y="430"/>
                    <a:chExt cx="1925" cy="3521"/>
                  </a:xfrm>
                </p:grpSpPr>
                <p:sp>
                  <p:nvSpPr>
                    <p:cNvPr id="1366" name="Freeform 342"/>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1367" name="Freeform 343"/>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1368" name="Freeform 344"/>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grpSp>
            </p:grpSp>
            <p:grpSp>
              <p:nvGrpSpPr>
                <p:cNvPr id="1369" name="Group 345"/>
                <p:cNvGrpSpPr>
                  <a:grpSpLocks/>
                </p:cNvGrpSpPr>
                <p:nvPr/>
              </p:nvGrpSpPr>
              <p:grpSpPr bwMode="auto">
                <a:xfrm rot="1750193">
                  <a:off x="4044" y="2688"/>
                  <a:ext cx="616" cy="718"/>
                  <a:chOff x="3863" y="2473"/>
                  <a:chExt cx="983" cy="1148"/>
                </a:xfrm>
              </p:grpSpPr>
              <p:grpSp>
                <p:nvGrpSpPr>
                  <p:cNvPr id="1370" name="Group 346"/>
                  <p:cNvGrpSpPr>
                    <a:grpSpLocks/>
                  </p:cNvGrpSpPr>
                  <p:nvPr/>
                </p:nvGrpSpPr>
                <p:grpSpPr bwMode="auto">
                  <a:xfrm rot="20092130" flipH="1">
                    <a:off x="4330" y="2473"/>
                    <a:ext cx="516" cy="926"/>
                    <a:chOff x="928" y="430"/>
                    <a:chExt cx="1925" cy="3521"/>
                  </a:xfrm>
                </p:grpSpPr>
                <p:sp>
                  <p:nvSpPr>
                    <p:cNvPr id="1371" name="Freeform 347"/>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1372" name="Freeform 348"/>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1373" name="Freeform 349"/>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grpSp>
              <p:grpSp>
                <p:nvGrpSpPr>
                  <p:cNvPr id="1374" name="Group 350"/>
                  <p:cNvGrpSpPr>
                    <a:grpSpLocks/>
                  </p:cNvGrpSpPr>
                  <p:nvPr/>
                </p:nvGrpSpPr>
                <p:grpSpPr bwMode="auto">
                  <a:xfrm rot="41632372">
                    <a:off x="3863" y="2695"/>
                    <a:ext cx="516" cy="926"/>
                    <a:chOff x="928" y="430"/>
                    <a:chExt cx="1925" cy="3521"/>
                  </a:xfrm>
                </p:grpSpPr>
                <p:sp>
                  <p:nvSpPr>
                    <p:cNvPr id="1375" name="Freeform 351"/>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1376" name="Freeform 352"/>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1377" name="Freeform 353"/>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grpSp>
            </p:grpSp>
          </p:grpSp>
          <p:grpSp>
            <p:nvGrpSpPr>
              <p:cNvPr id="1378" name="Group 354"/>
              <p:cNvGrpSpPr>
                <a:grpSpLocks/>
              </p:cNvGrpSpPr>
              <p:nvPr/>
            </p:nvGrpSpPr>
            <p:grpSpPr bwMode="auto">
              <a:xfrm rot="18012195" flipH="1">
                <a:off x="4521" y="17"/>
                <a:ext cx="659" cy="768"/>
                <a:chOff x="3863" y="2473"/>
                <a:chExt cx="983" cy="1148"/>
              </a:xfrm>
            </p:grpSpPr>
            <p:grpSp>
              <p:nvGrpSpPr>
                <p:cNvPr id="1379" name="Group 355"/>
                <p:cNvGrpSpPr>
                  <a:grpSpLocks/>
                </p:cNvGrpSpPr>
                <p:nvPr/>
              </p:nvGrpSpPr>
              <p:grpSpPr bwMode="auto">
                <a:xfrm>
                  <a:off x="3863" y="2473"/>
                  <a:ext cx="983" cy="1148"/>
                  <a:chOff x="3863" y="2473"/>
                  <a:chExt cx="983" cy="1148"/>
                </a:xfrm>
              </p:grpSpPr>
              <p:grpSp>
                <p:nvGrpSpPr>
                  <p:cNvPr id="1380" name="Group 356"/>
                  <p:cNvGrpSpPr>
                    <a:grpSpLocks/>
                  </p:cNvGrpSpPr>
                  <p:nvPr/>
                </p:nvGrpSpPr>
                <p:grpSpPr bwMode="auto">
                  <a:xfrm rot="20092130" flipH="1">
                    <a:off x="4330" y="2473"/>
                    <a:ext cx="516" cy="926"/>
                    <a:chOff x="928" y="430"/>
                    <a:chExt cx="1925" cy="3521"/>
                  </a:xfrm>
                </p:grpSpPr>
                <p:sp>
                  <p:nvSpPr>
                    <p:cNvPr id="1381" name="Freeform 357"/>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1382" name="Freeform 358"/>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1383" name="Freeform 359"/>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grpSp>
              <p:grpSp>
                <p:nvGrpSpPr>
                  <p:cNvPr id="1384" name="Group 360"/>
                  <p:cNvGrpSpPr>
                    <a:grpSpLocks/>
                  </p:cNvGrpSpPr>
                  <p:nvPr/>
                </p:nvGrpSpPr>
                <p:grpSpPr bwMode="auto">
                  <a:xfrm rot="41632372">
                    <a:off x="3863" y="2695"/>
                    <a:ext cx="516" cy="926"/>
                    <a:chOff x="928" y="430"/>
                    <a:chExt cx="1925" cy="3521"/>
                  </a:xfrm>
                </p:grpSpPr>
                <p:sp>
                  <p:nvSpPr>
                    <p:cNvPr id="1385" name="Freeform 361"/>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1386" name="Freeform 362"/>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1387" name="Freeform 363"/>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grpSp>
            </p:grpSp>
            <p:grpSp>
              <p:nvGrpSpPr>
                <p:cNvPr id="1388" name="Group 364"/>
                <p:cNvGrpSpPr>
                  <a:grpSpLocks/>
                </p:cNvGrpSpPr>
                <p:nvPr/>
              </p:nvGrpSpPr>
              <p:grpSpPr bwMode="auto">
                <a:xfrm rot="1750193">
                  <a:off x="4044" y="2688"/>
                  <a:ext cx="616" cy="718"/>
                  <a:chOff x="3863" y="2473"/>
                  <a:chExt cx="983" cy="1148"/>
                </a:xfrm>
              </p:grpSpPr>
              <p:grpSp>
                <p:nvGrpSpPr>
                  <p:cNvPr id="1389" name="Group 365"/>
                  <p:cNvGrpSpPr>
                    <a:grpSpLocks/>
                  </p:cNvGrpSpPr>
                  <p:nvPr/>
                </p:nvGrpSpPr>
                <p:grpSpPr bwMode="auto">
                  <a:xfrm rot="20092130" flipH="1">
                    <a:off x="4330" y="2473"/>
                    <a:ext cx="516" cy="926"/>
                    <a:chOff x="928" y="430"/>
                    <a:chExt cx="1925" cy="3521"/>
                  </a:xfrm>
                </p:grpSpPr>
                <p:sp>
                  <p:nvSpPr>
                    <p:cNvPr id="1390" name="Freeform 366"/>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1391" name="Freeform 367"/>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1392" name="Freeform 368"/>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grpSp>
              <p:grpSp>
                <p:nvGrpSpPr>
                  <p:cNvPr id="1393" name="Group 369"/>
                  <p:cNvGrpSpPr>
                    <a:grpSpLocks/>
                  </p:cNvGrpSpPr>
                  <p:nvPr/>
                </p:nvGrpSpPr>
                <p:grpSpPr bwMode="auto">
                  <a:xfrm rot="41632372">
                    <a:off x="3863" y="2695"/>
                    <a:ext cx="516" cy="926"/>
                    <a:chOff x="928" y="430"/>
                    <a:chExt cx="1925" cy="3521"/>
                  </a:xfrm>
                </p:grpSpPr>
                <p:sp>
                  <p:nvSpPr>
                    <p:cNvPr id="1394" name="Freeform 370"/>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1395" name="Freeform 371"/>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1396" name="Freeform 372"/>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grpSp>
            </p:grpSp>
          </p:grpSp>
          <p:grpSp>
            <p:nvGrpSpPr>
              <p:cNvPr id="1397" name="Group 373"/>
              <p:cNvGrpSpPr>
                <a:grpSpLocks/>
              </p:cNvGrpSpPr>
              <p:nvPr/>
            </p:nvGrpSpPr>
            <p:grpSpPr bwMode="auto">
              <a:xfrm rot="19138033" flipH="1">
                <a:off x="4548" y="672"/>
                <a:ext cx="265" cy="309"/>
                <a:chOff x="3863" y="2473"/>
                <a:chExt cx="983" cy="1148"/>
              </a:xfrm>
            </p:grpSpPr>
            <p:grpSp>
              <p:nvGrpSpPr>
                <p:cNvPr id="1398" name="Group 374"/>
                <p:cNvGrpSpPr>
                  <a:grpSpLocks/>
                </p:cNvGrpSpPr>
                <p:nvPr/>
              </p:nvGrpSpPr>
              <p:grpSpPr bwMode="auto">
                <a:xfrm>
                  <a:off x="3863" y="2473"/>
                  <a:ext cx="983" cy="1148"/>
                  <a:chOff x="3863" y="2473"/>
                  <a:chExt cx="983" cy="1148"/>
                </a:xfrm>
              </p:grpSpPr>
              <p:grpSp>
                <p:nvGrpSpPr>
                  <p:cNvPr id="1399" name="Group 375"/>
                  <p:cNvGrpSpPr>
                    <a:grpSpLocks/>
                  </p:cNvGrpSpPr>
                  <p:nvPr/>
                </p:nvGrpSpPr>
                <p:grpSpPr bwMode="auto">
                  <a:xfrm rot="20092130" flipH="1">
                    <a:off x="4330" y="2473"/>
                    <a:ext cx="516" cy="926"/>
                    <a:chOff x="928" y="430"/>
                    <a:chExt cx="1925" cy="3521"/>
                  </a:xfrm>
                </p:grpSpPr>
                <p:sp>
                  <p:nvSpPr>
                    <p:cNvPr id="1400" name="Freeform 376"/>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1401" name="Freeform 377"/>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1402" name="Freeform 378"/>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grpSp>
              <p:grpSp>
                <p:nvGrpSpPr>
                  <p:cNvPr id="1403" name="Group 379"/>
                  <p:cNvGrpSpPr>
                    <a:grpSpLocks/>
                  </p:cNvGrpSpPr>
                  <p:nvPr/>
                </p:nvGrpSpPr>
                <p:grpSpPr bwMode="auto">
                  <a:xfrm rot="41632372">
                    <a:off x="3863" y="2695"/>
                    <a:ext cx="516" cy="926"/>
                    <a:chOff x="928" y="430"/>
                    <a:chExt cx="1925" cy="3521"/>
                  </a:xfrm>
                </p:grpSpPr>
                <p:sp>
                  <p:nvSpPr>
                    <p:cNvPr id="1404" name="Freeform 380"/>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1405" name="Freeform 381"/>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1406" name="Freeform 382"/>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grpSp>
            </p:grpSp>
            <p:grpSp>
              <p:nvGrpSpPr>
                <p:cNvPr id="1407" name="Group 383"/>
                <p:cNvGrpSpPr>
                  <a:grpSpLocks/>
                </p:cNvGrpSpPr>
                <p:nvPr/>
              </p:nvGrpSpPr>
              <p:grpSpPr bwMode="auto">
                <a:xfrm rot="1750193">
                  <a:off x="4044" y="2688"/>
                  <a:ext cx="616" cy="718"/>
                  <a:chOff x="3863" y="2473"/>
                  <a:chExt cx="983" cy="1148"/>
                </a:xfrm>
              </p:grpSpPr>
              <p:grpSp>
                <p:nvGrpSpPr>
                  <p:cNvPr id="1408" name="Group 384"/>
                  <p:cNvGrpSpPr>
                    <a:grpSpLocks/>
                  </p:cNvGrpSpPr>
                  <p:nvPr/>
                </p:nvGrpSpPr>
                <p:grpSpPr bwMode="auto">
                  <a:xfrm rot="20092130" flipH="1">
                    <a:off x="4330" y="2473"/>
                    <a:ext cx="516" cy="926"/>
                    <a:chOff x="928" y="430"/>
                    <a:chExt cx="1925" cy="3521"/>
                  </a:xfrm>
                </p:grpSpPr>
                <p:sp>
                  <p:nvSpPr>
                    <p:cNvPr id="1409" name="Freeform 385"/>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1410" name="Freeform 386"/>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1411" name="Freeform 387"/>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grpSp>
              <p:grpSp>
                <p:nvGrpSpPr>
                  <p:cNvPr id="1412" name="Group 388"/>
                  <p:cNvGrpSpPr>
                    <a:grpSpLocks/>
                  </p:cNvGrpSpPr>
                  <p:nvPr/>
                </p:nvGrpSpPr>
                <p:grpSpPr bwMode="auto">
                  <a:xfrm rot="41632372">
                    <a:off x="3863" y="2695"/>
                    <a:ext cx="516" cy="926"/>
                    <a:chOff x="928" y="430"/>
                    <a:chExt cx="1925" cy="3521"/>
                  </a:xfrm>
                </p:grpSpPr>
                <p:sp>
                  <p:nvSpPr>
                    <p:cNvPr id="1413" name="Freeform 389"/>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1414" name="Freeform 390"/>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1415" name="Freeform 391"/>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grpSp>
            </p:grpSp>
          </p:grpSp>
          <p:grpSp>
            <p:nvGrpSpPr>
              <p:cNvPr id="1416" name="Group 392"/>
              <p:cNvGrpSpPr>
                <a:grpSpLocks/>
              </p:cNvGrpSpPr>
              <p:nvPr/>
            </p:nvGrpSpPr>
            <p:grpSpPr bwMode="auto">
              <a:xfrm rot="19138033" flipH="1">
                <a:off x="4603" y="2009"/>
                <a:ext cx="265" cy="309"/>
                <a:chOff x="3863" y="2473"/>
                <a:chExt cx="983" cy="1148"/>
              </a:xfrm>
            </p:grpSpPr>
            <p:grpSp>
              <p:nvGrpSpPr>
                <p:cNvPr id="1417" name="Group 393"/>
                <p:cNvGrpSpPr>
                  <a:grpSpLocks/>
                </p:cNvGrpSpPr>
                <p:nvPr/>
              </p:nvGrpSpPr>
              <p:grpSpPr bwMode="auto">
                <a:xfrm>
                  <a:off x="3863" y="2473"/>
                  <a:ext cx="983" cy="1148"/>
                  <a:chOff x="3863" y="2473"/>
                  <a:chExt cx="983" cy="1148"/>
                </a:xfrm>
              </p:grpSpPr>
              <p:grpSp>
                <p:nvGrpSpPr>
                  <p:cNvPr id="1418" name="Group 394"/>
                  <p:cNvGrpSpPr>
                    <a:grpSpLocks/>
                  </p:cNvGrpSpPr>
                  <p:nvPr/>
                </p:nvGrpSpPr>
                <p:grpSpPr bwMode="auto">
                  <a:xfrm rot="20092130" flipH="1">
                    <a:off x="4330" y="2473"/>
                    <a:ext cx="516" cy="926"/>
                    <a:chOff x="928" y="430"/>
                    <a:chExt cx="1925" cy="3521"/>
                  </a:xfrm>
                </p:grpSpPr>
                <p:sp>
                  <p:nvSpPr>
                    <p:cNvPr id="1419" name="Freeform 395"/>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1420" name="Freeform 396"/>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1421" name="Freeform 397"/>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grpSp>
              <p:grpSp>
                <p:nvGrpSpPr>
                  <p:cNvPr id="1422" name="Group 398"/>
                  <p:cNvGrpSpPr>
                    <a:grpSpLocks/>
                  </p:cNvGrpSpPr>
                  <p:nvPr/>
                </p:nvGrpSpPr>
                <p:grpSpPr bwMode="auto">
                  <a:xfrm rot="41632372">
                    <a:off x="3863" y="2695"/>
                    <a:ext cx="516" cy="926"/>
                    <a:chOff x="928" y="430"/>
                    <a:chExt cx="1925" cy="3521"/>
                  </a:xfrm>
                </p:grpSpPr>
                <p:sp>
                  <p:nvSpPr>
                    <p:cNvPr id="1423" name="Freeform 399"/>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1424" name="Freeform 400"/>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1425" name="Freeform 401"/>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grpSp>
            </p:grpSp>
            <p:grpSp>
              <p:nvGrpSpPr>
                <p:cNvPr id="1426" name="Group 402"/>
                <p:cNvGrpSpPr>
                  <a:grpSpLocks/>
                </p:cNvGrpSpPr>
                <p:nvPr/>
              </p:nvGrpSpPr>
              <p:grpSpPr bwMode="auto">
                <a:xfrm rot="1750193">
                  <a:off x="4044" y="2688"/>
                  <a:ext cx="616" cy="718"/>
                  <a:chOff x="3863" y="2473"/>
                  <a:chExt cx="983" cy="1148"/>
                </a:xfrm>
              </p:grpSpPr>
              <p:grpSp>
                <p:nvGrpSpPr>
                  <p:cNvPr id="1427" name="Group 403"/>
                  <p:cNvGrpSpPr>
                    <a:grpSpLocks/>
                  </p:cNvGrpSpPr>
                  <p:nvPr/>
                </p:nvGrpSpPr>
                <p:grpSpPr bwMode="auto">
                  <a:xfrm rot="20092130" flipH="1">
                    <a:off x="4330" y="2473"/>
                    <a:ext cx="516" cy="926"/>
                    <a:chOff x="928" y="430"/>
                    <a:chExt cx="1925" cy="3521"/>
                  </a:xfrm>
                </p:grpSpPr>
                <p:sp>
                  <p:nvSpPr>
                    <p:cNvPr id="1428" name="Freeform 404"/>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1429" name="Freeform 405"/>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1430" name="Freeform 406"/>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grpSp>
              <p:grpSp>
                <p:nvGrpSpPr>
                  <p:cNvPr id="1431" name="Group 407"/>
                  <p:cNvGrpSpPr>
                    <a:grpSpLocks/>
                  </p:cNvGrpSpPr>
                  <p:nvPr/>
                </p:nvGrpSpPr>
                <p:grpSpPr bwMode="auto">
                  <a:xfrm rot="41632372">
                    <a:off x="3863" y="2695"/>
                    <a:ext cx="516" cy="926"/>
                    <a:chOff x="928" y="430"/>
                    <a:chExt cx="1925" cy="3521"/>
                  </a:xfrm>
                </p:grpSpPr>
                <p:sp>
                  <p:nvSpPr>
                    <p:cNvPr id="1432" name="Freeform 408"/>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1433" name="Freeform 409"/>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1434" name="Freeform 410"/>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grpSp>
            </p:grpSp>
          </p:grpSp>
          <p:grpSp>
            <p:nvGrpSpPr>
              <p:cNvPr id="1435" name="Group 411"/>
              <p:cNvGrpSpPr>
                <a:grpSpLocks/>
              </p:cNvGrpSpPr>
              <p:nvPr/>
            </p:nvGrpSpPr>
            <p:grpSpPr bwMode="auto">
              <a:xfrm rot="16852258" flipH="1" flipV="1">
                <a:off x="5189" y="1313"/>
                <a:ext cx="129" cy="126"/>
                <a:chOff x="1204" y="2187"/>
                <a:chExt cx="364" cy="357"/>
              </a:xfrm>
            </p:grpSpPr>
            <p:grpSp>
              <p:nvGrpSpPr>
                <p:cNvPr id="1436" name="Group 412"/>
                <p:cNvGrpSpPr>
                  <a:grpSpLocks/>
                </p:cNvGrpSpPr>
                <p:nvPr/>
              </p:nvGrpSpPr>
              <p:grpSpPr bwMode="auto">
                <a:xfrm rot="21289124" flipH="1">
                  <a:off x="1384" y="2187"/>
                  <a:ext cx="184" cy="336"/>
                  <a:chOff x="928" y="430"/>
                  <a:chExt cx="1925" cy="3521"/>
                </a:xfrm>
              </p:grpSpPr>
              <p:sp>
                <p:nvSpPr>
                  <p:cNvPr id="1437" name="Freeform 413"/>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1438" name="Freeform 414"/>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1439" name="Freeform 415"/>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grpSp>
            <p:grpSp>
              <p:nvGrpSpPr>
                <p:cNvPr id="1440" name="Group 416"/>
                <p:cNvGrpSpPr>
                  <a:grpSpLocks/>
                </p:cNvGrpSpPr>
                <p:nvPr/>
              </p:nvGrpSpPr>
              <p:grpSpPr bwMode="auto">
                <a:xfrm rot="42792305">
                  <a:off x="1204" y="2208"/>
                  <a:ext cx="184" cy="336"/>
                  <a:chOff x="928" y="430"/>
                  <a:chExt cx="1925" cy="3521"/>
                </a:xfrm>
              </p:grpSpPr>
              <p:sp>
                <p:nvSpPr>
                  <p:cNvPr id="1441" name="Freeform 417"/>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1442" name="Freeform 418"/>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1443" name="Freeform 419"/>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grpSp>
          </p:grpSp>
          <p:grpSp>
            <p:nvGrpSpPr>
              <p:cNvPr id="1444" name="Group 420"/>
              <p:cNvGrpSpPr>
                <a:grpSpLocks/>
              </p:cNvGrpSpPr>
              <p:nvPr/>
            </p:nvGrpSpPr>
            <p:grpSpPr bwMode="auto">
              <a:xfrm rot="19184075" flipH="1" flipV="1">
                <a:off x="5349" y="1017"/>
                <a:ext cx="298" cy="288"/>
                <a:chOff x="1204" y="2187"/>
                <a:chExt cx="364" cy="357"/>
              </a:xfrm>
            </p:grpSpPr>
            <p:grpSp>
              <p:nvGrpSpPr>
                <p:cNvPr id="1445" name="Group 421"/>
                <p:cNvGrpSpPr>
                  <a:grpSpLocks/>
                </p:cNvGrpSpPr>
                <p:nvPr/>
              </p:nvGrpSpPr>
              <p:grpSpPr bwMode="auto">
                <a:xfrm rot="21289124" flipH="1">
                  <a:off x="1384" y="2187"/>
                  <a:ext cx="184" cy="336"/>
                  <a:chOff x="928" y="430"/>
                  <a:chExt cx="1925" cy="3521"/>
                </a:xfrm>
              </p:grpSpPr>
              <p:sp>
                <p:nvSpPr>
                  <p:cNvPr id="1446" name="Freeform 422"/>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1447" name="Freeform 423"/>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1448" name="Freeform 424"/>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grpSp>
            <p:grpSp>
              <p:nvGrpSpPr>
                <p:cNvPr id="1449" name="Group 425"/>
                <p:cNvGrpSpPr>
                  <a:grpSpLocks/>
                </p:cNvGrpSpPr>
                <p:nvPr/>
              </p:nvGrpSpPr>
              <p:grpSpPr bwMode="auto">
                <a:xfrm rot="42792305">
                  <a:off x="1204" y="2208"/>
                  <a:ext cx="184" cy="336"/>
                  <a:chOff x="928" y="430"/>
                  <a:chExt cx="1925" cy="3521"/>
                </a:xfrm>
              </p:grpSpPr>
              <p:sp>
                <p:nvSpPr>
                  <p:cNvPr id="1450" name="Freeform 426"/>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1451" name="Freeform 427"/>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1452" name="Freeform 428"/>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grpSp>
          </p:grpSp>
          <p:grpSp>
            <p:nvGrpSpPr>
              <p:cNvPr id="1453" name="Group 429"/>
              <p:cNvGrpSpPr>
                <a:grpSpLocks/>
              </p:cNvGrpSpPr>
              <p:nvPr/>
            </p:nvGrpSpPr>
            <p:grpSpPr bwMode="auto">
              <a:xfrm rot="16852258" flipH="1" flipV="1">
                <a:off x="5391" y="688"/>
                <a:ext cx="216" cy="208"/>
                <a:chOff x="1204" y="2187"/>
                <a:chExt cx="364" cy="357"/>
              </a:xfrm>
            </p:grpSpPr>
            <p:grpSp>
              <p:nvGrpSpPr>
                <p:cNvPr id="1454" name="Group 430"/>
                <p:cNvGrpSpPr>
                  <a:grpSpLocks/>
                </p:cNvGrpSpPr>
                <p:nvPr/>
              </p:nvGrpSpPr>
              <p:grpSpPr bwMode="auto">
                <a:xfrm rot="21289124" flipH="1">
                  <a:off x="1384" y="2187"/>
                  <a:ext cx="184" cy="336"/>
                  <a:chOff x="928" y="430"/>
                  <a:chExt cx="1925" cy="3521"/>
                </a:xfrm>
              </p:grpSpPr>
              <p:sp>
                <p:nvSpPr>
                  <p:cNvPr id="1455" name="Freeform 431"/>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1456" name="Freeform 432"/>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1457" name="Freeform 433"/>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grpSp>
            <p:grpSp>
              <p:nvGrpSpPr>
                <p:cNvPr id="1458" name="Group 434"/>
                <p:cNvGrpSpPr>
                  <a:grpSpLocks/>
                </p:cNvGrpSpPr>
                <p:nvPr/>
              </p:nvGrpSpPr>
              <p:grpSpPr bwMode="auto">
                <a:xfrm rot="42792305">
                  <a:off x="1204" y="2208"/>
                  <a:ext cx="184" cy="336"/>
                  <a:chOff x="928" y="430"/>
                  <a:chExt cx="1925" cy="3521"/>
                </a:xfrm>
              </p:grpSpPr>
              <p:sp>
                <p:nvSpPr>
                  <p:cNvPr id="1459" name="Freeform 435"/>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1460" name="Freeform 436"/>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1461" name="Freeform 437"/>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grpSp>
          </p:grpSp>
          <p:grpSp>
            <p:nvGrpSpPr>
              <p:cNvPr id="1462" name="Group 438"/>
              <p:cNvGrpSpPr>
                <a:grpSpLocks/>
              </p:cNvGrpSpPr>
              <p:nvPr/>
            </p:nvGrpSpPr>
            <p:grpSpPr bwMode="auto">
              <a:xfrm rot="20633406" flipH="1" flipV="1">
                <a:off x="4776" y="556"/>
                <a:ext cx="470" cy="455"/>
                <a:chOff x="1204" y="2187"/>
                <a:chExt cx="364" cy="357"/>
              </a:xfrm>
            </p:grpSpPr>
            <p:grpSp>
              <p:nvGrpSpPr>
                <p:cNvPr id="1463" name="Group 439"/>
                <p:cNvGrpSpPr>
                  <a:grpSpLocks/>
                </p:cNvGrpSpPr>
                <p:nvPr/>
              </p:nvGrpSpPr>
              <p:grpSpPr bwMode="auto">
                <a:xfrm rot="21289124" flipH="1">
                  <a:off x="1384" y="2187"/>
                  <a:ext cx="184" cy="336"/>
                  <a:chOff x="928" y="430"/>
                  <a:chExt cx="1925" cy="3521"/>
                </a:xfrm>
              </p:grpSpPr>
              <p:sp>
                <p:nvSpPr>
                  <p:cNvPr id="1464" name="Freeform 440"/>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1465" name="Freeform 441"/>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1466" name="Freeform 442"/>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grpSp>
            <p:grpSp>
              <p:nvGrpSpPr>
                <p:cNvPr id="1467" name="Group 443"/>
                <p:cNvGrpSpPr>
                  <a:grpSpLocks/>
                </p:cNvGrpSpPr>
                <p:nvPr/>
              </p:nvGrpSpPr>
              <p:grpSpPr bwMode="auto">
                <a:xfrm rot="42792305">
                  <a:off x="1204" y="2208"/>
                  <a:ext cx="184" cy="336"/>
                  <a:chOff x="928" y="430"/>
                  <a:chExt cx="1925" cy="3521"/>
                </a:xfrm>
              </p:grpSpPr>
              <p:sp>
                <p:nvSpPr>
                  <p:cNvPr id="1468" name="Freeform 444"/>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1469" name="Freeform 445"/>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sp>
                <p:nvSpPr>
                  <p:cNvPr id="1470" name="Freeform 446"/>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solidFill>
                  <a:ln w="9525">
                    <a:noFill/>
                    <a:round/>
                    <a:headEnd/>
                    <a:tailEnd/>
                  </a:ln>
                  <a:effectLst/>
                </p:spPr>
                <p:txBody>
                  <a:bodyPr/>
                  <a:lstStyle/>
                  <a:p>
                    <a:endParaRPr lang="en-US"/>
                  </a:p>
                </p:txBody>
              </p:sp>
            </p:grpSp>
          </p:grpSp>
          <p:grpSp>
            <p:nvGrpSpPr>
              <p:cNvPr id="1471" name="Group 447"/>
              <p:cNvGrpSpPr>
                <a:grpSpLocks/>
              </p:cNvGrpSpPr>
              <p:nvPr/>
            </p:nvGrpSpPr>
            <p:grpSpPr bwMode="auto">
              <a:xfrm rot="12929608" flipH="1">
                <a:off x="4685" y="917"/>
                <a:ext cx="200" cy="329"/>
                <a:chOff x="928" y="430"/>
                <a:chExt cx="1925" cy="3521"/>
              </a:xfrm>
            </p:grpSpPr>
            <p:sp>
              <p:nvSpPr>
                <p:cNvPr id="1472" name="Freeform 448"/>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60001"/>
                  </a:srgbClr>
                </a:solidFill>
                <a:ln w="9525">
                  <a:noFill/>
                  <a:round/>
                  <a:headEnd/>
                  <a:tailEnd/>
                </a:ln>
                <a:effectLst/>
              </p:spPr>
              <p:txBody>
                <a:bodyPr/>
                <a:lstStyle/>
                <a:p>
                  <a:endParaRPr lang="en-US"/>
                </a:p>
              </p:txBody>
            </p:sp>
            <p:sp>
              <p:nvSpPr>
                <p:cNvPr id="1473" name="Freeform 449"/>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60001"/>
                  </a:srgbClr>
                </a:solidFill>
                <a:ln w="9525">
                  <a:noFill/>
                  <a:round/>
                  <a:headEnd/>
                  <a:tailEnd/>
                </a:ln>
                <a:effectLst/>
              </p:spPr>
              <p:txBody>
                <a:bodyPr/>
                <a:lstStyle/>
                <a:p>
                  <a:endParaRPr lang="en-US"/>
                </a:p>
              </p:txBody>
            </p:sp>
            <p:sp>
              <p:nvSpPr>
                <p:cNvPr id="1474" name="Freeform 450"/>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60001"/>
                  </a:srgbClr>
                </a:solidFill>
                <a:ln w="9525">
                  <a:noFill/>
                  <a:round/>
                  <a:headEnd/>
                  <a:tailEnd/>
                </a:ln>
                <a:effectLst/>
              </p:spPr>
              <p:txBody>
                <a:bodyPr/>
                <a:lstStyle/>
                <a:p>
                  <a:endParaRPr lang="en-US"/>
                </a:p>
              </p:txBody>
            </p:sp>
          </p:grpSp>
          <p:grpSp>
            <p:nvGrpSpPr>
              <p:cNvPr id="1475" name="Group 451"/>
              <p:cNvGrpSpPr>
                <a:grpSpLocks/>
              </p:cNvGrpSpPr>
              <p:nvPr/>
            </p:nvGrpSpPr>
            <p:grpSpPr bwMode="auto">
              <a:xfrm rot="19138033" flipH="1">
                <a:off x="5374" y="239"/>
                <a:ext cx="265" cy="309"/>
                <a:chOff x="3863" y="2473"/>
                <a:chExt cx="983" cy="1148"/>
              </a:xfrm>
            </p:grpSpPr>
            <p:grpSp>
              <p:nvGrpSpPr>
                <p:cNvPr id="1476" name="Group 452"/>
                <p:cNvGrpSpPr>
                  <a:grpSpLocks/>
                </p:cNvGrpSpPr>
                <p:nvPr/>
              </p:nvGrpSpPr>
              <p:grpSpPr bwMode="auto">
                <a:xfrm>
                  <a:off x="3863" y="2473"/>
                  <a:ext cx="983" cy="1148"/>
                  <a:chOff x="3863" y="2473"/>
                  <a:chExt cx="983" cy="1148"/>
                </a:xfrm>
              </p:grpSpPr>
              <p:grpSp>
                <p:nvGrpSpPr>
                  <p:cNvPr id="1477" name="Group 453"/>
                  <p:cNvGrpSpPr>
                    <a:grpSpLocks/>
                  </p:cNvGrpSpPr>
                  <p:nvPr/>
                </p:nvGrpSpPr>
                <p:grpSpPr bwMode="auto">
                  <a:xfrm rot="20092130" flipH="1">
                    <a:off x="4330" y="2473"/>
                    <a:ext cx="516" cy="926"/>
                    <a:chOff x="928" y="430"/>
                    <a:chExt cx="1925" cy="3521"/>
                  </a:xfrm>
                </p:grpSpPr>
                <p:sp>
                  <p:nvSpPr>
                    <p:cNvPr id="1478" name="Freeform 454"/>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1479" name="Freeform 455"/>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1480" name="Freeform 456"/>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grpSp>
              <p:grpSp>
                <p:nvGrpSpPr>
                  <p:cNvPr id="1481" name="Group 457"/>
                  <p:cNvGrpSpPr>
                    <a:grpSpLocks/>
                  </p:cNvGrpSpPr>
                  <p:nvPr/>
                </p:nvGrpSpPr>
                <p:grpSpPr bwMode="auto">
                  <a:xfrm rot="41632372">
                    <a:off x="3863" y="2695"/>
                    <a:ext cx="516" cy="926"/>
                    <a:chOff x="928" y="430"/>
                    <a:chExt cx="1925" cy="3521"/>
                  </a:xfrm>
                </p:grpSpPr>
                <p:sp>
                  <p:nvSpPr>
                    <p:cNvPr id="1482" name="Freeform 458"/>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1483" name="Freeform 459"/>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1484" name="Freeform 460"/>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grpSp>
            </p:grpSp>
            <p:grpSp>
              <p:nvGrpSpPr>
                <p:cNvPr id="1485" name="Group 461"/>
                <p:cNvGrpSpPr>
                  <a:grpSpLocks/>
                </p:cNvGrpSpPr>
                <p:nvPr/>
              </p:nvGrpSpPr>
              <p:grpSpPr bwMode="auto">
                <a:xfrm rot="1750193">
                  <a:off x="4044" y="2688"/>
                  <a:ext cx="616" cy="718"/>
                  <a:chOff x="3863" y="2473"/>
                  <a:chExt cx="983" cy="1148"/>
                </a:xfrm>
              </p:grpSpPr>
              <p:grpSp>
                <p:nvGrpSpPr>
                  <p:cNvPr id="1486" name="Group 462"/>
                  <p:cNvGrpSpPr>
                    <a:grpSpLocks/>
                  </p:cNvGrpSpPr>
                  <p:nvPr/>
                </p:nvGrpSpPr>
                <p:grpSpPr bwMode="auto">
                  <a:xfrm rot="20092130" flipH="1">
                    <a:off x="4330" y="2473"/>
                    <a:ext cx="516" cy="926"/>
                    <a:chOff x="928" y="430"/>
                    <a:chExt cx="1925" cy="3521"/>
                  </a:xfrm>
                </p:grpSpPr>
                <p:sp>
                  <p:nvSpPr>
                    <p:cNvPr id="1487" name="Freeform 463"/>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1488" name="Freeform 464"/>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1489" name="Freeform 465"/>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grpSp>
              <p:grpSp>
                <p:nvGrpSpPr>
                  <p:cNvPr id="1490" name="Group 466"/>
                  <p:cNvGrpSpPr>
                    <a:grpSpLocks/>
                  </p:cNvGrpSpPr>
                  <p:nvPr/>
                </p:nvGrpSpPr>
                <p:grpSpPr bwMode="auto">
                  <a:xfrm rot="41632372">
                    <a:off x="3863" y="2695"/>
                    <a:ext cx="516" cy="926"/>
                    <a:chOff x="928" y="430"/>
                    <a:chExt cx="1925" cy="3521"/>
                  </a:xfrm>
                </p:grpSpPr>
                <p:sp>
                  <p:nvSpPr>
                    <p:cNvPr id="1491" name="Freeform 467"/>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1492" name="Freeform 468"/>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1493" name="Freeform 469"/>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grpSp>
            </p:grpSp>
          </p:grpSp>
          <p:grpSp>
            <p:nvGrpSpPr>
              <p:cNvPr id="1494" name="Group 470"/>
              <p:cNvGrpSpPr>
                <a:grpSpLocks/>
              </p:cNvGrpSpPr>
              <p:nvPr/>
            </p:nvGrpSpPr>
            <p:grpSpPr bwMode="auto">
              <a:xfrm rot="18012195" flipH="1">
                <a:off x="4727" y="1444"/>
                <a:ext cx="388" cy="453"/>
                <a:chOff x="3863" y="2473"/>
                <a:chExt cx="983" cy="1148"/>
              </a:xfrm>
            </p:grpSpPr>
            <p:grpSp>
              <p:nvGrpSpPr>
                <p:cNvPr id="1495" name="Group 471"/>
                <p:cNvGrpSpPr>
                  <a:grpSpLocks/>
                </p:cNvGrpSpPr>
                <p:nvPr/>
              </p:nvGrpSpPr>
              <p:grpSpPr bwMode="auto">
                <a:xfrm>
                  <a:off x="3863" y="2473"/>
                  <a:ext cx="983" cy="1148"/>
                  <a:chOff x="3863" y="2473"/>
                  <a:chExt cx="983" cy="1148"/>
                </a:xfrm>
              </p:grpSpPr>
              <p:grpSp>
                <p:nvGrpSpPr>
                  <p:cNvPr id="1496" name="Group 472"/>
                  <p:cNvGrpSpPr>
                    <a:grpSpLocks/>
                  </p:cNvGrpSpPr>
                  <p:nvPr/>
                </p:nvGrpSpPr>
                <p:grpSpPr bwMode="auto">
                  <a:xfrm rot="20092130" flipH="1">
                    <a:off x="4330" y="2473"/>
                    <a:ext cx="516" cy="926"/>
                    <a:chOff x="928" y="430"/>
                    <a:chExt cx="1925" cy="3521"/>
                  </a:xfrm>
                </p:grpSpPr>
                <p:sp>
                  <p:nvSpPr>
                    <p:cNvPr id="1497" name="Freeform 473"/>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1498" name="Freeform 474"/>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1499" name="Freeform 475"/>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grpSp>
              <p:grpSp>
                <p:nvGrpSpPr>
                  <p:cNvPr id="1500" name="Group 476"/>
                  <p:cNvGrpSpPr>
                    <a:grpSpLocks/>
                  </p:cNvGrpSpPr>
                  <p:nvPr/>
                </p:nvGrpSpPr>
                <p:grpSpPr bwMode="auto">
                  <a:xfrm rot="41632372">
                    <a:off x="3863" y="2695"/>
                    <a:ext cx="516" cy="926"/>
                    <a:chOff x="928" y="430"/>
                    <a:chExt cx="1925" cy="3521"/>
                  </a:xfrm>
                </p:grpSpPr>
                <p:sp>
                  <p:nvSpPr>
                    <p:cNvPr id="1501" name="Freeform 477"/>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1502" name="Freeform 478"/>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sp>
                  <p:nvSpPr>
                    <p:cNvPr id="1503" name="Freeform 479"/>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50000"/>
                      </a:srgbClr>
                    </a:solidFill>
                    <a:ln w="9525">
                      <a:noFill/>
                      <a:round/>
                      <a:headEnd/>
                      <a:tailEnd/>
                    </a:ln>
                    <a:effectLst/>
                  </p:spPr>
                  <p:txBody>
                    <a:bodyPr/>
                    <a:lstStyle/>
                    <a:p>
                      <a:endParaRPr lang="en-US"/>
                    </a:p>
                  </p:txBody>
                </p:sp>
              </p:grpSp>
            </p:grpSp>
            <p:grpSp>
              <p:nvGrpSpPr>
                <p:cNvPr id="1504" name="Group 480"/>
                <p:cNvGrpSpPr>
                  <a:grpSpLocks/>
                </p:cNvGrpSpPr>
                <p:nvPr/>
              </p:nvGrpSpPr>
              <p:grpSpPr bwMode="auto">
                <a:xfrm rot="1750193">
                  <a:off x="4044" y="2688"/>
                  <a:ext cx="616" cy="718"/>
                  <a:chOff x="3863" y="2473"/>
                  <a:chExt cx="983" cy="1148"/>
                </a:xfrm>
              </p:grpSpPr>
              <p:grpSp>
                <p:nvGrpSpPr>
                  <p:cNvPr id="1505" name="Group 481"/>
                  <p:cNvGrpSpPr>
                    <a:grpSpLocks/>
                  </p:cNvGrpSpPr>
                  <p:nvPr/>
                </p:nvGrpSpPr>
                <p:grpSpPr bwMode="auto">
                  <a:xfrm rot="20092130" flipH="1">
                    <a:off x="4330" y="2473"/>
                    <a:ext cx="516" cy="926"/>
                    <a:chOff x="928" y="430"/>
                    <a:chExt cx="1925" cy="3521"/>
                  </a:xfrm>
                </p:grpSpPr>
                <p:sp>
                  <p:nvSpPr>
                    <p:cNvPr id="1506" name="Freeform 482"/>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1507" name="Freeform 483"/>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1508" name="Freeform 484"/>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grpSp>
              <p:grpSp>
                <p:nvGrpSpPr>
                  <p:cNvPr id="1509" name="Group 485"/>
                  <p:cNvGrpSpPr>
                    <a:grpSpLocks/>
                  </p:cNvGrpSpPr>
                  <p:nvPr/>
                </p:nvGrpSpPr>
                <p:grpSpPr bwMode="auto">
                  <a:xfrm rot="41632372">
                    <a:off x="3863" y="2695"/>
                    <a:ext cx="516" cy="926"/>
                    <a:chOff x="928" y="430"/>
                    <a:chExt cx="1925" cy="3521"/>
                  </a:xfrm>
                </p:grpSpPr>
                <p:sp>
                  <p:nvSpPr>
                    <p:cNvPr id="1510" name="Freeform 486"/>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1511" name="Freeform 487"/>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sp>
                  <p:nvSpPr>
                    <p:cNvPr id="1512" name="Freeform 488"/>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89999"/>
                      </a:srgbClr>
                    </a:solidFill>
                    <a:ln w="9525">
                      <a:noFill/>
                      <a:round/>
                      <a:headEnd/>
                      <a:tailEnd/>
                    </a:ln>
                    <a:effectLst/>
                  </p:spPr>
                  <p:txBody>
                    <a:bodyPr/>
                    <a:lstStyle/>
                    <a:p>
                      <a:endParaRPr lang="en-US"/>
                    </a:p>
                  </p:txBody>
                </p:sp>
              </p:grpSp>
            </p:grpSp>
          </p:grpSp>
        </p:grpSp>
        <p:grpSp>
          <p:nvGrpSpPr>
            <p:cNvPr id="1513" name="Group 489"/>
            <p:cNvGrpSpPr>
              <a:grpSpLocks/>
            </p:cNvGrpSpPr>
            <p:nvPr/>
          </p:nvGrpSpPr>
          <p:grpSpPr bwMode="auto">
            <a:xfrm>
              <a:off x="4921" y="788"/>
              <a:ext cx="682" cy="814"/>
              <a:chOff x="4921" y="788"/>
              <a:chExt cx="682" cy="814"/>
            </a:xfrm>
          </p:grpSpPr>
          <p:grpSp>
            <p:nvGrpSpPr>
              <p:cNvPr id="1514" name="Group 490"/>
              <p:cNvGrpSpPr>
                <a:grpSpLocks/>
              </p:cNvGrpSpPr>
              <p:nvPr/>
            </p:nvGrpSpPr>
            <p:grpSpPr bwMode="auto">
              <a:xfrm rot="12455032" flipH="1" flipV="1">
                <a:off x="4921" y="788"/>
                <a:ext cx="364" cy="667"/>
                <a:chOff x="928" y="430"/>
                <a:chExt cx="1925" cy="3521"/>
              </a:xfrm>
            </p:grpSpPr>
            <p:sp>
              <p:nvSpPr>
                <p:cNvPr id="1515" name="Freeform 491"/>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60001"/>
                  </a:srgbClr>
                </a:solidFill>
                <a:ln w="9525">
                  <a:noFill/>
                  <a:round/>
                  <a:headEnd/>
                  <a:tailEnd/>
                </a:ln>
                <a:effectLst/>
              </p:spPr>
              <p:txBody>
                <a:bodyPr/>
                <a:lstStyle/>
                <a:p>
                  <a:endParaRPr lang="en-US"/>
                </a:p>
              </p:txBody>
            </p:sp>
            <p:sp>
              <p:nvSpPr>
                <p:cNvPr id="1516" name="Freeform 492"/>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60001"/>
                  </a:srgbClr>
                </a:solidFill>
                <a:ln w="9525">
                  <a:noFill/>
                  <a:round/>
                  <a:headEnd/>
                  <a:tailEnd/>
                </a:ln>
                <a:effectLst/>
              </p:spPr>
              <p:txBody>
                <a:bodyPr/>
                <a:lstStyle/>
                <a:p>
                  <a:endParaRPr lang="en-US"/>
                </a:p>
              </p:txBody>
            </p:sp>
            <p:sp>
              <p:nvSpPr>
                <p:cNvPr id="1517" name="Freeform 493"/>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60001"/>
                  </a:srgbClr>
                </a:solidFill>
                <a:ln w="9525">
                  <a:noFill/>
                  <a:round/>
                  <a:headEnd/>
                  <a:tailEnd/>
                </a:ln>
                <a:effectLst/>
              </p:spPr>
              <p:txBody>
                <a:bodyPr/>
                <a:lstStyle/>
                <a:p>
                  <a:endParaRPr lang="en-US"/>
                </a:p>
              </p:txBody>
            </p:sp>
          </p:grpSp>
          <p:grpSp>
            <p:nvGrpSpPr>
              <p:cNvPr id="1518" name="Group 494"/>
              <p:cNvGrpSpPr>
                <a:grpSpLocks/>
              </p:cNvGrpSpPr>
              <p:nvPr/>
            </p:nvGrpSpPr>
            <p:grpSpPr bwMode="auto">
              <a:xfrm rot="23400000" flipH="1" flipV="1">
                <a:off x="5239" y="935"/>
                <a:ext cx="364" cy="667"/>
                <a:chOff x="928" y="430"/>
                <a:chExt cx="1925" cy="3521"/>
              </a:xfrm>
            </p:grpSpPr>
            <p:sp>
              <p:nvSpPr>
                <p:cNvPr id="1519" name="Freeform 495"/>
                <p:cNvSpPr>
                  <a:spLocks/>
                </p:cNvSpPr>
                <p:nvPr/>
              </p:nvSpPr>
              <p:spPr bwMode="gray">
                <a:xfrm>
                  <a:off x="1621" y="430"/>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60001"/>
                  </a:srgbClr>
                </a:solidFill>
                <a:ln w="9525">
                  <a:noFill/>
                  <a:round/>
                  <a:headEnd/>
                  <a:tailEnd/>
                </a:ln>
                <a:effectLst/>
              </p:spPr>
              <p:txBody>
                <a:bodyPr/>
                <a:lstStyle/>
                <a:p>
                  <a:endParaRPr lang="en-US"/>
                </a:p>
              </p:txBody>
            </p:sp>
            <p:sp>
              <p:nvSpPr>
                <p:cNvPr id="1520" name="Freeform 496"/>
                <p:cNvSpPr>
                  <a:spLocks/>
                </p:cNvSpPr>
                <p:nvPr/>
              </p:nvSpPr>
              <p:spPr bwMode="gray">
                <a:xfrm rot="-3441481">
                  <a:off x="1161" y="1376"/>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60001"/>
                  </a:srgbClr>
                </a:solidFill>
                <a:ln w="9525">
                  <a:noFill/>
                  <a:round/>
                  <a:headEnd/>
                  <a:tailEnd/>
                </a:ln>
                <a:effectLst/>
              </p:spPr>
              <p:txBody>
                <a:bodyPr/>
                <a:lstStyle/>
                <a:p>
                  <a:endParaRPr lang="en-US"/>
                </a:p>
              </p:txBody>
            </p:sp>
            <p:sp>
              <p:nvSpPr>
                <p:cNvPr id="1521" name="Freeform 497"/>
                <p:cNvSpPr>
                  <a:spLocks/>
                </p:cNvSpPr>
                <p:nvPr/>
              </p:nvSpPr>
              <p:spPr bwMode="gray">
                <a:xfrm flipV="1">
                  <a:off x="1610" y="2254"/>
                  <a:ext cx="1232" cy="1697"/>
                </a:xfrm>
                <a:custGeom>
                  <a:avLst/>
                  <a:gdLst/>
                  <a:ahLst/>
                  <a:cxnLst>
                    <a:cxn ang="0">
                      <a:pos x="1212" y="1697"/>
                    </a:cxn>
                    <a:cxn ang="0">
                      <a:pos x="335" y="951"/>
                    </a:cxn>
                    <a:cxn ang="0">
                      <a:pos x="167" y="47"/>
                    </a:cxn>
                    <a:cxn ang="0">
                      <a:pos x="910" y="545"/>
                    </a:cxn>
                    <a:cxn ang="0">
                      <a:pos x="1212" y="1697"/>
                    </a:cxn>
                  </a:cxnLst>
                  <a:rect l="0" t="0" r="r" b="b"/>
                  <a:pathLst>
                    <a:path w="1232" h="1697">
                      <a:moveTo>
                        <a:pt x="1212" y="1697"/>
                      </a:moveTo>
                      <a:cubicBezTo>
                        <a:pt x="1024" y="1657"/>
                        <a:pt x="536" y="1219"/>
                        <a:pt x="335" y="951"/>
                      </a:cubicBezTo>
                      <a:cubicBezTo>
                        <a:pt x="228" y="817"/>
                        <a:pt x="0" y="389"/>
                        <a:pt x="167" y="47"/>
                      </a:cubicBezTo>
                      <a:cubicBezTo>
                        <a:pt x="488" y="0"/>
                        <a:pt x="762" y="306"/>
                        <a:pt x="910" y="545"/>
                      </a:cubicBezTo>
                      <a:cubicBezTo>
                        <a:pt x="1058" y="784"/>
                        <a:pt x="1232" y="1517"/>
                        <a:pt x="1212" y="1697"/>
                      </a:cubicBezTo>
                      <a:close/>
                    </a:path>
                  </a:pathLst>
                </a:custGeom>
                <a:solidFill>
                  <a:srgbClr val="FFFFFF">
                    <a:alpha val="60001"/>
                  </a:srgbClr>
                </a:solidFill>
                <a:ln w="9525">
                  <a:noFill/>
                  <a:round/>
                  <a:headEnd/>
                  <a:tailEnd/>
                </a:ln>
                <a:effectLst/>
              </p:spPr>
              <p:txBody>
                <a:bodyPr/>
                <a:lstStyle/>
                <a:p>
                  <a:endParaRPr lang="en-US"/>
                </a:p>
              </p:txBody>
            </p:sp>
          </p:grpSp>
        </p:grpSp>
      </p:grpSp>
      <p:sp>
        <p:nvSpPr>
          <p:cNvPr id="1522" name="Rectangle 498"/>
          <p:cNvSpPr>
            <a:spLocks noChangeArrowheads="1"/>
          </p:cNvSpPr>
          <p:nvPr/>
        </p:nvSpPr>
        <p:spPr bwMode="auto">
          <a:xfrm rot="10800000" flipH="1">
            <a:off x="8067675" y="0"/>
            <a:ext cx="63500" cy="649288"/>
          </a:xfrm>
          <a:prstGeom prst="rect">
            <a:avLst/>
          </a:prstGeom>
          <a:gradFill rotWithShape="1">
            <a:gsLst>
              <a:gs pos="0">
                <a:schemeClr val="accent2">
                  <a:gamma/>
                  <a:tint val="63529"/>
                  <a:invGamma/>
                </a:schemeClr>
              </a:gs>
              <a:gs pos="100000">
                <a:schemeClr val="accent2"/>
              </a:gs>
            </a:gsLst>
            <a:lin ang="0" scaled="1"/>
          </a:gradFill>
          <a:ln w="9525">
            <a:noFill/>
            <a:miter lim="800000"/>
            <a:headEnd/>
            <a:tailEnd/>
          </a:ln>
          <a:effectLst/>
        </p:spPr>
        <p:txBody>
          <a:bodyPr wrap="none" anchor="ctr"/>
          <a:lstStyle/>
          <a:p>
            <a:endParaRPr lang="en-US"/>
          </a:p>
        </p:txBody>
      </p:sp>
      <p:sp>
        <p:nvSpPr>
          <p:cNvPr id="1523" name="Rectangle 499"/>
          <p:cNvSpPr>
            <a:spLocks noChangeArrowheads="1"/>
          </p:cNvSpPr>
          <p:nvPr/>
        </p:nvSpPr>
        <p:spPr bwMode="auto">
          <a:xfrm rot="10800000" flipH="1">
            <a:off x="8612188" y="1588"/>
            <a:ext cx="55562" cy="541337"/>
          </a:xfrm>
          <a:prstGeom prst="rect">
            <a:avLst/>
          </a:prstGeom>
          <a:gradFill rotWithShape="1">
            <a:gsLst>
              <a:gs pos="0">
                <a:schemeClr val="hlink">
                  <a:gamma/>
                  <a:tint val="63529"/>
                  <a:invGamma/>
                </a:schemeClr>
              </a:gs>
              <a:gs pos="100000">
                <a:schemeClr val="hlink"/>
              </a:gs>
            </a:gsLst>
            <a:lin ang="0" scaled="1"/>
          </a:gradFill>
          <a:ln w="9525">
            <a:noFill/>
            <a:miter lim="800000"/>
            <a:headEnd/>
            <a:tailEnd/>
          </a:ln>
          <a:effectLst/>
        </p:spPr>
        <p:txBody>
          <a:bodyPr wrap="none" anchor="ctr"/>
          <a:lstStyle/>
          <a:p>
            <a:endParaRPr lang="en-US"/>
          </a:p>
        </p:txBody>
      </p:sp>
      <p:sp>
        <p:nvSpPr>
          <p:cNvPr id="1524" name="Rectangle 500"/>
          <p:cNvSpPr>
            <a:spLocks noChangeArrowheads="1"/>
          </p:cNvSpPr>
          <p:nvPr/>
        </p:nvSpPr>
        <p:spPr bwMode="auto">
          <a:xfrm rot="10800000" flipH="1">
            <a:off x="838200" y="0"/>
            <a:ext cx="63500" cy="1206500"/>
          </a:xfrm>
          <a:prstGeom prst="rect">
            <a:avLst/>
          </a:prstGeom>
          <a:gradFill rotWithShape="1">
            <a:gsLst>
              <a:gs pos="0">
                <a:schemeClr val="accent1"/>
              </a:gs>
              <a:gs pos="100000">
                <a:schemeClr val="tx2"/>
              </a:gs>
            </a:gsLst>
            <a:lin ang="0" scaled="1"/>
          </a:gradFill>
          <a:ln w="9525">
            <a:noFill/>
            <a:miter lim="800000"/>
            <a:headEnd/>
            <a:tailEnd/>
          </a:ln>
          <a:effectLst/>
        </p:spPr>
        <p:txBody>
          <a:bodyPr wrap="none" anchor="ctr"/>
          <a:lstStyle/>
          <a:p>
            <a:endParaRPr lang="en-US"/>
          </a:p>
        </p:txBody>
      </p:sp>
      <p:sp>
        <p:nvSpPr>
          <p:cNvPr id="1525" name="Rectangle 501"/>
          <p:cNvSpPr>
            <a:spLocks noGrp="1" noChangeArrowheads="1"/>
          </p:cNvSpPr>
          <p:nvPr>
            <p:ph type="title"/>
          </p:nvPr>
        </p:nvSpPr>
        <p:spPr bwMode="auto">
          <a:xfrm>
            <a:off x="1447800" y="304800"/>
            <a:ext cx="6324600" cy="9461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26" name="Rectangle 502"/>
          <p:cNvSpPr>
            <a:spLocks noGrp="1" noChangeArrowheads="1"/>
          </p:cNvSpPr>
          <p:nvPr>
            <p:ph type="body" idx="1"/>
          </p:nvPr>
        </p:nvSpPr>
        <p:spPr bwMode="auto">
          <a:xfrm>
            <a:off x="457200" y="1454150"/>
            <a:ext cx="8229600" cy="46720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527" name="Rectangle 503"/>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C24BD48F-DBC1-43B3-ADDA-EE8F7FDAE661}" type="datetimeFigureOut">
              <a:rPr lang="en-US"/>
              <a:pPr/>
              <a:t>10/27/2022</a:t>
            </a:fld>
            <a:endParaRPr lang="en-US"/>
          </a:p>
        </p:txBody>
      </p:sp>
      <p:sp>
        <p:nvSpPr>
          <p:cNvPr id="1528" name="Rectangle 504"/>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529" name="Rectangle 505"/>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3260E53-4899-4C38-BE45-2AC0F8C938DD}" type="slidenum">
              <a:rPr lang="en-US"/>
              <a:pPr/>
              <a:t>‹#›</a:t>
            </a:fld>
            <a:endParaRPr lang="en-US"/>
          </a:p>
        </p:txBody>
      </p:sp>
      <p:grpSp>
        <p:nvGrpSpPr>
          <p:cNvPr id="1530" name="Group 506"/>
          <p:cNvGrpSpPr>
            <a:grpSpLocks/>
          </p:cNvGrpSpPr>
          <p:nvPr/>
        </p:nvGrpSpPr>
        <p:grpSpPr bwMode="auto">
          <a:xfrm flipH="1">
            <a:off x="8308975" y="115888"/>
            <a:ext cx="663575" cy="668337"/>
            <a:chOff x="4320" y="2643"/>
            <a:chExt cx="1396" cy="1406"/>
          </a:xfrm>
        </p:grpSpPr>
        <p:sp>
          <p:nvSpPr>
            <p:cNvPr id="1531" name="Freeform 507"/>
            <p:cNvSpPr>
              <a:spLocks/>
            </p:cNvSpPr>
            <p:nvPr userDrawn="1"/>
          </p:nvSpPr>
          <p:spPr bwMode="gray">
            <a:xfrm rot="2583173">
              <a:off x="5213" y="2923"/>
              <a:ext cx="503" cy="698"/>
            </a:xfrm>
            <a:custGeom>
              <a:avLst/>
              <a:gdLst/>
              <a:ahLst/>
              <a:cxnLst>
                <a:cxn ang="0">
                  <a:pos x="276" y="0"/>
                </a:cxn>
                <a:cxn ang="0">
                  <a:pos x="0" y="1818"/>
                </a:cxn>
                <a:cxn ang="0">
                  <a:pos x="276" y="0"/>
                </a:cxn>
              </a:cxnLst>
              <a:rect l="0" t="0" r="r" b="b"/>
              <a:pathLst>
                <a:path w="1302" h="1818">
                  <a:moveTo>
                    <a:pt x="276" y="0"/>
                  </a:moveTo>
                  <a:cubicBezTo>
                    <a:pt x="1302" y="1171"/>
                    <a:pt x="322" y="1635"/>
                    <a:pt x="0" y="1818"/>
                  </a:cubicBezTo>
                  <a:cubicBezTo>
                    <a:pt x="0" y="1818"/>
                    <a:pt x="276" y="0"/>
                    <a:pt x="276" y="0"/>
                  </a:cubicBezTo>
                  <a:close/>
                </a:path>
              </a:pathLst>
            </a:custGeom>
            <a:gradFill rotWithShape="1">
              <a:gsLst>
                <a:gs pos="0">
                  <a:schemeClr val="hlink"/>
                </a:gs>
                <a:gs pos="100000">
                  <a:schemeClr val="hlink">
                    <a:gamma/>
                    <a:shade val="72941"/>
                    <a:invGamma/>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1532" name="Freeform 508"/>
            <p:cNvSpPr>
              <a:spLocks/>
            </p:cNvSpPr>
            <p:nvPr userDrawn="1"/>
          </p:nvSpPr>
          <p:spPr bwMode="hidden">
            <a:xfrm rot="2583173">
              <a:off x="5401" y="2912"/>
              <a:ext cx="232" cy="365"/>
            </a:xfrm>
            <a:custGeom>
              <a:avLst/>
              <a:gdLst/>
              <a:ahLst/>
              <a:cxnLst>
                <a:cxn ang="0">
                  <a:pos x="144" y="0"/>
                </a:cxn>
                <a:cxn ang="0">
                  <a:pos x="0" y="951"/>
                </a:cxn>
                <a:cxn ang="0">
                  <a:pos x="602" y="914"/>
                </a:cxn>
                <a:cxn ang="0">
                  <a:pos x="144" y="0"/>
                </a:cxn>
              </a:cxnLst>
              <a:rect l="0" t="0" r="r" b="b"/>
              <a:pathLst>
                <a:path w="603" h="951">
                  <a:moveTo>
                    <a:pt x="144" y="0"/>
                  </a:moveTo>
                  <a:cubicBezTo>
                    <a:pt x="72" y="475"/>
                    <a:pt x="0" y="951"/>
                    <a:pt x="0" y="951"/>
                  </a:cubicBezTo>
                  <a:cubicBezTo>
                    <a:pt x="0" y="951"/>
                    <a:pt x="301" y="932"/>
                    <a:pt x="602" y="914"/>
                  </a:cubicBezTo>
                  <a:cubicBezTo>
                    <a:pt x="603" y="489"/>
                    <a:pt x="144" y="0"/>
                    <a:pt x="144" y="0"/>
                  </a:cubicBezTo>
                  <a:close/>
                </a:path>
              </a:pathLst>
            </a:custGeom>
            <a:gradFill rotWithShape="1">
              <a:gsLst>
                <a:gs pos="0">
                  <a:schemeClr val="hlink">
                    <a:gamma/>
                    <a:tint val="0"/>
                    <a:invGamma/>
                    <a:alpha val="50000"/>
                  </a:schemeClr>
                </a:gs>
                <a:gs pos="100000">
                  <a:schemeClr val="hlink">
                    <a:alpha val="0"/>
                  </a:schemeClr>
                </a:gs>
              </a:gsLst>
              <a:lin ang="5400000" scaled="1"/>
            </a:gradFill>
            <a:ln w="9525">
              <a:noFill/>
              <a:round/>
              <a:headEnd/>
              <a:tailEnd/>
            </a:ln>
            <a:effectLst/>
          </p:spPr>
          <p:txBody>
            <a:bodyPr/>
            <a:lstStyle/>
            <a:p>
              <a:endParaRPr lang="en-US"/>
            </a:p>
          </p:txBody>
        </p:sp>
        <p:sp>
          <p:nvSpPr>
            <p:cNvPr id="1533" name="Freeform 509"/>
            <p:cNvSpPr>
              <a:spLocks/>
            </p:cNvSpPr>
            <p:nvPr userDrawn="1"/>
          </p:nvSpPr>
          <p:spPr bwMode="hidden">
            <a:xfrm rot="2583173">
              <a:off x="5159" y="3060"/>
              <a:ext cx="375" cy="490"/>
            </a:xfrm>
            <a:custGeom>
              <a:avLst/>
              <a:gdLst/>
              <a:ahLst/>
              <a:cxnLst>
                <a:cxn ang="0">
                  <a:pos x="636" y="0"/>
                </a:cxn>
                <a:cxn ang="0">
                  <a:pos x="0" y="1275"/>
                </a:cxn>
                <a:cxn ang="0">
                  <a:pos x="636" y="0"/>
                </a:cxn>
              </a:cxnLst>
              <a:rect l="0" t="0" r="r" b="b"/>
              <a:pathLst>
                <a:path w="972" h="1275">
                  <a:moveTo>
                    <a:pt x="636" y="0"/>
                  </a:moveTo>
                  <a:cubicBezTo>
                    <a:pt x="972" y="726"/>
                    <a:pt x="322" y="1092"/>
                    <a:pt x="0" y="1275"/>
                  </a:cubicBezTo>
                  <a:cubicBezTo>
                    <a:pt x="0" y="1275"/>
                    <a:pt x="564" y="852"/>
                    <a:pt x="636" y="0"/>
                  </a:cubicBezTo>
                  <a:close/>
                </a:path>
              </a:pathLst>
            </a:custGeom>
            <a:gradFill rotWithShape="1">
              <a:gsLst>
                <a:gs pos="0">
                  <a:schemeClr val="hlink">
                    <a:alpha val="0"/>
                  </a:schemeClr>
                </a:gs>
                <a:gs pos="100000">
                  <a:schemeClr val="hlink">
                    <a:gamma/>
                    <a:shade val="46275"/>
                    <a:invGamma/>
                    <a:alpha val="30000"/>
                  </a:schemeClr>
                </a:gs>
              </a:gsLst>
              <a:lin ang="5400000" scaled="1"/>
            </a:gradFill>
            <a:ln w="9525">
              <a:noFill/>
              <a:round/>
              <a:headEnd/>
              <a:tailEnd/>
            </a:ln>
            <a:effectLst/>
          </p:spPr>
          <p:txBody>
            <a:bodyPr/>
            <a:lstStyle/>
            <a:p>
              <a:endParaRPr lang="en-US"/>
            </a:p>
          </p:txBody>
        </p:sp>
        <p:sp>
          <p:nvSpPr>
            <p:cNvPr id="1534" name="Freeform 510"/>
            <p:cNvSpPr>
              <a:spLocks/>
            </p:cNvSpPr>
            <p:nvPr userDrawn="1"/>
          </p:nvSpPr>
          <p:spPr bwMode="gray">
            <a:xfrm rot="2583173">
              <a:off x="5150" y="3085"/>
              <a:ext cx="352" cy="453"/>
            </a:xfrm>
            <a:custGeom>
              <a:avLst/>
              <a:gdLst/>
              <a:ahLst/>
              <a:cxnLst>
                <a:cxn ang="0">
                  <a:pos x="678" y="0"/>
                </a:cxn>
                <a:cxn ang="0">
                  <a:pos x="0" y="1179"/>
                </a:cxn>
                <a:cxn ang="0">
                  <a:pos x="678" y="0"/>
                </a:cxn>
              </a:cxnLst>
              <a:rect l="0" t="0" r="r" b="b"/>
              <a:pathLst>
                <a:path w="912" h="1179">
                  <a:moveTo>
                    <a:pt x="678" y="0"/>
                  </a:moveTo>
                  <a:cubicBezTo>
                    <a:pt x="912" y="678"/>
                    <a:pt x="322" y="996"/>
                    <a:pt x="0" y="1179"/>
                  </a:cubicBezTo>
                  <a:cubicBezTo>
                    <a:pt x="0" y="1179"/>
                    <a:pt x="878" y="652"/>
                    <a:pt x="678" y="0"/>
                  </a:cubicBezTo>
                  <a:close/>
                </a:path>
              </a:pathLst>
            </a:custGeom>
            <a:gradFill rotWithShape="1">
              <a:gsLst>
                <a:gs pos="0">
                  <a:schemeClr val="hlink">
                    <a:alpha val="0"/>
                  </a:schemeClr>
                </a:gs>
                <a:gs pos="100000">
                  <a:schemeClr val="hlink">
                    <a:gamma/>
                    <a:shade val="46275"/>
                    <a:invGamma/>
                    <a:alpha val="30000"/>
                  </a:schemeClr>
                </a:gs>
              </a:gsLst>
              <a:lin ang="5400000" scaled="1"/>
            </a:gradFill>
            <a:ln w="9525">
              <a:noFill/>
              <a:round/>
              <a:headEnd/>
              <a:tailEnd/>
            </a:ln>
            <a:effectLst/>
          </p:spPr>
          <p:txBody>
            <a:bodyPr/>
            <a:lstStyle/>
            <a:p>
              <a:endParaRPr lang="en-US"/>
            </a:p>
          </p:txBody>
        </p:sp>
        <p:sp>
          <p:nvSpPr>
            <p:cNvPr id="1535" name="Freeform 511"/>
            <p:cNvSpPr>
              <a:spLocks/>
            </p:cNvSpPr>
            <p:nvPr userDrawn="1"/>
          </p:nvSpPr>
          <p:spPr bwMode="gray">
            <a:xfrm rot="-2816827">
              <a:off x="4891" y="2809"/>
              <a:ext cx="325" cy="611"/>
            </a:xfrm>
            <a:custGeom>
              <a:avLst/>
              <a:gdLst/>
              <a:ahLst/>
              <a:cxnLst>
                <a:cxn ang="0">
                  <a:pos x="0" y="1056"/>
                </a:cxn>
                <a:cxn ang="0">
                  <a:pos x="693" y="0"/>
                </a:cxn>
                <a:cxn ang="0">
                  <a:pos x="768" y="1359"/>
                </a:cxn>
                <a:cxn ang="0">
                  <a:pos x="27" y="1191"/>
                </a:cxn>
                <a:cxn ang="0">
                  <a:pos x="0" y="1056"/>
                </a:cxn>
              </a:cxnLst>
              <a:rect l="0" t="0" r="r" b="b"/>
              <a:pathLst>
                <a:path w="847" h="1584">
                  <a:moveTo>
                    <a:pt x="0" y="1056"/>
                  </a:moveTo>
                  <a:cubicBezTo>
                    <a:pt x="847" y="588"/>
                    <a:pt x="705" y="234"/>
                    <a:pt x="693" y="0"/>
                  </a:cubicBezTo>
                  <a:cubicBezTo>
                    <a:pt x="693" y="0"/>
                    <a:pt x="819" y="462"/>
                    <a:pt x="768" y="1359"/>
                  </a:cubicBezTo>
                  <a:cubicBezTo>
                    <a:pt x="507" y="1584"/>
                    <a:pt x="27" y="1191"/>
                    <a:pt x="27" y="1191"/>
                  </a:cubicBezTo>
                  <a:lnTo>
                    <a:pt x="0" y="1056"/>
                  </a:lnTo>
                  <a:close/>
                </a:path>
              </a:pathLst>
            </a:custGeom>
            <a:gradFill rotWithShape="1">
              <a:gsLst>
                <a:gs pos="0">
                  <a:srgbClr val="FFFFFF"/>
                </a:gs>
                <a:gs pos="100000">
                  <a:srgbClr val="FFFFFF">
                    <a:gamma/>
                    <a:shade val="85882"/>
                    <a:invGamma/>
                  </a:srgbClr>
                </a:gs>
              </a:gsLst>
              <a:lin ang="0" scaled="1"/>
            </a:gradFill>
            <a:ln w="3175">
              <a:noFill/>
              <a:round/>
              <a:headEnd/>
              <a:tailEnd/>
            </a:ln>
            <a:effectLst/>
          </p:spPr>
          <p:txBody>
            <a:bodyPr/>
            <a:lstStyle/>
            <a:p>
              <a:endParaRPr lang="en-US"/>
            </a:p>
          </p:txBody>
        </p:sp>
        <p:sp>
          <p:nvSpPr>
            <p:cNvPr id="1536" name="Freeform 512"/>
            <p:cNvSpPr>
              <a:spLocks/>
            </p:cNvSpPr>
            <p:nvPr userDrawn="1"/>
          </p:nvSpPr>
          <p:spPr bwMode="hidden">
            <a:xfrm rot="-2816827">
              <a:off x="5068" y="2738"/>
              <a:ext cx="80" cy="549"/>
            </a:xfrm>
            <a:custGeom>
              <a:avLst/>
              <a:gdLst/>
              <a:ahLst/>
              <a:cxnLst>
                <a:cxn ang="0">
                  <a:pos x="0" y="586"/>
                </a:cxn>
                <a:cxn ang="0">
                  <a:pos x="82" y="0"/>
                </a:cxn>
                <a:cxn ang="0">
                  <a:pos x="157" y="1359"/>
                </a:cxn>
                <a:cxn ang="0">
                  <a:pos x="1" y="1425"/>
                </a:cxn>
                <a:cxn ang="0">
                  <a:pos x="0" y="586"/>
                </a:cxn>
              </a:cxnLst>
              <a:rect l="0" t="0" r="r" b="b"/>
              <a:pathLst>
                <a:path w="208" h="1425">
                  <a:moveTo>
                    <a:pt x="0" y="586"/>
                  </a:moveTo>
                  <a:cubicBezTo>
                    <a:pt x="124" y="222"/>
                    <a:pt x="96" y="102"/>
                    <a:pt x="82" y="0"/>
                  </a:cubicBezTo>
                  <a:cubicBezTo>
                    <a:pt x="82" y="0"/>
                    <a:pt x="208" y="462"/>
                    <a:pt x="157" y="1359"/>
                  </a:cubicBezTo>
                  <a:cubicBezTo>
                    <a:pt x="75" y="1421"/>
                    <a:pt x="1" y="1425"/>
                    <a:pt x="1" y="1425"/>
                  </a:cubicBezTo>
                  <a:lnTo>
                    <a:pt x="0" y="586"/>
                  </a:lnTo>
                  <a:close/>
                </a:path>
              </a:pathLst>
            </a:custGeom>
            <a:gradFill rotWithShape="1">
              <a:gsLst>
                <a:gs pos="0">
                  <a:srgbClr val="FFFFFF">
                    <a:alpha val="0"/>
                  </a:srgbClr>
                </a:gs>
                <a:gs pos="100000">
                  <a:srgbClr val="FFFFFF">
                    <a:gamma/>
                    <a:shade val="72941"/>
                    <a:invGamma/>
                  </a:srgbClr>
                </a:gs>
              </a:gsLst>
              <a:lin ang="0" scaled="1"/>
            </a:gradFill>
            <a:ln w="3175">
              <a:noFill/>
              <a:round/>
              <a:headEnd/>
              <a:tailEnd/>
            </a:ln>
            <a:effectLst/>
          </p:spPr>
          <p:txBody>
            <a:bodyPr/>
            <a:lstStyle/>
            <a:p>
              <a:endParaRPr lang="en-US"/>
            </a:p>
          </p:txBody>
        </p:sp>
        <p:sp>
          <p:nvSpPr>
            <p:cNvPr id="1537" name="Freeform 513"/>
            <p:cNvSpPr>
              <a:spLocks/>
            </p:cNvSpPr>
            <p:nvPr userDrawn="1"/>
          </p:nvSpPr>
          <p:spPr bwMode="gray">
            <a:xfrm rot="-2816827">
              <a:off x="5030" y="3198"/>
              <a:ext cx="90" cy="165"/>
            </a:xfrm>
            <a:custGeom>
              <a:avLst/>
              <a:gdLst/>
              <a:ahLst/>
              <a:cxnLst>
                <a:cxn ang="0">
                  <a:pos x="2" y="143"/>
                </a:cxn>
                <a:cxn ang="0">
                  <a:pos x="237" y="0"/>
                </a:cxn>
                <a:cxn ang="0">
                  <a:pos x="234" y="425"/>
                </a:cxn>
                <a:cxn ang="0">
                  <a:pos x="0" y="276"/>
                </a:cxn>
                <a:cxn ang="0">
                  <a:pos x="2" y="143"/>
                </a:cxn>
              </a:cxnLst>
              <a:rect l="0" t="0" r="r" b="b"/>
              <a:pathLst>
                <a:path w="237" h="425">
                  <a:moveTo>
                    <a:pt x="2" y="143"/>
                  </a:moveTo>
                  <a:lnTo>
                    <a:pt x="237" y="0"/>
                  </a:lnTo>
                  <a:lnTo>
                    <a:pt x="234" y="425"/>
                  </a:lnTo>
                  <a:cubicBezTo>
                    <a:pt x="69" y="339"/>
                    <a:pt x="0" y="276"/>
                    <a:pt x="0" y="276"/>
                  </a:cubicBezTo>
                  <a:lnTo>
                    <a:pt x="2" y="143"/>
                  </a:lnTo>
                  <a:close/>
                </a:path>
              </a:pathLst>
            </a:custGeom>
            <a:gradFill rotWithShape="1">
              <a:gsLst>
                <a:gs pos="0">
                  <a:srgbClr val="FFFFFF">
                    <a:gamma/>
                    <a:shade val="79216"/>
                    <a:invGamma/>
                  </a:srgbClr>
                </a:gs>
                <a:gs pos="100000">
                  <a:srgbClr val="FFFFFF">
                    <a:alpha val="0"/>
                  </a:srgbClr>
                </a:gs>
              </a:gsLst>
              <a:lin ang="0" scaled="1"/>
            </a:gradFill>
            <a:ln w="3175">
              <a:noFill/>
              <a:round/>
              <a:headEnd/>
              <a:tailEnd/>
            </a:ln>
            <a:effectLst/>
          </p:spPr>
          <p:txBody>
            <a:bodyPr/>
            <a:lstStyle/>
            <a:p>
              <a:endParaRPr lang="en-US"/>
            </a:p>
          </p:txBody>
        </p:sp>
        <p:sp>
          <p:nvSpPr>
            <p:cNvPr id="1538" name="Freeform 514"/>
            <p:cNvSpPr>
              <a:spLocks/>
            </p:cNvSpPr>
            <p:nvPr userDrawn="1"/>
          </p:nvSpPr>
          <p:spPr bwMode="gray">
            <a:xfrm rot="-2816827">
              <a:off x="4685" y="2541"/>
              <a:ext cx="500" cy="703"/>
            </a:xfrm>
            <a:custGeom>
              <a:avLst/>
              <a:gdLst/>
              <a:ahLst/>
              <a:cxnLst>
                <a:cxn ang="0">
                  <a:pos x="276" y="0"/>
                </a:cxn>
                <a:cxn ang="0">
                  <a:pos x="0" y="1818"/>
                </a:cxn>
                <a:cxn ang="0">
                  <a:pos x="276" y="0"/>
                </a:cxn>
              </a:cxnLst>
              <a:rect l="0" t="0" r="r" b="b"/>
              <a:pathLst>
                <a:path w="1302" h="1818">
                  <a:moveTo>
                    <a:pt x="276" y="0"/>
                  </a:moveTo>
                  <a:cubicBezTo>
                    <a:pt x="1302" y="1171"/>
                    <a:pt x="322" y="1635"/>
                    <a:pt x="0" y="1818"/>
                  </a:cubicBezTo>
                  <a:cubicBezTo>
                    <a:pt x="0" y="1818"/>
                    <a:pt x="276" y="0"/>
                    <a:pt x="276" y="0"/>
                  </a:cubicBezTo>
                  <a:close/>
                </a:path>
              </a:pathLst>
            </a:custGeom>
            <a:gradFill rotWithShape="1">
              <a:gsLst>
                <a:gs pos="0">
                  <a:schemeClr val="hlink"/>
                </a:gs>
                <a:gs pos="100000">
                  <a:schemeClr val="hlink">
                    <a:gamma/>
                    <a:shade val="72941"/>
                    <a:invGamma/>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1539" name="Freeform 515"/>
            <p:cNvSpPr>
              <a:spLocks/>
            </p:cNvSpPr>
            <p:nvPr userDrawn="1"/>
          </p:nvSpPr>
          <p:spPr bwMode="hidden">
            <a:xfrm rot="-2816827">
              <a:off x="4782" y="2765"/>
              <a:ext cx="374" cy="491"/>
            </a:xfrm>
            <a:custGeom>
              <a:avLst/>
              <a:gdLst/>
              <a:ahLst/>
              <a:cxnLst>
                <a:cxn ang="0">
                  <a:pos x="636" y="0"/>
                </a:cxn>
                <a:cxn ang="0">
                  <a:pos x="0" y="1275"/>
                </a:cxn>
                <a:cxn ang="0">
                  <a:pos x="636" y="0"/>
                </a:cxn>
              </a:cxnLst>
              <a:rect l="0" t="0" r="r" b="b"/>
              <a:pathLst>
                <a:path w="972" h="1275">
                  <a:moveTo>
                    <a:pt x="636" y="0"/>
                  </a:moveTo>
                  <a:cubicBezTo>
                    <a:pt x="972" y="726"/>
                    <a:pt x="322" y="1092"/>
                    <a:pt x="0" y="1275"/>
                  </a:cubicBezTo>
                  <a:cubicBezTo>
                    <a:pt x="0" y="1275"/>
                    <a:pt x="564" y="852"/>
                    <a:pt x="636" y="0"/>
                  </a:cubicBezTo>
                  <a:close/>
                </a:path>
              </a:pathLst>
            </a:custGeom>
            <a:gradFill rotWithShape="1">
              <a:gsLst>
                <a:gs pos="0">
                  <a:schemeClr val="hlink">
                    <a:alpha val="0"/>
                  </a:schemeClr>
                </a:gs>
                <a:gs pos="100000">
                  <a:schemeClr val="hlink">
                    <a:gamma/>
                    <a:shade val="46275"/>
                    <a:invGamma/>
                    <a:alpha val="30000"/>
                  </a:schemeClr>
                </a:gs>
              </a:gsLst>
              <a:lin ang="5400000" scaled="1"/>
            </a:gradFill>
            <a:ln w="9525">
              <a:noFill/>
              <a:round/>
              <a:headEnd/>
              <a:tailEnd/>
            </a:ln>
            <a:effectLst/>
          </p:spPr>
          <p:txBody>
            <a:bodyPr/>
            <a:lstStyle/>
            <a:p>
              <a:endParaRPr lang="en-US"/>
            </a:p>
          </p:txBody>
        </p:sp>
        <p:sp>
          <p:nvSpPr>
            <p:cNvPr id="1540" name="Freeform 516"/>
            <p:cNvSpPr>
              <a:spLocks/>
            </p:cNvSpPr>
            <p:nvPr userDrawn="1"/>
          </p:nvSpPr>
          <p:spPr bwMode="gray">
            <a:xfrm rot="-2816827">
              <a:off x="4799" y="2805"/>
              <a:ext cx="350" cy="455"/>
            </a:xfrm>
            <a:custGeom>
              <a:avLst/>
              <a:gdLst/>
              <a:ahLst/>
              <a:cxnLst>
                <a:cxn ang="0">
                  <a:pos x="678" y="0"/>
                </a:cxn>
                <a:cxn ang="0">
                  <a:pos x="0" y="1179"/>
                </a:cxn>
                <a:cxn ang="0">
                  <a:pos x="678" y="0"/>
                </a:cxn>
              </a:cxnLst>
              <a:rect l="0" t="0" r="r" b="b"/>
              <a:pathLst>
                <a:path w="912" h="1179">
                  <a:moveTo>
                    <a:pt x="678" y="0"/>
                  </a:moveTo>
                  <a:cubicBezTo>
                    <a:pt x="912" y="678"/>
                    <a:pt x="322" y="996"/>
                    <a:pt x="0" y="1179"/>
                  </a:cubicBezTo>
                  <a:cubicBezTo>
                    <a:pt x="0" y="1179"/>
                    <a:pt x="878" y="652"/>
                    <a:pt x="678" y="0"/>
                  </a:cubicBezTo>
                  <a:close/>
                </a:path>
              </a:pathLst>
            </a:custGeom>
            <a:gradFill rotWithShape="1">
              <a:gsLst>
                <a:gs pos="0">
                  <a:schemeClr val="hlink">
                    <a:alpha val="0"/>
                  </a:schemeClr>
                </a:gs>
                <a:gs pos="100000">
                  <a:schemeClr val="hlink">
                    <a:gamma/>
                    <a:shade val="46275"/>
                    <a:invGamma/>
                    <a:alpha val="30000"/>
                  </a:schemeClr>
                </a:gs>
              </a:gsLst>
              <a:lin ang="5400000" scaled="1"/>
            </a:gradFill>
            <a:ln w="9525">
              <a:noFill/>
              <a:round/>
              <a:headEnd/>
              <a:tailEnd/>
            </a:ln>
            <a:effectLst/>
          </p:spPr>
          <p:txBody>
            <a:bodyPr/>
            <a:lstStyle/>
            <a:p>
              <a:endParaRPr lang="en-US"/>
            </a:p>
          </p:txBody>
        </p:sp>
        <p:sp>
          <p:nvSpPr>
            <p:cNvPr id="1541" name="Freeform 517"/>
            <p:cNvSpPr>
              <a:spLocks/>
            </p:cNvSpPr>
            <p:nvPr userDrawn="1"/>
          </p:nvSpPr>
          <p:spPr bwMode="gray">
            <a:xfrm rot="-2816827">
              <a:off x="4795" y="2798"/>
              <a:ext cx="369" cy="455"/>
            </a:xfrm>
            <a:custGeom>
              <a:avLst/>
              <a:gdLst/>
              <a:ahLst/>
              <a:cxnLst>
                <a:cxn ang="0">
                  <a:pos x="678" y="0"/>
                </a:cxn>
                <a:cxn ang="0">
                  <a:pos x="0" y="1179"/>
                </a:cxn>
                <a:cxn ang="0">
                  <a:pos x="678" y="0"/>
                </a:cxn>
              </a:cxnLst>
              <a:rect l="0" t="0" r="r" b="b"/>
              <a:pathLst>
                <a:path w="960" h="1179">
                  <a:moveTo>
                    <a:pt x="678" y="0"/>
                  </a:moveTo>
                  <a:cubicBezTo>
                    <a:pt x="921" y="696"/>
                    <a:pt x="322" y="996"/>
                    <a:pt x="0" y="1179"/>
                  </a:cubicBezTo>
                  <a:cubicBezTo>
                    <a:pt x="0" y="1179"/>
                    <a:pt x="960" y="789"/>
                    <a:pt x="678" y="0"/>
                  </a:cubicBezTo>
                  <a:close/>
                </a:path>
              </a:pathLst>
            </a:custGeom>
            <a:solidFill>
              <a:srgbClr val="FFFFFF"/>
            </a:solidFill>
            <a:ln w="9525">
              <a:noFill/>
              <a:round/>
              <a:headEnd/>
              <a:tailEnd/>
            </a:ln>
            <a:effectLst/>
          </p:spPr>
          <p:txBody>
            <a:bodyPr/>
            <a:lstStyle/>
            <a:p>
              <a:endParaRPr lang="en-US"/>
            </a:p>
          </p:txBody>
        </p:sp>
        <p:sp>
          <p:nvSpPr>
            <p:cNvPr id="1542" name="Freeform 518"/>
            <p:cNvSpPr>
              <a:spLocks/>
            </p:cNvSpPr>
            <p:nvPr userDrawn="1"/>
          </p:nvSpPr>
          <p:spPr bwMode="gray">
            <a:xfrm rot="-2816827">
              <a:off x="5071" y="3204"/>
              <a:ext cx="285" cy="152"/>
            </a:xfrm>
            <a:custGeom>
              <a:avLst/>
              <a:gdLst/>
              <a:ahLst/>
              <a:cxnLst>
                <a:cxn ang="0">
                  <a:pos x="741" y="168"/>
                </a:cxn>
                <a:cxn ang="0">
                  <a:pos x="0" y="0"/>
                </a:cxn>
                <a:cxn ang="0">
                  <a:pos x="741" y="168"/>
                </a:cxn>
              </a:cxnLst>
              <a:rect l="0" t="0" r="r" b="b"/>
              <a:pathLst>
                <a:path w="741" h="393">
                  <a:moveTo>
                    <a:pt x="741" y="168"/>
                  </a:moveTo>
                  <a:cubicBezTo>
                    <a:pt x="480" y="393"/>
                    <a:pt x="0" y="0"/>
                    <a:pt x="0" y="0"/>
                  </a:cubicBezTo>
                  <a:cubicBezTo>
                    <a:pt x="516" y="387"/>
                    <a:pt x="741" y="168"/>
                    <a:pt x="741" y="168"/>
                  </a:cubicBezTo>
                  <a:close/>
                </a:path>
              </a:pathLst>
            </a:custGeom>
            <a:solidFill>
              <a:srgbClr val="FFFFFF"/>
            </a:solidFill>
            <a:ln w="3175">
              <a:noFill/>
              <a:round/>
              <a:headEnd/>
              <a:tailEnd/>
            </a:ln>
            <a:effectLst/>
          </p:spPr>
          <p:txBody>
            <a:bodyPr/>
            <a:lstStyle/>
            <a:p>
              <a:endParaRPr lang="en-US"/>
            </a:p>
          </p:txBody>
        </p:sp>
        <p:sp>
          <p:nvSpPr>
            <p:cNvPr id="1543" name="Freeform 519"/>
            <p:cNvSpPr>
              <a:spLocks/>
            </p:cNvSpPr>
            <p:nvPr userDrawn="1"/>
          </p:nvSpPr>
          <p:spPr bwMode="gray">
            <a:xfrm rot="-8216827">
              <a:off x="4630" y="2999"/>
              <a:ext cx="326" cy="609"/>
            </a:xfrm>
            <a:custGeom>
              <a:avLst/>
              <a:gdLst/>
              <a:ahLst/>
              <a:cxnLst>
                <a:cxn ang="0">
                  <a:pos x="0" y="1056"/>
                </a:cxn>
                <a:cxn ang="0">
                  <a:pos x="693" y="0"/>
                </a:cxn>
                <a:cxn ang="0">
                  <a:pos x="768" y="1359"/>
                </a:cxn>
                <a:cxn ang="0">
                  <a:pos x="27" y="1191"/>
                </a:cxn>
                <a:cxn ang="0">
                  <a:pos x="0" y="1056"/>
                </a:cxn>
              </a:cxnLst>
              <a:rect l="0" t="0" r="r" b="b"/>
              <a:pathLst>
                <a:path w="847" h="1584">
                  <a:moveTo>
                    <a:pt x="0" y="1056"/>
                  </a:moveTo>
                  <a:cubicBezTo>
                    <a:pt x="847" y="588"/>
                    <a:pt x="705" y="234"/>
                    <a:pt x="693" y="0"/>
                  </a:cubicBezTo>
                  <a:cubicBezTo>
                    <a:pt x="693" y="0"/>
                    <a:pt x="819" y="462"/>
                    <a:pt x="768" y="1359"/>
                  </a:cubicBezTo>
                  <a:cubicBezTo>
                    <a:pt x="507" y="1584"/>
                    <a:pt x="27" y="1191"/>
                    <a:pt x="27" y="1191"/>
                  </a:cubicBezTo>
                  <a:lnTo>
                    <a:pt x="0" y="1056"/>
                  </a:lnTo>
                  <a:close/>
                </a:path>
              </a:pathLst>
            </a:custGeom>
            <a:gradFill rotWithShape="1">
              <a:gsLst>
                <a:gs pos="0">
                  <a:srgbClr val="FFFFFF"/>
                </a:gs>
                <a:gs pos="100000">
                  <a:srgbClr val="FFFFFF">
                    <a:gamma/>
                    <a:shade val="85882"/>
                    <a:invGamma/>
                  </a:srgbClr>
                </a:gs>
              </a:gsLst>
              <a:lin ang="0" scaled="1"/>
            </a:gradFill>
            <a:ln w="3175">
              <a:noFill/>
              <a:round/>
              <a:headEnd/>
              <a:tailEnd/>
            </a:ln>
            <a:effectLst/>
          </p:spPr>
          <p:txBody>
            <a:bodyPr/>
            <a:lstStyle/>
            <a:p>
              <a:endParaRPr lang="en-US"/>
            </a:p>
          </p:txBody>
        </p:sp>
        <p:sp>
          <p:nvSpPr>
            <p:cNvPr id="1544" name="Freeform 520"/>
            <p:cNvSpPr>
              <a:spLocks/>
            </p:cNvSpPr>
            <p:nvPr userDrawn="1"/>
          </p:nvSpPr>
          <p:spPr bwMode="hidden">
            <a:xfrm rot="-8216827">
              <a:off x="4649" y="2976"/>
              <a:ext cx="81" cy="547"/>
            </a:xfrm>
            <a:custGeom>
              <a:avLst/>
              <a:gdLst/>
              <a:ahLst/>
              <a:cxnLst>
                <a:cxn ang="0">
                  <a:pos x="0" y="586"/>
                </a:cxn>
                <a:cxn ang="0">
                  <a:pos x="82" y="0"/>
                </a:cxn>
                <a:cxn ang="0">
                  <a:pos x="157" y="1359"/>
                </a:cxn>
                <a:cxn ang="0">
                  <a:pos x="1" y="1425"/>
                </a:cxn>
                <a:cxn ang="0">
                  <a:pos x="0" y="586"/>
                </a:cxn>
              </a:cxnLst>
              <a:rect l="0" t="0" r="r" b="b"/>
              <a:pathLst>
                <a:path w="208" h="1425">
                  <a:moveTo>
                    <a:pt x="0" y="586"/>
                  </a:moveTo>
                  <a:cubicBezTo>
                    <a:pt x="124" y="222"/>
                    <a:pt x="96" y="102"/>
                    <a:pt x="82" y="0"/>
                  </a:cubicBezTo>
                  <a:cubicBezTo>
                    <a:pt x="82" y="0"/>
                    <a:pt x="208" y="462"/>
                    <a:pt x="157" y="1359"/>
                  </a:cubicBezTo>
                  <a:cubicBezTo>
                    <a:pt x="75" y="1421"/>
                    <a:pt x="1" y="1425"/>
                    <a:pt x="1" y="1425"/>
                  </a:cubicBezTo>
                  <a:lnTo>
                    <a:pt x="0" y="586"/>
                  </a:lnTo>
                  <a:close/>
                </a:path>
              </a:pathLst>
            </a:custGeom>
            <a:gradFill rotWithShape="1">
              <a:gsLst>
                <a:gs pos="0">
                  <a:srgbClr val="FFFFFF">
                    <a:alpha val="0"/>
                  </a:srgbClr>
                </a:gs>
                <a:gs pos="100000">
                  <a:srgbClr val="FFFFFF">
                    <a:gamma/>
                    <a:shade val="72941"/>
                    <a:invGamma/>
                  </a:srgbClr>
                </a:gs>
              </a:gsLst>
              <a:lin ang="0" scaled="1"/>
            </a:gradFill>
            <a:ln w="3175">
              <a:noFill/>
              <a:round/>
              <a:headEnd/>
              <a:tailEnd/>
            </a:ln>
            <a:effectLst/>
          </p:spPr>
          <p:txBody>
            <a:bodyPr/>
            <a:lstStyle/>
            <a:p>
              <a:endParaRPr lang="en-US"/>
            </a:p>
          </p:txBody>
        </p:sp>
        <p:sp>
          <p:nvSpPr>
            <p:cNvPr id="1545" name="Freeform 521"/>
            <p:cNvSpPr>
              <a:spLocks/>
            </p:cNvSpPr>
            <p:nvPr userDrawn="1"/>
          </p:nvSpPr>
          <p:spPr bwMode="gray">
            <a:xfrm rot="-8216827">
              <a:off x="4914" y="3201"/>
              <a:ext cx="91" cy="163"/>
            </a:xfrm>
            <a:custGeom>
              <a:avLst/>
              <a:gdLst/>
              <a:ahLst/>
              <a:cxnLst>
                <a:cxn ang="0">
                  <a:pos x="2" y="143"/>
                </a:cxn>
                <a:cxn ang="0">
                  <a:pos x="237" y="0"/>
                </a:cxn>
                <a:cxn ang="0">
                  <a:pos x="234" y="425"/>
                </a:cxn>
                <a:cxn ang="0">
                  <a:pos x="0" y="276"/>
                </a:cxn>
                <a:cxn ang="0">
                  <a:pos x="2" y="143"/>
                </a:cxn>
              </a:cxnLst>
              <a:rect l="0" t="0" r="r" b="b"/>
              <a:pathLst>
                <a:path w="237" h="425">
                  <a:moveTo>
                    <a:pt x="2" y="143"/>
                  </a:moveTo>
                  <a:lnTo>
                    <a:pt x="237" y="0"/>
                  </a:lnTo>
                  <a:lnTo>
                    <a:pt x="234" y="425"/>
                  </a:lnTo>
                  <a:cubicBezTo>
                    <a:pt x="69" y="339"/>
                    <a:pt x="0" y="276"/>
                    <a:pt x="0" y="276"/>
                  </a:cubicBezTo>
                  <a:lnTo>
                    <a:pt x="2" y="143"/>
                  </a:lnTo>
                  <a:close/>
                </a:path>
              </a:pathLst>
            </a:custGeom>
            <a:gradFill rotWithShape="1">
              <a:gsLst>
                <a:gs pos="0">
                  <a:srgbClr val="FFFFFF">
                    <a:gamma/>
                    <a:shade val="79216"/>
                    <a:invGamma/>
                  </a:srgbClr>
                </a:gs>
                <a:gs pos="100000">
                  <a:srgbClr val="FFFFFF">
                    <a:alpha val="0"/>
                  </a:srgbClr>
                </a:gs>
              </a:gsLst>
              <a:lin ang="0" scaled="1"/>
            </a:gradFill>
            <a:ln w="3175">
              <a:noFill/>
              <a:round/>
              <a:headEnd/>
              <a:tailEnd/>
            </a:ln>
            <a:effectLst/>
          </p:spPr>
          <p:txBody>
            <a:bodyPr/>
            <a:lstStyle/>
            <a:p>
              <a:endParaRPr lang="en-US"/>
            </a:p>
          </p:txBody>
        </p:sp>
        <p:sp>
          <p:nvSpPr>
            <p:cNvPr id="1546" name="Freeform 522"/>
            <p:cNvSpPr>
              <a:spLocks/>
            </p:cNvSpPr>
            <p:nvPr userDrawn="1"/>
          </p:nvSpPr>
          <p:spPr bwMode="gray">
            <a:xfrm rot="-8216827">
              <a:off x="4320" y="3072"/>
              <a:ext cx="503" cy="699"/>
            </a:xfrm>
            <a:custGeom>
              <a:avLst/>
              <a:gdLst/>
              <a:ahLst/>
              <a:cxnLst>
                <a:cxn ang="0">
                  <a:pos x="276" y="0"/>
                </a:cxn>
                <a:cxn ang="0">
                  <a:pos x="0" y="1818"/>
                </a:cxn>
                <a:cxn ang="0">
                  <a:pos x="276" y="0"/>
                </a:cxn>
              </a:cxnLst>
              <a:rect l="0" t="0" r="r" b="b"/>
              <a:pathLst>
                <a:path w="1302" h="1818">
                  <a:moveTo>
                    <a:pt x="276" y="0"/>
                  </a:moveTo>
                  <a:cubicBezTo>
                    <a:pt x="1302" y="1171"/>
                    <a:pt x="322" y="1635"/>
                    <a:pt x="0" y="1818"/>
                  </a:cubicBezTo>
                  <a:cubicBezTo>
                    <a:pt x="0" y="1818"/>
                    <a:pt x="276" y="0"/>
                    <a:pt x="276" y="0"/>
                  </a:cubicBezTo>
                  <a:close/>
                </a:path>
              </a:pathLst>
            </a:custGeom>
            <a:gradFill rotWithShape="1">
              <a:gsLst>
                <a:gs pos="0">
                  <a:schemeClr val="hlink"/>
                </a:gs>
                <a:gs pos="100000">
                  <a:schemeClr val="hlink">
                    <a:gamma/>
                    <a:shade val="72941"/>
                    <a:invGamma/>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1547" name="Freeform 523"/>
            <p:cNvSpPr>
              <a:spLocks/>
            </p:cNvSpPr>
            <p:nvPr userDrawn="1"/>
          </p:nvSpPr>
          <p:spPr bwMode="hidden">
            <a:xfrm rot="-8216827">
              <a:off x="4501" y="3145"/>
              <a:ext cx="375" cy="489"/>
            </a:xfrm>
            <a:custGeom>
              <a:avLst/>
              <a:gdLst/>
              <a:ahLst/>
              <a:cxnLst>
                <a:cxn ang="0">
                  <a:pos x="636" y="0"/>
                </a:cxn>
                <a:cxn ang="0">
                  <a:pos x="0" y="1275"/>
                </a:cxn>
                <a:cxn ang="0">
                  <a:pos x="636" y="0"/>
                </a:cxn>
              </a:cxnLst>
              <a:rect l="0" t="0" r="r" b="b"/>
              <a:pathLst>
                <a:path w="972" h="1275">
                  <a:moveTo>
                    <a:pt x="636" y="0"/>
                  </a:moveTo>
                  <a:cubicBezTo>
                    <a:pt x="972" y="726"/>
                    <a:pt x="322" y="1092"/>
                    <a:pt x="0" y="1275"/>
                  </a:cubicBezTo>
                  <a:cubicBezTo>
                    <a:pt x="0" y="1275"/>
                    <a:pt x="564" y="852"/>
                    <a:pt x="636" y="0"/>
                  </a:cubicBezTo>
                  <a:close/>
                </a:path>
              </a:pathLst>
            </a:custGeom>
            <a:gradFill rotWithShape="1">
              <a:gsLst>
                <a:gs pos="0">
                  <a:schemeClr val="hlink">
                    <a:alpha val="0"/>
                  </a:schemeClr>
                </a:gs>
                <a:gs pos="100000">
                  <a:schemeClr val="hlink">
                    <a:gamma/>
                    <a:shade val="46275"/>
                    <a:invGamma/>
                    <a:alpha val="30000"/>
                  </a:schemeClr>
                </a:gs>
              </a:gsLst>
              <a:lin ang="5400000" scaled="1"/>
            </a:gradFill>
            <a:ln w="9525">
              <a:noFill/>
              <a:round/>
              <a:headEnd/>
              <a:tailEnd/>
            </a:ln>
            <a:effectLst/>
          </p:spPr>
          <p:txBody>
            <a:bodyPr/>
            <a:lstStyle/>
            <a:p>
              <a:endParaRPr lang="en-US"/>
            </a:p>
          </p:txBody>
        </p:sp>
        <p:sp>
          <p:nvSpPr>
            <p:cNvPr id="1548" name="Freeform 524"/>
            <p:cNvSpPr>
              <a:spLocks/>
            </p:cNvSpPr>
            <p:nvPr userDrawn="1"/>
          </p:nvSpPr>
          <p:spPr bwMode="gray">
            <a:xfrm rot="-8216827">
              <a:off x="4533" y="3157"/>
              <a:ext cx="352" cy="453"/>
            </a:xfrm>
            <a:custGeom>
              <a:avLst/>
              <a:gdLst/>
              <a:ahLst/>
              <a:cxnLst>
                <a:cxn ang="0">
                  <a:pos x="678" y="0"/>
                </a:cxn>
                <a:cxn ang="0">
                  <a:pos x="0" y="1179"/>
                </a:cxn>
                <a:cxn ang="0">
                  <a:pos x="678" y="0"/>
                </a:cxn>
              </a:cxnLst>
              <a:rect l="0" t="0" r="r" b="b"/>
              <a:pathLst>
                <a:path w="912" h="1179">
                  <a:moveTo>
                    <a:pt x="678" y="0"/>
                  </a:moveTo>
                  <a:cubicBezTo>
                    <a:pt x="912" y="678"/>
                    <a:pt x="322" y="996"/>
                    <a:pt x="0" y="1179"/>
                  </a:cubicBezTo>
                  <a:cubicBezTo>
                    <a:pt x="0" y="1179"/>
                    <a:pt x="878" y="652"/>
                    <a:pt x="678" y="0"/>
                  </a:cubicBezTo>
                  <a:close/>
                </a:path>
              </a:pathLst>
            </a:custGeom>
            <a:gradFill rotWithShape="1">
              <a:gsLst>
                <a:gs pos="0">
                  <a:schemeClr val="hlink">
                    <a:alpha val="0"/>
                  </a:schemeClr>
                </a:gs>
                <a:gs pos="100000">
                  <a:schemeClr val="hlink">
                    <a:gamma/>
                    <a:shade val="46275"/>
                    <a:invGamma/>
                    <a:alpha val="30000"/>
                  </a:schemeClr>
                </a:gs>
              </a:gsLst>
              <a:lin ang="5400000" scaled="1"/>
            </a:gradFill>
            <a:ln w="9525">
              <a:noFill/>
              <a:round/>
              <a:headEnd/>
              <a:tailEnd/>
            </a:ln>
            <a:effectLst/>
          </p:spPr>
          <p:txBody>
            <a:bodyPr/>
            <a:lstStyle/>
            <a:p>
              <a:endParaRPr lang="en-US"/>
            </a:p>
          </p:txBody>
        </p:sp>
        <p:sp>
          <p:nvSpPr>
            <p:cNvPr id="1549" name="Freeform 525"/>
            <p:cNvSpPr>
              <a:spLocks/>
            </p:cNvSpPr>
            <p:nvPr userDrawn="1"/>
          </p:nvSpPr>
          <p:spPr bwMode="gray">
            <a:xfrm rot="-8216827">
              <a:off x="4518" y="3151"/>
              <a:ext cx="370" cy="453"/>
            </a:xfrm>
            <a:custGeom>
              <a:avLst/>
              <a:gdLst/>
              <a:ahLst/>
              <a:cxnLst>
                <a:cxn ang="0">
                  <a:pos x="678" y="0"/>
                </a:cxn>
                <a:cxn ang="0">
                  <a:pos x="0" y="1179"/>
                </a:cxn>
                <a:cxn ang="0">
                  <a:pos x="678" y="0"/>
                </a:cxn>
              </a:cxnLst>
              <a:rect l="0" t="0" r="r" b="b"/>
              <a:pathLst>
                <a:path w="960" h="1179">
                  <a:moveTo>
                    <a:pt x="678" y="0"/>
                  </a:moveTo>
                  <a:cubicBezTo>
                    <a:pt x="921" y="696"/>
                    <a:pt x="322" y="996"/>
                    <a:pt x="0" y="1179"/>
                  </a:cubicBezTo>
                  <a:cubicBezTo>
                    <a:pt x="0" y="1179"/>
                    <a:pt x="960" y="789"/>
                    <a:pt x="678" y="0"/>
                  </a:cubicBezTo>
                  <a:close/>
                </a:path>
              </a:pathLst>
            </a:custGeom>
            <a:solidFill>
              <a:srgbClr val="FFFFFF"/>
            </a:solidFill>
            <a:ln w="9525">
              <a:noFill/>
              <a:round/>
              <a:headEnd/>
              <a:tailEnd/>
            </a:ln>
            <a:effectLst/>
          </p:spPr>
          <p:txBody>
            <a:bodyPr/>
            <a:lstStyle/>
            <a:p>
              <a:endParaRPr lang="en-US"/>
            </a:p>
          </p:txBody>
        </p:sp>
        <p:sp>
          <p:nvSpPr>
            <p:cNvPr id="1550" name="Freeform 526"/>
            <p:cNvSpPr>
              <a:spLocks/>
            </p:cNvSpPr>
            <p:nvPr userDrawn="1"/>
          </p:nvSpPr>
          <p:spPr bwMode="gray">
            <a:xfrm rot="-8216827">
              <a:off x="4814" y="3067"/>
              <a:ext cx="286" cy="152"/>
            </a:xfrm>
            <a:custGeom>
              <a:avLst/>
              <a:gdLst/>
              <a:ahLst/>
              <a:cxnLst>
                <a:cxn ang="0">
                  <a:pos x="741" y="168"/>
                </a:cxn>
                <a:cxn ang="0">
                  <a:pos x="0" y="0"/>
                </a:cxn>
                <a:cxn ang="0">
                  <a:pos x="741" y="168"/>
                </a:cxn>
              </a:cxnLst>
              <a:rect l="0" t="0" r="r" b="b"/>
              <a:pathLst>
                <a:path w="741" h="393">
                  <a:moveTo>
                    <a:pt x="741" y="168"/>
                  </a:moveTo>
                  <a:cubicBezTo>
                    <a:pt x="480" y="393"/>
                    <a:pt x="0" y="0"/>
                    <a:pt x="0" y="0"/>
                  </a:cubicBezTo>
                  <a:cubicBezTo>
                    <a:pt x="516" y="387"/>
                    <a:pt x="741" y="168"/>
                    <a:pt x="741" y="168"/>
                  </a:cubicBezTo>
                  <a:close/>
                </a:path>
              </a:pathLst>
            </a:custGeom>
            <a:solidFill>
              <a:srgbClr val="FFFFFF"/>
            </a:solidFill>
            <a:ln w="3175">
              <a:noFill/>
              <a:round/>
              <a:headEnd/>
              <a:tailEnd/>
            </a:ln>
            <a:effectLst/>
          </p:spPr>
          <p:txBody>
            <a:bodyPr/>
            <a:lstStyle/>
            <a:p>
              <a:endParaRPr lang="en-US"/>
            </a:p>
          </p:txBody>
        </p:sp>
        <p:grpSp>
          <p:nvGrpSpPr>
            <p:cNvPr id="1551" name="Group 527"/>
            <p:cNvGrpSpPr>
              <a:grpSpLocks/>
            </p:cNvGrpSpPr>
            <p:nvPr userDrawn="1"/>
          </p:nvGrpSpPr>
          <p:grpSpPr bwMode="auto">
            <a:xfrm>
              <a:off x="4637" y="3270"/>
              <a:ext cx="797" cy="779"/>
              <a:chOff x="4637" y="3270"/>
              <a:chExt cx="797" cy="779"/>
            </a:xfrm>
          </p:grpSpPr>
          <p:sp>
            <p:nvSpPr>
              <p:cNvPr id="1552" name="Freeform 528"/>
              <p:cNvSpPr>
                <a:spLocks/>
              </p:cNvSpPr>
              <p:nvPr userDrawn="1"/>
            </p:nvSpPr>
            <p:spPr bwMode="gray">
              <a:xfrm rot="-13616827">
                <a:off x="4803" y="3271"/>
                <a:ext cx="326" cy="611"/>
              </a:xfrm>
              <a:custGeom>
                <a:avLst/>
                <a:gdLst/>
                <a:ahLst/>
                <a:cxnLst>
                  <a:cxn ang="0">
                    <a:pos x="0" y="1056"/>
                  </a:cxn>
                  <a:cxn ang="0">
                    <a:pos x="693" y="0"/>
                  </a:cxn>
                  <a:cxn ang="0">
                    <a:pos x="768" y="1359"/>
                  </a:cxn>
                  <a:cxn ang="0">
                    <a:pos x="27" y="1191"/>
                  </a:cxn>
                  <a:cxn ang="0">
                    <a:pos x="0" y="1056"/>
                  </a:cxn>
                </a:cxnLst>
                <a:rect l="0" t="0" r="r" b="b"/>
                <a:pathLst>
                  <a:path w="847" h="1584">
                    <a:moveTo>
                      <a:pt x="0" y="1056"/>
                    </a:moveTo>
                    <a:cubicBezTo>
                      <a:pt x="847" y="588"/>
                      <a:pt x="705" y="234"/>
                      <a:pt x="693" y="0"/>
                    </a:cubicBezTo>
                    <a:cubicBezTo>
                      <a:pt x="693" y="0"/>
                      <a:pt x="819" y="462"/>
                      <a:pt x="768" y="1359"/>
                    </a:cubicBezTo>
                    <a:cubicBezTo>
                      <a:pt x="507" y="1584"/>
                      <a:pt x="27" y="1191"/>
                      <a:pt x="27" y="1191"/>
                    </a:cubicBezTo>
                    <a:lnTo>
                      <a:pt x="0" y="1056"/>
                    </a:lnTo>
                    <a:close/>
                  </a:path>
                </a:pathLst>
              </a:custGeom>
              <a:gradFill rotWithShape="1">
                <a:gsLst>
                  <a:gs pos="0">
                    <a:srgbClr val="FFFFFF"/>
                  </a:gs>
                  <a:gs pos="100000">
                    <a:srgbClr val="FFFFFF">
                      <a:gamma/>
                      <a:shade val="85882"/>
                      <a:invGamma/>
                    </a:srgbClr>
                  </a:gs>
                </a:gsLst>
                <a:lin ang="0" scaled="1"/>
              </a:gradFill>
              <a:ln w="3175">
                <a:noFill/>
                <a:round/>
                <a:headEnd/>
                <a:tailEnd/>
              </a:ln>
              <a:effectLst/>
            </p:spPr>
            <p:txBody>
              <a:bodyPr/>
              <a:lstStyle/>
              <a:p>
                <a:endParaRPr lang="en-US"/>
              </a:p>
            </p:txBody>
          </p:sp>
          <p:sp>
            <p:nvSpPr>
              <p:cNvPr id="1553" name="Freeform 529"/>
              <p:cNvSpPr>
                <a:spLocks/>
              </p:cNvSpPr>
              <p:nvPr userDrawn="1"/>
            </p:nvSpPr>
            <p:spPr bwMode="gray">
              <a:xfrm rot="-13616827">
                <a:off x="4872" y="3405"/>
                <a:ext cx="80" cy="550"/>
              </a:xfrm>
              <a:custGeom>
                <a:avLst/>
                <a:gdLst/>
                <a:ahLst/>
                <a:cxnLst>
                  <a:cxn ang="0">
                    <a:pos x="0" y="586"/>
                  </a:cxn>
                  <a:cxn ang="0">
                    <a:pos x="82" y="0"/>
                  </a:cxn>
                  <a:cxn ang="0">
                    <a:pos x="157" y="1359"/>
                  </a:cxn>
                  <a:cxn ang="0">
                    <a:pos x="1" y="1425"/>
                  </a:cxn>
                  <a:cxn ang="0">
                    <a:pos x="0" y="586"/>
                  </a:cxn>
                </a:cxnLst>
                <a:rect l="0" t="0" r="r" b="b"/>
                <a:pathLst>
                  <a:path w="208" h="1425">
                    <a:moveTo>
                      <a:pt x="0" y="586"/>
                    </a:moveTo>
                    <a:cubicBezTo>
                      <a:pt x="124" y="222"/>
                      <a:pt x="96" y="102"/>
                      <a:pt x="82" y="0"/>
                    </a:cubicBezTo>
                    <a:cubicBezTo>
                      <a:pt x="82" y="0"/>
                      <a:pt x="208" y="462"/>
                      <a:pt x="157" y="1359"/>
                    </a:cubicBezTo>
                    <a:cubicBezTo>
                      <a:pt x="75" y="1421"/>
                      <a:pt x="1" y="1425"/>
                      <a:pt x="1" y="1425"/>
                    </a:cubicBezTo>
                    <a:lnTo>
                      <a:pt x="0" y="586"/>
                    </a:lnTo>
                    <a:close/>
                  </a:path>
                </a:pathLst>
              </a:custGeom>
              <a:gradFill rotWithShape="1">
                <a:gsLst>
                  <a:gs pos="0">
                    <a:srgbClr val="FFFFFF">
                      <a:alpha val="0"/>
                    </a:srgbClr>
                  </a:gs>
                  <a:gs pos="100000">
                    <a:srgbClr val="FFFFFF">
                      <a:gamma/>
                      <a:shade val="72941"/>
                      <a:invGamma/>
                    </a:srgbClr>
                  </a:gs>
                </a:gsLst>
                <a:lin ang="0" scaled="1"/>
              </a:gradFill>
              <a:ln w="3175">
                <a:noFill/>
                <a:round/>
                <a:headEnd/>
                <a:tailEnd/>
              </a:ln>
              <a:effectLst/>
            </p:spPr>
            <p:txBody>
              <a:bodyPr/>
              <a:lstStyle/>
              <a:p>
                <a:endParaRPr lang="en-US"/>
              </a:p>
            </p:txBody>
          </p:sp>
          <p:sp>
            <p:nvSpPr>
              <p:cNvPr id="1554" name="Freeform 530"/>
              <p:cNvSpPr>
                <a:spLocks/>
              </p:cNvSpPr>
              <p:nvPr userDrawn="1"/>
            </p:nvSpPr>
            <p:spPr bwMode="gray">
              <a:xfrm rot="-13616827">
                <a:off x="4898" y="3328"/>
                <a:ext cx="91" cy="164"/>
              </a:xfrm>
              <a:custGeom>
                <a:avLst/>
                <a:gdLst/>
                <a:ahLst/>
                <a:cxnLst>
                  <a:cxn ang="0">
                    <a:pos x="2" y="143"/>
                  </a:cxn>
                  <a:cxn ang="0">
                    <a:pos x="237" y="0"/>
                  </a:cxn>
                  <a:cxn ang="0">
                    <a:pos x="234" y="425"/>
                  </a:cxn>
                  <a:cxn ang="0">
                    <a:pos x="0" y="276"/>
                  </a:cxn>
                  <a:cxn ang="0">
                    <a:pos x="2" y="143"/>
                  </a:cxn>
                </a:cxnLst>
                <a:rect l="0" t="0" r="r" b="b"/>
                <a:pathLst>
                  <a:path w="237" h="425">
                    <a:moveTo>
                      <a:pt x="2" y="143"/>
                    </a:moveTo>
                    <a:lnTo>
                      <a:pt x="237" y="0"/>
                    </a:lnTo>
                    <a:lnTo>
                      <a:pt x="234" y="425"/>
                    </a:lnTo>
                    <a:cubicBezTo>
                      <a:pt x="69" y="339"/>
                      <a:pt x="0" y="276"/>
                      <a:pt x="0" y="276"/>
                    </a:cubicBezTo>
                    <a:lnTo>
                      <a:pt x="2" y="143"/>
                    </a:lnTo>
                    <a:close/>
                  </a:path>
                </a:pathLst>
              </a:custGeom>
              <a:gradFill rotWithShape="1">
                <a:gsLst>
                  <a:gs pos="0">
                    <a:srgbClr val="FFFFFF">
                      <a:gamma/>
                      <a:shade val="79216"/>
                      <a:invGamma/>
                    </a:srgbClr>
                  </a:gs>
                  <a:gs pos="100000">
                    <a:srgbClr val="FFFFFF">
                      <a:alpha val="0"/>
                    </a:srgbClr>
                  </a:gs>
                </a:gsLst>
                <a:lin ang="0" scaled="1"/>
              </a:gradFill>
              <a:ln w="3175">
                <a:noFill/>
                <a:round/>
                <a:headEnd/>
                <a:tailEnd/>
              </a:ln>
              <a:effectLst/>
            </p:spPr>
            <p:txBody>
              <a:bodyPr/>
              <a:lstStyle/>
              <a:p>
                <a:endParaRPr lang="en-US"/>
              </a:p>
            </p:txBody>
          </p:sp>
          <p:sp>
            <p:nvSpPr>
              <p:cNvPr id="1555" name="Freeform 531"/>
              <p:cNvSpPr>
                <a:spLocks/>
              </p:cNvSpPr>
              <p:nvPr userDrawn="1"/>
            </p:nvSpPr>
            <p:spPr bwMode="gray">
              <a:xfrm rot="-13616827">
                <a:off x="4833" y="3448"/>
                <a:ext cx="501" cy="701"/>
              </a:xfrm>
              <a:custGeom>
                <a:avLst/>
                <a:gdLst/>
                <a:ahLst/>
                <a:cxnLst>
                  <a:cxn ang="0">
                    <a:pos x="276" y="0"/>
                  </a:cxn>
                  <a:cxn ang="0">
                    <a:pos x="0" y="1818"/>
                  </a:cxn>
                  <a:cxn ang="0">
                    <a:pos x="276" y="0"/>
                  </a:cxn>
                </a:cxnLst>
                <a:rect l="0" t="0" r="r" b="b"/>
                <a:pathLst>
                  <a:path w="1302" h="1818">
                    <a:moveTo>
                      <a:pt x="276" y="0"/>
                    </a:moveTo>
                    <a:cubicBezTo>
                      <a:pt x="1302" y="1171"/>
                      <a:pt x="322" y="1635"/>
                      <a:pt x="0" y="1818"/>
                    </a:cubicBezTo>
                    <a:cubicBezTo>
                      <a:pt x="0" y="1818"/>
                      <a:pt x="276" y="0"/>
                      <a:pt x="276" y="0"/>
                    </a:cubicBezTo>
                    <a:close/>
                  </a:path>
                </a:pathLst>
              </a:custGeom>
              <a:gradFill rotWithShape="1">
                <a:gsLst>
                  <a:gs pos="0">
                    <a:schemeClr val="hlink"/>
                  </a:gs>
                  <a:gs pos="100000">
                    <a:schemeClr val="hlink">
                      <a:gamma/>
                      <a:shade val="72941"/>
                      <a:invGamma/>
                    </a:schemeClr>
                  </a:gs>
                </a:gsLst>
                <a:lin ang="5400000" scaled="1"/>
              </a:gradFill>
              <a:ln w="9525">
                <a:noFill/>
                <a:round/>
                <a:headEnd/>
                <a:tailEnd/>
              </a:ln>
              <a:effectLst/>
            </p:spPr>
            <p:txBody>
              <a:bodyPr/>
              <a:lstStyle/>
              <a:p>
                <a:endParaRPr lang="en-US"/>
              </a:p>
            </p:txBody>
          </p:sp>
          <p:sp>
            <p:nvSpPr>
              <p:cNvPr id="1556" name="Freeform 532"/>
              <p:cNvSpPr>
                <a:spLocks/>
              </p:cNvSpPr>
              <p:nvPr userDrawn="1"/>
            </p:nvSpPr>
            <p:spPr bwMode="hidden">
              <a:xfrm rot="-13616827">
                <a:off x="4864" y="3435"/>
                <a:ext cx="374" cy="492"/>
              </a:xfrm>
              <a:custGeom>
                <a:avLst/>
                <a:gdLst/>
                <a:ahLst/>
                <a:cxnLst>
                  <a:cxn ang="0">
                    <a:pos x="636" y="0"/>
                  </a:cxn>
                  <a:cxn ang="0">
                    <a:pos x="0" y="1275"/>
                  </a:cxn>
                  <a:cxn ang="0">
                    <a:pos x="636" y="0"/>
                  </a:cxn>
                </a:cxnLst>
                <a:rect l="0" t="0" r="r" b="b"/>
                <a:pathLst>
                  <a:path w="972" h="1275">
                    <a:moveTo>
                      <a:pt x="636" y="0"/>
                    </a:moveTo>
                    <a:cubicBezTo>
                      <a:pt x="972" y="726"/>
                      <a:pt x="322" y="1092"/>
                      <a:pt x="0" y="1275"/>
                    </a:cubicBezTo>
                    <a:cubicBezTo>
                      <a:pt x="0" y="1275"/>
                      <a:pt x="564" y="852"/>
                      <a:pt x="636" y="0"/>
                    </a:cubicBezTo>
                    <a:close/>
                  </a:path>
                </a:pathLst>
              </a:custGeom>
              <a:gradFill rotWithShape="1">
                <a:gsLst>
                  <a:gs pos="0">
                    <a:schemeClr val="hlink">
                      <a:alpha val="0"/>
                    </a:schemeClr>
                  </a:gs>
                  <a:gs pos="100000">
                    <a:schemeClr val="hlink">
                      <a:gamma/>
                      <a:shade val="46275"/>
                      <a:invGamma/>
                      <a:alpha val="30000"/>
                    </a:schemeClr>
                  </a:gs>
                </a:gsLst>
                <a:lin ang="5400000" scaled="1"/>
              </a:gradFill>
              <a:ln w="9525">
                <a:noFill/>
                <a:round/>
                <a:headEnd/>
                <a:tailEnd/>
              </a:ln>
              <a:effectLst/>
            </p:spPr>
            <p:txBody>
              <a:bodyPr/>
              <a:lstStyle/>
              <a:p>
                <a:endParaRPr lang="en-US"/>
              </a:p>
            </p:txBody>
          </p:sp>
          <p:sp>
            <p:nvSpPr>
              <p:cNvPr id="1557" name="Freeform 533"/>
              <p:cNvSpPr>
                <a:spLocks/>
              </p:cNvSpPr>
              <p:nvPr userDrawn="1"/>
            </p:nvSpPr>
            <p:spPr bwMode="gray">
              <a:xfrm rot="-13616827">
                <a:off x="4869" y="3432"/>
                <a:ext cx="351" cy="455"/>
              </a:xfrm>
              <a:custGeom>
                <a:avLst/>
                <a:gdLst/>
                <a:ahLst/>
                <a:cxnLst>
                  <a:cxn ang="0">
                    <a:pos x="678" y="0"/>
                  </a:cxn>
                  <a:cxn ang="0">
                    <a:pos x="0" y="1179"/>
                  </a:cxn>
                  <a:cxn ang="0">
                    <a:pos x="678" y="0"/>
                  </a:cxn>
                </a:cxnLst>
                <a:rect l="0" t="0" r="r" b="b"/>
                <a:pathLst>
                  <a:path w="912" h="1179">
                    <a:moveTo>
                      <a:pt x="678" y="0"/>
                    </a:moveTo>
                    <a:cubicBezTo>
                      <a:pt x="912" y="678"/>
                      <a:pt x="322" y="996"/>
                      <a:pt x="0" y="1179"/>
                    </a:cubicBezTo>
                    <a:cubicBezTo>
                      <a:pt x="0" y="1179"/>
                      <a:pt x="878" y="652"/>
                      <a:pt x="678" y="0"/>
                    </a:cubicBezTo>
                    <a:close/>
                  </a:path>
                </a:pathLst>
              </a:custGeom>
              <a:gradFill rotWithShape="1">
                <a:gsLst>
                  <a:gs pos="0">
                    <a:schemeClr val="hlink">
                      <a:alpha val="0"/>
                    </a:schemeClr>
                  </a:gs>
                  <a:gs pos="100000">
                    <a:schemeClr val="hlink">
                      <a:gamma/>
                      <a:shade val="46275"/>
                      <a:invGamma/>
                      <a:alpha val="30000"/>
                    </a:schemeClr>
                  </a:gs>
                </a:gsLst>
                <a:lin ang="5400000" scaled="1"/>
              </a:gradFill>
              <a:ln w="9525">
                <a:noFill/>
                <a:round/>
                <a:headEnd/>
                <a:tailEnd/>
              </a:ln>
              <a:effectLst/>
            </p:spPr>
            <p:txBody>
              <a:bodyPr/>
              <a:lstStyle/>
              <a:p>
                <a:endParaRPr lang="en-US"/>
              </a:p>
            </p:txBody>
          </p:sp>
          <p:sp>
            <p:nvSpPr>
              <p:cNvPr id="1558" name="Freeform 534"/>
              <p:cNvSpPr>
                <a:spLocks/>
              </p:cNvSpPr>
              <p:nvPr userDrawn="1"/>
            </p:nvSpPr>
            <p:spPr bwMode="gray">
              <a:xfrm rot="-13616827">
                <a:off x="4854" y="3439"/>
                <a:ext cx="369" cy="455"/>
              </a:xfrm>
              <a:custGeom>
                <a:avLst/>
                <a:gdLst/>
                <a:ahLst/>
                <a:cxnLst>
                  <a:cxn ang="0">
                    <a:pos x="678" y="0"/>
                  </a:cxn>
                  <a:cxn ang="0">
                    <a:pos x="0" y="1179"/>
                  </a:cxn>
                  <a:cxn ang="0">
                    <a:pos x="678" y="0"/>
                  </a:cxn>
                </a:cxnLst>
                <a:rect l="0" t="0" r="r" b="b"/>
                <a:pathLst>
                  <a:path w="960" h="1179">
                    <a:moveTo>
                      <a:pt x="678" y="0"/>
                    </a:moveTo>
                    <a:cubicBezTo>
                      <a:pt x="921" y="696"/>
                      <a:pt x="322" y="996"/>
                      <a:pt x="0" y="1179"/>
                    </a:cubicBezTo>
                    <a:cubicBezTo>
                      <a:pt x="0" y="1179"/>
                      <a:pt x="960" y="789"/>
                      <a:pt x="678" y="0"/>
                    </a:cubicBezTo>
                    <a:close/>
                  </a:path>
                </a:pathLst>
              </a:custGeom>
              <a:solidFill>
                <a:srgbClr val="FFFFFF"/>
              </a:solidFill>
              <a:ln w="9525">
                <a:noFill/>
                <a:round/>
                <a:headEnd/>
                <a:tailEnd/>
              </a:ln>
              <a:effectLst/>
            </p:spPr>
            <p:txBody>
              <a:bodyPr/>
              <a:lstStyle/>
              <a:p>
                <a:endParaRPr lang="en-US"/>
              </a:p>
            </p:txBody>
          </p:sp>
          <p:sp>
            <p:nvSpPr>
              <p:cNvPr id="1559" name="Freeform 535"/>
              <p:cNvSpPr>
                <a:spLocks/>
              </p:cNvSpPr>
              <p:nvPr userDrawn="1"/>
            </p:nvSpPr>
            <p:spPr bwMode="gray">
              <a:xfrm rot="-13616827">
                <a:off x="4662" y="3337"/>
                <a:ext cx="285" cy="152"/>
              </a:xfrm>
              <a:custGeom>
                <a:avLst/>
                <a:gdLst/>
                <a:ahLst/>
                <a:cxnLst>
                  <a:cxn ang="0">
                    <a:pos x="741" y="168"/>
                  </a:cxn>
                  <a:cxn ang="0">
                    <a:pos x="0" y="0"/>
                  </a:cxn>
                  <a:cxn ang="0">
                    <a:pos x="741" y="168"/>
                  </a:cxn>
                </a:cxnLst>
                <a:rect l="0" t="0" r="r" b="b"/>
                <a:pathLst>
                  <a:path w="741" h="393">
                    <a:moveTo>
                      <a:pt x="741" y="168"/>
                    </a:moveTo>
                    <a:cubicBezTo>
                      <a:pt x="480" y="393"/>
                      <a:pt x="0" y="0"/>
                      <a:pt x="0" y="0"/>
                    </a:cubicBezTo>
                    <a:cubicBezTo>
                      <a:pt x="516" y="387"/>
                      <a:pt x="741" y="168"/>
                      <a:pt x="741" y="168"/>
                    </a:cubicBezTo>
                    <a:close/>
                  </a:path>
                </a:pathLst>
              </a:custGeom>
              <a:solidFill>
                <a:srgbClr val="FFFFFF"/>
              </a:solidFill>
              <a:ln w="3175">
                <a:noFill/>
                <a:round/>
                <a:headEnd/>
                <a:tailEnd/>
              </a:ln>
              <a:effectLst/>
            </p:spPr>
            <p:txBody>
              <a:bodyPr/>
              <a:lstStyle/>
              <a:p>
                <a:endParaRPr lang="en-US"/>
              </a:p>
            </p:txBody>
          </p:sp>
        </p:grpSp>
        <p:sp>
          <p:nvSpPr>
            <p:cNvPr id="1560" name="Freeform 536"/>
            <p:cNvSpPr>
              <a:spLocks/>
            </p:cNvSpPr>
            <p:nvPr userDrawn="1"/>
          </p:nvSpPr>
          <p:spPr bwMode="gray">
            <a:xfrm rot="2583173">
              <a:off x="5082" y="3090"/>
              <a:ext cx="327" cy="608"/>
            </a:xfrm>
            <a:custGeom>
              <a:avLst/>
              <a:gdLst/>
              <a:ahLst/>
              <a:cxnLst>
                <a:cxn ang="0">
                  <a:pos x="0" y="1064"/>
                </a:cxn>
                <a:cxn ang="0">
                  <a:pos x="680" y="0"/>
                </a:cxn>
                <a:cxn ang="0">
                  <a:pos x="755" y="1359"/>
                </a:cxn>
                <a:cxn ang="0">
                  <a:pos x="14" y="1191"/>
                </a:cxn>
                <a:cxn ang="0">
                  <a:pos x="0" y="1064"/>
                </a:cxn>
              </a:cxnLst>
              <a:rect l="0" t="0" r="r" b="b"/>
              <a:pathLst>
                <a:path w="847" h="1584">
                  <a:moveTo>
                    <a:pt x="0" y="1064"/>
                  </a:moveTo>
                  <a:cubicBezTo>
                    <a:pt x="847" y="596"/>
                    <a:pt x="708" y="174"/>
                    <a:pt x="680" y="0"/>
                  </a:cubicBezTo>
                  <a:cubicBezTo>
                    <a:pt x="680" y="0"/>
                    <a:pt x="806" y="462"/>
                    <a:pt x="755" y="1359"/>
                  </a:cubicBezTo>
                  <a:cubicBezTo>
                    <a:pt x="494" y="1584"/>
                    <a:pt x="14" y="1191"/>
                    <a:pt x="14" y="1191"/>
                  </a:cubicBezTo>
                  <a:lnTo>
                    <a:pt x="0" y="1064"/>
                  </a:lnTo>
                  <a:close/>
                </a:path>
              </a:pathLst>
            </a:custGeom>
            <a:gradFill rotWithShape="1">
              <a:gsLst>
                <a:gs pos="0">
                  <a:srgbClr val="FFFFFF"/>
                </a:gs>
                <a:gs pos="100000">
                  <a:srgbClr val="FFFFFF">
                    <a:gamma/>
                    <a:shade val="85882"/>
                    <a:invGamma/>
                  </a:srgbClr>
                </a:gs>
              </a:gsLst>
              <a:lin ang="0" scaled="1"/>
            </a:gradFill>
            <a:ln w="3175">
              <a:noFill/>
              <a:round/>
              <a:headEnd/>
              <a:tailEnd/>
            </a:ln>
            <a:effectLst/>
          </p:spPr>
          <p:txBody>
            <a:bodyPr/>
            <a:lstStyle/>
            <a:p>
              <a:endParaRPr lang="en-US"/>
            </a:p>
          </p:txBody>
        </p:sp>
        <p:sp>
          <p:nvSpPr>
            <p:cNvPr id="1561" name="Freeform 537"/>
            <p:cNvSpPr>
              <a:spLocks/>
            </p:cNvSpPr>
            <p:nvPr userDrawn="1"/>
          </p:nvSpPr>
          <p:spPr bwMode="hidden">
            <a:xfrm rot="2583173">
              <a:off x="5306" y="3171"/>
              <a:ext cx="81" cy="548"/>
            </a:xfrm>
            <a:custGeom>
              <a:avLst/>
              <a:gdLst/>
              <a:ahLst/>
              <a:cxnLst>
                <a:cxn ang="0">
                  <a:pos x="0" y="586"/>
                </a:cxn>
                <a:cxn ang="0">
                  <a:pos x="82" y="0"/>
                </a:cxn>
                <a:cxn ang="0">
                  <a:pos x="157" y="1359"/>
                </a:cxn>
                <a:cxn ang="0">
                  <a:pos x="1" y="1425"/>
                </a:cxn>
                <a:cxn ang="0">
                  <a:pos x="0" y="586"/>
                </a:cxn>
              </a:cxnLst>
              <a:rect l="0" t="0" r="r" b="b"/>
              <a:pathLst>
                <a:path w="208" h="1425">
                  <a:moveTo>
                    <a:pt x="0" y="586"/>
                  </a:moveTo>
                  <a:cubicBezTo>
                    <a:pt x="146" y="302"/>
                    <a:pt x="96" y="102"/>
                    <a:pt x="82" y="0"/>
                  </a:cubicBezTo>
                  <a:cubicBezTo>
                    <a:pt x="82" y="0"/>
                    <a:pt x="208" y="462"/>
                    <a:pt x="157" y="1359"/>
                  </a:cubicBezTo>
                  <a:cubicBezTo>
                    <a:pt x="75" y="1421"/>
                    <a:pt x="1" y="1425"/>
                    <a:pt x="1" y="1425"/>
                  </a:cubicBezTo>
                  <a:lnTo>
                    <a:pt x="0" y="586"/>
                  </a:lnTo>
                  <a:close/>
                </a:path>
              </a:pathLst>
            </a:custGeom>
            <a:gradFill rotWithShape="1">
              <a:gsLst>
                <a:gs pos="0">
                  <a:srgbClr val="FFFFFF">
                    <a:alpha val="0"/>
                  </a:srgbClr>
                </a:gs>
                <a:gs pos="100000">
                  <a:srgbClr val="FFFFFF">
                    <a:gamma/>
                    <a:shade val="72941"/>
                    <a:invGamma/>
                  </a:srgbClr>
                </a:gs>
              </a:gsLst>
              <a:lin ang="0" scaled="1"/>
            </a:gradFill>
            <a:ln w="3175">
              <a:noFill/>
              <a:round/>
              <a:headEnd/>
              <a:tailEnd/>
            </a:ln>
            <a:effectLst/>
          </p:spPr>
          <p:txBody>
            <a:bodyPr/>
            <a:lstStyle/>
            <a:p>
              <a:endParaRPr lang="en-US"/>
            </a:p>
          </p:txBody>
        </p:sp>
        <p:sp>
          <p:nvSpPr>
            <p:cNvPr id="1562" name="Freeform 538"/>
            <p:cNvSpPr>
              <a:spLocks/>
            </p:cNvSpPr>
            <p:nvPr userDrawn="1"/>
          </p:nvSpPr>
          <p:spPr bwMode="gray">
            <a:xfrm rot="2583173">
              <a:off x="5030" y="3330"/>
              <a:ext cx="91" cy="164"/>
            </a:xfrm>
            <a:custGeom>
              <a:avLst/>
              <a:gdLst/>
              <a:ahLst/>
              <a:cxnLst>
                <a:cxn ang="0">
                  <a:pos x="2" y="143"/>
                </a:cxn>
                <a:cxn ang="0">
                  <a:pos x="237" y="0"/>
                </a:cxn>
                <a:cxn ang="0">
                  <a:pos x="234" y="425"/>
                </a:cxn>
                <a:cxn ang="0">
                  <a:pos x="0" y="276"/>
                </a:cxn>
                <a:cxn ang="0">
                  <a:pos x="2" y="143"/>
                </a:cxn>
              </a:cxnLst>
              <a:rect l="0" t="0" r="r" b="b"/>
              <a:pathLst>
                <a:path w="237" h="425">
                  <a:moveTo>
                    <a:pt x="2" y="143"/>
                  </a:moveTo>
                  <a:lnTo>
                    <a:pt x="237" y="0"/>
                  </a:lnTo>
                  <a:lnTo>
                    <a:pt x="234" y="425"/>
                  </a:lnTo>
                  <a:cubicBezTo>
                    <a:pt x="69" y="339"/>
                    <a:pt x="0" y="276"/>
                    <a:pt x="0" y="276"/>
                  </a:cubicBezTo>
                  <a:lnTo>
                    <a:pt x="2" y="143"/>
                  </a:lnTo>
                  <a:close/>
                </a:path>
              </a:pathLst>
            </a:custGeom>
            <a:gradFill rotWithShape="1">
              <a:gsLst>
                <a:gs pos="0">
                  <a:srgbClr val="FFFFFF">
                    <a:gamma/>
                    <a:shade val="79216"/>
                    <a:invGamma/>
                  </a:srgbClr>
                </a:gs>
                <a:gs pos="100000">
                  <a:srgbClr val="FFFFFF">
                    <a:alpha val="0"/>
                  </a:srgbClr>
                </a:gs>
              </a:gsLst>
              <a:lin ang="0" scaled="1"/>
            </a:gradFill>
            <a:ln w="3175">
              <a:noFill/>
              <a:round/>
              <a:headEnd/>
              <a:tailEnd/>
            </a:ln>
            <a:effectLst/>
          </p:spPr>
          <p:txBody>
            <a:bodyPr/>
            <a:lstStyle/>
            <a:p>
              <a:endParaRPr lang="en-US"/>
            </a:p>
          </p:txBody>
        </p:sp>
        <p:sp>
          <p:nvSpPr>
            <p:cNvPr id="1563" name="Freeform 539"/>
            <p:cNvSpPr>
              <a:spLocks/>
            </p:cNvSpPr>
            <p:nvPr userDrawn="1"/>
          </p:nvSpPr>
          <p:spPr bwMode="gray">
            <a:xfrm rot="2583173">
              <a:off x="5147" y="3091"/>
              <a:ext cx="370" cy="452"/>
            </a:xfrm>
            <a:custGeom>
              <a:avLst/>
              <a:gdLst/>
              <a:ahLst/>
              <a:cxnLst>
                <a:cxn ang="0">
                  <a:pos x="678" y="0"/>
                </a:cxn>
                <a:cxn ang="0">
                  <a:pos x="0" y="1179"/>
                </a:cxn>
                <a:cxn ang="0">
                  <a:pos x="678" y="0"/>
                </a:cxn>
              </a:cxnLst>
              <a:rect l="0" t="0" r="r" b="b"/>
              <a:pathLst>
                <a:path w="956" h="1179">
                  <a:moveTo>
                    <a:pt x="678" y="0"/>
                  </a:moveTo>
                  <a:cubicBezTo>
                    <a:pt x="921" y="696"/>
                    <a:pt x="322" y="996"/>
                    <a:pt x="0" y="1179"/>
                  </a:cubicBezTo>
                  <a:cubicBezTo>
                    <a:pt x="0" y="1179"/>
                    <a:pt x="956" y="778"/>
                    <a:pt x="678" y="0"/>
                  </a:cubicBezTo>
                  <a:close/>
                </a:path>
              </a:pathLst>
            </a:custGeom>
            <a:solidFill>
              <a:srgbClr val="FFFFFF"/>
            </a:solidFill>
            <a:ln w="9525">
              <a:noFill/>
              <a:round/>
              <a:headEnd/>
              <a:tailEnd/>
            </a:ln>
            <a:effectLst/>
          </p:spPr>
          <p:txBody>
            <a:bodyPr/>
            <a:lstStyle/>
            <a:p>
              <a:endParaRPr lang="en-US"/>
            </a:p>
          </p:txBody>
        </p:sp>
        <p:sp>
          <p:nvSpPr>
            <p:cNvPr id="1564" name="Freeform 540"/>
            <p:cNvSpPr>
              <a:spLocks/>
            </p:cNvSpPr>
            <p:nvPr userDrawn="1"/>
          </p:nvSpPr>
          <p:spPr bwMode="gray">
            <a:xfrm rot="2583173">
              <a:off x="4936" y="3475"/>
              <a:ext cx="286" cy="151"/>
            </a:xfrm>
            <a:custGeom>
              <a:avLst/>
              <a:gdLst/>
              <a:ahLst/>
              <a:cxnLst>
                <a:cxn ang="0">
                  <a:pos x="741" y="168"/>
                </a:cxn>
                <a:cxn ang="0">
                  <a:pos x="0" y="0"/>
                </a:cxn>
                <a:cxn ang="0">
                  <a:pos x="741" y="168"/>
                </a:cxn>
              </a:cxnLst>
              <a:rect l="0" t="0" r="r" b="b"/>
              <a:pathLst>
                <a:path w="741" h="393">
                  <a:moveTo>
                    <a:pt x="741" y="168"/>
                  </a:moveTo>
                  <a:cubicBezTo>
                    <a:pt x="480" y="393"/>
                    <a:pt x="0" y="0"/>
                    <a:pt x="0" y="0"/>
                  </a:cubicBezTo>
                  <a:cubicBezTo>
                    <a:pt x="516" y="387"/>
                    <a:pt x="741" y="168"/>
                    <a:pt x="741" y="168"/>
                  </a:cubicBezTo>
                  <a:close/>
                </a:path>
              </a:pathLst>
            </a:custGeom>
            <a:solidFill>
              <a:srgbClr val="FFFFFF"/>
            </a:solidFill>
            <a:ln w="3175">
              <a:noFill/>
              <a:round/>
              <a:headEnd/>
              <a:tailEnd/>
            </a:ln>
            <a:effectLst/>
          </p:spPr>
          <p:txBody>
            <a:bodyPr/>
            <a:lstStyle/>
            <a:p>
              <a:endParaRPr lang="en-US"/>
            </a:p>
          </p:txBody>
        </p:sp>
        <p:grpSp>
          <p:nvGrpSpPr>
            <p:cNvPr id="1565" name="Group 541"/>
            <p:cNvGrpSpPr>
              <a:grpSpLocks/>
            </p:cNvGrpSpPr>
            <p:nvPr userDrawn="1"/>
          </p:nvGrpSpPr>
          <p:grpSpPr bwMode="auto">
            <a:xfrm rot="2583173">
              <a:off x="4947" y="3268"/>
              <a:ext cx="143" cy="150"/>
              <a:chOff x="595" y="1174"/>
              <a:chExt cx="454" cy="479"/>
            </a:xfrm>
          </p:grpSpPr>
          <p:pic>
            <p:nvPicPr>
              <p:cNvPr id="1566" name="Picture 542" descr="circuler_1"/>
              <p:cNvPicPr>
                <a:picLocks noChangeAspect="1" noChangeArrowheads="1"/>
              </p:cNvPicPr>
              <p:nvPr/>
            </p:nvPicPr>
            <p:blipFill>
              <a:blip r:embed="rId15" cstate="print"/>
              <a:srcRect/>
              <a:stretch>
                <a:fillRect/>
              </a:stretch>
            </p:blipFill>
            <p:spPr bwMode="gray">
              <a:xfrm>
                <a:off x="595" y="1174"/>
                <a:ext cx="454" cy="478"/>
              </a:xfrm>
              <a:prstGeom prst="rect">
                <a:avLst/>
              </a:prstGeom>
              <a:noFill/>
            </p:spPr>
          </p:pic>
          <p:sp>
            <p:nvSpPr>
              <p:cNvPr id="1567" name="Oval 543"/>
              <p:cNvSpPr>
                <a:spLocks noChangeArrowheads="1"/>
              </p:cNvSpPr>
              <p:nvPr/>
            </p:nvSpPr>
            <p:spPr bwMode="gray">
              <a:xfrm>
                <a:off x="595" y="1174"/>
                <a:ext cx="451" cy="479"/>
              </a:xfrm>
              <a:prstGeom prst="ellipse">
                <a:avLst/>
              </a:prstGeom>
              <a:solidFill>
                <a:schemeClr val="hlink">
                  <a:alpha val="80000"/>
                </a:schemeClr>
              </a:solidFill>
              <a:ln w="9525" algn="ctr">
                <a:noFill/>
                <a:round/>
                <a:headEnd/>
                <a:tailEnd/>
              </a:ln>
              <a:effectLst/>
            </p:spPr>
            <p:txBody>
              <a:bodyPr wrap="none" anchor="ctr"/>
              <a:lstStyle/>
              <a:p>
                <a:endParaRPr lang="en-US"/>
              </a:p>
            </p:txBody>
          </p:sp>
          <p:pic>
            <p:nvPicPr>
              <p:cNvPr id="1568" name="Picture 544" descr="Picture2"/>
              <p:cNvPicPr>
                <a:picLocks noChangeAspect="1" noChangeArrowheads="1"/>
              </p:cNvPicPr>
              <p:nvPr/>
            </p:nvPicPr>
            <p:blipFill>
              <a:blip r:embed="rId16" cstate="print"/>
              <a:srcRect/>
              <a:stretch>
                <a:fillRect/>
              </a:stretch>
            </p:blipFill>
            <p:spPr bwMode="gray">
              <a:xfrm>
                <a:off x="640" y="1179"/>
                <a:ext cx="359" cy="169"/>
              </a:xfrm>
              <a:prstGeom prst="rect">
                <a:avLst/>
              </a:prstGeom>
              <a:noFill/>
            </p:spPr>
          </p:pic>
        </p:grpSp>
        <p:sp>
          <p:nvSpPr>
            <p:cNvPr id="1569" name="Freeform 545"/>
            <p:cNvSpPr>
              <a:spLocks/>
            </p:cNvSpPr>
            <p:nvPr userDrawn="1"/>
          </p:nvSpPr>
          <p:spPr bwMode="hidden">
            <a:xfrm rot="18783173">
              <a:off x="4636" y="2657"/>
              <a:ext cx="232" cy="367"/>
            </a:xfrm>
            <a:custGeom>
              <a:avLst/>
              <a:gdLst/>
              <a:ahLst/>
              <a:cxnLst>
                <a:cxn ang="0">
                  <a:pos x="144" y="0"/>
                </a:cxn>
                <a:cxn ang="0">
                  <a:pos x="0" y="951"/>
                </a:cxn>
                <a:cxn ang="0">
                  <a:pos x="602" y="914"/>
                </a:cxn>
                <a:cxn ang="0">
                  <a:pos x="144" y="0"/>
                </a:cxn>
              </a:cxnLst>
              <a:rect l="0" t="0" r="r" b="b"/>
              <a:pathLst>
                <a:path w="603" h="951">
                  <a:moveTo>
                    <a:pt x="144" y="0"/>
                  </a:moveTo>
                  <a:cubicBezTo>
                    <a:pt x="72" y="475"/>
                    <a:pt x="0" y="951"/>
                    <a:pt x="0" y="951"/>
                  </a:cubicBezTo>
                  <a:cubicBezTo>
                    <a:pt x="0" y="951"/>
                    <a:pt x="301" y="932"/>
                    <a:pt x="602" y="914"/>
                  </a:cubicBezTo>
                  <a:cubicBezTo>
                    <a:pt x="603" y="489"/>
                    <a:pt x="144" y="0"/>
                    <a:pt x="144" y="0"/>
                  </a:cubicBezTo>
                  <a:close/>
                </a:path>
              </a:pathLst>
            </a:custGeom>
            <a:gradFill rotWithShape="1">
              <a:gsLst>
                <a:gs pos="0">
                  <a:schemeClr val="hlink">
                    <a:gamma/>
                    <a:tint val="0"/>
                    <a:invGamma/>
                    <a:alpha val="50000"/>
                  </a:schemeClr>
                </a:gs>
                <a:gs pos="100000">
                  <a:schemeClr val="hlink">
                    <a:alpha val="0"/>
                  </a:schemeClr>
                </a:gs>
              </a:gsLst>
              <a:lin ang="5400000" scaled="1"/>
            </a:gradFill>
            <a:ln w="9525">
              <a:noFill/>
              <a:round/>
              <a:headEnd/>
              <a:tailEnd/>
            </a:ln>
            <a:effectLst/>
          </p:spPr>
          <p:txBody>
            <a:bodyPr/>
            <a:lstStyle/>
            <a:p>
              <a:endParaRPr lang="en-US"/>
            </a:p>
          </p:txBody>
        </p:sp>
        <p:sp>
          <p:nvSpPr>
            <p:cNvPr id="1570" name="Freeform 546"/>
            <p:cNvSpPr>
              <a:spLocks/>
            </p:cNvSpPr>
            <p:nvPr userDrawn="1"/>
          </p:nvSpPr>
          <p:spPr bwMode="hidden">
            <a:xfrm rot="34983171">
              <a:off x="4402" y="3418"/>
              <a:ext cx="232" cy="366"/>
            </a:xfrm>
            <a:custGeom>
              <a:avLst/>
              <a:gdLst/>
              <a:ahLst/>
              <a:cxnLst>
                <a:cxn ang="0">
                  <a:pos x="144" y="0"/>
                </a:cxn>
                <a:cxn ang="0">
                  <a:pos x="0" y="951"/>
                </a:cxn>
                <a:cxn ang="0">
                  <a:pos x="602" y="914"/>
                </a:cxn>
                <a:cxn ang="0">
                  <a:pos x="144" y="0"/>
                </a:cxn>
              </a:cxnLst>
              <a:rect l="0" t="0" r="r" b="b"/>
              <a:pathLst>
                <a:path w="603" h="951">
                  <a:moveTo>
                    <a:pt x="144" y="0"/>
                  </a:moveTo>
                  <a:cubicBezTo>
                    <a:pt x="72" y="475"/>
                    <a:pt x="0" y="951"/>
                    <a:pt x="0" y="951"/>
                  </a:cubicBezTo>
                  <a:cubicBezTo>
                    <a:pt x="0" y="951"/>
                    <a:pt x="301" y="932"/>
                    <a:pt x="602" y="914"/>
                  </a:cubicBezTo>
                  <a:cubicBezTo>
                    <a:pt x="603" y="489"/>
                    <a:pt x="144" y="0"/>
                    <a:pt x="144" y="0"/>
                  </a:cubicBezTo>
                  <a:close/>
                </a:path>
              </a:pathLst>
            </a:custGeom>
            <a:gradFill rotWithShape="1">
              <a:gsLst>
                <a:gs pos="0">
                  <a:schemeClr val="hlink">
                    <a:gamma/>
                    <a:tint val="0"/>
                    <a:invGamma/>
                    <a:alpha val="50000"/>
                  </a:schemeClr>
                </a:gs>
                <a:gs pos="100000">
                  <a:schemeClr val="hlink">
                    <a:alpha val="0"/>
                  </a:schemeClr>
                </a:gs>
              </a:gsLst>
              <a:lin ang="5400000" scaled="1"/>
            </a:gradFill>
            <a:ln w="9525">
              <a:noFill/>
              <a:round/>
              <a:headEnd/>
              <a:tailEnd/>
            </a:ln>
            <a:effectLst/>
          </p:spPr>
          <p:txBody>
            <a:bodyPr/>
            <a:lstStyle/>
            <a:p>
              <a:endParaRPr lang="en-US"/>
            </a:p>
          </p:txBody>
        </p:sp>
        <p:sp>
          <p:nvSpPr>
            <p:cNvPr id="1571" name="Freeform 547"/>
            <p:cNvSpPr>
              <a:spLocks/>
            </p:cNvSpPr>
            <p:nvPr userDrawn="1"/>
          </p:nvSpPr>
          <p:spPr bwMode="hidden">
            <a:xfrm rot="29583173">
              <a:off x="5147" y="3668"/>
              <a:ext cx="232" cy="366"/>
            </a:xfrm>
            <a:custGeom>
              <a:avLst/>
              <a:gdLst/>
              <a:ahLst/>
              <a:cxnLst>
                <a:cxn ang="0">
                  <a:pos x="144" y="0"/>
                </a:cxn>
                <a:cxn ang="0">
                  <a:pos x="0" y="951"/>
                </a:cxn>
                <a:cxn ang="0">
                  <a:pos x="602" y="914"/>
                </a:cxn>
                <a:cxn ang="0">
                  <a:pos x="144" y="0"/>
                </a:cxn>
              </a:cxnLst>
              <a:rect l="0" t="0" r="r" b="b"/>
              <a:pathLst>
                <a:path w="603" h="951">
                  <a:moveTo>
                    <a:pt x="144" y="0"/>
                  </a:moveTo>
                  <a:cubicBezTo>
                    <a:pt x="72" y="475"/>
                    <a:pt x="0" y="951"/>
                    <a:pt x="0" y="951"/>
                  </a:cubicBezTo>
                  <a:cubicBezTo>
                    <a:pt x="0" y="951"/>
                    <a:pt x="301" y="932"/>
                    <a:pt x="602" y="914"/>
                  </a:cubicBezTo>
                  <a:cubicBezTo>
                    <a:pt x="603" y="489"/>
                    <a:pt x="144" y="0"/>
                    <a:pt x="144" y="0"/>
                  </a:cubicBezTo>
                  <a:close/>
                </a:path>
              </a:pathLst>
            </a:custGeom>
            <a:gradFill rotWithShape="1">
              <a:gsLst>
                <a:gs pos="0">
                  <a:schemeClr val="hlink">
                    <a:gamma/>
                    <a:tint val="0"/>
                    <a:invGamma/>
                    <a:alpha val="50000"/>
                  </a:schemeClr>
                </a:gs>
                <a:gs pos="100000">
                  <a:schemeClr val="hlink">
                    <a:alpha val="0"/>
                  </a:schemeClr>
                </a:gs>
              </a:gsLst>
              <a:lin ang="5400000" scaled="1"/>
            </a:gradFill>
            <a:ln w="9525">
              <a:noFill/>
              <a:round/>
              <a:headEnd/>
              <a:tailEnd/>
            </a:ln>
            <a:effectLst/>
          </p:spPr>
          <p:txBody>
            <a:bodyPr/>
            <a:lstStyle/>
            <a:p>
              <a:endParaRPr lang="en-US"/>
            </a:p>
          </p:txBody>
        </p:sp>
      </p:grpSp>
      <p:grpSp>
        <p:nvGrpSpPr>
          <p:cNvPr id="1572" name="Group 548"/>
          <p:cNvGrpSpPr>
            <a:grpSpLocks/>
          </p:cNvGrpSpPr>
          <p:nvPr/>
        </p:nvGrpSpPr>
        <p:grpSpPr bwMode="auto">
          <a:xfrm flipH="1">
            <a:off x="7702550" y="428625"/>
            <a:ext cx="795338" cy="801688"/>
            <a:chOff x="1776" y="2304"/>
            <a:chExt cx="1766" cy="1779"/>
          </a:xfrm>
        </p:grpSpPr>
        <p:sp>
          <p:nvSpPr>
            <p:cNvPr id="1573" name="Freeform 549"/>
            <p:cNvSpPr>
              <a:spLocks/>
            </p:cNvSpPr>
            <p:nvPr userDrawn="1"/>
          </p:nvSpPr>
          <p:spPr bwMode="gray">
            <a:xfrm rot="1381608">
              <a:off x="2855" y="2408"/>
              <a:ext cx="687" cy="955"/>
            </a:xfrm>
            <a:custGeom>
              <a:avLst/>
              <a:gdLst/>
              <a:ahLst/>
              <a:cxnLst>
                <a:cxn ang="0">
                  <a:pos x="276" y="0"/>
                </a:cxn>
                <a:cxn ang="0">
                  <a:pos x="0" y="1818"/>
                </a:cxn>
                <a:cxn ang="0">
                  <a:pos x="276" y="0"/>
                </a:cxn>
              </a:cxnLst>
              <a:rect l="0" t="0" r="r" b="b"/>
              <a:pathLst>
                <a:path w="1302" h="1818">
                  <a:moveTo>
                    <a:pt x="276" y="0"/>
                  </a:moveTo>
                  <a:cubicBezTo>
                    <a:pt x="1302" y="1171"/>
                    <a:pt x="322" y="1635"/>
                    <a:pt x="0" y="1818"/>
                  </a:cubicBezTo>
                  <a:cubicBezTo>
                    <a:pt x="0" y="1818"/>
                    <a:pt x="276" y="0"/>
                    <a:pt x="276" y="0"/>
                  </a:cubicBezTo>
                  <a:close/>
                </a:path>
              </a:pathLst>
            </a:custGeom>
            <a:gradFill rotWithShape="1">
              <a:gsLst>
                <a:gs pos="0">
                  <a:schemeClr val="accent2"/>
                </a:gs>
                <a:gs pos="100000">
                  <a:schemeClr val="accent2">
                    <a:gamma/>
                    <a:shade val="72941"/>
                    <a:invGamma/>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1574" name="Freeform 550"/>
            <p:cNvSpPr>
              <a:spLocks/>
            </p:cNvSpPr>
            <p:nvPr userDrawn="1"/>
          </p:nvSpPr>
          <p:spPr bwMode="hidden">
            <a:xfrm rot="1381608">
              <a:off x="3023" y="2382"/>
              <a:ext cx="318" cy="500"/>
            </a:xfrm>
            <a:custGeom>
              <a:avLst/>
              <a:gdLst/>
              <a:ahLst/>
              <a:cxnLst>
                <a:cxn ang="0">
                  <a:pos x="144" y="0"/>
                </a:cxn>
                <a:cxn ang="0">
                  <a:pos x="0" y="951"/>
                </a:cxn>
                <a:cxn ang="0">
                  <a:pos x="602" y="914"/>
                </a:cxn>
                <a:cxn ang="0">
                  <a:pos x="144" y="0"/>
                </a:cxn>
              </a:cxnLst>
              <a:rect l="0" t="0" r="r" b="b"/>
              <a:pathLst>
                <a:path w="603" h="951">
                  <a:moveTo>
                    <a:pt x="144" y="0"/>
                  </a:moveTo>
                  <a:cubicBezTo>
                    <a:pt x="72" y="475"/>
                    <a:pt x="0" y="951"/>
                    <a:pt x="0" y="951"/>
                  </a:cubicBezTo>
                  <a:cubicBezTo>
                    <a:pt x="0" y="951"/>
                    <a:pt x="301" y="932"/>
                    <a:pt x="602" y="914"/>
                  </a:cubicBezTo>
                  <a:cubicBezTo>
                    <a:pt x="603" y="489"/>
                    <a:pt x="144" y="0"/>
                    <a:pt x="144" y="0"/>
                  </a:cubicBezTo>
                  <a:close/>
                </a:path>
              </a:pathLst>
            </a:custGeom>
            <a:gradFill rotWithShape="1">
              <a:gsLst>
                <a:gs pos="0">
                  <a:schemeClr val="accent2">
                    <a:gamma/>
                    <a:tint val="0"/>
                    <a:invGamma/>
                    <a:alpha val="50000"/>
                  </a:schemeClr>
                </a:gs>
                <a:gs pos="100000">
                  <a:schemeClr val="accent2">
                    <a:alpha val="0"/>
                  </a:schemeClr>
                </a:gs>
              </a:gsLst>
              <a:lin ang="5400000" scaled="1"/>
            </a:gradFill>
            <a:ln w="9525">
              <a:noFill/>
              <a:round/>
              <a:headEnd/>
              <a:tailEnd/>
            </a:ln>
            <a:effectLst/>
          </p:spPr>
          <p:txBody>
            <a:bodyPr/>
            <a:lstStyle/>
            <a:p>
              <a:endParaRPr lang="en-US"/>
            </a:p>
          </p:txBody>
        </p:sp>
        <p:sp>
          <p:nvSpPr>
            <p:cNvPr id="1575" name="Freeform 551"/>
            <p:cNvSpPr>
              <a:spLocks/>
            </p:cNvSpPr>
            <p:nvPr userDrawn="1"/>
          </p:nvSpPr>
          <p:spPr bwMode="hidden">
            <a:xfrm rot="1381608">
              <a:off x="2806" y="2648"/>
              <a:ext cx="512" cy="670"/>
            </a:xfrm>
            <a:custGeom>
              <a:avLst/>
              <a:gdLst/>
              <a:ahLst/>
              <a:cxnLst>
                <a:cxn ang="0">
                  <a:pos x="636" y="0"/>
                </a:cxn>
                <a:cxn ang="0">
                  <a:pos x="0" y="1275"/>
                </a:cxn>
                <a:cxn ang="0">
                  <a:pos x="636" y="0"/>
                </a:cxn>
              </a:cxnLst>
              <a:rect l="0" t="0" r="r" b="b"/>
              <a:pathLst>
                <a:path w="972" h="1275">
                  <a:moveTo>
                    <a:pt x="636" y="0"/>
                  </a:moveTo>
                  <a:cubicBezTo>
                    <a:pt x="972" y="726"/>
                    <a:pt x="322" y="1092"/>
                    <a:pt x="0" y="1275"/>
                  </a:cubicBezTo>
                  <a:cubicBezTo>
                    <a:pt x="0" y="1275"/>
                    <a:pt x="564" y="852"/>
                    <a:pt x="636" y="0"/>
                  </a:cubicBezTo>
                  <a:close/>
                </a:path>
              </a:pathLst>
            </a:custGeom>
            <a:gradFill rotWithShape="1">
              <a:gsLst>
                <a:gs pos="0">
                  <a:schemeClr val="accent2">
                    <a:alpha val="0"/>
                  </a:schemeClr>
                </a:gs>
                <a:gs pos="100000">
                  <a:schemeClr val="accent2">
                    <a:gamma/>
                    <a:shade val="46275"/>
                    <a:invGamma/>
                    <a:alpha val="30000"/>
                  </a:schemeClr>
                </a:gs>
              </a:gsLst>
              <a:lin ang="5400000" scaled="1"/>
            </a:gradFill>
            <a:ln w="9525">
              <a:noFill/>
              <a:round/>
              <a:headEnd/>
              <a:tailEnd/>
            </a:ln>
            <a:effectLst/>
          </p:spPr>
          <p:txBody>
            <a:bodyPr/>
            <a:lstStyle/>
            <a:p>
              <a:endParaRPr lang="en-US"/>
            </a:p>
          </p:txBody>
        </p:sp>
        <p:sp>
          <p:nvSpPr>
            <p:cNvPr id="1576" name="Freeform 552"/>
            <p:cNvSpPr>
              <a:spLocks/>
            </p:cNvSpPr>
            <p:nvPr userDrawn="1"/>
          </p:nvSpPr>
          <p:spPr bwMode="gray">
            <a:xfrm rot="1381608">
              <a:off x="2797" y="2691"/>
              <a:ext cx="482" cy="619"/>
            </a:xfrm>
            <a:custGeom>
              <a:avLst/>
              <a:gdLst/>
              <a:ahLst/>
              <a:cxnLst>
                <a:cxn ang="0">
                  <a:pos x="678" y="0"/>
                </a:cxn>
                <a:cxn ang="0">
                  <a:pos x="0" y="1179"/>
                </a:cxn>
                <a:cxn ang="0">
                  <a:pos x="678" y="0"/>
                </a:cxn>
              </a:cxnLst>
              <a:rect l="0" t="0" r="r" b="b"/>
              <a:pathLst>
                <a:path w="912" h="1179">
                  <a:moveTo>
                    <a:pt x="678" y="0"/>
                  </a:moveTo>
                  <a:cubicBezTo>
                    <a:pt x="912" y="678"/>
                    <a:pt x="322" y="996"/>
                    <a:pt x="0" y="1179"/>
                  </a:cubicBezTo>
                  <a:cubicBezTo>
                    <a:pt x="0" y="1179"/>
                    <a:pt x="878" y="652"/>
                    <a:pt x="678" y="0"/>
                  </a:cubicBezTo>
                  <a:close/>
                </a:path>
              </a:pathLst>
            </a:custGeom>
            <a:gradFill rotWithShape="1">
              <a:gsLst>
                <a:gs pos="0">
                  <a:schemeClr val="accent2">
                    <a:alpha val="0"/>
                  </a:schemeClr>
                </a:gs>
                <a:gs pos="100000">
                  <a:schemeClr val="accent2">
                    <a:gamma/>
                    <a:shade val="46275"/>
                    <a:invGamma/>
                    <a:alpha val="30000"/>
                  </a:schemeClr>
                </a:gs>
              </a:gsLst>
              <a:lin ang="5400000" scaled="1"/>
            </a:gradFill>
            <a:ln w="9525">
              <a:noFill/>
              <a:round/>
              <a:headEnd/>
              <a:tailEnd/>
            </a:ln>
            <a:effectLst/>
          </p:spPr>
          <p:txBody>
            <a:bodyPr/>
            <a:lstStyle/>
            <a:p>
              <a:endParaRPr lang="en-US"/>
            </a:p>
          </p:txBody>
        </p:sp>
        <p:sp>
          <p:nvSpPr>
            <p:cNvPr id="1577" name="Freeform 553"/>
            <p:cNvSpPr>
              <a:spLocks/>
            </p:cNvSpPr>
            <p:nvPr userDrawn="1"/>
          </p:nvSpPr>
          <p:spPr bwMode="gray">
            <a:xfrm rot="-4018392">
              <a:off x="2372" y="2458"/>
              <a:ext cx="446" cy="836"/>
            </a:xfrm>
            <a:custGeom>
              <a:avLst/>
              <a:gdLst/>
              <a:ahLst/>
              <a:cxnLst>
                <a:cxn ang="0">
                  <a:pos x="0" y="1056"/>
                </a:cxn>
                <a:cxn ang="0">
                  <a:pos x="693" y="0"/>
                </a:cxn>
                <a:cxn ang="0">
                  <a:pos x="768" y="1359"/>
                </a:cxn>
                <a:cxn ang="0">
                  <a:pos x="27" y="1191"/>
                </a:cxn>
                <a:cxn ang="0">
                  <a:pos x="0" y="1056"/>
                </a:cxn>
              </a:cxnLst>
              <a:rect l="0" t="0" r="r" b="b"/>
              <a:pathLst>
                <a:path w="847" h="1584">
                  <a:moveTo>
                    <a:pt x="0" y="1056"/>
                  </a:moveTo>
                  <a:cubicBezTo>
                    <a:pt x="847" y="588"/>
                    <a:pt x="705" y="234"/>
                    <a:pt x="693" y="0"/>
                  </a:cubicBezTo>
                  <a:cubicBezTo>
                    <a:pt x="693" y="0"/>
                    <a:pt x="819" y="462"/>
                    <a:pt x="768" y="1359"/>
                  </a:cubicBezTo>
                  <a:cubicBezTo>
                    <a:pt x="507" y="1584"/>
                    <a:pt x="27" y="1191"/>
                    <a:pt x="27" y="1191"/>
                  </a:cubicBezTo>
                  <a:lnTo>
                    <a:pt x="0" y="1056"/>
                  </a:lnTo>
                  <a:close/>
                </a:path>
              </a:pathLst>
            </a:custGeom>
            <a:gradFill rotWithShape="1">
              <a:gsLst>
                <a:gs pos="0">
                  <a:srgbClr val="FFFFFF"/>
                </a:gs>
                <a:gs pos="100000">
                  <a:srgbClr val="FFFFFF">
                    <a:gamma/>
                    <a:shade val="85882"/>
                    <a:invGamma/>
                  </a:srgbClr>
                </a:gs>
              </a:gsLst>
              <a:lin ang="0" scaled="1"/>
            </a:gradFill>
            <a:ln w="3175">
              <a:noFill/>
              <a:round/>
              <a:headEnd/>
              <a:tailEnd/>
            </a:ln>
            <a:effectLst/>
          </p:spPr>
          <p:txBody>
            <a:bodyPr/>
            <a:lstStyle/>
            <a:p>
              <a:endParaRPr lang="en-US"/>
            </a:p>
          </p:txBody>
        </p:sp>
        <p:sp>
          <p:nvSpPr>
            <p:cNvPr id="1578" name="Freeform 554"/>
            <p:cNvSpPr>
              <a:spLocks/>
            </p:cNvSpPr>
            <p:nvPr userDrawn="1"/>
          </p:nvSpPr>
          <p:spPr bwMode="hidden">
            <a:xfrm rot="-4018392">
              <a:off x="2562" y="2344"/>
              <a:ext cx="109" cy="752"/>
            </a:xfrm>
            <a:custGeom>
              <a:avLst/>
              <a:gdLst/>
              <a:ahLst/>
              <a:cxnLst>
                <a:cxn ang="0">
                  <a:pos x="0" y="586"/>
                </a:cxn>
                <a:cxn ang="0">
                  <a:pos x="82" y="0"/>
                </a:cxn>
                <a:cxn ang="0">
                  <a:pos x="157" y="1359"/>
                </a:cxn>
                <a:cxn ang="0">
                  <a:pos x="1" y="1425"/>
                </a:cxn>
                <a:cxn ang="0">
                  <a:pos x="0" y="586"/>
                </a:cxn>
              </a:cxnLst>
              <a:rect l="0" t="0" r="r" b="b"/>
              <a:pathLst>
                <a:path w="208" h="1425">
                  <a:moveTo>
                    <a:pt x="0" y="586"/>
                  </a:moveTo>
                  <a:cubicBezTo>
                    <a:pt x="124" y="222"/>
                    <a:pt x="96" y="102"/>
                    <a:pt x="82" y="0"/>
                  </a:cubicBezTo>
                  <a:cubicBezTo>
                    <a:pt x="82" y="0"/>
                    <a:pt x="208" y="462"/>
                    <a:pt x="157" y="1359"/>
                  </a:cubicBezTo>
                  <a:cubicBezTo>
                    <a:pt x="75" y="1421"/>
                    <a:pt x="1" y="1425"/>
                    <a:pt x="1" y="1425"/>
                  </a:cubicBezTo>
                  <a:lnTo>
                    <a:pt x="0" y="586"/>
                  </a:lnTo>
                  <a:close/>
                </a:path>
              </a:pathLst>
            </a:custGeom>
            <a:gradFill rotWithShape="1">
              <a:gsLst>
                <a:gs pos="0">
                  <a:srgbClr val="FFFFFF">
                    <a:alpha val="0"/>
                  </a:srgbClr>
                </a:gs>
                <a:gs pos="100000">
                  <a:srgbClr val="FFFFFF">
                    <a:gamma/>
                    <a:shade val="72941"/>
                    <a:invGamma/>
                  </a:srgbClr>
                </a:gs>
              </a:gsLst>
              <a:lin ang="0" scaled="1"/>
            </a:gradFill>
            <a:ln w="3175">
              <a:noFill/>
              <a:round/>
              <a:headEnd/>
              <a:tailEnd/>
            </a:ln>
            <a:effectLst/>
          </p:spPr>
          <p:txBody>
            <a:bodyPr/>
            <a:lstStyle/>
            <a:p>
              <a:endParaRPr lang="en-US"/>
            </a:p>
          </p:txBody>
        </p:sp>
        <p:sp>
          <p:nvSpPr>
            <p:cNvPr id="1579" name="Freeform 555"/>
            <p:cNvSpPr>
              <a:spLocks/>
            </p:cNvSpPr>
            <p:nvPr userDrawn="1"/>
          </p:nvSpPr>
          <p:spPr bwMode="gray">
            <a:xfrm rot="-4018392">
              <a:off x="2639" y="2968"/>
              <a:ext cx="124" cy="224"/>
            </a:xfrm>
            <a:custGeom>
              <a:avLst/>
              <a:gdLst/>
              <a:ahLst/>
              <a:cxnLst>
                <a:cxn ang="0">
                  <a:pos x="2" y="143"/>
                </a:cxn>
                <a:cxn ang="0">
                  <a:pos x="237" y="0"/>
                </a:cxn>
                <a:cxn ang="0">
                  <a:pos x="234" y="425"/>
                </a:cxn>
                <a:cxn ang="0">
                  <a:pos x="0" y="276"/>
                </a:cxn>
                <a:cxn ang="0">
                  <a:pos x="2" y="143"/>
                </a:cxn>
              </a:cxnLst>
              <a:rect l="0" t="0" r="r" b="b"/>
              <a:pathLst>
                <a:path w="237" h="425">
                  <a:moveTo>
                    <a:pt x="2" y="143"/>
                  </a:moveTo>
                  <a:lnTo>
                    <a:pt x="237" y="0"/>
                  </a:lnTo>
                  <a:lnTo>
                    <a:pt x="234" y="425"/>
                  </a:lnTo>
                  <a:cubicBezTo>
                    <a:pt x="69" y="339"/>
                    <a:pt x="0" y="276"/>
                    <a:pt x="0" y="276"/>
                  </a:cubicBezTo>
                  <a:lnTo>
                    <a:pt x="2" y="143"/>
                  </a:lnTo>
                  <a:close/>
                </a:path>
              </a:pathLst>
            </a:custGeom>
            <a:gradFill rotWithShape="1">
              <a:gsLst>
                <a:gs pos="0">
                  <a:srgbClr val="FFFFFF">
                    <a:gamma/>
                    <a:shade val="79216"/>
                    <a:invGamma/>
                  </a:srgbClr>
                </a:gs>
                <a:gs pos="100000">
                  <a:srgbClr val="FFFFFF">
                    <a:alpha val="0"/>
                  </a:srgbClr>
                </a:gs>
              </a:gsLst>
              <a:lin ang="0" scaled="1"/>
            </a:gradFill>
            <a:ln w="3175">
              <a:noFill/>
              <a:round/>
              <a:headEnd/>
              <a:tailEnd/>
            </a:ln>
            <a:effectLst/>
          </p:spPr>
          <p:txBody>
            <a:bodyPr/>
            <a:lstStyle/>
            <a:p>
              <a:endParaRPr lang="en-US"/>
            </a:p>
          </p:txBody>
        </p:sp>
        <p:sp>
          <p:nvSpPr>
            <p:cNvPr id="1580" name="Freeform 556"/>
            <p:cNvSpPr>
              <a:spLocks/>
            </p:cNvSpPr>
            <p:nvPr userDrawn="1"/>
          </p:nvSpPr>
          <p:spPr bwMode="gray">
            <a:xfrm rot="-4018392">
              <a:off x="1997" y="2166"/>
              <a:ext cx="684" cy="959"/>
            </a:xfrm>
            <a:custGeom>
              <a:avLst/>
              <a:gdLst/>
              <a:ahLst/>
              <a:cxnLst>
                <a:cxn ang="0">
                  <a:pos x="276" y="0"/>
                </a:cxn>
                <a:cxn ang="0">
                  <a:pos x="0" y="1818"/>
                </a:cxn>
                <a:cxn ang="0">
                  <a:pos x="276" y="0"/>
                </a:cxn>
              </a:cxnLst>
              <a:rect l="0" t="0" r="r" b="b"/>
              <a:pathLst>
                <a:path w="1302" h="1818">
                  <a:moveTo>
                    <a:pt x="276" y="0"/>
                  </a:moveTo>
                  <a:cubicBezTo>
                    <a:pt x="1302" y="1171"/>
                    <a:pt x="322" y="1635"/>
                    <a:pt x="0" y="1818"/>
                  </a:cubicBezTo>
                  <a:cubicBezTo>
                    <a:pt x="0" y="1818"/>
                    <a:pt x="276" y="0"/>
                    <a:pt x="276" y="0"/>
                  </a:cubicBezTo>
                  <a:close/>
                </a:path>
              </a:pathLst>
            </a:custGeom>
            <a:gradFill rotWithShape="1">
              <a:gsLst>
                <a:gs pos="0">
                  <a:schemeClr val="accent2"/>
                </a:gs>
                <a:gs pos="100000">
                  <a:schemeClr val="accent2">
                    <a:gamma/>
                    <a:shade val="72941"/>
                    <a:invGamma/>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1581" name="Freeform 557"/>
            <p:cNvSpPr>
              <a:spLocks/>
            </p:cNvSpPr>
            <p:nvPr userDrawn="1"/>
          </p:nvSpPr>
          <p:spPr bwMode="hidden">
            <a:xfrm rot="-4018392">
              <a:off x="2181" y="2445"/>
              <a:ext cx="511" cy="673"/>
            </a:xfrm>
            <a:custGeom>
              <a:avLst/>
              <a:gdLst/>
              <a:ahLst/>
              <a:cxnLst>
                <a:cxn ang="0">
                  <a:pos x="636" y="0"/>
                </a:cxn>
                <a:cxn ang="0">
                  <a:pos x="0" y="1275"/>
                </a:cxn>
                <a:cxn ang="0">
                  <a:pos x="636" y="0"/>
                </a:cxn>
              </a:cxnLst>
              <a:rect l="0" t="0" r="r" b="b"/>
              <a:pathLst>
                <a:path w="972" h="1275">
                  <a:moveTo>
                    <a:pt x="636" y="0"/>
                  </a:moveTo>
                  <a:cubicBezTo>
                    <a:pt x="972" y="726"/>
                    <a:pt x="322" y="1092"/>
                    <a:pt x="0" y="1275"/>
                  </a:cubicBezTo>
                  <a:cubicBezTo>
                    <a:pt x="0" y="1275"/>
                    <a:pt x="564" y="852"/>
                    <a:pt x="636" y="0"/>
                  </a:cubicBezTo>
                  <a:close/>
                </a:path>
              </a:pathLst>
            </a:custGeom>
            <a:gradFill rotWithShape="1">
              <a:gsLst>
                <a:gs pos="0">
                  <a:schemeClr val="accent2">
                    <a:alpha val="0"/>
                  </a:schemeClr>
                </a:gs>
                <a:gs pos="100000">
                  <a:schemeClr val="accent2">
                    <a:gamma/>
                    <a:shade val="46275"/>
                    <a:invGamma/>
                    <a:alpha val="30000"/>
                  </a:schemeClr>
                </a:gs>
              </a:gsLst>
              <a:lin ang="5400000" scaled="1"/>
            </a:gradFill>
            <a:ln w="9525">
              <a:noFill/>
              <a:round/>
              <a:headEnd/>
              <a:tailEnd/>
            </a:ln>
            <a:effectLst/>
          </p:spPr>
          <p:txBody>
            <a:bodyPr/>
            <a:lstStyle/>
            <a:p>
              <a:endParaRPr lang="en-US"/>
            </a:p>
          </p:txBody>
        </p:sp>
        <p:sp>
          <p:nvSpPr>
            <p:cNvPr id="1582" name="Freeform 558"/>
            <p:cNvSpPr>
              <a:spLocks/>
            </p:cNvSpPr>
            <p:nvPr userDrawn="1"/>
          </p:nvSpPr>
          <p:spPr bwMode="gray">
            <a:xfrm rot="-4018392">
              <a:off x="2214" y="2497"/>
              <a:ext cx="479" cy="622"/>
            </a:xfrm>
            <a:custGeom>
              <a:avLst/>
              <a:gdLst/>
              <a:ahLst/>
              <a:cxnLst>
                <a:cxn ang="0">
                  <a:pos x="678" y="0"/>
                </a:cxn>
                <a:cxn ang="0">
                  <a:pos x="0" y="1179"/>
                </a:cxn>
                <a:cxn ang="0">
                  <a:pos x="678" y="0"/>
                </a:cxn>
              </a:cxnLst>
              <a:rect l="0" t="0" r="r" b="b"/>
              <a:pathLst>
                <a:path w="912" h="1179">
                  <a:moveTo>
                    <a:pt x="678" y="0"/>
                  </a:moveTo>
                  <a:cubicBezTo>
                    <a:pt x="912" y="678"/>
                    <a:pt x="322" y="996"/>
                    <a:pt x="0" y="1179"/>
                  </a:cubicBezTo>
                  <a:cubicBezTo>
                    <a:pt x="0" y="1179"/>
                    <a:pt x="878" y="652"/>
                    <a:pt x="678" y="0"/>
                  </a:cubicBezTo>
                  <a:close/>
                </a:path>
              </a:pathLst>
            </a:custGeom>
            <a:gradFill rotWithShape="1">
              <a:gsLst>
                <a:gs pos="0">
                  <a:schemeClr val="accent2">
                    <a:alpha val="0"/>
                  </a:schemeClr>
                </a:gs>
                <a:gs pos="100000">
                  <a:schemeClr val="accent2">
                    <a:gamma/>
                    <a:shade val="46275"/>
                    <a:invGamma/>
                    <a:alpha val="30000"/>
                  </a:schemeClr>
                </a:gs>
              </a:gsLst>
              <a:lin ang="5400000" scaled="1"/>
            </a:gradFill>
            <a:ln w="9525">
              <a:noFill/>
              <a:round/>
              <a:headEnd/>
              <a:tailEnd/>
            </a:ln>
            <a:effectLst/>
          </p:spPr>
          <p:txBody>
            <a:bodyPr/>
            <a:lstStyle/>
            <a:p>
              <a:endParaRPr lang="en-US"/>
            </a:p>
          </p:txBody>
        </p:sp>
        <p:sp>
          <p:nvSpPr>
            <p:cNvPr id="1583" name="Freeform 559"/>
            <p:cNvSpPr>
              <a:spLocks/>
            </p:cNvSpPr>
            <p:nvPr userDrawn="1"/>
          </p:nvSpPr>
          <p:spPr bwMode="gray">
            <a:xfrm rot="-4018392">
              <a:off x="2207" y="2485"/>
              <a:ext cx="504" cy="622"/>
            </a:xfrm>
            <a:custGeom>
              <a:avLst/>
              <a:gdLst/>
              <a:ahLst/>
              <a:cxnLst>
                <a:cxn ang="0">
                  <a:pos x="678" y="0"/>
                </a:cxn>
                <a:cxn ang="0">
                  <a:pos x="0" y="1179"/>
                </a:cxn>
                <a:cxn ang="0">
                  <a:pos x="678" y="0"/>
                </a:cxn>
              </a:cxnLst>
              <a:rect l="0" t="0" r="r" b="b"/>
              <a:pathLst>
                <a:path w="960" h="1179">
                  <a:moveTo>
                    <a:pt x="678" y="0"/>
                  </a:moveTo>
                  <a:cubicBezTo>
                    <a:pt x="921" y="696"/>
                    <a:pt x="322" y="996"/>
                    <a:pt x="0" y="1179"/>
                  </a:cubicBezTo>
                  <a:cubicBezTo>
                    <a:pt x="0" y="1179"/>
                    <a:pt x="960" y="789"/>
                    <a:pt x="678" y="0"/>
                  </a:cubicBezTo>
                  <a:close/>
                </a:path>
              </a:pathLst>
            </a:custGeom>
            <a:solidFill>
              <a:srgbClr val="FFFFFF"/>
            </a:solidFill>
            <a:ln w="9525">
              <a:noFill/>
              <a:round/>
              <a:headEnd/>
              <a:tailEnd/>
            </a:ln>
            <a:effectLst/>
          </p:spPr>
          <p:txBody>
            <a:bodyPr/>
            <a:lstStyle/>
            <a:p>
              <a:endParaRPr lang="en-US"/>
            </a:p>
          </p:txBody>
        </p:sp>
        <p:sp>
          <p:nvSpPr>
            <p:cNvPr id="1584" name="Freeform 560"/>
            <p:cNvSpPr>
              <a:spLocks/>
            </p:cNvSpPr>
            <p:nvPr userDrawn="1"/>
          </p:nvSpPr>
          <p:spPr bwMode="gray">
            <a:xfrm rot="-4018392">
              <a:off x="2685" y="2907"/>
              <a:ext cx="390" cy="207"/>
            </a:xfrm>
            <a:custGeom>
              <a:avLst/>
              <a:gdLst/>
              <a:ahLst/>
              <a:cxnLst>
                <a:cxn ang="0">
                  <a:pos x="741" y="168"/>
                </a:cxn>
                <a:cxn ang="0">
                  <a:pos x="0" y="0"/>
                </a:cxn>
                <a:cxn ang="0">
                  <a:pos x="741" y="168"/>
                </a:cxn>
              </a:cxnLst>
              <a:rect l="0" t="0" r="r" b="b"/>
              <a:pathLst>
                <a:path w="741" h="393">
                  <a:moveTo>
                    <a:pt x="741" y="168"/>
                  </a:moveTo>
                  <a:cubicBezTo>
                    <a:pt x="480" y="393"/>
                    <a:pt x="0" y="0"/>
                    <a:pt x="0" y="0"/>
                  </a:cubicBezTo>
                  <a:cubicBezTo>
                    <a:pt x="516" y="387"/>
                    <a:pt x="741" y="168"/>
                    <a:pt x="741" y="168"/>
                  </a:cubicBezTo>
                  <a:close/>
                </a:path>
              </a:pathLst>
            </a:custGeom>
            <a:solidFill>
              <a:srgbClr val="FFFFFF"/>
            </a:solidFill>
            <a:ln w="3175">
              <a:noFill/>
              <a:round/>
              <a:headEnd/>
              <a:tailEnd/>
            </a:ln>
            <a:effectLst/>
          </p:spPr>
          <p:txBody>
            <a:bodyPr/>
            <a:lstStyle/>
            <a:p>
              <a:endParaRPr lang="en-US"/>
            </a:p>
          </p:txBody>
        </p:sp>
        <p:sp>
          <p:nvSpPr>
            <p:cNvPr id="1585" name="Freeform 561"/>
            <p:cNvSpPr>
              <a:spLocks/>
            </p:cNvSpPr>
            <p:nvPr userDrawn="1"/>
          </p:nvSpPr>
          <p:spPr bwMode="gray">
            <a:xfrm rot="-9418392">
              <a:off x="2126" y="2824"/>
              <a:ext cx="447" cy="832"/>
            </a:xfrm>
            <a:custGeom>
              <a:avLst/>
              <a:gdLst/>
              <a:ahLst/>
              <a:cxnLst>
                <a:cxn ang="0">
                  <a:pos x="0" y="1056"/>
                </a:cxn>
                <a:cxn ang="0">
                  <a:pos x="693" y="0"/>
                </a:cxn>
                <a:cxn ang="0">
                  <a:pos x="768" y="1359"/>
                </a:cxn>
                <a:cxn ang="0">
                  <a:pos x="27" y="1191"/>
                </a:cxn>
                <a:cxn ang="0">
                  <a:pos x="0" y="1056"/>
                </a:cxn>
              </a:cxnLst>
              <a:rect l="0" t="0" r="r" b="b"/>
              <a:pathLst>
                <a:path w="847" h="1584">
                  <a:moveTo>
                    <a:pt x="0" y="1056"/>
                  </a:moveTo>
                  <a:cubicBezTo>
                    <a:pt x="847" y="588"/>
                    <a:pt x="705" y="234"/>
                    <a:pt x="693" y="0"/>
                  </a:cubicBezTo>
                  <a:cubicBezTo>
                    <a:pt x="693" y="0"/>
                    <a:pt x="819" y="462"/>
                    <a:pt x="768" y="1359"/>
                  </a:cubicBezTo>
                  <a:cubicBezTo>
                    <a:pt x="507" y="1584"/>
                    <a:pt x="27" y="1191"/>
                    <a:pt x="27" y="1191"/>
                  </a:cubicBezTo>
                  <a:lnTo>
                    <a:pt x="0" y="1056"/>
                  </a:lnTo>
                  <a:close/>
                </a:path>
              </a:pathLst>
            </a:custGeom>
            <a:gradFill rotWithShape="1">
              <a:gsLst>
                <a:gs pos="0">
                  <a:srgbClr val="FFFFFF"/>
                </a:gs>
                <a:gs pos="100000">
                  <a:srgbClr val="FFFFFF">
                    <a:gamma/>
                    <a:shade val="85882"/>
                    <a:invGamma/>
                  </a:srgbClr>
                </a:gs>
              </a:gsLst>
              <a:lin ang="0" scaled="1"/>
            </a:gradFill>
            <a:ln w="3175">
              <a:noFill/>
              <a:round/>
              <a:headEnd/>
              <a:tailEnd/>
            </a:ln>
            <a:effectLst/>
          </p:spPr>
          <p:txBody>
            <a:bodyPr/>
            <a:lstStyle/>
            <a:p>
              <a:endParaRPr lang="en-US"/>
            </a:p>
          </p:txBody>
        </p:sp>
        <p:sp>
          <p:nvSpPr>
            <p:cNvPr id="1586" name="Freeform 562"/>
            <p:cNvSpPr>
              <a:spLocks/>
            </p:cNvSpPr>
            <p:nvPr userDrawn="1"/>
          </p:nvSpPr>
          <p:spPr bwMode="hidden">
            <a:xfrm rot="-9418392">
              <a:off x="2137" y="2845"/>
              <a:ext cx="110" cy="748"/>
            </a:xfrm>
            <a:custGeom>
              <a:avLst/>
              <a:gdLst/>
              <a:ahLst/>
              <a:cxnLst>
                <a:cxn ang="0">
                  <a:pos x="0" y="586"/>
                </a:cxn>
                <a:cxn ang="0">
                  <a:pos x="82" y="0"/>
                </a:cxn>
                <a:cxn ang="0">
                  <a:pos x="157" y="1359"/>
                </a:cxn>
                <a:cxn ang="0">
                  <a:pos x="1" y="1425"/>
                </a:cxn>
                <a:cxn ang="0">
                  <a:pos x="0" y="586"/>
                </a:cxn>
              </a:cxnLst>
              <a:rect l="0" t="0" r="r" b="b"/>
              <a:pathLst>
                <a:path w="208" h="1425">
                  <a:moveTo>
                    <a:pt x="0" y="586"/>
                  </a:moveTo>
                  <a:cubicBezTo>
                    <a:pt x="124" y="222"/>
                    <a:pt x="96" y="102"/>
                    <a:pt x="82" y="0"/>
                  </a:cubicBezTo>
                  <a:cubicBezTo>
                    <a:pt x="82" y="0"/>
                    <a:pt x="208" y="462"/>
                    <a:pt x="157" y="1359"/>
                  </a:cubicBezTo>
                  <a:cubicBezTo>
                    <a:pt x="75" y="1421"/>
                    <a:pt x="1" y="1425"/>
                    <a:pt x="1" y="1425"/>
                  </a:cubicBezTo>
                  <a:lnTo>
                    <a:pt x="0" y="586"/>
                  </a:lnTo>
                  <a:close/>
                </a:path>
              </a:pathLst>
            </a:custGeom>
            <a:gradFill rotWithShape="1">
              <a:gsLst>
                <a:gs pos="0">
                  <a:srgbClr val="FFFFFF">
                    <a:alpha val="0"/>
                  </a:srgbClr>
                </a:gs>
                <a:gs pos="100000">
                  <a:srgbClr val="FFFFFF">
                    <a:gamma/>
                    <a:shade val="72941"/>
                    <a:invGamma/>
                  </a:srgbClr>
                </a:gs>
              </a:gsLst>
              <a:lin ang="0" scaled="1"/>
            </a:gradFill>
            <a:ln w="3175">
              <a:noFill/>
              <a:round/>
              <a:headEnd/>
              <a:tailEnd/>
            </a:ln>
            <a:effectLst/>
          </p:spPr>
          <p:txBody>
            <a:bodyPr/>
            <a:lstStyle/>
            <a:p>
              <a:endParaRPr lang="en-US"/>
            </a:p>
          </p:txBody>
        </p:sp>
        <p:sp>
          <p:nvSpPr>
            <p:cNvPr id="1587" name="Freeform 563"/>
            <p:cNvSpPr>
              <a:spLocks/>
            </p:cNvSpPr>
            <p:nvPr userDrawn="1"/>
          </p:nvSpPr>
          <p:spPr bwMode="gray">
            <a:xfrm rot="-9418392">
              <a:off x="2491" y="3023"/>
              <a:ext cx="126" cy="224"/>
            </a:xfrm>
            <a:custGeom>
              <a:avLst/>
              <a:gdLst/>
              <a:ahLst/>
              <a:cxnLst>
                <a:cxn ang="0">
                  <a:pos x="2" y="143"/>
                </a:cxn>
                <a:cxn ang="0">
                  <a:pos x="237" y="0"/>
                </a:cxn>
                <a:cxn ang="0">
                  <a:pos x="234" y="425"/>
                </a:cxn>
                <a:cxn ang="0">
                  <a:pos x="0" y="276"/>
                </a:cxn>
                <a:cxn ang="0">
                  <a:pos x="2" y="143"/>
                </a:cxn>
              </a:cxnLst>
              <a:rect l="0" t="0" r="r" b="b"/>
              <a:pathLst>
                <a:path w="237" h="425">
                  <a:moveTo>
                    <a:pt x="2" y="143"/>
                  </a:moveTo>
                  <a:lnTo>
                    <a:pt x="237" y="0"/>
                  </a:lnTo>
                  <a:lnTo>
                    <a:pt x="234" y="425"/>
                  </a:lnTo>
                  <a:cubicBezTo>
                    <a:pt x="69" y="339"/>
                    <a:pt x="0" y="276"/>
                    <a:pt x="0" y="276"/>
                  </a:cubicBezTo>
                  <a:lnTo>
                    <a:pt x="2" y="143"/>
                  </a:lnTo>
                  <a:close/>
                </a:path>
              </a:pathLst>
            </a:custGeom>
            <a:gradFill rotWithShape="1">
              <a:gsLst>
                <a:gs pos="0">
                  <a:srgbClr val="FFFFFF">
                    <a:gamma/>
                    <a:shade val="79216"/>
                    <a:invGamma/>
                  </a:srgbClr>
                </a:gs>
                <a:gs pos="100000">
                  <a:srgbClr val="FFFFFF">
                    <a:alpha val="0"/>
                  </a:srgbClr>
                </a:gs>
              </a:gsLst>
              <a:lin ang="0" scaled="1"/>
            </a:gradFill>
            <a:ln w="3175">
              <a:noFill/>
              <a:round/>
              <a:headEnd/>
              <a:tailEnd/>
            </a:ln>
            <a:effectLst/>
          </p:spPr>
          <p:txBody>
            <a:bodyPr/>
            <a:lstStyle/>
            <a:p>
              <a:endParaRPr lang="en-US"/>
            </a:p>
          </p:txBody>
        </p:sp>
        <p:sp>
          <p:nvSpPr>
            <p:cNvPr id="1588" name="Freeform 564"/>
            <p:cNvSpPr>
              <a:spLocks/>
            </p:cNvSpPr>
            <p:nvPr userDrawn="1"/>
          </p:nvSpPr>
          <p:spPr bwMode="gray">
            <a:xfrm rot="-9418392">
              <a:off x="1776" y="3018"/>
              <a:ext cx="687" cy="955"/>
            </a:xfrm>
            <a:custGeom>
              <a:avLst/>
              <a:gdLst/>
              <a:ahLst/>
              <a:cxnLst>
                <a:cxn ang="0">
                  <a:pos x="276" y="0"/>
                </a:cxn>
                <a:cxn ang="0">
                  <a:pos x="0" y="1818"/>
                </a:cxn>
                <a:cxn ang="0">
                  <a:pos x="276" y="0"/>
                </a:cxn>
              </a:cxnLst>
              <a:rect l="0" t="0" r="r" b="b"/>
              <a:pathLst>
                <a:path w="1302" h="1818">
                  <a:moveTo>
                    <a:pt x="276" y="0"/>
                  </a:moveTo>
                  <a:cubicBezTo>
                    <a:pt x="1302" y="1171"/>
                    <a:pt x="322" y="1635"/>
                    <a:pt x="0" y="1818"/>
                  </a:cubicBezTo>
                  <a:cubicBezTo>
                    <a:pt x="0" y="1818"/>
                    <a:pt x="276" y="0"/>
                    <a:pt x="276" y="0"/>
                  </a:cubicBezTo>
                  <a:close/>
                </a:path>
              </a:pathLst>
            </a:custGeom>
            <a:gradFill rotWithShape="1">
              <a:gsLst>
                <a:gs pos="0">
                  <a:schemeClr val="accent2"/>
                </a:gs>
                <a:gs pos="100000">
                  <a:schemeClr val="accent2">
                    <a:gamma/>
                    <a:shade val="72941"/>
                    <a:invGamma/>
                  </a:schemeClr>
                </a:gs>
              </a:gsLst>
              <a:lin ang="5400000" scaled="1"/>
            </a:gradFill>
            <a:ln w="9525" cap="flat" cmpd="sng">
              <a:noFill/>
              <a:prstDash val="solid"/>
              <a:round/>
              <a:headEnd type="none" w="med" len="med"/>
              <a:tailEnd type="none" w="med" len="med"/>
            </a:ln>
            <a:effectLst/>
          </p:spPr>
          <p:txBody>
            <a:bodyPr/>
            <a:lstStyle/>
            <a:p>
              <a:endParaRPr lang="en-US"/>
            </a:p>
          </p:txBody>
        </p:sp>
        <p:sp>
          <p:nvSpPr>
            <p:cNvPr id="1589" name="Freeform 565"/>
            <p:cNvSpPr>
              <a:spLocks/>
            </p:cNvSpPr>
            <p:nvPr userDrawn="1"/>
          </p:nvSpPr>
          <p:spPr bwMode="hidden">
            <a:xfrm rot="-9418392">
              <a:off x="1999" y="3064"/>
              <a:ext cx="513" cy="670"/>
            </a:xfrm>
            <a:custGeom>
              <a:avLst/>
              <a:gdLst/>
              <a:ahLst/>
              <a:cxnLst>
                <a:cxn ang="0">
                  <a:pos x="636" y="0"/>
                </a:cxn>
                <a:cxn ang="0">
                  <a:pos x="0" y="1275"/>
                </a:cxn>
                <a:cxn ang="0">
                  <a:pos x="636" y="0"/>
                </a:cxn>
              </a:cxnLst>
              <a:rect l="0" t="0" r="r" b="b"/>
              <a:pathLst>
                <a:path w="972" h="1275">
                  <a:moveTo>
                    <a:pt x="636" y="0"/>
                  </a:moveTo>
                  <a:cubicBezTo>
                    <a:pt x="972" y="726"/>
                    <a:pt x="322" y="1092"/>
                    <a:pt x="0" y="1275"/>
                  </a:cubicBezTo>
                  <a:cubicBezTo>
                    <a:pt x="0" y="1275"/>
                    <a:pt x="564" y="852"/>
                    <a:pt x="636" y="0"/>
                  </a:cubicBezTo>
                  <a:close/>
                </a:path>
              </a:pathLst>
            </a:custGeom>
            <a:gradFill rotWithShape="1">
              <a:gsLst>
                <a:gs pos="0">
                  <a:schemeClr val="accent2">
                    <a:alpha val="0"/>
                  </a:schemeClr>
                </a:gs>
                <a:gs pos="100000">
                  <a:schemeClr val="accent2">
                    <a:gamma/>
                    <a:shade val="46275"/>
                    <a:invGamma/>
                    <a:alpha val="30000"/>
                  </a:schemeClr>
                </a:gs>
              </a:gsLst>
              <a:lin ang="5400000" scaled="1"/>
            </a:gradFill>
            <a:ln w="9525">
              <a:noFill/>
              <a:round/>
              <a:headEnd/>
              <a:tailEnd/>
            </a:ln>
            <a:effectLst/>
          </p:spPr>
          <p:txBody>
            <a:bodyPr/>
            <a:lstStyle/>
            <a:p>
              <a:endParaRPr lang="en-US"/>
            </a:p>
          </p:txBody>
        </p:sp>
        <p:sp>
          <p:nvSpPr>
            <p:cNvPr id="1590" name="Freeform 566"/>
            <p:cNvSpPr>
              <a:spLocks/>
            </p:cNvSpPr>
            <p:nvPr userDrawn="1"/>
          </p:nvSpPr>
          <p:spPr bwMode="gray">
            <a:xfrm rot="-9418392">
              <a:off x="2038" y="3072"/>
              <a:ext cx="482" cy="619"/>
            </a:xfrm>
            <a:custGeom>
              <a:avLst/>
              <a:gdLst/>
              <a:ahLst/>
              <a:cxnLst>
                <a:cxn ang="0">
                  <a:pos x="678" y="0"/>
                </a:cxn>
                <a:cxn ang="0">
                  <a:pos x="0" y="1179"/>
                </a:cxn>
                <a:cxn ang="0">
                  <a:pos x="678" y="0"/>
                </a:cxn>
              </a:cxnLst>
              <a:rect l="0" t="0" r="r" b="b"/>
              <a:pathLst>
                <a:path w="912" h="1179">
                  <a:moveTo>
                    <a:pt x="678" y="0"/>
                  </a:moveTo>
                  <a:cubicBezTo>
                    <a:pt x="912" y="678"/>
                    <a:pt x="322" y="996"/>
                    <a:pt x="0" y="1179"/>
                  </a:cubicBezTo>
                  <a:cubicBezTo>
                    <a:pt x="0" y="1179"/>
                    <a:pt x="878" y="652"/>
                    <a:pt x="678" y="0"/>
                  </a:cubicBezTo>
                  <a:close/>
                </a:path>
              </a:pathLst>
            </a:custGeom>
            <a:gradFill rotWithShape="1">
              <a:gsLst>
                <a:gs pos="0">
                  <a:schemeClr val="accent2">
                    <a:alpha val="0"/>
                  </a:schemeClr>
                </a:gs>
                <a:gs pos="100000">
                  <a:schemeClr val="accent2">
                    <a:gamma/>
                    <a:shade val="46275"/>
                    <a:invGamma/>
                    <a:alpha val="30000"/>
                  </a:schemeClr>
                </a:gs>
              </a:gsLst>
              <a:lin ang="5400000" scaled="1"/>
            </a:gradFill>
            <a:ln w="9525">
              <a:noFill/>
              <a:round/>
              <a:headEnd/>
              <a:tailEnd/>
            </a:ln>
            <a:effectLst/>
          </p:spPr>
          <p:txBody>
            <a:bodyPr/>
            <a:lstStyle/>
            <a:p>
              <a:endParaRPr lang="en-US"/>
            </a:p>
          </p:txBody>
        </p:sp>
        <p:sp>
          <p:nvSpPr>
            <p:cNvPr id="1591" name="Freeform 567"/>
            <p:cNvSpPr>
              <a:spLocks/>
            </p:cNvSpPr>
            <p:nvPr userDrawn="1"/>
          </p:nvSpPr>
          <p:spPr bwMode="gray">
            <a:xfrm rot="-9418392">
              <a:off x="2014" y="3067"/>
              <a:ext cx="507" cy="620"/>
            </a:xfrm>
            <a:custGeom>
              <a:avLst/>
              <a:gdLst/>
              <a:ahLst/>
              <a:cxnLst>
                <a:cxn ang="0">
                  <a:pos x="678" y="0"/>
                </a:cxn>
                <a:cxn ang="0">
                  <a:pos x="0" y="1179"/>
                </a:cxn>
                <a:cxn ang="0">
                  <a:pos x="678" y="0"/>
                </a:cxn>
              </a:cxnLst>
              <a:rect l="0" t="0" r="r" b="b"/>
              <a:pathLst>
                <a:path w="960" h="1179">
                  <a:moveTo>
                    <a:pt x="678" y="0"/>
                  </a:moveTo>
                  <a:cubicBezTo>
                    <a:pt x="921" y="696"/>
                    <a:pt x="322" y="996"/>
                    <a:pt x="0" y="1179"/>
                  </a:cubicBezTo>
                  <a:cubicBezTo>
                    <a:pt x="0" y="1179"/>
                    <a:pt x="960" y="789"/>
                    <a:pt x="678" y="0"/>
                  </a:cubicBezTo>
                  <a:close/>
                </a:path>
              </a:pathLst>
            </a:custGeom>
            <a:solidFill>
              <a:srgbClr val="FFFFFF"/>
            </a:solidFill>
            <a:ln w="9525">
              <a:noFill/>
              <a:round/>
              <a:headEnd/>
              <a:tailEnd/>
            </a:ln>
            <a:effectLst/>
          </p:spPr>
          <p:txBody>
            <a:bodyPr/>
            <a:lstStyle/>
            <a:p>
              <a:endParaRPr lang="en-US"/>
            </a:p>
          </p:txBody>
        </p:sp>
        <p:sp>
          <p:nvSpPr>
            <p:cNvPr id="1592" name="Freeform 568"/>
            <p:cNvSpPr>
              <a:spLocks/>
            </p:cNvSpPr>
            <p:nvPr userDrawn="1"/>
          </p:nvSpPr>
          <p:spPr bwMode="gray">
            <a:xfrm rot="-9418392">
              <a:off x="2289" y="2853"/>
              <a:ext cx="391" cy="207"/>
            </a:xfrm>
            <a:custGeom>
              <a:avLst/>
              <a:gdLst/>
              <a:ahLst/>
              <a:cxnLst>
                <a:cxn ang="0">
                  <a:pos x="741" y="168"/>
                </a:cxn>
                <a:cxn ang="0">
                  <a:pos x="0" y="0"/>
                </a:cxn>
                <a:cxn ang="0">
                  <a:pos x="741" y="168"/>
                </a:cxn>
              </a:cxnLst>
              <a:rect l="0" t="0" r="r" b="b"/>
              <a:pathLst>
                <a:path w="741" h="393">
                  <a:moveTo>
                    <a:pt x="741" y="168"/>
                  </a:moveTo>
                  <a:cubicBezTo>
                    <a:pt x="480" y="393"/>
                    <a:pt x="0" y="0"/>
                    <a:pt x="0" y="0"/>
                  </a:cubicBezTo>
                  <a:cubicBezTo>
                    <a:pt x="516" y="387"/>
                    <a:pt x="741" y="168"/>
                    <a:pt x="741" y="168"/>
                  </a:cubicBezTo>
                  <a:close/>
                </a:path>
              </a:pathLst>
            </a:custGeom>
            <a:solidFill>
              <a:srgbClr val="FFFFFF"/>
            </a:solidFill>
            <a:ln w="3175">
              <a:noFill/>
              <a:round/>
              <a:headEnd/>
              <a:tailEnd/>
            </a:ln>
            <a:effectLst/>
          </p:spPr>
          <p:txBody>
            <a:bodyPr/>
            <a:lstStyle/>
            <a:p>
              <a:endParaRPr lang="en-US"/>
            </a:p>
          </p:txBody>
        </p:sp>
        <p:grpSp>
          <p:nvGrpSpPr>
            <p:cNvPr id="1593" name="Group 569"/>
            <p:cNvGrpSpPr>
              <a:grpSpLocks/>
            </p:cNvGrpSpPr>
            <p:nvPr userDrawn="1"/>
          </p:nvGrpSpPr>
          <p:grpSpPr bwMode="auto">
            <a:xfrm>
              <a:off x="2282" y="3180"/>
              <a:ext cx="1153" cy="903"/>
              <a:chOff x="2282" y="3180"/>
              <a:chExt cx="1153" cy="903"/>
            </a:xfrm>
          </p:grpSpPr>
          <p:sp>
            <p:nvSpPr>
              <p:cNvPr id="1594" name="Freeform 570"/>
              <p:cNvSpPr>
                <a:spLocks/>
              </p:cNvSpPr>
              <p:nvPr userDrawn="1"/>
            </p:nvSpPr>
            <p:spPr bwMode="gray">
              <a:xfrm rot="-14818392">
                <a:off x="2477" y="3093"/>
                <a:ext cx="446" cy="835"/>
              </a:xfrm>
              <a:custGeom>
                <a:avLst/>
                <a:gdLst/>
                <a:ahLst/>
                <a:cxnLst>
                  <a:cxn ang="0">
                    <a:pos x="0" y="1056"/>
                  </a:cxn>
                  <a:cxn ang="0">
                    <a:pos x="693" y="0"/>
                  </a:cxn>
                  <a:cxn ang="0">
                    <a:pos x="768" y="1359"/>
                  </a:cxn>
                  <a:cxn ang="0">
                    <a:pos x="27" y="1191"/>
                  </a:cxn>
                  <a:cxn ang="0">
                    <a:pos x="0" y="1056"/>
                  </a:cxn>
                </a:cxnLst>
                <a:rect l="0" t="0" r="r" b="b"/>
                <a:pathLst>
                  <a:path w="847" h="1584">
                    <a:moveTo>
                      <a:pt x="0" y="1056"/>
                    </a:moveTo>
                    <a:cubicBezTo>
                      <a:pt x="847" y="588"/>
                      <a:pt x="705" y="234"/>
                      <a:pt x="693" y="0"/>
                    </a:cubicBezTo>
                    <a:cubicBezTo>
                      <a:pt x="693" y="0"/>
                      <a:pt x="819" y="462"/>
                      <a:pt x="768" y="1359"/>
                    </a:cubicBezTo>
                    <a:cubicBezTo>
                      <a:pt x="507" y="1584"/>
                      <a:pt x="27" y="1191"/>
                      <a:pt x="27" y="1191"/>
                    </a:cubicBezTo>
                    <a:lnTo>
                      <a:pt x="0" y="1056"/>
                    </a:lnTo>
                    <a:close/>
                  </a:path>
                </a:pathLst>
              </a:custGeom>
              <a:gradFill rotWithShape="1">
                <a:gsLst>
                  <a:gs pos="0">
                    <a:srgbClr val="FFFFFF"/>
                  </a:gs>
                  <a:gs pos="100000">
                    <a:srgbClr val="FFFFFF">
                      <a:gamma/>
                      <a:shade val="85882"/>
                      <a:invGamma/>
                    </a:srgbClr>
                  </a:gs>
                </a:gsLst>
                <a:lin ang="0" scaled="1"/>
              </a:gradFill>
              <a:ln w="3175">
                <a:noFill/>
                <a:round/>
                <a:headEnd/>
                <a:tailEnd/>
              </a:ln>
              <a:effectLst/>
            </p:spPr>
            <p:txBody>
              <a:bodyPr/>
              <a:lstStyle/>
              <a:p>
                <a:endParaRPr lang="en-US"/>
              </a:p>
            </p:txBody>
          </p:sp>
          <p:sp>
            <p:nvSpPr>
              <p:cNvPr id="1595" name="Freeform 571"/>
              <p:cNvSpPr>
                <a:spLocks/>
              </p:cNvSpPr>
              <p:nvPr userDrawn="1"/>
            </p:nvSpPr>
            <p:spPr bwMode="hidden">
              <a:xfrm rot="-14818392">
                <a:off x="2624" y="3292"/>
                <a:ext cx="110" cy="751"/>
              </a:xfrm>
              <a:custGeom>
                <a:avLst/>
                <a:gdLst/>
                <a:ahLst/>
                <a:cxnLst>
                  <a:cxn ang="0">
                    <a:pos x="0" y="586"/>
                  </a:cxn>
                  <a:cxn ang="0">
                    <a:pos x="82" y="0"/>
                  </a:cxn>
                  <a:cxn ang="0">
                    <a:pos x="157" y="1359"/>
                  </a:cxn>
                  <a:cxn ang="0">
                    <a:pos x="1" y="1425"/>
                  </a:cxn>
                  <a:cxn ang="0">
                    <a:pos x="0" y="586"/>
                  </a:cxn>
                </a:cxnLst>
                <a:rect l="0" t="0" r="r" b="b"/>
                <a:pathLst>
                  <a:path w="208" h="1425">
                    <a:moveTo>
                      <a:pt x="0" y="586"/>
                    </a:moveTo>
                    <a:cubicBezTo>
                      <a:pt x="124" y="222"/>
                      <a:pt x="96" y="102"/>
                      <a:pt x="82" y="0"/>
                    </a:cubicBezTo>
                    <a:cubicBezTo>
                      <a:pt x="82" y="0"/>
                      <a:pt x="208" y="462"/>
                      <a:pt x="157" y="1359"/>
                    </a:cubicBezTo>
                    <a:cubicBezTo>
                      <a:pt x="75" y="1421"/>
                      <a:pt x="1" y="1425"/>
                      <a:pt x="1" y="1425"/>
                    </a:cubicBezTo>
                    <a:lnTo>
                      <a:pt x="0" y="586"/>
                    </a:lnTo>
                    <a:close/>
                  </a:path>
                </a:pathLst>
              </a:custGeom>
              <a:gradFill rotWithShape="1">
                <a:gsLst>
                  <a:gs pos="0">
                    <a:srgbClr val="FFFFFF">
                      <a:alpha val="0"/>
                    </a:srgbClr>
                  </a:gs>
                  <a:gs pos="100000">
                    <a:srgbClr val="FFFFFF">
                      <a:gamma/>
                      <a:shade val="72941"/>
                      <a:invGamma/>
                    </a:srgbClr>
                  </a:gs>
                </a:gsLst>
                <a:lin ang="0" scaled="1"/>
              </a:gradFill>
              <a:ln w="3175">
                <a:noFill/>
                <a:round/>
                <a:headEnd/>
                <a:tailEnd/>
              </a:ln>
              <a:effectLst/>
            </p:spPr>
            <p:txBody>
              <a:bodyPr/>
              <a:lstStyle/>
              <a:p>
                <a:endParaRPr lang="en-US"/>
              </a:p>
            </p:txBody>
          </p:sp>
          <p:sp>
            <p:nvSpPr>
              <p:cNvPr id="1596" name="Freeform 572"/>
              <p:cNvSpPr>
                <a:spLocks/>
              </p:cNvSpPr>
              <p:nvPr userDrawn="1"/>
            </p:nvSpPr>
            <p:spPr bwMode="gray">
              <a:xfrm rot="-14818392">
                <a:off x="2532" y="3195"/>
                <a:ext cx="125" cy="224"/>
              </a:xfrm>
              <a:custGeom>
                <a:avLst/>
                <a:gdLst/>
                <a:ahLst/>
                <a:cxnLst>
                  <a:cxn ang="0">
                    <a:pos x="2" y="143"/>
                  </a:cxn>
                  <a:cxn ang="0">
                    <a:pos x="237" y="0"/>
                  </a:cxn>
                  <a:cxn ang="0">
                    <a:pos x="234" y="425"/>
                  </a:cxn>
                  <a:cxn ang="0">
                    <a:pos x="0" y="276"/>
                  </a:cxn>
                  <a:cxn ang="0">
                    <a:pos x="2" y="143"/>
                  </a:cxn>
                </a:cxnLst>
                <a:rect l="0" t="0" r="r" b="b"/>
                <a:pathLst>
                  <a:path w="237" h="425">
                    <a:moveTo>
                      <a:pt x="2" y="143"/>
                    </a:moveTo>
                    <a:lnTo>
                      <a:pt x="237" y="0"/>
                    </a:lnTo>
                    <a:lnTo>
                      <a:pt x="234" y="425"/>
                    </a:lnTo>
                    <a:cubicBezTo>
                      <a:pt x="69" y="339"/>
                      <a:pt x="0" y="276"/>
                      <a:pt x="0" y="276"/>
                    </a:cubicBezTo>
                    <a:lnTo>
                      <a:pt x="2" y="143"/>
                    </a:lnTo>
                    <a:close/>
                  </a:path>
                </a:pathLst>
              </a:custGeom>
              <a:gradFill rotWithShape="1">
                <a:gsLst>
                  <a:gs pos="0">
                    <a:srgbClr val="FFFFFF">
                      <a:gamma/>
                      <a:shade val="79216"/>
                      <a:invGamma/>
                    </a:srgbClr>
                  </a:gs>
                  <a:gs pos="100000">
                    <a:srgbClr val="FFFFFF">
                      <a:alpha val="0"/>
                    </a:srgbClr>
                  </a:gs>
                </a:gsLst>
                <a:lin ang="0" scaled="1"/>
              </a:gradFill>
              <a:ln w="3175">
                <a:noFill/>
                <a:round/>
                <a:headEnd/>
                <a:tailEnd/>
              </a:ln>
              <a:effectLst/>
            </p:spPr>
            <p:txBody>
              <a:bodyPr/>
              <a:lstStyle/>
              <a:p>
                <a:endParaRPr lang="en-US"/>
              </a:p>
            </p:txBody>
          </p:sp>
          <p:sp>
            <p:nvSpPr>
              <p:cNvPr id="1597" name="Freeform 573"/>
              <p:cNvSpPr>
                <a:spLocks/>
              </p:cNvSpPr>
              <p:nvPr userDrawn="1"/>
            </p:nvSpPr>
            <p:spPr bwMode="gray">
              <a:xfrm rot="-14818392">
                <a:off x="2613" y="3262"/>
                <a:ext cx="685" cy="958"/>
              </a:xfrm>
              <a:custGeom>
                <a:avLst/>
                <a:gdLst/>
                <a:ahLst/>
                <a:cxnLst>
                  <a:cxn ang="0">
                    <a:pos x="276" y="0"/>
                  </a:cxn>
                  <a:cxn ang="0">
                    <a:pos x="0" y="1818"/>
                  </a:cxn>
                  <a:cxn ang="0">
                    <a:pos x="276" y="0"/>
                  </a:cxn>
                </a:cxnLst>
                <a:rect l="0" t="0" r="r" b="b"/>
                <a:pathLst>
                  <a:path w="1302" h="1818">
                    <a:moveTo>
                      <a:pt x="276" y="0"/>
                    </a:moveTo>
                    <a:cubicBezTo>
                      <a:pt x="1302" y="1171"/>
                      <a:pt x="322" y="1635"/>
                      <a:pt x="0" y="1818"/>
                    </a:cubicBezTo>
                    <a:cubicBezTo>
                      <a:pt x="0" y="1818"/>
                      <a:pt x="276" y="0"/>
                      <a:pt x="276" y="0"/>
                    </a:cubicBezTo>
                    <a:close/>
                  </a:path>
                </a:pathLst>
              </a:custGeom>
              <a:gradFill rotWithShape="1">
                <a:gsLst>
                  <a:gs pos="0">
                    <a:schemeClr val="accent2"/>
                  </a:gs>
                  <a:gs pos="100000">
                    <a:schemeClr val="accent2">
                      <a:gamma/>
                      <a:shade val="72941"/>
                      <a:invGamma/>
                    </a:schemeClr>
                  </a:gs>
                </a:gsLst>
                <a:lin ang="5400000" scaled="1"/>
              </a:gradFill>
              <a:ln w="9525">
                <a:noFill/>
                <a:round/>
                <a:headEnd/>
                <a:tailEnd/>
              </a:ln>
              <a:effectLst/>
            </p:spPr>
            <p:txBody>
              <a:bodyPr/>
              <a:lstStyle/>
              <a:p>
                <a:endParaRPr lang="en-US"/>
              </a:p>
            </p:txBody>
          </p:sp>
          <p:sp>
            <p:nvSpPr>
              <p:cNvPr id="1598" name="Freeform 574"/>
              <p:cNvSpPr>
                <a:spLocks/>
              </p:cNvSpPr>
              <p:nvPr userDrawn="1"/>
            </p:nvSpPr>
            <p:spPr bwMode="hidden">
              <a:xfrm rot="-14818392">
                <a:off x="2602" y="3269"/>
                <a:ext cx="511" cy="672"/>
              </a:xfrm>
              <a:custGeom>
                <a:avLst/>
                <a:gdLst/>
                <a:ahLst/>
                <a:cxnLst>
                  <a:cxn ang="0">
                    <a:pos x="636" y="0"/>
                  </a:cxn>
                  <a:cxn ang="0">
                    <a:pos x="0" y="1275"/>
                  </a:cxn>
                  <a:cxn ang="0">
                    <a:pos x="636" y="0"/>
                  </a:cxn>
                </a:cxnLst>
                <a:rect l="0" t="0" r="r" b="b"/>
                <a:pathLst>
                  <a:path w="972" h="1275">
                    <a:moveTo>
                      <a:pt x="636" y="0"/>
                    </a:moveTo>
                    <a:cubicBezTo>
                      <a:pt x="972" y="726"/>
                      <a:pt x="322" y="1092"/>
                      <a:pt x="0" y="1275"/>
                    </a:cubicBezTo>
                    <a:cubicBezTo>
                      <a:pt x="0" y="1275"/>
                      <a:pt x="564" y="852"/>
                      <a:pt x="636" y="0"/>
                    </a:cubicBezTo>
                    <a:close/>
                  </a:path>
                </a:pathLst>
              </a:custGeom>
              <a:gradFill rotWithShape="1">
                <a:gsLst>
                  <a:gs pos="0">
                    <a:schemeClr val="accent2">
                      <a:alpha val="0"/>
                    </a:schemeClr>
                  </a:gs>
                  <a:gs pos="100000">
                    <a:schemeClr val="accent2">
                      <a:gamma/>
                      <a:shade val="46275"/>
                      <a:invGamma/>
                      <a:alpha val="30000"/>
                    </a:schemeClr>
                  </a:gs>
                </a:gsLst>
                <a:lin ang="5400000" scaled="1"/>
              </a:gradFill>
              <a:ln w="9525">
                <a:noFill/>
                <a:round/>
                <a:headEnd/>
                <a:tailEnd/>
              </a:ln>
              <a:effectLst/>
            </p:spPr>
            <p:txBody>
              <a:bodyPr/>
              <a:lstStyle/>
              <a:p>
                <a:endParaRPr lang="en-US"/>
              </a:p>
            </p:txBody>
          </p:sp>
          <p:sp>
            <p:nvSpPr>
              <p:cNvPr id="1599" name="Freeform 575"/>
              <p:cNvSpPr>
                <a:spLocks/>
              </p:cNvSpPr>
              <p:nvPr userDrawn="1"/>
            </p:nvSpPr>
            <p:spPr bwMode="gray">
              <a:xfrm rot="-14818392">
                <a:off x="2601" y="3269"/>
                <a:ext cx="480" cy="621"/>
              </a:xfrm>
              <a:custGeom>
                <a:avLst/>
                <a:gdLst/>
                <a:ahLst/>
                <a:cxnLst>
                  <a:cxn ang="0">
                    <a:pos x="678" y="0"/>
                  </a:cxn>
                  <a:cxn ang="0">
                    <a:pos x="0" y="1179"/>
                  </a:cxn>
                  <a:cxn ang="0">
                    <a:pos x="678" y="0"/>
                  </a:cxn>
                </a:cxnLst>
                <a:rect l="0" t="0" r="r" b="b"/>
                <a:pathLst>
                  <a:path w="912" h="1179">
                    <a:moveTo>
                      <a:pt x="678" y="0"/>
                    </a:moveTo>
                    <a:cubicBezTo>
                      <a:pt x="912" y="678"/>
                      <a:pt x="322" y="996"/>
                      <a:pt x="0" y="1179"/>
                    </a:cubicBezTo>
                    <a:cubicBezTo>
                      <a:pt x="0" y="1179"/>
                      <a:pt x="878" y="652"/>
                      <a:pt x="678" y="0"/>
                    </a:cubicBezTo>
                    <a:close/>
                  </a:path>
                </a:pathLst>
              </a:custGeom>
              <a:gradFill rotWithShape="1">
                <a:gsLst>
                  <a:gs pos="0">
                    <a:schemeClr val="accent2">
                      <a:alpha val="0"/>
                    </a:schemeClr>
                  </a:gs>
                  <a:gs pos="100000">
                    <a:schemeClr val="accent2">
                      <a:gamma/>
                      <a:shade val="46275"/>
                      <a:invGamma/>
                      <a:alpha val="30000"/>
                    </a:schemeClr>
                  </a:gs>
                </a:gsLst>
                <a:lin ang="5400000" scaled="1"/>
              </a:gradFill>
              <a:ln w="9525">
                <a:noFill/>
                <a:round/>
                <a:headEnd/>
                <a:tailEnd/>
              </a:ln>
              <a:effectLst/>
            </p:spPr>
            <p:txBody>
              <a:bodyPr/>
              <a:lstStyle/>
              <a:p>
                <a:endParaRPr lang="en-US"/>
              </a:p>
            </p:txBody>
          </p:sp>
          <p:sp>
            <p:nvSpPr>
              <p:cNvPr id="1600" name="Freeform 576"/>
              <p:cNvSpPr>
                <a:spLocks/>
              </p:cNvSpPr>
              <p:nvPr userDrawn="1"/>
            </p:nvSpPr>
            <p:spPr bwMode="gray">
              <a:xfrm rot="-14818392">
                <a:off x="2583" y="3281"/>
                <a:ext cx="505" cy="621"/>
              </a:xfrm>
              <a:custGeom>
                <a:avLst/>
                <a:gdLst/>
                <a:ahLst/>
                <a:cxnLst>
                  <a:cxn ang="0">
                    <a:pos x="678" y="0"/>
                  </a:cxn>
                  <a:cxn ang="0">
                    <a:pos x="0" y="1179"/>
                  </a:cxn>
                  <a:cxn ang="0">
                    <a:pos x="678" y="0"/>
                  </a:cxn>
                </a:cxnLst>
                <a:rect l="0" t="0" r="r" b="b"/>
                <a:pathLst>
                  <a:path w="960" h="1179">
                    <a:moveTo>
                      <a:pt x="678" y="0"/>
                    </a:moveTo>
                    <a:cubicBezTo>
                      <a:pt x="921" y="696"/>
                      <a:pt x="322" y="996"/>
                      <a:pt x="0" y="1179"/>
                    </a:cubicBezTo>
                    <a:cubicBezTo>
                      <a:pt x="0" y="1179"/>
                      <a:pt x="960" y="789"/>
                      <a:pt x="678" y="0"/>
                    </a:cubicBezTo>
                    <a:close/>
                  </a:path>
                </a:pathLst>
              </a:custGeom>
              <a:solidFill>
                <a:srgbClr val="FFFFFF"/>
              </a:solidFill>
              <a:ln w="9525">
                <a:noFill/>
                <a:round/>
                <a:headEnd/>
                <a:tailEnd/>
              </a:ln>
              <a:effectLst/>
            </p:spPr>
            <p:txBody>
              <a:bodyPr/>
              <a:lstStyle/>
              <a:p>
                <a:endParaRPr lang="en-US"/>
              </a:p>
            </p:txBody>
          </p:sp>
          <p:sp>
            <p:nvSpPr>
              <p:cNvPr id="1601" name="Freeform 577"/>
              <p:cNvSpPr>
                <a:spLocks/>
              </p:cNvSpPr>
              <p:nvPr userDrawn="1"/>
            </p:nvSpPr>
            <p:spPr bwMode="gray">
              <a:xfrm rot="-14818392">
                <a:off x="2221" y="3271"/>
                <a:ext cx="390" cy="207"/>
              </a:xfrm>
              <a:custGeom>
                <a:avLst/>
                <a:gdLst/>
                <a:ahLst/>
                <a:cxnLst>
                  <a:cxn ang="0">
                    <a:pos x="741" y="168"/>
                  </a:cxn>
                  <a:cxn ang="0">
                    <a:pos x="0" y="0"/>
                  </a:cxn>
                  <a:cxn ang="0">
                    <a:pos x="741" y="168"/>
                  </a:cxn>
                </a:cxnLst>
                <a:rect l="0" t="0" r="r" b="b"/>
                <a:pathLst>
                  <a:path w="741" h="393">
                    <a:moveTo>
                      <a:pt x="741" y="168"/>
                    </a:moveTo>
                    <a:cubicBezTo>
                      <a:pt x="480" y="393"/>
                      <a:pt x="0" y="0"/>
                      <a:pt x="0" y="0"/>
                    </a:cubicBezTo>
                    <a:cubicBezTo>
                      <a:pt x="516" y="387"/>
                      <a:pt x="741" y="168"/>
                      <a:pt x="741" y="168"/>
                    </a:cubicBezTo>
                    <a:close/>
                  </a:path>
                </a:pathLst>
              </a:custGeom>
              <a:solidFill>
                <a:srgbClr val="FFFFFF"/>
              </a:solidFill>
              <a:ln w="3175">
                <a:noFill/>
                <a:round/>
                <a:headEnd/>
                <a:tailEnd/>
              </a:ln>
              <a:effectLst/>
            </p:spPr>
            <p:txBody>
              <a:bodyPr/>
              <a:lstStyle/>
              <a:p>
                <a:endParaRPr lang="en-US"/>
              </a:p>
            </p:txBody>
          </p:sp>
        </p:grpSp>
        <p:sp>
          <p:nvSpPr>
            <p:cNvPr id="1602" name="Freeform 578"/>
            <p:cNvSpPr>
              <a:spLocks/>
            </p:cNvSpPr>
            <p:nvPr userDrawn="1"/>
          </p:nvSpPr>
          <p:spPr bwMode="gray">
            <a:xfrm rot="1381608">
              <a:off x="2750" y="2728"/>
              <a:ext cx="447" cy="833"/>
            </a:xfrm>
            <a:custGeom>
              <a:avLst/>
              <a:gdLst/>
              <a:ahLst/>
              <a:cxnLst>
                <a:cxn ang="0">
                  <a:pos x="0" y="1064"/>
                </a:cxn>
                <a:cxn ang="0">
                  <a:pos x="680" y="0"/>
                </a:cxn>
                <a:cxn ang="0">
                  <a:pos x="755" y="1359"/>
                </a:cxn>
                <a:cxn ang="0">
                  <a:pos x="14" y="1191"/>
                </a:cxn>
                <a:cxn ang="0">
                  <a:pos x="0" y="1064"/>
                </a:cxn>
              </a:cxnLst>
              <a:rect l="0" t="0" r="r" b="b"/>
              <a:pathLst>
                <a:path w="847" h="1584">
                  <a:moveTo>
                    <a:pt x="0" y="1064"/>
                  </a:moveTo>
                  <a:cubicBezTo>
                    <a:pt x="847" y="596"/>
                    <a:pt x="708" y="174"/>
                    <a:pt x="680" y="0"/>
                  </a:cubicBezTo>
                  <a:cubicBezTo>
                    <a:pt x="680" y="0"/>
                    <a:pt x="806" y="462"/>
                    <a:pt x="755" y="1359"/>
                  </a:cubicBezTo>
                  <a:cubicBezTo>
                    <a:pt x="494" y="1584"/>
                    <a:pt x="14" y="1191"/>
                    <a:pt x="14" y="1191"/>
                  </a:cubicBezTo>
                  <a:lnTo>
                    <a:pt x="0" y="1064"/>
                  </a:lnTo>
                  <a:close/>
                </a:path>
              </a:pathLst>
            </a:custGeom>
            <a:gradFill rotWithShape="1">
              <a:gsLst>
                <a:gs pos="0">
                  <a:srgbClr val="FFFFFF"/>
                </a:gs>
                <a:gs pos="100000">
                  <a:srgbClr val="FFFFFF">
                    <a:gamma/>
                    <a:shade val="85882"/>
                    <a:invGamma/>
                  </a:srgbClr>
                </a:gs>
              </a:gsLst>
              <a:lin ang="0" scaled="1"/>
            </a:gradFill>
            <a:ln w="3175">
              <a:noFill/>
              <a:round/>
              <a:headEnd/>
              <a:tailEnd/>
            </a:ln>
            <a:effectLst/>
          </p:spPr>
          <p:txBody>
            <a:bodyPr/>
            <a:lstStyle/>
            <a:p>
              <a:endParaRPr lang="en-US"/>
            </a:p>
          </p:txBody>
        </p:sp>
        <p:sp>
          <p:nvSpPr>
            <p:cNvPr id="1603" name="Freeform 579"/>
            <p:cNvSpPr>
              <a:spLocks/>
            </p:cNvSpPr>
            <p:nvPr userDrawn="1"/>
          </p:nvSpPr>
          <p:spPr bwMode="hidden">
            <a:xfrm rot="1381608">
              <a:off x="3071" y="2789"/>
              <a:ext cx="110" cy="748"/>
            </a:xfrm>
            <a:custGeom>
              <a:avLst/>
              <a:gdLst/>
              <a:ahLst/>
              <a:cxnLst>
                <a:cxn ang="0">
                  <a:pos x="0" y="586"/>
                </a:cxn>
                <a:cxn ang="0">
                  <a:pos x="82" y="0"/>
                </a:cxn>
                <a:cxn ang="0">
                  <a:pos x="157" y="1359"/>
                </a:cxn>
                <a:cxn ang="0">
                  <a:pos x="1" y="1425"/>
                </a:cxn>
                <a:cxn ang="0">
                  <a:pos x="0" y="586"/>
                </a:cxn>
              </a:cxnLst>
              <a:rect l="0" t="0" r="r" b="b"/>
              <a:pathLst>
                <a:path w="208" h="1425">
                  <a:moveTo>
                    <a:pt x="0" y="586"/>
                  </a:moveTo>
                  <a:cubicBezTo>
                    <a:pt x="146" y="302"/>
                    <a:pt x="96" y="102"/>
                    <a:pt x="82" y="0"/>
                  </a:cubicBezTo>
                  <a:cubicBezTo>
                    <a:pt x="82" y="0"/>
                    <a:pt x="208" y="462"/>
                    <a:pt x="157" y="1359"/>
                  </a:cubicBezTo>
                  <a:cubicBezTo>
                    <a:pt x="75" y="1421"/>
                    <a:pt x="1" y="1425"/>
                    <a:pt x="1" y="1425"/>
                  </a:cubicBezTo>
                  <a:lnTo>
                    <a:pt x="0" y="586"/>
                  </a:lnTo>
                  <a:close/>
                </a:path>
              </a:pathLst>
            </a:custGeom>
            <a:gradFill rotWithShape="1">
              <a:gsLst>
                <a:gs pos="0">
                  <a:srgbClr val="FFFFFF">
                    <a:alpha val="0"/>
                  </a:srgbClr>
                </a:gs>
                <a:gs pos="100000">
                  <a:srgbClr val="FFFFFF">
                    <a:gamma/>
                    <a:shade val="72941"/>
                    <a:invGamma/>
                  </a:srgbClr>
                </a:gs>
              </a:gsLst>
              <a:lin ang="0" scaled="1"/>
            </a:gradFill>
            <a:ln w="3175">
              <a:noFill/>
              <a:round/>
              <a:headEnd/>
              <a:tailEnd/>
            </a:ln>
            <a:effectLst/>
          </p:spPr>
          <p:txBody>
            <a:bodyPr/>
            <a:lstStyle/>
            <a:p>
              <a:endParaRPr lang="en-US"/>
            </a:p>
          </p:txBody>
        </p:sp>
        <p:sp>
          <p:nvSpPr>
            <p:cNvPr id="1604" name="Freeform 580"/>
            <p:cNvSpPr>
              <a:spLocks/>
            </p:cNvSpPr>
            <p:nvPr userDrawn="1"/>
          </p:nvSpPr>
          <p:spPr bwMode="gray">
            <a:xfrm rot="1381608">
              <a:off x="2701" y="3135"/>
              <a:ext cx="126" cy="224"/>
            </a:xfrm>
            <a:custGeom>
              <a:avLst/>
              <a:gdLst/>
              <a:ahLst/>
              <a:cxnLst>
                <a:cxn ang="0">
                  <a:pos x="2" y="143"/>
                </a:cxn>
                <a:cxn ang="0">
                  <a:pos x="237" y="0"/>
                </a:cxn>
                <a:cxn ang="0">
                  <a:pos x="234" y="425"/>
                </a:cxn>
                <a:cxn ang="0">
                  <a:pos x="0" y="276"/>
                </a:cxn>
                <a:cxn ang="0">
                  <a:pos x="2" y="143"/>
                </a:cxn>
              </a:cxnLst>
              <a:rect l="0" t="0" r="r" b="b"/>
              <a:pathLst>
                <a:path w="237" h="425">
                  <a:moveTo>
                    <a:pt x="2" y="143"/>
                  </a:moveTo>
                  <a:lnTo>
                    <a:pt x="237" y="0"/>
                  </a:lnTo>
                  <a:lnTo>
                    <a:pt x="234" y="425"/>
                  </a:lnTo>
                  <a:cubicBezTo>
                    <a:pt x="69" y="339"/>
                    <a:pt x="0" y="276"/>
                    <a:pt x="0" y="276"/>
                  </a:cubicBezTo>
                  <a:lnTo>
                    <a:pt x="2" y="143"/>
                  </a:lnTo>
                  <a:close/>
                </a:path>
              </a:pathLst>
            </a:custGeom>
            <a:gradFill rotWithShape="1">
              <a:gsLst>
                <a:gs pos="0">
                  <a:srgbClr val="FFFFFF">
                    <a:gamma/>
                    <a:shade val="79216"/>
                    <a:invGamma/>
                  </a:srgbClr>
                </a:gs>
                <a:gs pos="100000">
                  <a:srgbClr val="FFFFFF">
                    <a:alpha val="0"/>
                  </a:srgbClr>
                </a:gs>
              </a:gsLst>
              <a:lin ang="0" scaled="1"/>
            </a:gradFill>
            <a:ln w="3175">
              <a:noFill/>
              <a:round/>
              <a:headEnd/>
              <a:tailEnd/>
            </a:ln>
            <a:effectLst/>
          </p:spPr>
          <p:txBody>
            <a:bodyPr/>
            <a:lstStyle/>
            <a:p>
              <a:endParaRPr lang="en-US"/>
            </a:p>
          </p:txBody>
        </p:sp>
        <p:sp>
          <p:nvSpPr>
            <p:cNvPr id="1605" name="Freeform 581"/>
            <p:cNvSpPr>
              <a:spLocks/>
            </p:cNvSpPr>
            <p:nvPr userDrawn="1"/>
          </p:nvSpPr>
          <p:spPr bwMode="gray">
            <a:xfrm rot="1381608">
              <a:off x="2796" y="2696"/>
              <a:ext cx="505" cy="619"/>
            </a:xfrm>
            <a:custGeom>
              <a:avLst/>
              <a:gdLst/>
              <a:ahLst/>
              <a:cxnLst>
                <a:cxn ang="0">
                  <a:pos x="678" y="0"/>
                </a:cxn>
                <a:cxn ang="0">
                  <a:pos x="0" y="1179"/>
                </a:cxn>
                <a:cxn ang="0">
                  <a:pos x="678" y="0"/>
                </a:cxn>
              </a:cxnLst>
              <a:rect l="0" t="0" r="r" b="b"/>
              <a:pathLst>
                <a:path w="956" h="1179">
                  <a:moveTo>
                    <a:pt x="678" y="0"/>
                  </a:moveTo>
                  <a:cubicBezTo>
                    <a:pt x="921" y="696"/>
                    <a:pt x="322" y="996"/>
                    <a:pt x="0" y="1179"/>
                  </a:cubicBezTo>
                  <a:cubicBezTo>
                    <a:pt x="0" y="1179"/>
                    <a:pt x="956" y="778"/>
                    <a:pt x="678" y="0"/>
                  </a:cubicBezTo>
                  <a:close/>
                </a:path>
              </a:pathLst>
            </a:custGeom>
            <a:solidFill>
              <a:srgbClr val="FFFFFF"/>
            </a:solidFill>
            <a:ln w="9525">
              <a:noFill/>
              <a:round/>
              <a:headEnd/>
              <a:tailEnd/>
            </a:ln>
            <a:effectLst/>
          </p:spPr>
          <p:txBody>
            <a:bodyPr/>
            <a:lstStyle/>
            <a:p>
              <a:endParaRPr lang="en-US"/>
            </a:p>
          </p:txBody>
        </p:sp>
        <p:sp>
          <p:nvSpPr>
            <p:cNvPr id="1606" name="Freeform 582"/>
            <p:cNvSpPr>
              <a:spLocks/>
            </p:cNvSpPr>
            <p:nvPr userDrawn="1"/>
          </p:nvSpPr>
          <p:spPr bwMode="gray">
            <a:xfrm rot="1381608">
              <a:off x="2637" y="3321"/>
              <a:ext cx="391" cy="207"/>
            </a:xfrm>
            <a:custGeom>
              <a:avLst/>
              <a:gdLst/>
              <a:ahLst/>
              <a:cxnLst>
                <a:cxn ang="0">
                  <a:pos x="741" y="168"/>
                </a:cxn>
                <a:cxn ang="0">
                  <a:pos x="0" y="0"/>
                </a:cxn>
                <a:cxn ang="0">
                  <a:pos x="741" y="168"/>
                </a:cxn>
              </a:cxnLst>
              <a:rect l="0" t="0" r="r" b="b"/>
              <a:pathLst>
                <a:path w="741" h="393">
                  <a:moveTo>
                    <a:pt x="741" y="168"/>
                  </a:moveTo>
                  <a:cubicBezTo>
                    <a:pt x="480" y="393"/>
                    <a:pt x="0" y="0"/>
                    <a:pt x="0" y="0"/>
                  </a:cubicBezTo>
                  <a:cubicBezTo>
                    <a:pt x="516" y="387"/>
                    <a:pt x="741" y="168"/>
                    <a:pt x="741" y="168"/>
                  </a:cubicBezTo>
                  <a:close/>
                </a:path>
              </a:pathLst>
            </a:custGeom>
            <a:solidFill>
              <a:srgbClr val="FFFFFF"/>
            </a:solidFill>
            <a:ln w="3175">
              <a:noFill/>
              <a:round/>
              <a:headEnd/>
              <a:tailEnd/>
            </a:ln>
            <a:effectLst/>
          </p:spPr>
          <p:txBody>
            <a:bodyPr/>
            <a:lstStyle/>
            <a:p>
              <a:endParaRPr lang="en-US"/>
            </a:p>
          </p:txBody>
        </p:sp>
        <p:grpSp>
          <p:nvGrpSpPr>
            <p:cNvPr id="1607" name="Group 583"/>
            <p:cNvGrpSpPr>
              <a:grpSpLocks/>
            </p:cNvGrpSpPr>
            <p:nvPr userDrawn="1"/>
          </p:nvGrpSpPr>
          <p:grpSpPr bwMode="auto">
            <a:xfrm rot="1381608">
              <a:off x="2561" y="3083"/>
              <a:ext cx="195" cy="205"/>
              <a:chOff x="595" y="1174"/>
              <a:chExt cx="454" cy="479"/>
            </a:xfrm>
          </p:grpSpPr>
          <p:pic>
            <p:nvPicPr>
              <p:cNvPr id="1608" name="Picture 584" descr="circuler_1"/>
              <p:cNvPicPr>
                <a:picLocks noChangeAspect="1" noChangeArrowheads="1"/>
              </p:cNvPicPr>
              <p:nvPr/>
            </p:nvPicPr>
            <p:blipFill>
              <a:blip r:embed="rId17" cstate="print"/>
              <a:srcRect/>
              <a:stretch>
                <a:fillRect/>
              </a:stretch>
            </p:blipFill>
            <p:spPr bwMode="gray">
              <a:xfrm>
                <a:off x="595" y="1174"/>
                <a:ext cx="454" cy="478"/>
              </a:xfrm>
              <a:prstGeom prst="rect">
                <a:avLst/>
              </a:prstGeom>
              <a:noFill/>
            </p:spPr>
          </p:pic>
          <p:sp>
            <p:nvSpPr>
              <p:cNvPr id="1609" name="Oval 585"/>
              <p:cNvSpPr>
                <a:spLocks noChangeArrowheads="1"/>
              </p:cNvSpPr>
              <p:nvPr/>
            </p:nvSpPr>
            <p:spPr bwMode="gray">
              <a:xfrm>
                <a:off x="595" y="1174"/>
                <a:ext cx="451" cy="479"/>
              </a:xfrm>
              <a:prstGeom prst="ellipse">
                <a:avLst/>
              </a:prstGeom>
              <a:solidFill>
                <a:schemeClr val="accent2">
                  <a:alpha val="80000"/>
                </a:schemeClr>
              </a:solidFill>
              <a:ln w="9525" algn="ctr">
                <a:noFill/>
                <a:round/>
                <a:headEnd/>
                <a:tailEnd/>
              </a:ln>
              <a:effectLst/>
            </p:spPr>
            <p:txBody>
              <a:bodyPr wrap="none" anchor="ctr"/>
              <a:lstStyle/>
              <a:p>
                <a:endParaRPr lang="en-US"/>
              </a:p>
            </p:txBody>
          </p:sp>
          <p:pic>
            <p:nvPicPr>
              <p:cNvPr id="1610" name="Picture 586" descr="Picture2"/>
              <p:cNvPicPr>
                <a:picLocks noChangeAspect="1" noChangeArrowheads="1"/>
              </p:cNvPicPr>
              <p:nvPr/>
            </p:nvPicPr>
            <p:blipFill>
              <a:blip r:embed="rId16" cstate="print"/>
              <a:srcRect/>
              <a:stretch>
                <a:fillRect/>
              </a:stretch>
            </p:blipFill>
            <p:spPr bwMode="gray">
              <a:xfrm>
                <a:off x="640" y="1179"/>
                <a:ext cx="359" cy="169"/>
              </a:xfrm>
              <a:prstGeom prst="rect">
                <a:avLst/>
              </a:prstGeom>
              <a:noFill/>
            </p:spPr>
          </p:pic>
        </p:grpSp>
        <p:sp>
          <p:nvSpPr>
            <p:cNvPr id="1611" name="Freeform 587"/>
            <p:cNvSpPr>
              <a:spLocks/>
            </p:cNvSpPr>
            <p:nvPr userDrawn="1"/>
          </p:nvSpPr>
          <p:spPr bwMode="hidden">
            <a:xfrm rot="17581608">
              <a:off x="1920" y="2415"/>
              <a:ext cx="317" cy="502"/>
            </a:xfrm>
            <a:custGeom>
              <a:avLst/>
              <a:gdLst/>
              <a:ahLst/>
              <a:cxnLst>
                <a:cxn ang="0">
                  <a:pos x="144" y="0"/>
                </a:cxn>
                <a:cxn ang="0">
                  <a:pos x="0" y="951"/>
                </a:cxn>
                <a:cxn ang="0">
                  <a:pos x="602" y="914"/>
                </a:cxn>
                <a:cxn ang="0">
                  <a:pos x="144" y="0"/>
                </a:cxn>
              </a:cxnLst>
              <a:rect l="0" t="0" r="r" b="b"/>
              <a:pathLst>
                <a:path w="603" h="951">
                  <a:moveTo>
                    <a:pt x="144" y="0"/>
                  </a:moveTo>
                  <a:cubicBezTo>
                    <a:pt x="72" y="475"/>
                    <a:pt x="0" y="951"/>
                    <a:pt x="0" y="951"/>
                  </a:cubicBezTo>
                  <a:cubicBezTo>
                    <a:pt x="0" y="951"/>
                    <a:pt x="301" y="932"/>
                    <a:pt x="602" y="914"/>
                  </a:cubicBezTo>
                  <a:cubicBezTo>
                    <a:pt x="603" y="489"/>
                    <a:pt x="144" y="0"/>
                    <a:pt x="144" y="0"/>
                  </a:cubicBezTo>
                  <a:close/>
                </a:path>
              </a:pathLst>
            </a:custGeom>
            <a:gradFill rotWithShape="1">
              <a:gsLst>
                <a:gs pos="0">
                  <a:schemeClr val="accent2">
                    <a:gamma/>
                    <a:tint val="0"/>
                    <a:invGamma/>
                    <a:alpha val="50000"/>
                  </a:schemeClr>
                </a:gs>
                <a:gs pos="100000">
                  <a:schemeClr val="accent2">
                    <a:alpha val="0"/>
                  </a:schemeClr>
                </a:gs>
              </a:gsLst>
              <a:lin ang="5400000" scaled="1"/>
            </a:gradFill>
            <a:ln w="9525">
              <a:noFill/>
              <a:round/>
              <a:headEnd/>
              <a:tailEnd/>
            </a:ln>
            <a:effectLst/>
          </p:spPr>
          <p:txBody>
            <a:bodyPr/>
            <a:lstStyle/>
            <a:p>
              <a:endParaRPr lang="en-US"/>
            </a:p>
          </p:txBody>
        </p:sp>
        <p:sp>
          <p:nvSpPr>
            <p:cNvPr id="1612" name="Freeform 588"/>
            <p:cNvSpPr>
              <a:spLocks/>
            </p:cNvSpPr>
            <p:nvPr userDrawn="1"/>
          </p:nvSpPr>
          <p:spPr bwMode="hidden">
            <a:xfrm rot="33781608">
              <a:off x="1977" y="3500"/>
              <a:ext cx="318" cy="500"/>
            </a:xfrm>
            <a:custGeom>
              <a:avLst/>
              <a:gdLst/>
              <a:ahLst/>
              <a:cxnLst>
                <a:cxn ang="0">
                  <a:pos x="144" y="0"/>
                </a:cxn>
                <a:cxn ang="0">
                  <a:pos x="0" y="951"/>
                </a:cxn>
                <a:cxn ang="0">
                  <a:pos x="602" y="914"/>
                </a:cxn>
                <a:cxn ang="0">
                  <a:pos x="144" y="0"/>
                </a:cxn>
              </a:cxnLst>
              <a:rect l="0" t="0" r="r" b="b"/>
              <a:pathLst>
                <a:path w="603" h="951">
                  <a:moveTo>
                    <a:pt x="144" y="0"/>
                  </a:moveTo>
                  <a:cubicBezTo>
                    <a:pt x="72" y="475"/>
                    <a:pt x="0" y="951"/>
                    <a:pt x="0" y="951"/>
                  </a:cubicBezTo>
                  <a:cubicBezTo>
                    <a:pt x="0" y="951"/>
                    <a:pt x="301" y="932"/>
                    <a:pt x="602" y="914"/>
                  </a:cubicBezTo>
                  <a:cubicBezTo>
                    <a:pt x="603" y="489"/>
                    <a:pt x="144" y="0"/>
                    <a:pt x="144" y="0"/>
                  </a:cubicBezTo>
                  <a:close/>
                </a:path>
              </a:pathLst>
            </a:custGeom>
            <a:gradFill rotWithShape="1">
              <a:gsLst>
                <a:gs pos="0">
                  <a:schemeClr val="accent2">
                    <a:gamma/>
                    <a:tint val="0"/>
                    <a:invGamma/>
                    <a:alpha val="50000"/>
                  </a:schemeClr>
                </a:gs>
                <a:gs pos="100000">
                  <a:schemeClr val="accent2">
                    <a:alpha val="0"/>
                  </a:schemeClr>
                </a:gs>
              </a:gsLst>
              <a:lin ang="5400000" scaled="1"/>
            </a:gradFill>
            <a:ln w="9525">
              <a:noFill/>
              <a:round/>
              <a:headEnd/>
              <a:tailEnd/>
            </a:ln>
            <a:effectLst/>
          </p:spPr>
          <p:txBody>
            <a:bodyPr/>
            <a:lstStyle/>
            <a:p>
              <a:endParaRPr lang="en-US"/>
            </a:p>
          </p:txBody>
        </p:sp>
        <p:sp>
          <p:nvSpPr>
            <p:cNvPr id="1613" name="Freeform 589"/>
            <p:cNvSpPr>
              <a:spLocks/>
            </p:cNvSpPr>
            <p:nvPr userDrawn="1"/>
          </p:nvSpPr>
          <p:spPr bwMode="hidden">
            <a:xfrm rot="28381608">
              <a:off x="3052" y="3473"/>
              <a:ext cx="318" cy="501"/>
            </a:xfrm>
            <a:custGeom>
              <a:avLst/>
              <a:gdLst/>
              <a:ahLst/>
              <a:cxnLst>
                <a:cxn ang="0">
                  <a:pos x="144" y="0"/>
                </a:cxn>
                <a:cxn ang="0">
                  <a:pos x="0" y="951"/>
                </a:cxn>
                <a:cxn ang="0">
                  <a:pos x="602" y="914"/>
                </a:cxn>
                <a:cxn ang="0">
                  <a:pos x="144" y="0"/>
                </a:cxn>
              </a:cxnLst>
              <a:rect l="0" t="0" r="r" b="b"/>
              <a:pathLst>
                <a:path w="603" h="951">
                  <a:moveTo>
                    <a:pt x="144" y="0"/>
                  </a:moveTo>
                  <a:cubicBezTo>
                    <a:pt x="72" y="475"/>
                    <a:pt x="0" y="951"/>
                    <a:pt x="0" y="951"/>
                  </a:cubicBezTo>
                  <a:cubicBezTo>
                    <a:pt x="0" y="951"/>
                    <a:pt x="301" y="932"/>
                    <a:pt x="602" y="914"/>
                  </a:cubicBezTo>
                  <a:cubicBezTo>
                    <a:pt x="603" y="489"/>
                    <a:pt x="144" y="0"/>
                    <a:pt x="144" y="0"/>
                  </a:cubicBezTo>
                  <a:close/>
                </a:path>
              </a:pathLst>
            </a:custGeom>
            <a:gradFill rotWithShape="1">
              <a:gsLst>
                <a:gs pos="0">
                  <a:schemeClr val="accent2">
                    <a:gamma/>
                    <a:tint val="0"/>
                    <a:invGamma/>
                    <a:alpha val="50000"/>
                  </a:schemeClr>
                </a:gs>
                <a:gs pos="100000">
                  <a:schemeClr val="accent2">
                    <a:alpha val="0"/>
                  </a:schemeClr>
                </a:gs>
              </a:gsLst>
              <a:lin ang="5400000" scaled="1"/>
            </a:gradFill>
            <a:ln w="9525">
              <a:noFill/>
              <a:round/>
              <a:headEnd/>
              <a:tailEnd/>
            </a:ln>
            <a:effectLst/>
          </p:spPr>
          <p:txBody>
            <a:bodyPr/>
            <a:lstStyle/>
            <a:p>
              <a:endParaRPr lang="en-US"/>
            </a:p>
          </p:txBody>
        </p:sp>
      </p:grpSp>
      <p:grpSp>
        <p:nvGrpSpPr>
          <p:cNvPr id="1614" name="Group 590"/>
          <p:cNvGrpSpPr>
            <a:grpSpLocks/>
          </p:cNvGrpSpPr>
          <p:nvPr/>
        </p:nvGrpSpPr>
        <p:grpSpPr bwMode="auto">
          <a:xfrm rot="180767" flipH="1">
            <a:off x="193675" y="255588"/>
            <a:ext cx="1355725" cy="1365250"/>
            <a:chOff x="2565" y="569"/>
            <a:chExt cx="2950" cy="2969"/>
          </a:xfrm>
        </p:grpSpPr>
        <p:sp>
          <p:nvSpPr>
            <p:cNvPr id="1615" name="Freeform 591"/>
            <p:cNvSpPr>
              <a:spLocks/>
            </p:cNvSpPr>
            <p:nvPr userDrawn="1"/>
          </p:nvSpPr>
          <p:spPr bwMode="gray">
            <a:xfrm rot="-1220570">
              <a:off x="3825" y="569"/>
              <a:ext cx="935" cy="1330"/>
            </a:xfrm>
            <a:custGeom>
              <a:avLst/>
              <a:gdLst/>
              <a:ahLst/>
              <a:cxnLst>
                <a:cxn ang="0">
                  <a:pos x="276" y="0"/>
                </a:cxn>
                <a:cxn ang="0">
                  <a:pos x="0" y="1818"/>
                </a:cxn>
                <a:cxn ang="0">
                  <a:pos x="276" y="0"/>
                </a:cxn>
              </a:cxnLst>
              <a:rect l="0" t="0" r="r" b="b"/>
              <a:pathLst>
                <a:path w="1302" h="1818">
                  <a:moveTo>
                    <a:pt x="276" y="0"/>
                  </a:moveTo>
                  <a:cubicBezTo>
                    <a:pt x="1302" y="1171"/>
                    <a:pt x="322" y="1635"/>
                    <a:pt x="0" y="1818"/>
                  </a:cubicBezTo>
                  <a:cubicBezTo>
                    <a:pt x="0" y="1818"/>
                    <a:pt x="276" y="0"/>
                    <a:pt x="276" y="0"/>
                  </a:cubicBezTo>
                  <a:close/>
                </a:path>
              </a:pathLst>
            </a:custGeom>
            <a:gradFill rotWithShape="1">
              <a:gsLst>
                <a:gs pos="0">
                  <a:schemeClr val="accent1"/>
                </a:gs>
                <a:gs pos="100000">
                  <a:schemeClr val="tx2"/>
                </a:gs>
              </a:gsLst>
              <a:lin ang="5400000" scaled="1"/>
            </a:gradFill>
            <a:ln w="9525">
              <a:noFill/>
              <a:round/>
              <a:headEnd/>
              <a:tailEnd/>
            </a:ln>
            <a:effectLst/>
          </p:spPr>
          <p:txBody>
            <a:bodyPr/>
            <a:lstStyle/>
            <a:p>
              <a:endParaRPr lang="en-US"/>
            </a:p>
          </p:txBody>
        </p:sp>
        <p:sp>
          <p:nvSpPr>
            <p:cNvPr id="1616" name="Freeform 592"/>
            <p:cNvSpPr>
              <a:spLocks/>
            </p:cNvSpPr>
            <p:nvPr userDrawn="1"/>
          </p:nvSpPr>
          <p:spPr bwMode="hidden">
            <a:xfrm rot="-1220570">
              <a:off x="3819" y="643"/>
              <a:ext cx="433" cy="696"/>
            </a:xfrm>
            <a:custGeom>
              <a:avLst/>
              <a:gdLst/>
              <a:ahLst/>
              <a:cxnLst>
                <a:cxn ang="0">
                  <a:pos x="144" y="0"/>
                </a:cxn>
                <a:cxn ang="0">
                  <a:pos x="0" y="951"/>
                </a:cxn>
                <a:cxn ang="0">
                  <a:pos x="602" y="914"/>
                </a:cxn>
                <a:cxn ang="0">
                  <a:pos x="144" y="0"/>
                </a:cxn>
              </a:cxnLst>
              <a:rect l="0" t="0" r="r" b="b"/>
              <a:pathLst>
                <a:path w="603" h="951">
                  <a:moveTo>
                    <a:pt x="144" y="0"/>
                  </a:moveTo>
                  <a:cubicBezTo>
                    <a:pt x="72" y="475"/>
                    <a:pt x="0" y="951"/>
                    <a:pt x="0" y="951"/>
                  </a:cubicBezTo>
                  <a:cubicBezTo>
                    <a:pt x="0" y="951"/>
                    <a:pt x="301" y="932"/>
                    <a:pt x="602" y="914"/>
                  </a:cubicBezTo>
                  <a:cubicBezTo>
                    <a:pt x="603" y="489"/>
                    <a:pt x="144" y="0"/>
                    <a:pt x="144" y="0"/>
                  </a:cubicBezTo>
                  <a:close/>
                </a:path>
              </a:pathLst>
            </a:custGeom>
            <a:gradFill rotWithShape="1">
              <a:gsLst>
                <a:gs pos="0">
                  <a:schemeClr val="accent1">
                    <a:gamma/>
                    <a:tint val="0"/>
                    <a:invGamma/>
                    <a:alpha val="50000"/>
                  </a:schemeClr>
                </a:gs>
                <a:gs pos="100000">
                  <a:schemeClr val="accent1">
                    <a:alpha val="0"/>
                  </a:schemeClr>
                </a:gs>
              </a:gsLst>
              <a:lin ang="5400000" scaled="1"/>
            </a:gradFill>
            <a:ln w="9525">
              <a:noFill/>
              <a:round/>
              <a:headEnd/>
              <a:tailEnd/>
            </a:ln>
            <a:effectLst/>
          </p:spPr>
          <p:txBody>
            <a:bodyPr/>
            <a:lstStyle/>
            <a:p>
              <a:endParaRPr lang="en-US"/>
            </a:p>
          </p:txBody>
        </p:sp>
        <p:sp>
          <p:nvSpPr>
            <p:cNvPr id="1617" name="Freeform 593"/>
            <p:cNvSpPr>
              <a:spLocks/>
            </p:cNvSpPr>
            <p:nvPr userDrawn="1"/>
          </p:nvSpPr>
          <p:spPr bwMode="hidden">
            <a:xfrm rot="-1220570">
              <a:off x="3901" y="995"/>
              <a:ext cx="698" cy="933"/>
            </a:xfrm>
            <a:custGeom>
              <a:avLst/>
              <a:gdLst/>
              <a:ahLst/>
              <a:cxnLst>
                <a:cxn ang="0">
                  <a:pos x="636" y="0"/>
                </a:cxn>
                <a:cxn ang="0">
                  <a:pos x="0" y="1275"/>
                </a:cxn>
                <a:cxn ang="0">
                  <a:pos x="636" y="0"/>
                </a:cxn>
              </a:cxnLst>
              <a:rect l="0" t="0" r="r" b="b"/>
              <a:pathLst>
                <a:path w="972" h="1275">
                  <a:moveTo>
                    <a:pt x="636" y="0"/>
                  </a:moveTo>
                  <a:cubicBezTo>
                    <a:pt x="972" y="726"/>
                    <a:pt x="322" y="1092"/>
                    <a:pt x="0" y="1275"/>
                  </a:cubicBezTo>
                  <a:cubicBezTo>
                    <a:pt x="0" y="1275"/>
                    <a:pt x="564" y="852"/>
                    <a:pt x="636" y="0"/>
                  </a:cubicBezTo>
                  <a:close/>
                </a:path>
              </a:pathLst>
            </a:custGeom>
            <a:gradFill rotWithShape="1">
              <a:gsLst>
                <a:gs pos="0">
                  <a:schemeClr val="tx2">
                    <a:alpha val="0"/>
                  </a:schemeClr>
                </a:gs>
                <a:gs pos="100000">
                  <a:schemeClr val="tx2">
                    <a:gamma/>
                    <a:shade val="46275"/>
                    <a:invGamma/>
                    <a:alpha val="30000"/>
                  </a:schemeClr>
                </a:gs>
              </a:gsLst>
              <a:lin ang="5400000" scaled="1"/>
            </a:gradFill>
            <a:ln w="9525">
              <a:noFill/>
              <a:round/>
              <a:headEnd/>
              <a:tailEnd/>
            </a:ln>
            <a:effectLst/>
          </p:spPr>
          <p:txBody>
            <a:bodyPr/>
            <a:lstStyle/>
            <a:p>
              <a:endParaRPr lang="en-US"/>
            </a:p>
          </p:txBody>
        </p:sp>
        <p:sp>
          <p:nvSpPr>
            <p:cNvPr id="1618" name="Freeform 594"/>
            <p:cNvSpPr>
              <a:spLocks/>
            </p:cNvSpPr>
            <p:nvPr userDrawn="1"/>
          </p:nvSpPr>
          <p:spPr bwMode="gray">
            <a:xfrm rot="-1220570">
              <a:off x="3915" y="1071"/>
              <a:ext cx="655" cy="862"/>
            </a:xfrm>
            <a:custGeom>
              <a:avLst/>
              <a:gdLst/>
              <a:ahLst/>
              <a:cxnLst>
                <a:cxn ang="0">
                  <a:pos x="678" y="0"/>
                </a:cxn>
                <a:cxn ang="0">
                  <a:pos x="0" y="1179"/>
                </a:cxn>
                <a:cxn ang="0">
                  <a:pos x="678" y="0"/>
                </a:cxn>
              </a:cxnLst>
              <a:rect l="0" t="0" r="r" b="b"/>
              <a:pathLst>
                <a:path w="912" h="1179">
                  <a:moveTo>
                    <a:pt x="678" y="0"/>
                  </a:moveTo>
                  <a:cubicBezTo>
                    <a:pt x="912" y="678"/>
                    <a:pt x="322" y="996"/>
                    <a:pt x="0" y="1179"/>
                  </a:cubicBezTo>
                  <a:cubicBezTo>
                    <a:pt x="0" y="1179"/>
                    <a:pt x="878" y="652"/>
                    <a:pt x="678" y="0"/>
                  </a:cubicBezTo>
                  <a:close/>
                </a:path>
              </a:pathLst>
            </a:custGeom>
            <a:gradFill rotWithShape="1">
              <a:gsLst>
                <a:gs pos="0">
                  <a:schemeClr val="tx2">
                    <a:alpha val="0"/>
                  </a:schemeClr>
                </a:gs>
                <a:gs pos="100000">
                  <a:schemeClr val="tx2">
                    <a:gamma/>
                    <a:shade val="46275"/>
                    <a:invGamma/>
                    <a:alpha val="30000"/>
                  </a:schemeClr>
                </a:gs>
              </a:gsLst>
              <a:lin ang="5400000" scaled="1"/>
            </a:gradFill>
            <a:ln w="9525">
              <a:noFill/>
              <a:round/>
              <a:headEnd/>
              <a:tailEnd/>
            </a:ln>
            <a:effectLst/>
          </p:spPr>
          <p:txBody>
            <a:bodyPr/>
            <a:lstStyle/>
            <a:p>
              <a:endParaRPr lang="en-US"/>
            </a:p>
          </p:txBody>
        </p:sp>
        <p:grpSp>
          <p:nvGrpSpPr>
            <p:cNvPr id="1619" name="Group 595"/>
            <p:cNvGrpSpPr>
              <a:grpSpLocks/>
            </p:cNvGrpSpPr>
            <p:nvPr userDrawn="1"/>
          </p:nvGrpSpPr>
          <p:grpSpPr bwMode="auto">
            <a:xfrm>
              <a:off x="2565" y="1326"/>
              <a:ext cx="1692" cy="953"/>
              <a:chOff x="2565" y="1326"/>
              <a:chExt cx="1692" cy="953"/>
            </a:xfrm>
          </p:grpSpPr>
          <p:sp>
            <p:nvSpPr>
              <p:cNvPr id="1620" name="Freeform 596"/>
              <p:cNvSpPr>
                <a:spLocks/>
              </p:cNvSpPr>
              <p:nvPr userDrawn="1"/>
            </p:nvSpPr>
            <p:spPr bwMode="gray">
              <a:xfrm rot="-6620570">
                <a:off x="3378" y="1226"/>
                <a:ext cx="620" cy="1138"/>
              </a:xfrm>
              <a:custGeom>
                <a:avLst/>
                <a:gdLst/>
                <a:ahLst/>
                <a:cxnLst>
                  <a:cxn ang="0">
                    <a:pos x="0" y="1056"/>
                  </a:cxn>
                  <a:cxn ang="0">
                    <a:pos x="693" y="0"/>
                  </a:cxn>
                  <a:cxn ang="0">
                    <a:pos x="768" y="1359"/>
                  </a:cxn>
                  <a:cxn ang="0">
                    <a:pos x="27" y="1191"/>
                  </a:cxn>
                  <a:cxn ang="0">
                    <a:pos x="0" y="1056"/>
                  </a:cxn>
                </a:cxnLst>
                <a:rect l="0" t="0" r="r" b="b"/>
                <a:pathLst>
                  <a:path w="847" h="1584">
                    <a:moveTo>
                      <a:pt x="0" y="1056"/>
                    </a:moveTo>
                    <a:cubicBezTo>
                      <a:pt x="847" y="588"/>
                      <a:pt x="705" y="234"/>
                      <a:pt x="693" y="0"/>
                    </a:cubicBezTo>
                    <a:cubicBezTo>
                      <a:pt x="693" y="0"/>
                      <a:pt x="819" y="462"/>
                      <a:pt x="768" y="1359"/>
                    </a:cubicBezTo>
                    <a:cubicBezTo>
                      <a:pt x="507" y="1584"/>
                      <a:pt x="27" y="1191"/>
                      <a:pt x="27" y="1191"/>
                    </a:cubicBezTo>
                    <a:lnTo>
                      <a:pt x="0" y="1056"/>
                    </a:lnTo>
                    <a:close/>
                  </a:path>
                </a:pathLst>
              </a:custGeom>
              <a:gradFill rotWithShape="1">
                <a:gsLst>
                  <a:gs pos="0">
                    <a:srgbClr val="FFFFFF"/>
                  </a:gs>
                  <a:gs pos="100000">
                    <a:srgbClr val="FFFFFF">
                      <a:gamma/>
                      <a:shade val="85882"/>
                      <a:invGamma/>
                    </a:srgbClr>
                  </a:gs>
                </a:gsLst>
                <a:lin ang="0" scaled="1"/>
              </a:gradFill>
              <a:ln w="3175">
                <a:noFill/>
                <a:round/>
                <a:headEnd/>
                <a:tailEnd/>
              </a:ln>
              <a:effectLst/>
            </p:spPr>
            <p:txBody>
              <a:bodyPr/>
              <a:lstStyle/>
              <a:p>
                <a:endParaRPr lang="en-US"/>
              </a:p>
            </p:txBody>
          </p:sp>
          <p:sp>
            <p:nvSpPr>
              <p:cNvPr id="1621" name="Freeform 597"/>
              <p:cNvSpPr>
                <a:spLocks/>
              </p:cNvSpPr>
              <p:nvPr userDrawn="1"/>
            </p:nvSpPr>
            <p:spPr bwMode="hidden">
              <a:xfrm rot="-6620570">
                <a:off x="3485" y="1103"/>
                <a:ext cx="152" cy="1024"/>
              </a:xfrm>
              <a:custGeom>
                <a:avLst/>
                <a:gdLst/>
                <a:ahLst/>
                <a:cxnLst>
                  <a:cxn ang="0">
                    <a:pos x="0" y="586"/>
                  </a:cxn>
                  <a:cxn ang="0">
                    <a:pos x="82" y="0"/>
                  </a:cxn>
                  <a:cxn ang="0">
                    <a:pos x="157" y="1359"/>
                  </a:cxn>
                  <a:cxn ang="0">
                    <a:pos x="1" y="1425"/>
                  </a:cxn>
                  <a:cxn ang="0">
                    <a:pos x="0" y="586"/>
                  </a:cxn>
                </a:cxnLst>
                <a:rect l="0" t="0" r="r" b="b"/>
                <a:pathLst>
                  <a:path w="208" h="1425">
                    <a:moveTo>
                      <a:pt x="0" y="586"/>
                    </a:moveTo>
                    <a:cubicBezTo>
                      <a:pt x="124" y="222"/>
                      <a:pt x="96" y="102"/>
                      <a:pt x="82" y="0"/>
                    </a:cubicBezTo>
                    <a:cubicBezTo>
                      <a:pt x="82" y="0"/>
                      <a:pt x="208" y="462"/>
                      <a:pt x="157" y="1359"/>
                    </a:cubicBezTo>
                    <a:cubicBezTo>
                      <a:pt x="75" y="1421"/>
                      <a:pt x="1" y="1425"/>
                      <a:pt x="1" y="1425"/>
                    </a:cubicBezTo>
                    <a:lnTo>
                      <a:pt x="0" y="586"/>
                    </a:lnTo>
                    <a:close/>
                  </a:path>
                </a:pathLst>
              </a:custGeom>
              <a:gradFill rotWithShape="1">
                <a:gsLst>
                  <a:gs pos="0">
                    <a:srgbClr val="FFFFFF">
                      <a:alpha val="0"/>
                    </a:srgbClr>
                  </a:gs>
                  <a:gs pos="100000">
                    <a:srgbClr val="FFFFFF">
                      <a:gamma/>
                      <a:shade val="72941"/>
                      <a:invGamma/>
                    </a:srgbClr>
                  </a:gs>
                </a:gsLst>
                <a:lin ang="0" scaled="1"/>
              </a:gradFill>
              <a:ln w="3175">
                <a:noFill/>
                <a:round/>
                <a:headEnd/>
                <a:tailEnd/>
              </a:ln>
              <a:effectLst/>
            </p:spPr>
            <p:txBody>
              <a:bodyPr/>
              <a:lstStyle/>
              <a:p>
                <a:endParaRPr lang="en-US"/>
              </a:p>
            </p:txBody>
          </p:sp>
          <p:sp>
            <p:nvSpPr>
              <p:cNvPr id="1622" name="Freeform 598"/>
              <p:cNvSpPr>
                <a:spLocks/>
              </p:cNvSpPr>
              <p:nvPr userDrawn="1"/>
            </p:nvSpPr>
            <p:spPr bwMode="gray">
              <a:xfrm rot="-6620570">
                <a:off x="3898" y="1749"/>
                <a:ext cx="173" cy="306"/>
              </a:xfrm>
              <a:custGeom>
                <a:avLst/>
                <a:gdLst/>
                <a:ahLst/>
                <a:cxnLst>
                  <a:cxn ang="0">
                    <a:pos x="2" y="143"/>
                  </a:cxn>
                  <a:cxn ang="0">
                    <a:pos x="237" y="0"/>
                  </a:cxn>
                  <a:cxn ang="0">
                    <a:pos x="234" y="425"/>
                  </a:cxn>
                  <a:cxn ang="0">
                    <a:pos x="0" y="276"/>
                  </a:cxn>
                  <a:cxn ang="0">
                    <a:pos x="2" y="143"/>
                  </a:cxn>
                </a:cxnLst>
                <a:rect l="0" t="0" r="r" b="b"/>
                <a:pathLst>
                  <a:path w="237" h="425">
                    <a:moveTo>
                      <a:pt x="2" y="143"/>
                    </a:moveTo>
                    <a:lnTo>
                      <a:pt x="237" y="0"/>
                    </a:lnTo>
                    <a:lnTo>
                      <a:pt x="234" y="425"/>
                    </a:lnTo>
                    <a:cubicBezTo>
                      <a:pt x="69" y="339"/>
                      <a:pt x="0" y="276"/>
                      <a:pt x="0" y="276"/>
                    </a:cubicBezTo>
                    <a:lnTo>
                      <a:pt x="2" y="143"/>
                    </a:lnTo>
                    <a:close/>
                  </a:path>
                </a:pathLst>
              </a:custGeom>
              <a:gradFill rotWithShape="1">
                <a:gsLst>
                  <a:gs pos="0">
                    <a:srgbClr val="FFFFFF">
                      <a:gamma/>
                      <a:shade val="79216"/>
                      <a:invGamma/>
                    </a:srgbClr>
                  </a:gs>
                  <a:gs pos="100000">
                    <a:srgbClr val="FFFFFF">
                      <a:alpha val="0"/>
                    </a:srgbClr>
                  </a:gs>
                </a:gsLst>
                <a:lin ang="0" scaled="1"/>
              </a:gradFill>
              <a:ln w="3175">
                <a:noFill/>
                <a:round/>
                <a:headEnd/>
                <a:tailEnd/>
              </a:ln>
              <a:effectLst/>
            </p:spPr>
            <p:txBody>
              <a:bodyPr/>
              <a:lstStyle/>
              <a:p>
                <a:endParaRPr lang="en-US"/>
              </a:p>
            </p:txBody>
          </p:sp>
          <p:sp>
            <p:nvSpPr>
              <p:cNvPr id="1623" name="Freeform 599"/>
              <p:cNvSpPr>
                <a:spLocks/>
              </p:cNvSpPr>
              <p:nvPr userDrawn="1"/>
            </p:nvSpPr>
            <p:spPr bwMode="gray">
              <a:xfrm rot="-6620570">
                <a:off x="2741" y="1150"/>
                <a:ext cx="953" cy="1306"/>
              </a:xfrm>
              <a:custGeom>
                <a:avLst/>
                <a:gdLst/>
                <a:ahLst/>
                <a:cxnLst>
                  <a:cxn ang="0">
                    <a:pos x="276" y="0"/>
                  </a:cxn>
                  <a:cxn ang="0">
                    <a:pos x="0" y="1818"/>
                  </a:cxn>
                  <a:cxn ang="0">
                    <a:pos x="276" y="0"/>
                  </a:cxn>
                </a:cxnLst>
                <a:rect l="0" t="0" r="r" b="b"/>
                <a:pathLst>
                  <a:path w="1302" h="1818">
                    <a:moveTo>
                      <a:pt x="276" y="0"/>
                    </a:moveTo>
                    <a:cubicBezTo>
                      <a:pt x="1302" y="1171"/>
                      <a:pt x="322" y="1635"/>
                      <a:pt x="0" y="1818"/>
                    </a:cubicBezTo>
                    <a:cubicBezTo>
                      <a:pt x="0" y="1818"/>
                      <a:pt x="276" y="0"/>
                      <a:pt x="276" y="0"/>
                    </a:cubicBezTo>
                    <a:close/>
                  </a:path>
                </a:pathLst>
              </a:custGeom>
              <a:gradFill rotWithShape="1">
                <a:gsLst>
                  <a:gs pos="0">
                    <a:schemeClr val="accent1"/>
                  </a:gs>
                  <a:gs pos="100000">
                    <a:schemeClr val="tx2"/>
                  </a:gs>
                </a:gsLst>
                <a:lin ang="5400000" scaled="1"/>
              </a:gradFill>
              <a:ln w="9525">
                <a:noFill/>
                <a:round/>
                <a:headEnd/>
                <a:tailEnd/>
              </a:ln>
              <a:effectLst/>
            </p:spPr>
            <p:txBody>
              <a:bodyPr/>
              <a:lstStyle/>
              <a:p>
                <a:endParaRPr lang="en-US"/>
              </a:p>
            </p:txBody>
          </p:sp>
          <p:sp>
            <p:nvSpPr>
              <p:cNvPr id="1624" name="Freeform 600"/>
              <p:cNvSpPr>
                <a:spLocks/>
              </p:cNvSpPr>
              <p:nvPr userDrawn="1"/>
            </p:nvSpPr>
            <p:spPr bwMode="hidden">
              <a:xfrm rot="-6620570">
                <a:off x="3087" y="1391"/>
                <a:ext cx="711" cy="916"/>
              </a:xfrm>
              <a:custGeom>
                <a:avLst/>
                <a:gdLst/>
                <a:ahLst/>
                <a:cxnLst>
                  <a:cxn ang="0">
                    <a:pos x="636" y="0"/>
                  </a:cxn>
                  <a:cxn ang="0">
                    <a:pos x="0" y="1275"/>
                  </a:cxn>
                  <a:cxn ang="0">
                    <a:pos x="636" y="0"/>
                  </a:cxn>
                </a:cxnLst>
                <a:rect l="0" t="0" r="r" b="b"/>
                <a:pathLst>
                  <a:path w="972" h="1275">
                    <a:moveTo>
                      <a:pt x="636" y="0"/>
                    </a:moveTo>
                    <a:cubicBezTo>
                      <a:pt x="972" y="726"/>
                      <a:pt x="322" y="1092"/>
                      <a:pt x="0" y="1275"/>
                    </a:cubicBezTo>
                    <a:cubicBezTo>
                      <a:pt x="0" y="1275"/>
                      <a:pt x="564" y="852"/>
                      <a:pt x="636" y="0"/>
                    </a:cubicBezTo>
                    <a:close/>
                  </a:path>
                </a:pathLst>
              </a:custGeom>
              <a:gradFill rotWithShape="1">
                <a:gsLst>
                  <a:gs pos="0">
                    <a:schemeClr val="tx2">
                      <a:alpha val="0"/>
                    </a:schemeClr>
                  </a:gs>
                  <a:gs pos="100000">
                    <a:schemeClr val="tx2">
                      <a:gamma/>
                      <a:shade val="46275"/>
                      <a:invGamma/>
                      <a:alpha val="30000"/>
                    </a:schemeClr>
                  </a:gs>
                </a:gsLst>
                <a:lin ang="5400000" scaled="1"/>
              </a:gradFill>
              <a:ln w="9525">
                <a:noFill/>
                <a:round/>
                <a:headEnd/>
                <a:tailEnd/>
              </a:ln>
              <a:effectLst/>
            </p:spPr>
            <p:txBody>
              <a:bodyPr/>
              <a:lstStyle/>
              <a:p>
                <a:endParaRPr lang="en-US"/>
              </a:p>
            </p:txBody>
          </p:sp>
          <p:sp>
            <p:nvSpPr>
              <p:cNvPr id="1625" name="Freeform 601"/>
              <p:cNvSpPr>
                <a:spLocks/>
              </p:cNvSpPr>
              <p:nvPr userDrawn="1"/>
            </p:nvSpPr>
            <p:spPr bwMode="gray">
              <a:xfrm rot="-6620570">
                <a:off x="3149" y="1433"/>
                <a:ext cx="668" cy="847"/>
              </a:xfrm>
              <a:custGeom>
                <a:avLst/>
                <a:gdLst/>
                <a:ahLst/>
                <a:cxnLst>
                  <a:cxn ang="0">
                    <a:pos x="678" y="0"/>
                  </a:cxn>
                  <a:cxn ang="0">
                    <a:pos x="0" y="1179"/>
                  </a:cxn>
                  <a:cxn ang="0">
                    <a:pos x="678" y="0"/>
                  </a:cxn>
                </a:cxnLst>
                <a:rect l="0" t="0" r="r" b="b"/>
                <a:pathLst>
                  <a:path w="912" h="1179">
                    <a:moveTo>
                      <a:pt x="678" y="0"/>
                    </a:moveTo>
                    <a:cubicBezTo>
                      <a:pt x="912" y="678"/>
                      <a:pt x="322" y="996"/>
                      <a:pt x="0" y="1179"/>
                    </a:cubicBezTo>
                    <a:cubicBezTo>
                      <a:pt x="0" y="1179"/>
                      <a:pt x="878" y="652"/>
                      <a:pt x="678" y="0"/>
                    </a:cubicBezTo>
                    <a:close/>
                  </a:path>
                </a:pathLst>
              </a:custGeom>
              <a:gradFill rotWithShape="1">
                <a:gsLst>
                  <a:gs pos="0">
                    <a:schemeClr val="tx2">
                      <a:alpha val="0"/>
                    </a:schemeClr>
                  </a:gs>
                  <a:gs pos="100000">
                    <a:schemeClr val="tx2">
                      <a:gamma/>
                      <a:shade val="46275"/>
                      <a:invGamma/>
                      <a:alpha val="30000"/>
                    </a:schemeClr>
                  </a:gs>
                </a:gsLst>
                <a:lin ang="5400000" scaled="1"/>
              </a:gradFill>
              <a:ln w="9525">
                <a:noFill/>
                <a:round/>
                <a:headEnd/>
                <a:tailEnd/>
              </a:ln>
              <a:effectLst/>
            </p:spPr>
            <p:txBody>
              <a:bodyPr/>
              <a:lstStyle/>
              <a:p>
                <a:endParaRPr lang="en-US"/>
              </a:p>
            </p:txBody>
          </p:sp>
          <p:sp>
            <p:nvSpPr>
              <p:cNvPr id="1626" name="Freeform 602"/>
              <p:cNvSpPr>
                <a:spLocks/>
              </p:cNvSpPr>
              <p:nvPr userDrawn="1"/>
            </p:nvSpPr>
            <p:spPr bwMode="gray">
              <a:xfrm rot="-6620570">
                <a:off x="3125" y="1416"/>
                <a:ext cx="703" cy="847"/>
              </a:xfrm>
              <a:custGeom>
                <a:avLst/>
                <a:gdLst/>
                <a:ahLst/>
                <a:cxnLst>
                  <a:cxn ang="0">
                    <a:pos x="678" y="0"/>
                  </a:cxn>
                  <a:cxn ang="0">
                    <a:pos x="0" y="1179"/>
                  </a:cxn>
                  <a:cxn ang="0">
                    <a:pos x="678" y="0"/>
                  </a:cxn>
                </a:cxnLst>
                <a:rect l="0" t="0" r="r" b="b"/>
                <a:pathLst>
                  <a:path w="960" h="1179">
                    <a:moveTo>
                      <a:pt x="678" y="0"/>
                    </a:moveTo>
                    <a:cubicBezTo>
                      <a:pt x="921" y="696"/>
                      <a:pt x="322" y="996"/>
                      <a:pt x="0" y="1179"/>
                    </a:cubicBezTo>
                    <a:cubicBezTo>
                      <a:pt x="0" y="1179"/>
                      <a:pt x="960" y="789"/>
                      <a:pt x="678" y="0"/>
                    </a:cubicBezTo>
                    <a:close/>
                  </a:path>
                </a:pathLst>
              </a:custGeom>
              <a:solidFill>
                <a:srgbClr val="FFFFFF"/>
              </a:solidFill>
              <a:ln w="9525">
                <a:noFill/>
                <a:round/>
                <a:headEnd/>
                <a:tailEnd/>
              </a:ln>
              <a:effectLst/>
            </p:spPr>
            <p:txBody>
              <a:bodyPr/>
              <a:lstStyle/>
              <a:p>
                <a:endParaRPr lang="en-US"/>
              </a:p>
            </p:txBody>
          </p:sp>
          <p:sp>
            <p:nvSpPr>
              <p:cNvPr id="1627" name="Freeform 603"/>
              <p:cNvSpPr>
                <a:spLocks/>
              </p:cNvSpPr>
              <p:nvPr userDrawn="1"/>
            </p:nvSpPr>
            <p:spPr bwMode="gray">
              <a:xfrm rot="-6620570">
                <a:off x="3825" y="1523"/>
                <a:ext cx="542" cy="282"/>
              </a:xfrm>
              <a:custGeom>
                <a:avLst/>
                <a:gdLst/>
                <a:ahLst/>
                <a:cxnLst>
                  <a:cxn ang="0">
                    <a:pos x="741" y="168"/>
                  </a:cxn>
                  <a:cxn ang="0">
                    <a:pos x="0" y="0"/>
                  </a:cxn>
                  <a:cxn ang="0">
                    <a:pos x="741" y="168"/>
                  </a:cxn>
                </a:cxnLst>
                <a:rect l="0" t="0" r="r" b="b"/>
                <a:pathLst>
                  <a:path w="741" h="393">
                    <a:moveTo>
                      <a:pt x="741" y="168"/>
                    </a:moveTo>
                    <a:cubicBezTo>
                      <a:pt x="480" y="393"/>
                      <a:pt x="0" y="0"/>
                      <a:pt x="0" y="0"/>
                    </a:cubicBezTo>
                    <a:cubicBezTo>
                      <a:pt x="516" y="387"/>
                      <a:pt x="741" y="168"/>
                      <a:pt x="741" y="168"/>
                    </a:cubicBezTo>
                    <a:close/>
                  </a:path>
                </a:pathLst>
              </a:custGeom>
              <a:solidFill>
                <a:srgbClr val="FFFFFF"/>
              </a:solidFill>
              <a:ln w="3175">
                <a:noFill/>
                <a:round/>
                <a:headEnd/>
                <a:tailEnd/>
              </a:ln>
              <a:effectLst/>
            </p:spPr>
            <p:txBody>
              <a:bodyPr/>
              <a:lstStyle/>
              <a:p>
                <a:endParaRPr lang="en-US"/>
              </a:p>
            </p:txBody>
          </p:sp>
        </p:grpSp>
        <p:grpSp>
          <p:nvGrpSpPr>
            <p:cNvPr id="1628" name="Group 604"/>
            <p:cNvGrpSpPr>
              <a:grpSpLocks/>
            </p:cNvGrpSpPr>
            <p:nvPr userDrawn="1"/>
          </p:nvGrpSpPr>
          <p:grpSpPr bwMode="auto">
            <a:xfrm>
              <a:off x="3336" y="1815"/>
              <a:ext cx="935" cy="1723"/>
              <a:chOff x="3336" y="1815"/>
              <a:chExt cx="935" cy="1723"/>
            </a:xfrm>
          </p:grpSpPr>
          <p:sp>
            <p:nvSpPr>
              <p:cNvPr id="1629" name="Freeform 605"/>
              <p:cNvSpPr>
                <a:spLocks/>
              </p:cNvSpPr>
              <p:nvPr userDrawn="1"/>
            </p:nvSpPr>
            <p:spPr bwMode="gray">
              <a:xfrm rot="-12020570">
                <a:off x="3486" y="1815"/>
                <a:ext cx="608" cy="1159"/>
              </a:xfrm>
              <a:custGeom>
                <a:avLst/>
                <a:gdLst/>
                <a:ahLst/>
                <a:cxnLst>
                  <a:cxn ang="0">
                    <a:pos x="0" y="1056"/>
                  </a:cxn>
                  <a:cxn ang="0">
                    <a:pos x="693" y="0"/>
                  </a:cxn>
                  <a:cxn ang="0">
                    <a:pos x="768" y="1359"/>
                  </a:cxn>
                  <a:cxn ang="0">
                    <a:pos x="27" y="1191"/>
                  </a:cxn>
                  <a:cxn ang="0">
                    <a:pos x="0" y="1056"/>
                  </a:cxn>
                </a:cxnLst>
                <a:rect l="0" t="0" r="r" b="b"/>
                <a:pathLst>
                  <a:path w="847" h="1584">
                    <a:moveTo>
                      <a:pt x="0" y="1056"/>
                    </a:moveTo>
                    <a:cubicBezTo>
                      <a:pt x="847" y="588"/>
                      <a:pt x="705" y="234"/>
                      <a:pt x="693" y="0"/>
                    </a:cubicBezTo>
                    <a:cubicBezTo>
                      <a:pt x="693" y="0"/>
                      <a:pt x="819" y="462"/>
                      <a:pt x="768" y="1359"/>
                    </a:cubicBezTo>
                    <a:cubicBezTo>
                      <a:pt x="507" y="1584"/>
                      <a:pt x="27" y="1191"/>
                      <a:pt x="27" y="1191"/>
                    </a:cubicBezTo>
                    <a:lnTo>
                      <a:pt x="0" y="1056"/>
                    </a:lnTo>
                    <a:close/>
                  </a:path>
                </a:pathLst>
              </a:custGeom>
              <a:gradFill rotWithShape="1">
                <a:gsLst>
                  <a:gs pos="0">
                    <a:srgbClr val="FFFFFF"/>
                  </a:gs>
                  <a:gs pos="100000">
                    <a:srgbClr val="FFFFFF">
                      <a:gamma/>
                      <a:shade val="85882"/>
                      <a:invGamma/>
                    </a:srgbClr>
                  </a:gs>
                </a:gsLst>
                <a:lin ang="0" scaled="1"/>
              </a:gradFill>
              <a:ln w="3175">
                <a:noFill/>
                <a:round/>
                <a:headEnd/>
                <a:tailEnd/>
              </a:ln>
              <a:effectLst/>
            </p:spPr>
            <p:txBody>
              <a:bodyPr/>
              <a:lstStyle/>
              <a:p>
                <a:endParaRPr lang="en-US"/>
              </a:p>
            </p:txBody>
          </p:sp>
          <p:sp>
            <p:nvSpPr>
              <p:cNvPr id="1630" name="Freeform 606"/>
              <p:cNvSpPr>
                <a:spLocks/>
              </p:cNvSpPr>
              <p:nvPr userDrawn="1"/>
            </p:nvSpPr>
            <p:spPr bwMode="hidden">
              <a:xfrm rot="-12020570">
                <a:off x="3539" y="2000"/>
                <a:ext cx="149" cy="1043"/>
              </a:xfrm>
              <a:custGeom>
                <a:avLst/>
                <a:gdLst/>
                <a:ahLst/>
                <a:cxnLst>
                  <a:cxn ang="0">
                    <a:pos x="0" y="586"/>
                  </a:cxn>
                  <a:cxn ang="0">
                    <a:pos x="82" y="0"/>
                  </a:cxn>
                  <a:cxn ang="0">
                    <a:pos x="157" y="1359"/>
                  </a:cxn>
                  <a:cxn ang="0">
                    <a:pos x="1" y="1425"/>
                  </a:cxn>
                  <a:cxn ang="0">
                    <a:pos x="0" y="586"/>
                  </a:cxn>
                </a:cxnLst>
                <a:rect l="0" t="0" r="r" b="b"/>
                <a:pathLst>
                  <a:path w="208" h="1425">
                    <a:moveTo>
                      <a:pt x="0" y="586"/>
                    </a:moveTo>
                    <a:cubicBezTo>
                      <a:pt x="124" y="222"/>
                      <a:pt x="96" y="102"/>
                      <a:pt x="82" y="0"/>
                    </a:cubicBezTo>
                    <a:cubicBezTo>
                      <a:pt x="82" y="0"/>
                      <a:pt x="208" y="462"/>
                      <a:pt x="157" y="1359"/>
                    </a:cubicBezTo>
                    <a:cubicBezTo>
                      <a:pt x="75" y="1421"/>
                      <a:pt x="1" y="1425"/>
                      <a:pt x="1" y="1425"/>
                    </a:cubicBezTo>
                    <a:lnTo>
                      <a:pt x="0" y="586"/>
                    </a:lnTo>
                    <a:close/>
                  </a:path>
                </a:pathLst>
              </a:custGeom>
              <a:gradFill rotWithShape="1">
                <a:gsLst>
                  <a:gs pos="0">
                    <a:srgbClr val="FFFFFF">
                      <a:alpha val="0"/>
                    </a:srgbClr>
                  </a:gs>
                  <a:gs pos="100000">
                    <a:srgbClr val="FFFFFF">
                      <a:gamma/>
                      <a:shade val="72941"/>
                      <a:invGamma/>
                    </a:srgbClr>
                  </a:gs>
                </a:gsLst>
                <a:lin ang="0" scaled="1"/>
              </a:gradFill>
              <a:ln w="3175">
                <a:noFill/>
                <a:round/>
                <a:headEnd/>
                <a:tailEnd/>
              </a:ln>
              <a:effectLst/>
            </p:spPr>
            <p:txBody>
              <a:bodyPr/>
              <a:lstStyle/>
              <a:p>
                <a:endParaRPr lang="en-US"/>
              </a:p>
            </p:txBody>
          </p:sp>
          <p:sp>
            <p:nvSpPr>
              <p:cNvPr id="1631" name="Freeform 607"/>
              <p:cNvSpPr>
                <a:spLocks/>
              </p:cNvSpPr>
              <p:nvPr userDrawn="1"/>
            </p:nvSpPr>
            <p:spPr bwMode="gray">
              <a:xfrm rot="-12020570">
                <a:off x="3808" y="1940"/>
                <a:ext cx="170" cy="311"/>
              </a:xfrm>
              <a:custGeom>
                <a:avLst/>
                <a:gdLst/>
                <a:ahLst/>
                <a:cxnLst>
                  <a:cxn ang="0">
                    <a:pos x="2" y="143"/>
                  </a:cxn>
                  <a:cxn ang="0">
                    <a:pos x="237" y="0"/>
                  </a:cxn>
                  <a:cxn ang="0">
                    <a:pos x="234" y="425"/>
                  </a:cxn>
                  <a:cxn ang="0">
                    <a:pos x="0" y="276"/>
                  </a:cxn>
                  <a:cxn ang="0">
                    <a:pos x="2" y="143"/>
                  </a:cxn>
                </a:cxnLst>
                <a:rect l="0" t="0" r="r" b="b"/>
                <a:pathLst>
                  <a:path w="237" h="425">
                    <a:moveTo>
                      <a:pt x="2" y="143"/>
                    </a:moveTo>
                    <a:lnTo>
                      <a:pt x="237" y="0"/>
                    </a:lnTo>
                    <a:lnTo>
                      <a:pt x="234" y="425"/>
                    </a:lnTo>
                    <a:cubicBezTo>
                      <a:pt x="69" y="339"/>
                      <a:pt x="0" y="276"/>
                      <a:pt x="0" y="276"/>
                    </a:cubicBezTo>
                    <a:lnTo>
                      <a:pt x="2" y="143"/>
                    </a:lnTo>
                    <a:close/>
                  </a:path>
                </a:pathLst>
              </a:custGeom>
              <a:gradFill rotWithShape="1">
                <a:gsLst>
                  <a:gs pos="0">
                    <a:srgbClr val="FFFFFF">
                      <a:gamma/>
                      <a:shade val="79216"/>
                      <a:invGamma/>
                    </a:srgbClr>
                  </a:gs>
                  <a:gs pos="100000">
                    <a:srgbClr val="FFFFFF">
                      <a:alpha val="0"/>
                    </a:srgbClr>
                  </a:gs>
                </a:gsLst>
                <a:lin ang="0" scaled="1"/>
              </a:gradFill>
              <a:ln w="3175">
                <a:noFill/>
                <a:round/>
                <a:headEnd/>
                <a:tailEnd/>
              </a:ln>
              <a:effectLst/>
            </p:spPr>
            <p:txBody>
              <a:bodyPr/>
              <a:lstStyle/>
              <a:p>
                <a:endParaRPr lang="en-US"/>
              </a:p>
            </p:txBody>
          </p:sp>
          <p:sp>
            <p:nvSpPr>
              <p:cNvPr id="1632" name="Freeform 608"/>
              <p:cNvSpPr>
                <a:spLocks/>
              </p:cNvSpPr>
              <p:nvPr userDrawn="1"/>
            </p:nvSpPr>
            <p:spPr bwMode="gray">
              <a:xfrm rot="-12020570">
                <a:off x="3336" y="2208"/>
                <a:ext cx="935" cy="1330"/>
              </a:xfrm>
              <a:custGeom>
                <a:avLst/>
                <a:gdLst/>
                <a:ahLst/>
                <a:cxnLst>
                  <a:cxn ang="0">
                    <a:pos x="276" y="0"/>
                  </a:cxn>
                  <a:cxn ang="0">
                    <a:pos x="0" y="1818"/>
                  </a:cxn>
                  <a:cxn ang="0">
                    <a:pos x="276" y="0"/>
                  </a:cxn>
                </a:cxnLst>
                <a:rect l="0" t="0" r="r" b="b"/>
                <a:pathLst>
                  <a:path w="1302" h="1818">
                    <a:moveTo>
                      <a:pt x="276" y="0"/>
                    </a:moveTo>
                    <a:cubicBezTo>
                      <a:pt x="1302" y="1171"/>
                      <a:pt x="322" y="1635"/>
                      <a:pt x="0" y="1818"/>
                    </a:cubicBezTo>
                    <a:cubicBezTo>
                      <a:pt x="0" y="1818"/>
                      <a:pt x="276" y="0"/>
                      <a:pt x="276" y="0"/>
                    </a:cubicBezTo>
                    <a:close/>
                  </a:path>
                </a:pathLst>
              </a:custGeom>
              <a:gradFill rotWithShape="1">
                <a:gsLst>
                  <a:gs pos="0">
                    <a:schemeClr val="accent1"/>
                  </a:gs>
                  <a:gs pos="100000">
                    <a:schemeClr val="tx2"/>
                  </a:gs>
                </a:gsLst>
                <a:lin ang="5400000" scaled="1"/>
              </a:gradFill>
              <a:ln w="9525">
                <a:noFill/>
                <a:round/>
                <a:headEnd/>
                <a:tailEnd/>
              </a:ln>
              <a:effectLst/>
            </p:spPr>
            <p:txBody>
              <a:bodyPr/>
              <a:lstStyle/>
              <a:p>
                <a:endParaRPr lang="en-US"/>
              </a:p>
            </p:txBody>
          </p:sp>
          <p:sp>
            <p:nvSpPr>
              <p:cNvPr id="1633" name="Freeform 609"/>
              <p:cNvSpPr>
                <a:spLocks/>
              </p:cNvSpPr>
              <p:nvPr userDrawn="1"/>
            </p:nvSpPr>
            <p:spPr bwMode="hidden">
              <a:xfrm rot="-12020570">
                <a:off x="3498" y="2178"/>
                <a:ext cx="698" cy="933"/>
              </a:xfrm>
              <a:custGeom>
                <a:avLst/>
                <a:gdLst/>
                <a:ahLst/>
                <a:cxnLst>
                  <a:cxn ang="0">
                    <a:pos x="636" y="0"/>
                  </a:cxn>
                  <a:cxn ang="0">
                    <a:pos x="0" y="1275"/>
                  </a:cxn>
                  <a:cxn ang="0">
                    <a:pos x="636" y="0"/>
                  </a:cxn>
                </a:cxnLst>
                <a:rect l="0" t="0" r="r" b="b"/>
                <a:pathLst>
                  <a:path w="972" h="1275">
                    <a:moveTo>
                      <a:pt x="636" y="0"/>
                    </a:moveTo>
                    <a:cubicBezTo>
                      <a:pt x="972" y="726"/>
                      <a:pt x="322" y="1092"/>
                      <a:pt x="0" y="1275"/>
                    </a:cubicBezTo>
                    <a:cubicBezTo>
                      <a:pt x="0" y="1275"/>
                      <a:pt x="564" y="852"/>
                      <a:pt x="636" y="0"/>
                    </a:cubicBezTo>
                    <a:close/>
                  </a:path>
                </a:pathLst>
              </a:custGeom>
              <a:gradFill rotWithShape="1">
                <a:gsLst>
                  <a:gs pos="0">
                    <a:schemeClr val="tx2">
                      <a:alpha val="0"/>
                    </a:schemeClr>
                  </a:gs>
                  <a:gs pos="100000">
                    <a:schemeClr val="tx2">
                      <a:gamma/>
                      <a:shade val="46275"/>
                      <a:invGamma/>
                      <a:alpha val="30000"/>
                    </a:schemeClr>
                  </a:gs>
                </a:gsLst>
                <a:lin ang="5400000" scaled="1"/>
              </a:gradFill>
              <a:ln w="9525">
                <a:noFill/>
                <a:round/>
                <a:headEnd/>
                <a:tailEnd/>
              </a:ln>
              <a:effectLst/>
            </p:spPr>
            <p:txBody>
              <a:bodyPr/>
              <a:lstStyle/>
              <a:p>
                <a:endParaRPr lang="en-US"/>
              </a:p>
            </p:txBody>
          </p:sp>
          <p:sp>
            <p:nvSpPr>
              <p:cNvPr id="1634" name="Freeform 610"/>
              <p:cNvSpPr>
                <a:spLocks/>
              </p:cNvSpPr>
              <p:nvPr userDrawn="1"/>
            </p:nvSpPr>
            <p:spPr bwMode="gray">
              <a:xfrm rot="-12020570">
                <a:off x="3526" y="2174"/>
                <a:ext cx="655" cy="862"/>
              </a:xfrm>
              <a:custGeom>
                <a:avLst/>
                <a:gdLst/>
                <a:ahLst/>
                <a:cxnLst>
                  <a:cxn ang="0">
                    <a:pos x="678" y="0"/>
                  </a:cxn>
                  <a:cxn ang="0">
                    <a:pos x="0" y="1179"/>
                  </a:cxn>
                  <a:cxn ang="0">
                    <a:pos x="678" y="0"/>
                  </a:cxn>
                </a:cxnLst>
                <a:rect l="0" t="0" r="r" b="b"/>
                <a:pathLst>
                  <a:path w="912" h="1179">
                    <a:moveTo>
                      <a:pt x="678" y="0"/>
                    </a:moveTo>
                    <a:cubicBezTo>
                      <a:pt x="912" y="678"/>
                      <a:pt x="322" y="996"/>
                      <a:pt x="0" y="1179"/>
                    </a:cubicBezTo>
                    <a:cubicBezTo>
                      <a:pt x="0" y="1179"/>
                      <a:pt x="878" y="652"/>
                      <a:pt x="678" y="0"/>
                    </a:cubicBezTo>
                    <a:close/>
                  </a:path>
                </a:pathLst>
              </a:custGeom>
              <a:gradFill rotWithShape="1">
                <a:gsLst>
                  <a:gs pos="0">
                    <a:schemeClr val="tx2">
                      <a:alpha val="0"/>
                    </a:schemeClr>
                  </a:gs>
                  <a:gs pos="100000">
                    <a:schemeClr val="tx2">
                      <a:gamma/>
                      <a:shade val="46275"/>
                      <a:invGamma/>
                      <a:alpha val="30000"/>
                    </a:schemeClr>
                  </a:gs>
                </a:gsLst>
                <a:lin ang="5400000" scaled="1"/>
              </a:gradFill>
              <a:ln w="9525">
                <a:noFill/>
                <a:round/>
                <a:headEnd/>
                <a:tailEnd/>
              </a:ln>
              <a:effectLst/>
            </p:spPr>
            <p:txBody>
              <a:bodyPr/>
              <a:lstStyle/>
              <a:p>
                <a:endParaRPr lang="en-US"/>
              </a:p>
            </p:txBody>
          </p:sp>
          <p:sp>
            <p:nvSpPr>
              <p:cNvPr id="1635" name="Freeform 611"/>
              <p:cNvSpPr>
                <a:spLocks/>
              </p:cNvSpPr>
              <p:nvPr userDrawn="1"/>
            </p:nvSpPr>
            <p:spPr bwMode="gray">
              <a:xfrm rot="-12020570">
                <a:off x="3493" y="2180"/>
                <a:ext cx="689" cy="862"/>
              </a:xfrm>
              <a:custGeom>
                <a:avLst/>
                <a:gdLst/>
                <a:ahLst/>
                <a:cxnLst>
                  <a:cxn ang="0">
                    <a:pos x="678" y="0"/>
                  </a:cxn>
                  <a:cxn ang="0">
                    <a:pos x="0" y="1179"/>
                  </a:cxn>
                  <a:cxn ang="0">
                    <a:pos x="678" y="0"/>
                  </a:cxn>
                </a:cxnLst>
                <a:rect l="0" t="0" r="r" b="b"/>
                <a:pathLst>
                  <a:path w="960" h="1179">
                    <a:moveTo>
                      <a:pt x="678" y="0"/>
                    </a:moveTo>
                    <a:cubicBezTo>
                      <a:pt x="921" y="696"/>
                      <a:pt x="322" y="996"/>
                      <a:pt x="0" y="1179"/>
                    </a:cubicBezTo>
                    <a:cubicBezTo>
                      <a:pt x="0" y="1179"/>
                      <a:pt x="960" y="789"/>
                      <a:pt x="678" y="0"/>
                    </a:cubicBezTo>
                    <a:close/>
                  </a:path>
                </a:pathLst>
              </a:custGeom>
              <a:solidFill>
                <a:srgbClr val="FFFFFF"/>
              </a:solidFill>
              <a:ln w="9525">
                <a:noFill/>
                <a:round/>
                <a:headEnd/>
                <a:tailEnd/>
              </a:ln>
              <a:effectLst/>
            </p:spPr>
            <p:txBody>
              <a:bodyPr/>
              <a:lstStyle/>
              <a:p>
                <a:endParaRPr lang="en-US"/>
              </a:p>
            </p:txBody>
          </p:sp>
          <p:sp>
            <p:nvSpPr>
              <p:cNvPr id="1636" name="Freeform 612"/>
              <p:cNvSpPr>
                <a:spLocks/>
              </p:cNvSpPr>
              <p:nvPr userDrawn="1"/>
            </p:nvSpPr>
            <p:spPr bwMode="gray">
              <a:xfrm rot="-12020570">
                <a:off x="3391" y="1837"/>
                <a:ext cx="532" cy="288"/>
              </a:xfrm>
              <a:custGeom>
                <a:avLst/>
                <a:gdLst/>
                <a:ahLst/>
                <a:cxnLst>
                  <a:cxn ang="0">
                    <a:pos x="741" y="168"/>
                  </a:cxn>
                  <a:cxn ang="0">
                    <a:pos x="0" y="0"/>
                  </a:cxn>
                  <a:cxn ang="0">
                    <a:pos x="741" y="168"/>
                  </a:cxn>
                </a:cxnLst>
                <a:rect l="0" t="0" r="r" b="b"/>
                <a:pathLst>
                  <a:path w="741" h="393">
                    <a:moveTo>
                      <a:pt x="741" y="168"/>
                    </a:moveTo>
                    <a:cubicBezTo>
                      <a:pt x="480" y="393"/>
                      <a:pt x="0" y="0"/>
                      <a:pt x="0" y="0"/>
                    </a:cubicBezTo>
                    <a:cubicBezTo>
                      <a:pt x="516" y="387"/>
                      <a:pt x="741" y="168"/>
                      <a:pt x="741" y="168"/>
                    </a:cubicBezTo>
                    <a:close/>
                  </a:path>
                </a:pathLst>
              </a:custGeom>
              <a:solidFill>
                <a:srgbClr val="FFFFFF"/>
              </a:solidFill>
              <a:ln w="3175">
                <a:noFill/>
                <a:round/>
                <a:headEnd/>
                <a:tailEnd/>
              </a:ln>
              <a:effectLst/>
            </p:spPr>
            <p:txBody>
              <a:bodyPr/>
              <a:lstStyle/>
              <a:p>
                <a:endParaRPr lang="en-US"/>
              </a:p>
            </p:txBody>
          </p:sp>
        </p:grpSp>
        <p:grpSp>
          <p:nvGrpSpPr>
            <p:cNvPr id="1637" name="Group 613"/>
            <p:cNvGrpSpPr>
              <a:grpSpLocks/>
            </p:cNvGrpSpPr>
            <p:nvPr userDrawn="1"/>
          </p:nvGrpSpPr>
          <p:grpSpPr bwMode="auto">
            <a:xfrm>
              <a:off x="3822" y="1853"/>
              <a:ext cx="1693" cy="953"/>
              <a:chOff x="3822" y="1853"/>
              <a:chExt cx="1693" cy="953"/>
            </a:xfrm>
          </p:grpSpPr>
          <p:sp>
            <p:nvSpPr>
              <p:cNvPr id="1638" name="Freeform 614"/>
              <p:cNvSpPr>
                <a:spLocks/>
              </p:cNvSpPr>
              <p:nvPr userDrawn="1"/>
            </p:nvSpPr>
            <p:spPr bwMode="gray">
              <a:xfrm rot="-17420570">
                <a:off x="4082" y="1768"/>
                <a:ext cx="620" cy="1139"/>
              </a:xfrm>
              <a:custGeom>
                <a:avLst/>
                <a:gdLst/>
                <a:ahLst/>
                <a:cxnLst>
                  <a:cxn ang="0">
                    <a:pos x="0" y="1056"/>
                  </a:cxn>
                  <a:cxn ang="0">
                    <a:pos x="693" y="0"/>
                  </a:cxn>
                  <a:cxn ang="0">
                    <a:pos x="768" y="1359"/>
                  </a:cxn>
                  <a:cxn ang="0">
                    <a:pos x="27" y="1191"/>
                  </a:cxn>
                  <a:cxn ang="0">
                    <a:pos x="0" y="1056"/>
                  </a:cxn>
                </a:cxnLst>
                <a:rect l="0" t="0" r="r" b="b"/>
                <a:pathLst>
                  <a:path w="847" h="1584">
                    <a:moveTo>
                      <a:pt x="0" y="1056"/>
                    </a:moveTo>
                    <a:cubicBezTo>
                      <a:pt x="847" y="588"/>
                      <a:pt x="705" y="234"/>
                      <a:pt x="693" y="0"/>
                    </a:cubicBezTo>
                    <a:cubicBezTo>
                      <a:pt x="693" y="0"/>
                      <a:pt x="819" y="462"/>
                      <a:pt x="768" y="1359"/>
                    </a:cubicBezTo>
                    <a:cubicBezTo>
                      <a:pt x="507" y="1584"/>
                      <a:pt x="27" y="1191"/>
                      <a:pt x="27" y="1191"/>
                    </a:cubicBezTo>
                    <a:lnTo>
                      <a:pt x="0" y="1056"/>
                    </a:lnTo>
                    <a:close/>
                  </a:path>
                </a:pathLst>
              </a:custGeom>
              <a:gradFill rotWithShape="1">
                <a:gsLst>
                  <a:gs pos="0">
                    <a:srgbClr val="FFFFFF"/>
                  </a:gs>
                  <a:gs pos="100000">
                    <a:srgbClr val="FFFFFF">
                      <a:gamma/>
                      <a:shade val="85882"/>
                      <a:invGamma/>
                    </a:srgbClr>
                  </a:gs>
                </a:gsLst>
                <a:lin ang="0" scaled="1"/>
              </a:gradFill>
              <a:ln w="3175">
                <a:noFill/>
                <a:round/>
                <a:headEnd/>
                <a:tailEnd/>
              </a:ln>
              <a:effectLst/>
            </p:spPr>
            <p:txBody>
              <a:bodyPr/>
              <a:lstStyle/>
              <a:p>
                <a:endParaRPr lang="en-US"/>
              </a:p>
            </p:txBody>
          </p:sp>
          <p:sp>
            <p:nvSpPr>
              <p:cNvPr id="1639" name="Freeform 615"/>
              <p:cNvSpPr>
                <a:spLocks/>
              </p:cNvSpPr>
              <p:nvPr userDrawn="1"/>
            </p:nvSpPr>
            <p:spPr bwMode="hidden">
              <a:xfrm rot="-17420570">
                <a:off x="4443" y="2005"/>
                <a:ext cx="152" cy="1025"/>
              </a:xfrm>
              <a:custGeom>
                <a:avLst/>
                <a:gdLst/>
                <a:ahLst/>
                <a:cxnLst>
                  <a:cxn ang="0">
                    <a:pos x="0" y="586"/>
                  </a:cxn>
                  <a:cxn ang="0">
                    <a:pos x="82" y="0"/>
                  </a:cxn>
                  <a:cxn ang="0">
                    <a:pos x="157" y="1359"/>
                  </a:cxn>
                  <a:cxn ang="0">
                    <a:pos x="1" y="1425"/>
                  </a:cxn>
                  <a:cxn ang="0">
                    <a:pos x="0" y="586"/>
                  </a:cxn>
                </a:cxnLst>
                <a:rect l="0" t="0" r="r" b="b"/>
                <a:pathLst>
                  <a:path w="208" h="1425">
                    <a:moveTo>
                      <a:pt x="0" y="586"/>
                    </a:moveTo>
                    <a:cubicBezTo>
                      <a:pt x="124" y="222"/>
                      <a:pt x="96" y="102"/>
                      <a:pt x="82" y="0"/>
                    </a:cubicBezTo>
                    <a:cubicBezTo>
                      <a:pt x="82" y="0"/>
                      <a:pt x="208" y="462"/>
                      <a:pt x="157" y="1359"/>
                    </a:cubicBezTo>
                    <a:cubicBezTo>
                      <a:pt x="75" y="1421"/>
                      <a:pt x="1" y="1425"/>
                      <a:pt x="1" y="1425"/>
                    </a:cubicBezTo>
                    <a:lnTo>
                      <a:pt x="0" y="586"/>
                    </a:lnTo>
                    <a:close/>
                  </a:path>
                </a:pathLst>
              </a:custGeom>
              <a:gradFill rotWithShape="1">
                <a:gsLst>
                  <a:gs pos="0">
                    <a:srgbClr val="FFFFFF">
                      <a:alpha val="0"/>
                    </a:srgbClr>
                  </a:gs>
                  <a:gs pos="100000">
                    <a:srgbClr val="FFFFFF">
                      <a:gamma/>
                      <a:shade val="72941"/>
                      <a:invGamma/>
                    </a:srgbClr>
                  </a:gs>
                </a:gsLst>
                <a:lin ang="0" scaled="1"/>
              </a:gradFill>
              <a:ln w="3175">
                <a:noFill/>
                <a:round/>
                <a:headEnd/>
                <a:tailEnd/>
              </a:ln>
              <a:effectLst/>
            </p:spPr>
            <p:txBody>
              <a:bodyPr/>
              <a:lstStyle/>
              <a:p>
                <a:endParaRPr lang="en-US"/>
              </a:p>
            </p:txBody>
          </p:sp>
          <p:sp>
            <p:nvSpPr>
              <p:cNvPr id="1640" name="Freeform 616"/>
              <p:cNvSpPr>
                <a:spLocks/>
              </p:cNvSpPr>
              <p:nvPr userDrawn="1"/>
            </p:nvSpPr>
            <p:spPr bwMode="gray">
              <a:xfrm rot="-17420570">
                <a:off x="4008" y="2078"/>
                <a:ext cx="173" cy="306"/>
              </a:xfrm>
              <a:custGeom>
                <a:avLst/>
                <a:gdLst/>
                <a:ahLst/>
                <a:cxnLst>
                  <a:cxn ang="0">
                    <a:pos x="2" y="143"/>
                  </a:cxn>
                  <a:cxn ang="0">
                    <a:pos x="237" y="0"/>
                  </a:cxn>
                  <a:cxn ang="0">
                    <a:pos x="234" y="425"/>
                  </a:cxn>
                  <a:cxn ang="0">
                    <a:pos x="0" y="276"/>
                  </a:cxn>
                  <a:cxn ang="0">
                    <a:pos x="2" y="143"/>
                  </a:cxn>
                </a:cxnLst>
                <a:rect l="0" t="0" r="r" b="b"/>
                <a:pathLst>
                  <a:path w="237" h="425">
                    <a:moveTo>
                      <a:pt x="2" y="143"/>
                    </a:moveTo>
                    <a:lnTo>
                      <a:pt x="237" y="0"/>
                    </a:lnTo>
                    <a:lnTo>
                      <a:pt x="234" y="425"/>
                    </a:lnTo>
                    <a:cubicBezTo>
                      <a:pt x="69" y="339"/>
                      <a:pt x="0" y="276"/>
                      <a:pt x="0" y="276"/>
                    </a:cubicBezTo>
                    <a:lnTo>
                      <a:pt x="2" y="143"/>
                    </a:lnTo>
                    <a:close/>
                  </a:path>
                </a:pathLst>
              </a:custGeom>
              <a:gradFill rotWithShape="1">
                <a:gsLst>
                  <a:gs pos="0">
                    <a:srgbClr val="FFFFFF">
                      <a:gamma/>
                      <a:shade val="79216"/>
                      <a:invGamma/>
                    </a:srgbClr>
                  </a:gs>
                  <a:gs pos="100000">
                    <a:srgbClr val="FFFFFF">
                      <a:alpha val="0"/>
                    </a:srgbClr>
                  </a:gs>
                </a:gsLst>
                <a:lin ang="0" scaled="1"/>
              </a:gradFill>
              <a:ln w="3175">
                <a:noFill/>
                <a:round/>
                <a:headEnd/>
                <a:tailEnd/>
              </a:ln>
              <a:effectLst/>
            </p:spPr>
            <p:txBody>
              <a:bodyPr/>
              <a:lstStyle/>
              <a:p>
                <a:endParaRPr lang="en-US"/>
              </a:p>
            </p:txBody>
          </p:sp>
          <p:sp>
            <p:nvSpPr>
              <p:cNvPr id="1641" name="Freeform 617"/>
              <p:cNvSpPr>
                <a:spLocks/>
              </p:cNvSpPr>
              <p:nvPr userDrawn="1"/>
            </p:nvSpPr>
            <p:spPr bwMode="gray">
              <a:xfrm rot="-17420570">
                <a:off x="4385" y="1676"/>
                <a:ext cx="953" cy="1307"/>
              </a:xfrm>
              <a:custGeom>
                <a:avLst/>
                <a:gdLst/>
                <a:ahLst/>
                <a:cxnLst>
                  <a:cxn ang="0">
                    <a:pos x="276" y="0"/>
                  </a:cxn>
                  <a:cxn ang="0">
                    <a:pos x="0" y="1818"/>
                  </a:cxn>
                  <a:cxn ang="0">
                    <a:pos x="276" y="0"/>
                  </a:cxn>
                </a:cxnLst>
                <a:rect l="0" t="0" r="r" b="b"/>
                <a:pathLst>
                  <a:path w="1302" h="1818">
                    <a:moveTo>
                      <a:pt x="276" y="0"/>
                    </a:moveTo>
                    <a:cubicBezTo>
                      <a:pt x="1302" y="1171"/>
                      <a:pt x="322" y="1635"/>
                      <a:pt x="0" y="1818"/>
                    </a:cubicBezTo>
                    <a:cubicBezTo>
                      <a:pt x="0" y="1818"/>
                      <a:pt x="276" y="0"/>
                      <a:pt x="276" y="0"/>
                    </a:cubicBezTo>
                    <a:close/>
                  </a:path>
                </a:pathLst>
              </a:custGeom>
              <a:gradFill rotWithShape="1">
                <a:gsLst>
                  <a:gs pos="0">
                    <a:schemeClr val="accent1"/>
                  </a:gs>
                  <a:gs pos="100000">
                    <a:schemeClr val="tx2"/>
                  </a:gs>
                </a:gsLst>
                <a:lin ang="5400000" scaled="1"/>
              </a:gradFill>
              <a:ln w="9525">
                <a:noFill/>
                <a:round/>
                <a:headEnd/>
                <a:tailEnd/>
              </a:ln>
              <a:effectLst/>
            </p:spPr>
            <p:txBody>
              <a:bodyPr/>
              <a:lstStyle/>
              <a:p>
                <a:endParaRPr lang="en-US"/>
              </a:p>
            </p:txBody>
          </p:sp>
          <p:sp>
            <p:nvSpPr>
              <p:cNvPr id="1642" name="Freeform 618"/>
              <p:cNvSpPr>
                <a:spLocks/>
              </p:cNvSpPr>
              <p:nvPr userDrawn="1"/>
            </p:nvSpPr>
            <p:spPr bwMode="hidden">
              <a:xfrm rot="-17420570">
                <a:off x="4281" y="1825"/>
                <a:ext cx="711" cy="917"/>
              </a:xfrm>
              <a:custGeom>
                <a:avLst/>
                <a:gdLst/>
                <a:ahLst/>
                <a:cxnLst>
                  <a:cxn ang="0">
                    <a:pos x="636" y="0"/>
                  </a:cxn>
                  <a:cxn ang="0">
                    <a:pos x="0" y="1275"/>
                  </a:cxn>
                  <a:cxn ang="0">
                    <a:pos x="636" y="0"/>
                  </a:cxn>
                </a:cxnLst>
                <a:rect l="0" t="0" r="r" b="b"/>
                <a:pathLst>
                  <a:path w="972" h="1275">
                    <a:moveTo>
                      <a:pt x="636" y="0"/>
                    </a:moveTo>
                    <a:cubicBezTo>
                      <a:pt x="972" y="726"/>
                      <a:pt x="322" y="1092"/>
                      <a:pt x="0" y="1275"/>
                    </a:cubicBezTo>
                    <a:cubicBezTo>
                      <a:pt x="0" y="1275"/>
                      <a:pt x="564" y="852"/>
                      <a:pt x="636" y="0"/>
                    </a:cubicBezTo>
                    <a:close/>
                  </a:path>
                </a:pathLst>
              </a:custGeom>
              <a:gradFill rotWithShape="1">
                <a:gsLst>
                  <a:gs pos="0">
                    <a:schemeClr val="tx2">
                      <a:alpha val="0"/>
                    </a:schemeClr>
                  </a:gs>
                  <a:gs pos="100000">
                    <a:schemeClr val="tx2">
                      <a:gamma/>
                      <a:shade val="46275"/>
                      <a:invGamma/>
                      <a:alpha val="30000"/>
                    </a:schemeClr>
                  </a:gs>
                </a:gsLst>
                <a:lin ang="5400000" scaled="1"/>
              </a:gradFill>
              <a:ln w="9525">
                <a:noFill/>
                <a:round/>
                <a:headEnd/>
                <a:tailEnd/>
              </a:ln>
              <a:effectLst/>
            </p:spPr>
            <p:txBody>
              <a:bodyPr/>
              <a:lstStyle/>
              <a:p>
                <a:endParaRPr lang="en-US"/>
              </a:p>
            </p:txBody>
          </p:sp>
          <p:sp>
            <p:nvSpPr>
              <p:cNvPr id="1643" name="Freeform 619"/>
              <p:cNvSpPr>
                <a:spLocks/>
              </p:cNvSpPr>
              <p:nvPr userDrawn="1"/>
            </p:nvSpPr>
            <p:spPr bwMode="gray">
              <a:xfrm rot="-17420570">
                <a:off x="4264" y="1851"/>
                <a:ext cx="668" cy="848"/>
              </a:xfrm>
              <a:custGeom>
                <a:avLst/>
                <a:gdLst/>
                <a:ahLst/>
                <a:cxnLst>
                  <a:cxn ang="0">
                    <a:pos x="678" y="0"/>
                  </a:cxn>
                  <a:cxn ang="0">
                    <a:pos x="0" y="1179"/>
                  </a:cxn>
                  <a:cxn ang="0">
                    <a:pos x="678" y="0"/>
                  </a:cxn>
                </a:cxnLst>
                <a:rect l="0" t="0" r="r" b="b"/>
                <a:pathLst>
                  <a:path w="912" h="1179">
                    <a:moveTo>
                      <a:pt x="678" y="0"/>
                    </a:moveTo>
                    <a:cubicBezTo>
                      <a:pt x="912" y="678"/>
                      <a:pt x="322" y="996"/>
                      <a:pt x="0" y="1179"/>
                    </a:cubicBezTo>
                    <a:cubicBezTo>
                      <a:pt x="0" y="1179"/>
                      <a:pt x="878" y="652"/>
                      <a:pt x="678" y="0"/>
                    </a:cubicBezTo>
                    <a:close/>
                  </a:path>
                </a:pathLst>
              </a:custGeom>
              <a:gradFill rotWithShape="1">
                <a:gsLst>
                  <a:gs pos="0">
                    <a:schemeClr val="tx2">
                      <a:alpha val="0"/>
                    </a:schemeClr>
                  </a:gs>
                  <a:gs pos="100000">
                    <a:schemeClr val="tx2">
                      <a:gamma/>
                      <a:shade val="46275"/>
                      <a:invGamma/>
                      <a:alpha val="30000"/>
                    </a:schemeClr>
                  </a:gs>
                </a:gsLst>
                <a:lin ang="5400000" scaled="1"/>
              </a:gradFill>
              <a:ln w="9525">
                <a:noFill/>
                <a:round/>
                <a:headEnd/>
                <a:tailEnd/>
              </a:ln>
              <a:effectLst/>
            </p:spPr>
            <p:txBody>
              <a:bodyPr/>
              <a:lstStyle/>
              <a:p>
                <a:endParaRPr lang="en-US"/>
              </a:p>
            </p:txBody>
          </p:sp>
          <p:sp>
            <p:nvSpPr>
              <p:cNvPr id="1644" name="Freeform 620"/>
              <p:cNvSpPr>
                <a:spLocks/>
              </p:cNvSpPr>
              <p:nvPr userDrawn="1"/>
            </p:nvSpPr>
            <p:spPr bwMode="gray">
              <a:xfrm rot="-17420570">
                <a:off x="4252" y="1868"/>
                <a:ext cx="703" cy="848"/>
              </a:xfrm>
              <a:custGeom>
                <a:avLst/>
                <a:gdLst/>
                <a:ahLst/>
                <a:cxnLst>
                  <a:cxn ang="0">
                    <a:pos x="678" y="0"/>
                  </a:cxn>
                  <a:cxn ang="0">
                    <a:pos x="0" y="1179"/>
                  </a:cxn>
                  <a:cxn ang="0">
                    <a:pos x="678" y="0"/>
                  </a:cxn>
                </a:cxnLst>
                <a:rect l="0" t="0" r="r" b="b"/>
                <a:pathLst>
                  <a:path w="960" h="1179">
                    <a:moveTo>
                      <a:pt x="678" y="0"/>
                    </a:moveTo>
                    <a:cubicBezTo>
                      <a:pt x="921" y="696"/>
                      <a:pt x="322" y="996"/>
                      <a:pt x="0" y="1179"/>
                    </a:cubicBezTo>
                    <a:cubicBezTo>
                      <a:pt x="0" y="1179"/>
                      <a:pt x="960" y="789"/>
                      <a:pt x="678" y="0"/>
                    </a:cubicBezTo>
                    <a:close/>
                  </a:path>
                </a:pathLst>
              </a:custGeom>
              <a:solidFill>
                <a:srgbClr val="FFFFFF"/>
              </a:solidFill>
              <a:ln w="9525">
                <a:noFill/>
                <a:round/>
                <a:headEnd/>
                <a:tailEnd/>
              </a:ln>
              <a:effectLst/>
            </p:spPr>
            <p:txBody>
              <a:bodyPr/>
              <a:lstStyle/>
              <a:p>
                <a:endParaRPr lang="en-US"/>
              </a:p>
            </p:txBody>
          </p:sp>
          <p:sp>
            <p:nvSpPr>
              <p:cNvPr id="1645" name="Freeform 621"/>
              <p:cNvSpPr>
                <a:spLocks/>
              </p:cNvSpPr>
              <p:nvPr userDrawn="1"/>
            </p:nvSpPr>
            <p:spPr bwMode="gray">
              <a:xfrm rot="-17420570">
                <a:off x="3713" y="2327"/>
                <a:ext cx="542" cy="283"/>
              </a:xfrm>
              <a:custGeom>
                <a:avLst/>
                <a:gdLst/>
                <a:ahLst/>
                <a:cxnLst>
                  <a:cxn ang="0">
                    <a:pos x="741" y="168"/>
                  </a:cxn>
                  <a:cxn ang="0">
                    <a:pos x="0" y="0"/>
                  </a:cxn>
                  <a:cxn ang="0">
                    <a:pos x="741" y="168"/>
                  </a:cxn>
                </a:cxnLst>
                <a:rect l="0" t="0" r="r" b="b"/>
                <a:pathLst>
                  <a:path w="741" h="393">
                    <a:moveTo>
                      <a:pt x="741" y="168"/>
                    </a:moveTo>
                    <a:cubicBezTo>
                      <a:pt x="480" y="393"/>
                      <a:pt x="0" y="0"/>
                      <a:pt x="0" y="0"/>
                    </a:cubicBezTo>
                    <a:cubicBezTo>
                      <a:pt x="516" y="387"/>
                      <a:pt x="741" y="168"/>
                      <a:pt x="741" y="168"/>
                    </a:cubicBezTo>
                    <a:close/>
                  </a:path>
                </a:pathLst>
              </a:custGeom>
              <a:solidFill>
                <a:srgbClr val="FFFFFF"/>
              </a:solidFill>
              <a:ln w="3175">
                <a:noFill/>
                <a:round/>
                <a:headEnd/>
                <a:tailEnd/>
              </a:ln>
              <a:effectLst/>
            </p:spPr>
            <p:txBody>
              <a:bodyPr/>
              <a:lstStyle/>
              <a:p>
                <a:endParaRPr lang="en-US"/>
              </a:p>
            </p:txBody>
          </p:sp>
        </p:grpSp>
        <p:sp>
          <p:nvSpPr>
            <p:cNvPr id="1646" name="Freeform 622"/>
            <p:cNvSpPr>
              <a:spLocks/>
            </p:cNvSpPr>
            <p:nvPr userDrawn="1"/>
          </p:nvSpPr>
          <p:spPr bwMode="gray">
            <a:xfrm rot="-1220570">
              <a:off x="4011" y="1129"/>
              <a:ext cx="609" cy="1159"/>
            </a:xfrm>
            <a:custGeom>
              <a:avLst/>
              <a:gdLst/>
              <a:ahLst/>
              <a:cxnLst>
                <a:cxn ang="0">
                  <a:pos x="0" y="1064"/>
                </a:cxn>
                <a:cxn ang="0">
                  <a:pos x="680" y="0"/>
                </a:cxn>
                <a:cxn ang="0">
                  <a:pos x="755" y="1359"/>
                </a:cxn>
                <a:cxn ang="0">
                  <a:pos x="14" y="1191"/>
                </a:cxn>
                <a:cxn ang="0">
                  <a:pos x="0" y="1064"/>
                </a:cxn>
              </a:cxnLst>
              <a:rect l="0" t="0" r="r" b="b"/>
              <a:pathLst>
                <a:path w="847" h="1584">
                  <a:moveTo>
                    <a:pt x="0" y="1064"/>
                  </a:moveTo>
                  <a:cubicBezTo>
                    <a:pt x="847" y="596"/>
                    <a:pt x="708" y="174"/>
                    <a:pt x="680" y="0"/>
                  </a:cubicBezTo>
                  <a:cubicBezTo>
                    <a:pt x="680" y="0"/>
                    <a:pt x="806" y="462"/>
                    <a:pt x="755" y="1359"/>
                  </a:cubicBezTo>
                  <a:cubicBezTo>
                    <a:pt x="494" y="1584"/>
                    <a:pt x="14" y="1191"/>
                    <a:pt x="14" y="1191"/>
                  </a:cubicBezTo>
                  <a:lnTo>
                    <a:pt x="0" y="1064"/>
                  </a:lnTo>
                  <a:close/>
                </a:path>
              </a:pathLst>
            </a:custGeom>
            <a:gradFill rotWithShape="1">
              <a:gsLst>
                <a:gs pos="0">
                  <a:srgbClr val="FFFFFF"/>
                </a:gs>
                <a:gs pos="100000">
                  <a:srgbClr val="FFFFFF">
                    <a:gamma/>
                    <a:shade val="85882"/>
                    <a:invGamma/>
                  </a:srgbClr>
                </a:gs>
              </a:gsLst>
              <a:lin ang="0" scaled="1"/>
            </a:gradFill>
            <a:ln w="3175">
              <a:noFill/>
              <a:round/>
              <a:headEnd/>
              <a:tailEnd/>
            </a:ln>
            <a:effectLst/>
          </p:spPr>
          <p:txBody>
            <a:bodyPr/>
            <a:lstStyle/>
            <a:p>
              <a:endParaRPr lang="en-US"/>
            </a:p>
          </p:txBody>
        </p:sp>
        <p:sp>
          <p:nvSpPr>
            <p:cNvPr id="1647" name="Freeform 623"/>
            <p:cNvSpPr>
              <a:spLocks/>
            </p:cNvSpPr>
            <p:nvPr userDrawn="1"/>
          </p:nvSpPr>
          <p:spPr bwMode="hidden">
            <a:xfrm rot="-1220570">
              <a:off x="4408" y="1063"/>
              <a:ext cx="149" cy="1042"/>
            </a:xfrm>
            <a:custGeom>
              <a:avLst/>
              <a:gdLst/>
              <a:ahLst/>
              <a:cxnLst>
                <a:cxn ang="0">
                  <a:pos x="0" y="586"/>
                </a:cxn>
                <a:cxn ang="0">
                  <a:pos x="82" y="0"/>
                </a:cxn>
                <a:cxn ang="0">
                  <a:pos x="157" y="1359"/>
                </a:cxn>
                <a:cxn ang="0">
                  <a:pos x="1" y="1425"/>
                </a:cxn>
                <a:cxn ang="0">
                  <a:pos x="0" y="586"/>
                </a:cxn>
              </a:cxnLst>
              <a:rect l="0" t="0" r="r" b="b"/>
              <a:pathLst>
                <a:path w="208" h="1425">
                  <a:moveTo>
                    <a:pt x="0" y="586"/>
                  </a:moveTo>
                  <a:cubicBezTo>
                    <a:pt x="146" y="302"/>
                    <a:pt x="96" y="102"/>
                    <a:pt x="82" y="0"/>
                  </a:cubicBezTo>
                  <a:cubicBezTo>
                    <a:pt x="82" y="0"/>
                    <a:pt x="208" y="462"/>
                    <a:pt x="157" y="1359"/>
                  </a:cubicBezTo>
                  <a:cubicBezTo>
                    <a:pt x="75" y="1421"/>
                    <a:pt x="1" y="1425"/>
                    <a:pt x="1" y="1425"/>
                  </a:cubicBezTo>
                  <a:lnTo>
                    <a:pt x="0" y="586"/>
                  </a:lnTo>
                  <a:close/>
                </a:path>
              </a:pathLst>
            </a:custGeom>
            <a:gradFill rotWithShape="1">
              <a:gsLst>
                <a:gs pos="0">
                  <a:srgbClr val="FFFFFF">
                    <a:alpha val="0"/>
                  </a:srgbClr>
                </a:gs>
                <a:gs pos="100000">
                  <a:srgbClr val="FFFFFF">
                    <a:gamma/>
                    <a:shade val="72941"/>
                    <a:invGamma/>
                  </a:srgbClr>
                </a:gs>
              </a:gsLst>
              <a:lin ang="0" scaled="1"/>
            </a:gradFill>
            <a:ln w="3175">
              <a:noFill/>
              <a:round/>
              <a:headEnd/>
              <a:tailEnd/>
            </a:ln>
            <a:effectLst/>
          </p:spPr>
          <p:txBody>
            <a:bodyPr/>
            <a:lstStyle/>
            <a:p>
              <a:endParaRPr lang="en-US"/>
            </a:p>
          </p:txBody>
        </p:sp>
        <p:sp>
          <p:nvSpPr>
            <p:cNvPr id="1648" name="Freeform 624"/>
            <p:cNvSpPr>
              <a:spLocks/>
            </p:cNvSpPr>
            <p:nvPr userDrawn="1"/>
          </p:nvSpPr>
          <p:spPr bwMode="gray">
            <a:xfrm rot="-1220570">
              <a:off x="4119" y="1855"/>
              <a:ext cx="170" cy="311"/>
            </a:xfrm>
            <a:custGeom>
              <a:avLst/>
              <a:gdLst/>
              <a:ahLst/>
              <a:cxnLst>
                <a:cxn ang="0">
                  <a:pos x="2" y="143"/>
                </a:cxn>
                <a:cxn ang="0">
                  <a:pos x="237" y="0"/>
                </a:cxn>
                <a:cxn ang="0">
                  <a:pos x="234" y="425"/>
                </a:cxn>
                <a:cxn ang="0">
                  <a:pos x="0" y="276"/>
                </a:cxn>
                <a:cxn ang="0">
                  <a:pos x="2" y="143"/>
                </a:cxn>
              </a:cxnLst>
              <a:rect l="0" t="0" r="r" b="b"/>
              <a:pathLst>
                <a:path w="237" h="425">
                  <a:moveTo>
                    <a:pt x="2" y="143"/>
                  </a:moveTo>
                  <a:lnTo>
                    <a:pt x="237" y="0"/>
                  </a:lnTo>
                  <a:lnTo>
                    <a:pt x="234" y="425"/>
                  </a:lnTo>
                  <a:cubicBezTo>
                    <a:pt x="69" y="339"/>
                    <a:pt x="0" y="276"/>
                    <a:pt x="0" y="276"/>
                  </a:cubicBezTo>
                  <a:lnTo>
                    <a:pt x="2" y="143"/>
                  </a:lnTo>
                  <a:close/>
                </a:path>
              </a:pathLst>
            </a:custGeom>
            <a:gradFill rotWithShape="1">
              <a:gsLst>
                <a:gs pos="0">
                  <a:srgbClr val="FFFFFF">
                    <a:gamma/>
                    <a:shade val="79216"/>
                    <a:invGamma/>
                  </a:srgbClr>
                </a:gs>
                <a:gs pos="100000">
                  <a:srgbClr val="FFFFFF">
                    <a:alpha val="0"/>
                  </a:srgbClr>
                </a:gs>
              </a:gsLst>
              <a:lin ang="0" scaled="1"/>
            </a:gradFill>
            <a:ln w="3175">
              <a:noFill/>
              <a:round/>
              <a:headEnd/>
              <a:tailEnd/>
            </a:ln>
            <a:effectLst/>
          </p:spPr>
          <p:txBody>
            <a:bodyPr/>
            <a:lstStyle/>
            <a:p>
              <a:endParaRPr lang="en-US"/>
            </a:p>
          </p:txBody>
        </p:sp>
        <p:sp>
          <p:nvSpPr>
            <p:cNvPr id="1649" name="Freeform 625"/>
            <p:cNvSpPr>
              <a:spLocks/>
            </p:cNvSpPr>
            <p:nvPr userDrawn="1"/>
          </p:nvSpPr>
          <p:spPr bwMode="gray">
            <a:xfrm rot="-1220570">
              <a:off x="3914" y="1066"/>
              <a:ext cx="687" cy="862"/>
            </a:xfrm>
            <a:custGeom>
              <a:avLst/>
              <a:gdLst/>
              <a:ahLst/>
              <a:cxnLst>
                <a:cxn ang="0">
                  <a:pos x="678" y="0"/>
                </a:cxn>
                <a:cxn ang="0">
                  <a:pos x="0" y="1179"/>
                </a:cxn>
                <a:cxn ang="0">
                  <a:pos x="678" y="0"/>
                </a:cxn>
              </a:cxnLst>
              <a:rect l="0" t="0" r="r" b="b"/>
              <a:pathLst>
                <a:path w="956" h="1179">
                  <a:moveTo>
                    <a:pt x="678" y="0"/>
                  </a:moveTo>
                  <a:cubicBezTo>
                    <a:pt x="921" y="696"/>
                    <a:pt x="322" y="996"/>
                    <a:pt x="0" y="1179"/>
                  </a:cubicBezTo>
                  <a:cubicBezTo>
                    <a:pt x="0" y="1179"/>
                    <a:pt x="956" y="778"/>
                    <a:pt x="678" y="0"/>
                  </a:cubicBezTo>
                  <a:close/>
                </a:path>
              </a:pathLst>
            </a:custGeom>
            <a:solidFill>
              <a:srgbClr val="FFFFFF"/>
            </a:solidFill>
            <a:ln w="9525">
              <a:noFill/>
              <a:round/>
              <a:headEnd/>
              <a:tailEnd/>
            </a:ln>
            <a:effectLst/>
          </p:spPr>
          <p:txBody>
            <a:bodyPr/>
            <a:lstStyle/>
            <a:p>
              <a:endParaRPr lang="en-US"/>
            </a:p>
          </p:txBody>
        </p:sp>
        <p:sp>
          <p:nvSpPr>
            <p:cNvPr id="1650" name="Freeform 626"/>
            <p:cNvSpPr>
              <a:spLocks/>
            </p:cNvSpPr>
            <p:nvPr userDrawn="1"/>
          </p:nvSpPr>
          <p:spPr bwMode="gray">
            <a:xfrm rot="-1220570">
              <a:off x="4174" y="1983"/>
              <a:ext cx="532" cy="288"/>
            </a:xfrm>
            <a:custGeom>
              <a:avLst/>
              <a:gdLst/>
              <a:ahLst/>
              <a:cxnLst>
                <a:cxn ang="0">
                  <a:pos x="741" y="168"/>
                </a:cxn>
                <a:cxn ang="0">
                  <a:pos x="0" y="0"/>
                </a:cxn>
                <a:cxn ang="0">
                  <a:pos x="741" y="168"/>
                </a:cxn>
              </a:cxnLst>
              <a:rect l="0" t="0" r="r" b="b"/>
              <a:pathLst>
                <a:path w="741" h="393">
                  <a:moveTo>
                    <a:pt x="741" y="168"/>
                  </a:moveTo>
                  <a:cubicBezTo>
                    <a:pt x="480" y="393"/>
                    <a:pt x="0" y="0"/>
                    <a:pt x="0" y="0"/>
                  </a:cubicBezTo>
                  <a:cubicBezTo>
                    <a:pt x="516" y="387"/>
                    <a:pt x="741" y="168"/>
                    <a:pt x="741" y="168"/>
                  </a:cubicBezTo>
                  <a:close/>
                </a:path>
              </a:pathLst>
            </a:custGeom>
            <a:solidFill>
              <a:srgbClr val="FFFFFF"/>
            </a:solidFill>
            <a:ln w="3175">
              <a:noFill/>
              <a:round/>
              <a:headEnd/>
              <a:tailEnd/>
            </a:ln>
            <a:effectLst/>
          </p:spPr>
          <p:txBody>
            <a:bodyPr/>
            <a:lstStyle/>
            <a:p>
              <a:endParaRPr lang="en-US"/>
            </a:p>
          </p:txBody>
        </p:sp>
        <p:grpSp>
          <p:nvGrpSpPr>
            <p:cNvPr id="1651" name="Group 627"/>
            <p:cNvGrpSpPr>
              <a:grpSpLocks/>
            </p:cNvGrpSpPr>
            <p:nvPr userDrawn="1"/>
          </p:nvGrpSpPr>
          <p:grpSpPr bwMode="auto">
            <a:xfrm rot="-1220570">
              <a:off x="3911" y="1907"/>
              <a:ext cx="265" cy="285"/>
              <a:chOff x="595" y="1174"/>
              <a:chExt cx="454" cy="479"/>
            </a:xfrm>
          </p:grpSpPr>
          <p:pic>
            <p:nvPicPr>
              <p:cNvPr id="1652" name="Picture 628" descr="circuler_1"/>
              <p:cNvPicPr>
                <a:picLocks noChangeAspect="1" noChangeArrowheads="1"/>
              </p:cNvPicPr>
              <p:nvPr/>
            </p:nvPicPr>
            <p:blipFill>
              <a:blip r:embed="rId18" cstate="print"/>
              <a:srcRect/>
              <a:stretch>
                <a:fillRect/>
              </a:stretch>
            </p:blipFill>
            <p:spPr bwMode="gray">
              <a:xfrm>
                <a:off x="595" y="1174"/>
                <a:ext cx="454" cy="478"/>
              </a:xfrm>
              <a:prstGeom prst="rect">
                <a:avLst/>
              </a:prstGeom>
              <a:noFill/>
            </p:spPr>
          </p:pic>
          <p:sp>
            <p:nvSpPr>
              <p:cNvPr id="1653" name="Oval 629"/>
              <p:cNvSpPr>
                <a:spLocks noChangeArrowheads="1"/>
              </p:cNvSpPr>
              <p:nvPr/>
            </p:nvSpPr>
            <p:spPr bwMode="gray">
              <a:xfrm>
                <a:off x="595" y="1174"/>
                <a:ext cx="451" cy="479"/>
              </a:xfrm>
              <a:prstGeom prst="ellipse">
                <a:avLst/>
              </a:prstGeom>
              <a:solidFill>
                <a:schemeClr val="accent1">
                  <a:alpha val="80000"/>
                </a:schemeClr>
              </a:solidFill>
              <a:ln w="9525" algn="ctr">
                <a:noFill/>
                <a:round/>
                <a:headEnd/>
                <a:tailEnd/>
              </a:ln>
              <a:effectLst/>
            </p:spPr>
            <p:txBody>
              <a:bodyPr wrap="none" anchor="ctr"/>
              <a:lstStyle/>
              <a:p>
                <a:endParaRPr lang="en-US"/>
              </a:p>
            </p:txBody>
          </p:sp>
          <p:pic>
            <p:nvPicPr>
              <p:cNvPr id="1654" name="Picture 630" descr="Picture2"/>
              <p:cNvPicPr>
                <a:picLocks noChangeAspect="1" noChangeArrowheads="1"/>
              </p:cNvPicPr>
              <p:nvPr/>
            </p:nvPicPr>
            <p:blipFill>
              <a:blip r:embed="rId16" cstate="print"/>
              <a:srcRect/>
              <a:stretch>
                <a:fillRect/>
              </a:stretch>
            </p:blipFill>
            <p:spPr bwMode="gray">
              <a:xfrm>
                <a:off x="640" y="1179"/>
                <a:ext cx="359" cy="169"/>
              </a:xfrm>
              <a:prstGeom prst="rect">
                <a:avLst/>
              </a:prstGeom>
              <a:noFill/>
            </p:spPr>
          </p:pic>
        </p:grpSp>
        <p:sp>
          <p:nvSpPr>
            <p:cNvPr id="1655" name="Freeform 631"/>
            <p:cNvSpPr>
              <a:spLocks/>
            </p:cNvSpPr>
            <p:nvPr userDrawn="1"/>
          </p:nvSpPr>
          <p:spPr bwMode="hidden">
            <a:xfrm rot="14979430">
              <a:off x="2757" y="1725"/>
              <a:ext cx="441" cy="683"/>
            </a:xfrm>
            <a:custGeom>
              <a:avLst/>
              <a:gdLst/>
              <a:ahLst/>
              <a:cxnLst>
                <a:cxn ang="0">
                  <a:pos x="144" y="0"/>
                </a:cxn>
                <a:cxn ang="0">
                  <a:pos x="0" y="951"/>
                </a:cxn>
                <a:cxn ang="0">
                  <a:pos x="602" y="914"/>
                </a:cxn>
                <a:cxn ang="0">
                  <a:pos x="144" y="0"/>
                </a:cxn>
              </a:cxnLst>
              <a:rect l="0" t="0" r="r" b="b"/>
              <a:pathLst>
                <a:path w="603" h="951">
                  <a:moveTo>
                    <a:pt x="144" y="0"/>
                  </a:moveTo>
                  <a:cubicBezTo>
                    <a:pt x="72" y="475"/>
                    <a:pt x="0" y="951"/>
                    <a:pt x="0" y="951"/>
                  </a:cubicBezTo>
                  <a:cubicBezTo>
                    <a:pt x="0" y="951"/>
                    <a:pt x="301" y="932"/>
                    <a:pt x="602" y="914"/>
                  </a:cubicBezTo>
                  <a:cubicBezTo>
                    <a:pt x="603" y="489"/>
                    <a:pt x="144" y="0"/>
                    <a:pt x="144" y="0"/>
                  </a:cubicBezTo>
                  <a:close/>
                </a:path>
              </a:pathLst>
            </a:custGeom>
            <a:gradFill rotWithShape="1">
              <a:gsLst>
                <a:gs pos="0">
                  <a:schemeClr val="accent1">
                    <a:gamma/>
                    <a:tint val="0"/>
                    <a:invGamma/>
                    <a:alpha val="50000"/>
                  </a:schemeClr>
                </a:gs>
                <a:gs pos="100000">
                  <a:schemeClr val="accent1">
                    <a:alpha val="0"/>
                  </a:schemeClr>
                </a:gs>
              </a:gsLst>
              <a:lin ang="5400000" scaled="1"/>
            </a:gradFill>
            <a:ln w="9525">
              <a:noFill/>
              <a:round/>
              <a:headEnd/>
              <a:tailEnd/>
            </a:ln>
            <a:effectLst/>
          </p:spPr>
          <p:txBody>
            <a:bodyPr/>
            <a:lstStyle/>
            <a:p>
              <a:endParaRPr lang="en-US"/>
            </a:p>
          </p:txBody>
        </p:sp>
        <p:sp>
          <p:nvSpPr>
            <p:cNvPr id="1656" name="Freeform 632"/>
            <p:cNvSpPr>
              <a:spLocks/>
            </p:cNvSpPr>
            <p:nvPr userDrawn="1"/>
          </p:nvSpPr>
          <p:spPr bwMode="hidden">
            <a:xfrm rot="31179430">
              <a:off x="3844" y="2768"/>
              <a:ext cx="434" cy="696"/>
            </a:xfrm>
            <a:custGeom>
              <a:avLst/>
              <a:gdLst/>
              <a:ahLst/>
              <a:cxnLst>
                <a:cxn ang="0">
                  <a:pos x="144" y="0"/>
                </a:cxn>
                <a:cxn ang="0">
                  <a:pos x="0" y="951"/>
                </a:cxn>
                <a:cxn ang="0">
                  <a:pos x="602" y="914"/>
                </a:cxn>
                <a:cxn ang="0">
                  <a:pos x="144" y="0"/>
                </a:cxn>
              </a:cxnLst>
              <a:rect l="0" t="0" r="r" b="b"/>
              <a:pathLst>
                <a:path w="603" h="951">
                  <a:moveTo>
                    <a:pt x="144" y="0"/>
                  </a:moveTo>
                  <a:cubicBezTo>
                    <a:pt x="72" y="475"/>
                    <a:pt x="0" y="951"/>
                    <a:pt x="0" y="951"/>
                  </a:cubicBezTo>
                  <a:cubicBezTo>
                    <a:pt x="0" y="951"/>
                    <a:pt x="301" y="932"/>
                    <a:pt x="602" y="914"/>
                  </a:cubicBezTo>
                  <a:cubicBezTo>
                    <a:pt x="603" y="489"/>
                    <a:pt x="144" y="0"/>
                    <a:pt x="144" y="0"/>
                  </a:cubicBezTo>
                  <a:close/>
                </a:path>
              </a:pathLst>
            </a:custGeom>
            <a:gradFill rotWithShape="1">
              <a:gsLst>
                <a:gs pos="0">
                  <a:schemeClr val="accent1">
                    <a:gamma/>
                    <a:tint val="0"/>
                    <a:invGamma/>
                    <a:alpha val="50000"/>
                  </a:schemeClr>
                </a:gs>
                <a:gs pos="100000">
                  <a:schemeClr val="accent1">
                    <a:alpha val="0"/>
                  </a:schemeClr>
                </a:gs>
              </a:gsLst>
              <a:lin ang="5400000" scaled="1"/>
            </a:gradFill>
            <a:ln w="9525">
              <a:noFill/>
              <a:round/>
              <a:headEnd/>
              <a:tailEnd/>
            </a:ln>
            <a:effectLst/>
          </p:spPr>
          <p:txBody>
            <a:bodyPr/>
            <a:lstStyle/>
            <a:p>
              <a:endParaRPr lang="en-US"/>
            </a:p>
          </p:txBody>
        </p:sp>
        <p:sp>
          <p:nvSpPr>
            <p:cNvPr id="1657" name="Freeform 633"/>
            <p:cNvSpPr>
              <a:spLocks/>
            </p:cNvSpPr>
            <p:nvPr userDrawn="1"/>
          </p:nvSpPr>
          <p:spPr bwMode="hidden">
            <a:xfrm rot="25779430">
              <a:off x="4878" y="1731"/>
              <a:ext cx="441" cy="683"/>
            </a:xfrm>
            <a:custGeom>
              <a:avLst/>
              <a:gdLst/>
              <a:ahLst/>
              <a:cxnLst>
                <a:cxn ang="0">
                  <a:pos x="144" y="0"/>
                </a:cxn>
                <a:cxn ang="0">
                  <a:pos x="0" y="951"/>
                </a:cxn>
                <a:cxn ang="0">
                  <a:pos x="602" y="914"/>
                </a:cxn>
                <a:cxn ang="0">
                  <a:pos x="144" y="0"/>
                </a:cxn>
              </a:cxnLst>
              <a:rect l="0" t="0" r="r" b="b"/>
              <a:pathLst>
                <a:path w="603" h="951">
                  <a:moveTo>
                    <a:pt x="144" y="0"/>
                  </a:moveTo>
                  <a:cubicBezTo>
                    <a:pt x="72" y="475"/>
                    <a:pt x="0" y="951"/>
                    <a:pt x="0" y="951"/>
                  </a:cubicBezTo>
                  <a:cubicBezTo>
                    <a:pt x="0" y="951"/>
                    <a:pt x="301" y="932"/>
                    <a:pt x="602" y="914"/>
                  </a:cubicBezTo>
                  <a:cubicBezTo>
                    <a:pt x="603" y="489"/>
                    <a:pt x="144" y="0"/>
                    <a:pt x="144" y="0"/>
                  </a:cubicBezTo>
                  <a:close/>
                </a:path>
              </a:pathLst>
            </a:custGeom>
            <a:gradFill rotWithShape="1">
              <a:gsLst>
                <a:gs pos="0">
                  <a:schemeClr val="accent1">
                    <a:gamma/>
                    <a:tint val="0"/>
                    <a:invGamma/>
                    <a:alpha val="50000"/>
                  </a:schemeClr>
                </a:gs>
                <a:gs pos="100000">
                  <a:schemeClr val="accent1">
                    <a:alpha val="0"/>
                  </a:schemeClr>
                </a:gs>
              </a:gsLst>
              <a:lin ang="5400000" scaled="1"/>
            </a:gradFill>
            <a:ln w="9525">
              <a:noFill/>
              <a:round/>
              <a:headEnd/>
              <a:tailEnd/>
            </a:ln>
            <a:effec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525"/>
                                        </p:tgtEl>
                                        <p:attrNameLst>
                                          <p:attrName>style.visibility</p:attrName>
                                        </p:attrNameLst>
                                      </p:cBhvr>
                                      <p:to>
                                        <p:strVal val="visible"/>
                                      </p:to>
                                    </p:set>
                                    <p:animEffect transition="in" filter="wipe(left)">
                                      <p:cBhvr>
                                        <p:cTn id="7" dur="1000"/>
                                        <p:tgtEl>
                                          <p:spTgt spid="1525"/>
                                        </p:tgtEl>
                                      </p:cBhvr>
                                    </p:animEffect>
                                  </p:childTnLst>
                                </p:cTn>
                              </p:par>
                              <p:par>
                                <p:cTn id="8" presetID="8" presetClass="emph" presetSubtype="0" fill="hold" nodeType="withEffect">
                                  <p:stCondLst>
                                    <p:cond delay="0"/>
                                  </p:stCondLst>
                                  <p:childTnLst>
                                    <p:animRot by="7200000">
                                      <p:cBhvr>
                                        <p:cTn id="9" dur="1500" fill="hold"/>
                                        <p:tgtEl>
                                          <p:spTgt spid="1614"/>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 grpId="0"/>
    </p:bldLst>
  </p:timing>
  <p:txStyles>
    <p:titleStyle>
      <a:lvl1pPr algn="l" rtl="0" eaLnBrk="1" fontAlgn="base" hangingPunct="1">
        <a:spcBef>
          <a:spcPct val="0"/>
        </a:spcBef>
        <a:spcAft>
          <a:spcPct val="0"/>
        </a:spcAft>
        <a:defRPr sz="3800" b="1">
          <a:solidFill>
            <a:schemeClr val="tx2"/>
          </a:solidFill>
          <a:latin typeface="+mj-lt"/>
          <a:ea typeface="+mj-ea"/>
          <a:cs typeface="+mj-cs"/>
        </a:defRPr>
      </a:lvl1pPr>
      <a:lvl2pPr algn="l" rtl="0" eaLnBrk="1" fontAlgn="base" hangingPunct="1">
        <a:spcBef>
          <a:spcPct val="0"/>
        </a:spcBef>
        <a:spcAft>
          <a:spcPct val="0"/>
        </a:spcAft>
        <a:defRPr sz="3800" b="1">
          <a:solidFill>
            <a:schemeClr val="tx2"/>
          </a:solidFill>
          <a:latin typeface="Times New Roman" pitchFamily="18" charset="0"/>
        </a:defRPr>
      </a:lvl2pPr>
      <a:lvl3pPr algn="l" rtl="0" eaLnBrk="1" fontAlgn="base" hangingPunct="1">
        <a:spcBef>
          <a:spcPct val="0"/>
        </a:spcBef>
        <a:spcAft>
          <a:spcPct val="0"/>
        </a:spcAft>
        <a:defRPr sz="3800" b="1">
          <a:solidFill>
            <a:schemeClr val="tx2"/>
          </a:solidFill>
          <a:latin typeface="Times New Roman" pitchFamily="18" charset="0"/>
        </a:defRPr>
      </a:lvl3pPr>
      <a:lvl4pPr algn="l" rtl="0" eaLnBrk="1" fontAlgn="base" hangingPunct="1">
        <a:spcBef>
          <a:spcPct val="0"/>
        </a:spcBef>
        <a:spcAft>
          <a:spcPct val="0"/>
        </a:spcAft>
        <a:defRPr sz="3800" b="1">
          <a:solidFill>
            <a:schemeClr val="tx2"/>
          </a:solidFill>
          <a:latin typeface="Times New Roman" pitchFamily="18" charset="0"/>
        </a:defRPr>
      </a:lvl4pPr>
      <a:lvl5pPr algn="l" rtl="0" eaLnBrk="1" fontAlgn="base" hangingPunct="1">
        <a:spcBef>
          <a:spcPct val="0"/>
        </a:spcBef>
        <a:spcAft>
          <a:spcPct val="0"/>
        </a:spcAft>
        <a:defRPr sz="3800" b="1">
          <a:solidFill>
            <a:schemeClr val="tx2"/>
          </a:solidFill>
          <a:latin typeface="Times New Roman" pitchFamily="18" charset="0"/>
        </a:defRPr>
      </a:lvl5pPr>
      <a:lvl6pPr marL="457200" algn="l" rtl="0" eaLnBrk="1" fontAlgn="base" hangingPunct="1">
        <a:spcBef>
          <a:spcPct val="0"/>
        </a:spcBef>
        <a:spcAft>
          <a:spcPct val="0"/>
        </a:spcAft>
        <a:defRPr sz="3800" b="1">
          <a:solidFill>
            <a:schemeClr val="tx2"/>
          </a:solidFill>
          <a:latin typeface="Times New Roman" pitchFamily="18" charset="0"/>
        </a:defRPr>
      </a:lvl6pPr>
      <a:lvl7pPr marL="914400" algn="l" rtl="0" eaLnBrk="1" fontAlgn="base" hangingPunct="1">
        <a:spcBef>
          <a:spcPct val="0"/>
        </a:spcBef>
        <a:spcAft>
          <a:spcPct val="0"/>
        </a:spcAft>
        <a:defRPr sz="3800" b="1">
          <a:solidFill>
            <a:schemeClr val="tx2"/>
          </a:solidFill>
          <a:latin typeface="Times New Roman" pitchFamily="18" charset="0"/>
        </a:defRPr>
      </a:lvl7pPr>
      <a:lvl8pPr marL="1371600" algn="l" rtl="0" eaLnBrk="1" fontAlgn="base" hangingPunct="1">
        <a:spcBef>
          <a:spcPct val="0"/>
        </a:spcBef>
        <a:spcAft>
          <a:spcPct val="0"/>
        </a:spcAft>
        <a:defRPr sz="3800" b="1">
          <a:solidFill>
            <a:schemeClr val="tx2"/>
          </a:solidFill>
          <a:latin typeface="Times New Roman" pitchFamily="18" charset="0"/>
        </a:defRPr>
      </a:lvl8pPr>
      <a:lvl9pPr marL="1828800" algn="l" rtl="0" eaLnBrk="1" fontAlgn="base" hangingPunct="1">
        <a:spcBef>
          <a:spcPct val="0"/>
        </a:spcBef>
        <a:spcAft>
          <a:spcPct val="0"/>
        </a:spcAft>
        <a:defRPr sz="38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66800" y="609600"/>
            <a:ext cx="7543800" cy="5105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err="1" smtClean="0">
                <a:solidFill>
                  <a:srgbClr val="FF0000"/>
                </a:solidFill>
                <a:latin typeface="+mj-lt"/>
              </a:rPr>
              <a:t>Chương</a:t>
            </a:r>
            <a:r>
              <a:rPr lang="en-US" sz="3600" b="1" dirty="0" smtClean="0">
                <a:solidFill>
                  <a:srgbClr val="FF0000"/>
                </a:solidFill>
                <a:latin typeface="+mj-lt"/>
              </a:rPr>
              <a:t> V</a:t>
            </a:r>
          </a:p>
          <a:p>
            <a:pPr algn="ctr"/>
            <a:r>
              <a:rPr lang="en-US" sz="3600" b="1" dirty="0" err="1" smtClean="0">
                <a:solidFill>
                  <a:srgbClr val="FF0000"/>
                </a:solidFill>
                <a:latin typeface="+mj-lt"/>
              </a:rPr>
              <a:t>Nghị</a:t>
            </a:r>
            <a:r>
              <a:rPr lang="en-US" sz="3600" b="1" dirty="0" smtClean="0">
                <a:solidFill>
                  <a:srgbClr val="FF0000"/>
                </a:solidFill>
                <a:latin typeface="+mj-lt"/>
              </a:rPr>
              <a:t> </a:t>
            </a:r>
            <a:r>
              <a:rPr lang="en-US" sz="3600" b="1" dirty="0" err="1" smtClean="0">
                <a:solidFill>
                  <a:srgbClr val="FF0000"/>
                </a:solidFill>
                <a:latin typeface="+mj-lt"/>
              </a:rPr>
              <a:t>định</a:t>
            </a:r>
            <a:r>
              <a:rPr lang="en-US" sz="3600" b="1" dirty="0" smtClean="0">
                <a:solidFill>
                  <a:srgbClr val="FF0000"/>
                </a:solidFill>
                <a:latin typeface="+mj-lt"/>
              </a:rPr>
              <a:t> 145/2020/NĐ-CP</a:t>
            </a:r>
          </a:p>
          <a:p>
            <a:pPr algn="ctr"/>
            <a:endParaRPr lang="en-US" sz="1600" b="1" dirty="0" smtClean="0">
              <a:solidFill>
                <a:srgbClr val="0000FF"/>
              </a:solidFill>
              <a:latin typeface="+mj-lt"/>
            </a:endParaRPr>
          </a:p>
          <a:p>
            <a:pPr algn="ctr"/>
            <a:r>
              <a:rPr lang="vi-VN" sz="3600" b="1" dirty="0" smtClean="0">
                <a:solidFill>
                  <a:srgbClr val="0A12B6"/>
                </a:solidFill>
                <a:latin typeface="+mj-lt"/>
              </a:rPr>
              <a:t>T</a:t>
            </a:r>
            <a:r>
              <a:rPr lang="en-US" sz="3600" b="1" dirty="0" smtClean="0">
                <a:solidFill>
                  <a:srgbClr val="0A12B6"/>
                </a:solidFill>
                <a:latin typeface="+mj-lt"/>
              </a:rPr>
              <a:t>ổ </a:t>
            </a:r>
            <a:r>
              <a:rPr lang="en-US" sz="3600" b="1" dirty="0" err="1" smtClean="0">
                <a:solidFill>
                  <a:srgbClr val="0A12B6"/>
                </a:solidFill>
                <a:latin typeface="+mj-lt"/>
              </a:rPr>
              <a:t>chức</a:t>
            </a:r>
            <a:r>
              <a:rPr lang="en-US" sz="3600" b="1" dirty="0" smtClean="0">
                <a:solidFill>
                  <a:srgbClr val="0A12B6"/>
                </a:solidFill>
                <a:latin typeface="+mj-lt"/>
              </a:rPr>
              <a:t> </a:t>
            </a:r>
            <a:r>
              <a:rPr lang="en-US" sz="3600" b="1" dirty="0" err="1" smtClean="0">
                <a:solidFill>
                  <a:srgbClr val="0A12B6"/>
                </a:solidFill>
                <a:latin typeface="+mj-lt"/>
              </a:rPr>
              <a:t>đối</a:t>
            </a:r>
            <a:r>
              <a:rPr lang="en-US" sz="3600" b="1" dirty="0" smtClean="0">
                <a:solidFill>
                  <a:srgbClr val="0A12B6"/>
                </a:solidFill>
                <a:latin typeface="+mj-lt"/>
              </a:rPr>
              <a:t> </a:t>
            </a:r>
            <a:r>
              <a:rPr lang="en-US" sz="3600" b="1" dirty="0" err="1" smtClean="0">
                <a:solidFill>
                  <a:srgbClr val="0A12B6"/>
                </a:solidFill>
                <a:latin typeface="+mj-lt"/>
              </a:rPr>
              <a:t>thoại</a:t>
            </a:r>
            <a:r>
              <a:rPr lang="en-US" sz="3600" b="1" dirty="0" smtClean="0">
                <a:solidFill>
                  <a:srgbClr val="0A12B6"/>
                </a:solidFill>
                <a:latin typeface="+mj-lt"/>
              </a:rPr>
              <a:t> </a:t>
            </a:r>
            <a:endParaRPr lang="en-US" sz="3600" b="1" dirty="0" smtClean="0">
              <a:solidFill>
                <a:srgbClr val="0A12B6"/>
              </a:solidFill>
              <a:latin typeface="+mj-lt"/>
            </a:endParaRPr>
          </a:p>
          <a:p>
            <a:pPr algn="ctr"/>
            <a:r>
              <a:rPr lang="en-US" sz="3600" b="1" dirty="0" err="1" smtClean="0">
                <a:solidFill>
                  <a:srgbClr val="0A12B6"/>
                </a:solidFill>
                <a:latin typeface="+mj-lt"/>
              </a:rPr>
              <a:t>và</a:t>
            </a:r>
            <a:r>
              <a:rPr lang="en-US" sz="3600" b="1" dirty="0" smtClean="0">
                <a:solidFill>
                  <a:srgbClr val="0A12B6"/>
                </a:solidFill>
                <a:latin typeface="+mj-lt"/>
              </a:rPr>
              <a:t> </a:t>
            </a:r>
            <a:r>
              <a:rPr lang="en-US" sz="3600" b="1" dirty="0" err="1" smtClean="0">
                <a:solidFill>
                  <a:srgbClr val="0A12B6"/>
                </a:solidFill>
                <a:latin typeface="+mj-lt"/>
              </a:rPr>
              <a:t>thực</a:t>
            </a:r>
            <a:r>
              <a:rPr lang="en-US" sz="3600" b="1" dirty="0" smtClean="0">
                <a:solidFill>
                  <a:srgbClr val="0A12B6"/>
                </a:solidFill>
                <a:latin typeface="+mj-lt"/>
              </a:rPr>
              <a:t> </a:t>
            </a:r>
            <a:r>
              <a:rPr lang="en-US" sz="3600" b="1" dirty="0" err="1" smtClean="0">
                <a:solidFill>
                  <a:srgbClr val="0A12B6"/>
                </a:solidFill>
                <a:latin typeface="+mj-lt"/>
              </a:rPr>
              <a:t>hiện</a:t>
            </a:r>
            <a:r>
              <a:rPr lang="en-US" sz="3600" b="1" dirty="0" smtClean="0">
                <a:solidFill>
                  <a:srgbClr val="0A12B6"/>
                </a:solidFill>
                <a:latin typeface="+mj-lt"/>
              </a:rPr>
              <a:t> </a:t>
            </a:r>
            <a:r>
              <a:rPr lang="en-US" sz="3600" b="1" dirty="0" err="1" smtClean="0">
                <a:solidFill>
                  <a:srgbClr val="0A12B6"/>
                </a:solidFill>
                <a:latin typeface="+mj-lt"/>
              </a:rPr>
              <a:t>Quy</a:t>
            </a:r>
            <a:r>
              <a:rPr lang="en-US" sz="3600" b="1" dirty="0" smtClean="0">
                <a:solidFill>
                  <a:srgbClr val="0A12B6"/>
                </a:solidFill>
                <a:latin typeface="+mj-lt"/>
              </a:rPr>
              <a:t> </a:t>
            </a:r>
            <a:r>
              <a:rPr lang="en-US" sz="3600" b="1" dirty="0" err="1" smtClean="0">
                <a:solidFill>
                  <a:srgbClr val="0A12B6"/>
                </a:solidFill>
                <a:latin typeface="+mj-lt"/>
              </a:rPr>
              <a:t>chế</a:t>
            </a:r>
            <a:r>
              <a:rPr lang="en-US" sz="3600" b="1" dirty="0" smtClean="0">
                <a:solidFill>
                  <a:srgbClr val="0A12B6"/>
                </a:solidFill>
                <a:latin typeface="+mj-lt"/>
              </a:rPr>
              <a:t> </a:t>
            </a:r>
            <a:r>
              <a:rPr lang="en-US" sz="3600" b="1" dirty="0" err="1" smtClean="0">
                <a:solidFill>
                  <a:srgbClr val="0A12B6"/>
                </a:solidFill>
                <a:latin typeface="+mj-lt"/>
              </a:rPr>
              <a:t>dân</a:t>
            </a:r>
            <a:r>
              <a:rPr lang="en-US" sz="3600" b="1" dirty="0" smtClean="0">
                <a:solidFill>
                  <a:srgbClr val="0A12B6"/>
                </a:solidFill>
                <a:latin typeface="+mj-lt"/>
              </a:rPr>
              <a:t> </a:t>
            </a:r>
            <a:r>
              <a:rPr lang="en-US" sz="3600" b="1" dirty="0" err="1" smtClean="0">
                <a:solidFill>
                  <a:srgbClr val="0A12B6"/>
                </a:solidFill>
                <a:latin typeface="+mj-lt"/>
              </a:rPr>
              <a:t>chủ</a:t>
            </a:r>
            <a:r>
              <a:rPr lang="en-US" sz="3600" b="1" dirty="0" smtClean="0">
                <a:solidFill>
                  <a:srgbClr val="0A12B6"/>
                </a:solidFill>
                <a:latin typeface="+mj-lt"/>
              </a:rPr>
              <a:t> ở </a:t>
            </a:r>
            <a:r>
              <a:rPr lang="en-US" sz="3600" b="1" dirty="0" err="1" smtClean="0">
                <a:solidFill>
                  <a:srgbClr val="0A12B6"/>
                </a:solidFill>
                <a:latin typeface="+mj-lt"/>
              </a:rPr>
              <a:t>cơ</a:t>
            </a:r>
            <a:r>
              <a:rPr lang="en-US" sz="3600" b="1" dirty="0" smtClean="0">
                <a:solidFill>
                  <a:srgbClr val="0A12B6"/>
                </a:solidFill>
                <a:latin typeface="+mj-lt"/>
              </a:rPr>
              <a:t> </a:t>
            </a:r>
            <a:r>
              <a:rPr lang="en-US" sz="3600" b="1" dirty="0" err="1" smtClean="0">
                <a:solidFill>
                  <a:srgbClr val="0A12B6"/>
                </a:solidFill>
                <a:latin typeface="+mj-lt"/>
              </a:rPr>
              <a:t>sở</a:t>
            </a:r>
            <a:endParaRPr lang="en-US" sz="3600" b="1" dirty="0" smtClean="0">
              <a:solidFill>
                <a:srgbClr val="0A12B6"/>
              </a:solidFill>
              <a:latin typeface="+mj-lt"/>
            </a:endParaRPr>
          </a:p>
          <a:p>
            <a:pPr algn="ctr"/>
            <a:r>
              <a:rPr lang="en-US" sz="3600" b="1" dirty="0" smtClean="0">
                <a:solidFill>
                  <a:srgbClr val="0A12B6"/>
                </a:solidFill>
                <a:latin typeface="+mj-lt"/>
              </a:rPr>
              <a:t> </a:t>
            </a:r>
            <a:r>
              <a:rPr lang="en-US" sz="3600" b="1" dirty="0" err="1" smtClean="0">
                <a:solidFill>
                  <a:srgbClr val="0A12B6"/>
                </a:solidFill>
                <a:latin typeface="+mj-lt"/>
              </a:rPr>
              <a:t>tại</a:t>
            </a:r>
            <a:r>
              <a:rPr lang="en-US" sz="3600" b="1" dirty="0" smtClean="0">
                <a:solidFill>
                  <a:srgbClr val="0A12B6"/>
                </a:solidFill>
                <a:latin typeface="+mj-lt"/>
              </a:rPr>
              <a:t> </a:t>
            </a:r>
            <a:r>
              <a:rPr lang="en-US" sz="3600" b="1" dirty="0" err="1" smtClean="0">
                <a:solidFill>
                  <a:srgbClr val="0A12B6"/>
                </a:solidFill>
                <a:latin typeface="+mj-lt"/>
              </a:rPr>
              <a:t>nơi</a:t>
            </a:r>
            <a:r>
              <a:rPr lang="en-US" sz="3600" b="1" dirty="0" smtClean="0">
                <a:solidFill>
                  <a:srgbClr val="0A12B6"/>
                </a:solidFill>
                <a:latin typeface="+mj-lt"/>
              </a:rPr>
              <a:t> </a:t>
            </a:r>
            <a:r>
              <a:rPr lang="en-US" sz="3600" b="1" dirty="0" err="1" smtClean="0">
                <a:solidFill>
                  <a:srgbClr val="0A12B6"/>
                </a:solidFill>
                <a:latin typeface="+mj-lt"/>
              </a:rPr>
              <a:t>làm</a:t>
            </a:r>
            <a:r>
              <a:rPr lang="en-US" sz="3600" b="1" dirty="0" smtClean="0">
                <a:solidFill>
                  <a:srgbClr val="0A12B6"/>
                </a:solidFill>
                <a:latin typeface="+mj-lt"/>
              </a:rPr>
              <a:t> </a:t>
            </a:r>
            <a:r>
              <a:rPr lang="en-US" sz="3600" b="1" dirty="0" err="1" smtClean="0">
                <a:solidFill>
                  <a:srgbClr val="0A12B6"/>
                </a:solidFill>
                <a:latin typeface="+mj-lt"/>
              </a:rPr>
              <a:t>việc</a:t>
            </a:r>
            <a:endParaRPr lang="en-US" sz="3600" b="1" dirty="0" smtClean="0">
              <a:solidFill>
                <a:srgbClr val="0A12B6"/>
              </a:solidFill>
              <a:latin typeface="+mj-lt"/>
            </a:endParaRPr>
          </a:p>
          <a:p>
            <a:pPr algn="ctr"/>
            <a:endParaRPr lang="en-US" sz="2800" b="1" dirty="0" smtClean="0">
              <a:solidFill>
                <a:srgbClr val="0A12B6"/>
              </a:solidFill>
              <a:latin typeface="+mj-lt"/>
            </a:endParaRPr>
          </a:p>
          <a:p>
            <a:pPr algn="ctr"/>
            <a:endParaRPr lang="en-US" sz="2800" b="1" dirty="0">
              <a:solidFill>
                <a:srgbClr val="0A12B6"/>
              </a:solidFill>
              <a:latin typeface="+mj-lt"/>
            </a:endParaRPr>
          </a:p>
          <a:p>
            <a:pPr algn="ctr"/>
            <a:endParaRPr lang="en-US" sz="2800" b="1" dirty="0">
              <a:solidFill>
                <a:srgbClr val="0A12B6"/>
              </a:solidFill>
              <a:latin typeface="+mj-lt"/>
            </a:endParaRPr>
          </a:p>
        </p:txBody>
      </p:sp>
    </p:spTree>
    <p:extLst>
      <p:ext uri="{BB962C8B-B14F-4D97-AF65-F5344CB8AC3E}">
        <p14:creationId xmlns:p14="http://schemas.microsoft.com/office/powerpoint/2010/main" val="6707540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6324600" cy="946150"/>
          </a:xfrm>
        </p:spPr>
        <p:txBody>
          <a:bodyPr/>
          <a:lstStyle/>
          <a:p>
            <a:pPr algn="ctr"/>
            <a:r>
              <a:rPr lang="en-US" smtClean="0">
                <a:solidFill>
                  <a:srgbClr val="FF0000"/>
                </a:solidFill>
              </a:rPr>
              <a:t>Khái niệm</a:t>
            </a:r>
            <a:endParaRPr lang="en-US">
              <a:solidFill>
                <a:srgbClr val="FF0000"/>
              </a:solidFill>
            </a:endParaRPr>
          </a:p>
        </p:txBody>
      </p:sp>
      <p:sp>
        <p:nvSpPr>
          <p:cNvPr id="3" name="Content Placeholder 2"/>
          <p:cNvSpPr>
            <a:spLocks noGrp="1"/>
          </p:cNvSpPr>
          <p:nvPr>
            <p:ph idx="1"/>
          </p:nvPr>
        </p:nvSpPr>
        <p:spPr>
          <a:xfrm>
            <a:off x="533400" y="1295400"/>
            <a:ext cx="8305800" cy="4953000"/>
          </a:xfrm>
        </p:spPr>
        <p:txBody>
          <a:bodyPr/>
          <a:lstStyle/>
          <a:p>
            <a:pPr marL="0" indent="444500" algn="just">
              <a:buNone/>
            </a:pPr>
            <a:r>
              <a:rPr lang="vi-VN" sz="3600" b="1" dirty="0">
                <a:latin typeface="+mj-lt"/>
              </a:rPr>
              <a:t>Quy chế dân chủ </a:t>
            </a:r>
            <a:r>
              <a:rPr lang="en-US" sz="3600" b="1" dirty="0" smtClean="0">
                <a:latin typeface="+mj-lt"/>
              </a:rPr>
              <a:t>ở </a:t>
            </a:r>
            <a:r>
              <a:rPr lang="en-US" sz="3600" b="1" dirty="0" err="1" smtClean="0">
                <a:latin typeface="+mj-lt"/>
              </a:rPr>
              <a:t>cơ</a:t>
            </a:r>
            <a:r>
              <a:rPr lang="en-US" sz="3600" b="1" dirty="0" smtClean="0">
                <a:latin typeface="+mj-lt"/>
              </a:rPr>
              <a:t> </a:t>
            </a:r>
            <a:r>
              <a:rPr lang="en-US" sz="3600" b="1" dirty="0" err="1" smtClean="0">
                <a:latin typeface="+mj-lt"/>
              </a:rPr>
              <a:t>sở</a:t>
            </a:r>
            <a:r>
              <a:rPr lang="en-US" sz="3600" b="1" dirty="0" smtClean="0">
                <a:latin typeface="+mj-lt"/>
              </a:rPr>
              <a:t> </a:t>
            </a:r>
            <a:r>
              <a:rPr lang="vi-VN" sz="3600" b="1" dirty="0" smtClean="0">
                <a:latin typeface="+mj-lt"/>
              </a:rPr>
              <a:t>tại </a:t>
            </a:r>
            <a:r>
              <a:rPr lang="vi-VN" sz="3600" b="1" dirty="0">
                <a:latin typeface="+mj-lt"/>
              </a:rPr>
              <a:t>nơi làm </a:t>
            </a:r>
            <a:r>
              <a:rPr lang="vi-VN" sz="3600" b="1" dirty="0" smtClean="0">
                <a:latin typeface="+mj-lt"/>
              </a:rPr>
              <a:t>việc</a:t>
            </a:r>
            <a:r>
              <a:rPr lang="en-US" sz="3600" b="1" dirty="0" smtClean="0">
                <a:latin typeface="+mj-lt"/>
              </a:rPr>
              <a:t> </a:t>
            </a:r>
            <a:r>
              <a:rPr lang="en-US" sz="3600" dirty="0" smtClean="0">
                <a:latin typeface="+mj-lt"/>
              </a:rPr>
              <a:t>(QCDC)</a:t>
            </a:r>
            <a:r>
              <a:rPr lang="vi-VN" sz="3600" dirty="0" smtClean="0">
                <a:latin typeface="+mj-lt"/>
              </a:rPr>
              <a:t> là </a:t>
            </a:r>
            <a:r>
              <a:rPr lang="vi-VN" sz="3600" dirty="0">
                <a:latin typeface="+mj-lt"/>
              </a:rPr>
              <a:t>những quy định về quyền, trách nhiệm của người lao </a:t>
            </a:r>
            <a:r>
              <a:rPr lang="vi-VN" sz="3600" dirty="0" smtClean="0">
                <a:latin typeface="+mj-lt"/>
              </a:rPr>
              <a:t>động</a:t>
            </a:r>
            <a:r>
              <a:rPr lang="en-US" sz="3600" dirty="0" smtClean="0">
                <a:latin typeface="+mj-lt"/>
              </a:rPr>
              <a:t>, </a:t>
            </a:r>
            <a:r>
              <a:rPr lang="vi-VN" sz="3600" dirty="0" smtClean="0">
                <a:latin typeface="+mj-lt"/>
              </a:rPr>
              <a:t>người </a:t>
            </a:r>
            <a:r>
              <a:rPr lang="vi-VN" sz="3600" dirty="0">
                <a:latin typeface="+mj-lt"/>
              </a:rPr>
              <a:t>sử dụng lao động, </a:t>
            </a:r>
            <a:r>
              <a:rPr lang="en-US" sz="3600" dirty="0" err="1" smtClean="0">
                <a:latin typeface="+mj-lt"/>
              </a:rPr>
              <a:t>tổ</a:t>
            </a:r>
            <a:r>
              <a:rPr lang="en-US" sz="3600" dirty="0" smtClean="0">
                <a:latin typeface="+mj-lt"/>
              </a:rPr>
              <a:t> </a:t>
            </a:r>
            <a:r>
              <a:rPr lang="en-US" sz="3600" dirty="0" err="1" smtClean="0">
                <a:latin typeface="+mj-lt"/>
              </a:rPr>
              <a:t>chức</a:t>
            </a:r>
            <a:r>
              <a:rPr lang="en-US" sz="3600" dirty="0" smtClean="0">
                <a:latin typeface="+mj-lt"/>
              </a:rPr>
              <a:t> </a:t>
            </a:r>
            <a:r>
              <a:rPr lang="en-US" sz="3600" dirty="0" err="1" smtClean="0">
                <a:latin typeface="+mj-lt"/>
              </a:rPr>
              <a:t>đại</a:t>
            </a:r>
            <a:r>
              <a:rPr lang="en-US" sz="3600" dirty="0" smtClean="0">
                <a:latin typeface="+mj-lt"/>
              </a:rPr>
              <a:t> </a:t>
            </a:r>
            <a:r>
              <a:rPr lang="en-US" sz="3600" dirty="0" err="1" smtClean="0">
                <a:latin typeface="+mj-lt"/>
              </a:rPr>
              <a:t>diện</a:t>
            </a:r>
            <a:r>
              <a:rPr lang="en-US" sz="3600" dirty="0" smtClean="0">
                <a:latin typeface="+mj-lt"/>
              </a:rPr>
              <a:t> </a:t>
            </a:r>
            <a:r>
              <a:rPr lang="en-US" sz="3600" dirty="0" err="1" smtClean="0">
                <a:latin typeface="+mj-lt"/>
              </a:rPr>
              <a:t>người</a:t>
            </a:r>
            <a:r>
              <a:rPr lang="en-US" sz="3600" dirty="0" smtClean="0">
                <a:latin typeface="+mj-lt"/>
              </a:rPr>
              <a:t> </a:t>
            </a:r>
            <a:r>
              <a:rPr lang="en-US" sz="3600" dirty="0" err="1" smtClean="0">
                <a:latin typeface="+mj-lt"/>
              </a:rPr>
              <a:t>lao</a:t>
            </a:r>
            <a:r>
              <a:rPr lang="en-US" sz="3600" dirty="0" smtClean="0">
                <a:latin typeface="+mj-lt"/>
              </a:rPr>
              <a:t> </a:t>
            </a:r>
            <a:r>
              <a:rPr lang="en-US" sz="3600" dirty="0" err="1" smtClean="0">
                <a:latin typeface="+mj-lt"/>
              </a:rPr>
              <a:t>động</a:t>
            </a:r>
            <a:r>
              <a:rPr lang="vi-VN" sz="3600" dirty="0" smtClean="0">
                <a:latin typeface="+mj-lt"/>
              </a:rPr>
              <a:t> đối </a:t>
            </a:r>
            <a:r>
              <a:rPr lang="vi-VN" sz="3600" dirty="0">
                <a:latin typeface="+mj-lt"/>
              </a:rPr>
              <a:t>với </a:t>
            </a:r>
            <a:r>
              <a:rPr lang="vi-VN" sz="3600" b="1" dirty="0">
                <a:latin typeface="+mj-lt"/>
              </a:rPr>
              <a:t>những nội dung người lao động được biết, được tham gia ý kiến, được quyết định và được kiểm tra, giám sát tại doanh nghiệp</a:t>
            </a:r>
            <a:r>
              <a:rPr lang="vi-VN" sz="3600" dirty="0">
                <a:latin typeface="+mj-lt"/>
              </a:rPr>
              <a:t>.</a:t>
            </a:r>
            <a:endParaRPr lang="en-US" sz="3600" dirty="0">
              <a:latin typeface="+mj-lt"/>
            </a:endParaRPr>
          </a:p>
        </p:txBody>
      </p:sp>
    </p:spTree>
    <p:extLst>
      <p:ext uri="{BB962C8B-B14F-4D97-AF65-F5344CB8AC3E}">
        <p14:creationId xmlns:p14="http://schemas.microsoft.com/office/powerpoint/2010/main" val="37495652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304800"/>
            <a:ext cx="8305800" cy="6324600"/>
          </a:xfrm>
        </p:spPr>
        <p:txBody>
          <a:bodyPr/>
          <a:lstStyle/>
          <a:p>
            <a:pPr marL="0" indent="0" algn="ctr">
              <a:buNone/>
            </a:pPr>
            <a:r>
              <a:rPr lang="en-US" sz="3600" b="1" dirty="0" err="1" smtClean="0">
                <a:solidFill>
                  <a:srgbClr val="FF0000"/>
                </a:solidFill>
                <a:latin typeface="+mj-lt"/>
              </a:rPr>
              <a:t>Nguyên</a:t>
            </a:r>
            <a:r>
              <a:rPr lang="en-US" sz="3600" b="1" dirty="0" smtClean="0">
                <a:solidFill>
                  <a:srgbClr val="FF0000"/>
                </a:solidFill>
                <a:latin typeface="+mj-lt"/>
              </a:rPr>
              <a:t> </a:t>
            </a:r>
            <a:r>
              <a:rPr lang="en-US" sz="3600" b="1" dirty="0" err="1" smtClean="0">
                <a:solidFill>
                  <a:srgbClr val="FF0000"/>
                </a:solidFill>
                <a:latin typeface="+mj-lt"/>
              </a:rPr>
              <a:t>tắc</a:t>
            </a:r>
            <a:r>
              <a:rPr lang="en-US" sz="3600" b="1" dirty="0" smtClean="0">
                <a:solidFill>
                  <a:srgbClr val="FF0000"/>
                </a:solidFill>
                <a:latin typeface="+mj-lt"/>
              </a:rPr>
              <a:t> </a:t>
            </a:r>
            <a:r>
              <a:rPr lang="en-US" sz="3600" b="1" dirty="0" err="1" smtClean="0">
                <a:solidFill>
                  <a:srgbClr val="FF0000"/>
                </a:solidFill>
                <a:latin typeface="+mj-lt"/>
              </a:rPr>
              <a:t>thực</a:t>
            </a:r>
            <a:r>
              <a:rPr lang="en-US" sz="3600" b="1" dirty="0" smtClean="0">
                <a:solidFill>
                  <a:srgbClr val="FF0000"/>
                </a:solidFill>
                <a:latin typeface="+mj-lt"/>
              </a:rPr>
              <a:t> </a:t>
            </a:r>
            <a:r>
              <a:rPr lang="en-US" sz="3600" b="1" dirty="0" err="1" smtClean="0">
                <a:solidFill>
                  <a:srgbClr val="FF0000"/>
                </a:solidFill>
                <a:latin typeface="+mj-lt"/>
              </a:rPr>
              <a:t>hiện</a:t>
            </a:r>
            <a:r>
              <a:rPr lang="en-US" sz="3600" b="1" dirty="0" smtClean="0">
                <a:solidFill>
                  <a:srgbClr val="FF0000"/>
                </a:solidFill>
                <a:latin typeface="+mj-lt"/>
              </a:rPr>
              <a:t> </a:t>
            </a:r>
          </a:p>
          <a:p>
            <a:pPr marL="0" indent="0" algn="ctr">
              <a:buNone/>
            </a:pPr>
            <a:r>
              <a:rPr lang="vi-VN" b="1" dirty="0"/>
              <a:t>Quy chế dân chủ </a:t>
            </a:r>
            <a:r>
              <a:rPr lang="en-US" b="1" dirty="0"/>
              <a:t>ở </a:t>
            </a:r>
            <a:r>
              <a:rPr lang="en-US" b="1" dirty="0" err="1"/>
              <a:t>cơ</a:t>
            </a:r>
            <a:r>
              <a:rPr lang="en-US" b="1" dirty="0"/>
              <a:t> </a:t>
            </a:r>
            <a:r>
              <a:rPr lang="en-US" b="1" dirty="0" err="1" smtClean="0"/>
              <a:t>sở</a:t>
            </a:r>
            <a:r>
              <a:rPr lang="en-US" b="1" dirty="0" smtClean="0"/>
              <a:t> </a:t>
            </a:r>
            <a:r>
              <a:rPr lang="vi-VN" b="1" dirty="0" smtClean="0"/>
              <a:t>tại </a:t>
            </a:r>
            <a:r>
              <a:rPr lang="vi-VN" b="1" dirty="0"/>
              <a:t>nơi làm việc</a:t>
            </a:r>
            <a:endParaRPr lang="en-US" dirty="0" smtClean="0">
              <a:solidFill>
                <a:srgbClr val="0A12B6"/>
              </a:solidFill>
              <a:latin typeface="+mj-lt"/>
            </a:endParaRPr>
          </a:p>
          <a:p>
            <a:pPr marL="0" indent="444500" algn="just">
              <a:buNone/>
            </a:pPr>
            <a:r>
              <a:rPr lang="vi-VN" b="1" dirty="0" smtClean="0">
                <a:latin typeface="+mj-lt"/>
              </a:rPr>
              <a:t>1. </a:t>
            </a:r>
            <a:r>
              <a:rPr lang="vi-VN" dirty="0" smtClean="0">
                <a:latin typeface="+mj-lt"/>
              </a:rPr>
              <a:t>Thiện </a:t>
            </a:r>
            <a:r>
              <a:rPr lang="vi-VN" dirty="0">
                <a:latin typeface="+mj-lt"/>
              </a:rPr>
              <a:t>chí, hợp tác, trung thực, bình đẳng, công khai và minh </a:t>
            </a:r>
            <a:r>
              <a:rPr lang="vi-VN" dirty="0" smtClean="0">
                <a:latin typeface="+mj-lt"/>
              </a:rPr>
              <a:t>bạch</a:t>
            </a:r>
            <a:r>
              <a:rPr lang="en-US" dirty="0">
                <a:latin typeface="+mj-lt"/>
              </a:rPr>
              <a:t>.</a:t>
            </a:r>
            <a:endParaRPr lang="vi-VN" dirty="0">
              <a:latin typeface="+mj-lt"/>
            </a:endParaRPr>
          </a:p>
          <a:p>
            <a:pPr marL="0" indent="444500" algn="just">
              <a:buNone/>
            </a:pPr>
            <a:r>
              <a:rPr lang="vi-VN" b="1" dirty="0" smtClean="0">
                <a:latin typeface="+mj-lt"/>
              </a:rPr>
              <a:t>2</a:t>
            </a:r>
            <a:r>
              <a:rPr lang="vi-VN" b="1" dirty="0">
                <a:latin typeface="+mj-lt"/>
              </a:rPr>
              <a:t>. </a:t>
            </a:r>
            <a:r>
              <a:rPr lang="vi-VN" dirty="0">
                <a:latin typeface="+mj-lt"/>
              </a:rPr>
              <a:t>Tôn trọng quyền và lợi ích hợp pháp của người lao động, người sử dụng lao động và các tổ chức, cá nhân khác có liên quan</a:t>
            </a:r>
            <a:r>
              <a:rPr lang="vi-VN" dirty="0" smtClean="0">
                <a:latin typeface="+mj-lt"/>
              </a:rPr>
              <a:t>.</a:t>
            </a:r>
            <a:endParaRPr lang="vi-VN" dirty="0">
              <a:latin typeface="+mj-lt"/>
            </a:endParaRPr>
          </a:p>
          <a:p>
            <a:pPr marL="0" indent="444500" algn="just">
              <a:buNone/>
            </a:pPr>
            <a:r>
              <a:rPr lang="vi-VN" b="1" dirty="0">
                <a:latin typeface="+mj-lt"/>
              </a:rPr>
              <a:t>3. </a:t>
            </a:r>
            <a:r>
              <a:rPr lang="vi-VN" dirty="0">
                <a:latin typeface="+mj-lt"/>
              </a:rPr>
              <a:t>Tổ chức thực hiện quy chế dân chủ ở cơ sở tại nơi làm việc không được trái pháp luật và đạo đức xã hội.</a:t>
            </a:r>
            <a:endParaRPr lang="en-US" dirty="0">
              <a:latin typeface="+mj-lt"/>
            </a:endParaRPr>
          </a:p>
        </p:txBody>
      </p:sp>
    </p:spTree>
    <p:extLst>
      <p:ext uri="{BB962C8B-B14F-4D97-AF65-F5344CB8AC3E}">
        <p14:creationId xmlns:p14="http://schemas.microsoft.com/office/powerpoint/2010/main" val="32221491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228600"/>
            <a:ext cx="8763000" cy="533400"/>
          </a:xfrm>
        </p:spPr>
        <p:txBody>
          <a:bodyPr/>
          <a:lstStyle/>
          <a:p>
            <a:pPr algn="ctr"/>
            <a:r>
              <a:rPr lang="vi-VN">
                <a:solidFill>
                  <a:srgbClr val="FF0000"/>
                </a:solidFill>
              </a:rPr>
              <a:t>Trách nhiệm ban </a:t>
            </a:r>
            <a:r>
              <a:rPr lang="vi-VN" smtClean="0">
                <a:solidFill>
                  <a:srgbClr val="FF0000"/>
                </a:solidFill>
              </a:rPr>
              <a:t>hành</a:t>
            </a:r>
            <a:r>
              <a:rPr lang="en-US" smtClean="0">
                <a:solidFill>
                  <a:srgbClr val="FF0000"/>
                </a:solidFill>
              </a:rPr>
              <a:t> QCDC (1)</a:t>
            </a:r>
            <a:endParaRPr lang="en-US">
              <a:solidFill>
                <a:srgbClr val="FF0000"/>
              </a:solidFill>
            </a:endParaRPr>
          </a:p>
        </p:txBody>
      </p:sp>
      <p:sp>
        <p:nvSpPr>
          <p:cNvPr id="3" name="Content Placeholder 2"/>
          <p:cNvSpPr>
            <a:spLocks noGrp="1"/>
          </p:cNvSpPr>
          <p:nvPr>
            <p:ph idx="1"/>
          </p:nvPr>
        </p:nvSpPr>
        <p:spPr>
          <a:xfrm>
            <a:off x="457200" y="1219574"/>
            <a:ext cx="8229600" cy="5181226"/>
          </a:xfrm>
        </p:spPr>
        <p:txBody>
          <a:bodyPr/>
          <a:lstStyle/>
          <a:p>
            <a:pPr algn="just"/>
            <a:r>
              <a:rPr lang="en-US" sz="2800" dirty="0" smtClean="0">
                <a:latin typeface="+mj-lt"/>
              </a:rPr>
              <a:t>NSDLĐ</a:t>
            </a:r>
            <a:r>
              <a:rPr lang="vi-VN" sz="2800" dirty="0" smtClean="0">
                <a:latin typeface="+mj-lt"/>
              </a:rPr>
              <a:t> </a:t>
            </a:r>
            <a:r>
              <a:rPr lang="vi-VN" sz="2800" dirty="0">
                <a:latin typeface="+mj-lt"/>
              </a:rPr>
              <a:t>có trách nhiệm ban hành </a:t>
            </a:r>
            <a:r>
              <a:rPr lang="en-US" sz="2800" dirty="0" smtClean="0">
                <a:latin typeface="+mj-lt"/>
              </a:rPr>
              <a:t>QCDC</a:t>
            </a:r>
            <a:r>
              <a:rPr lang="vi-VN" sz="2800" dirty="0" smtClean="0">
                <a:latin typeface="+mj-lt"/>
              </a:rPr>
              <a:t> </a:t>
            </a:r>
            <a:r>
              <a:rPr lang="vi-VN" sz="2800" dirty="0">
                <a:latin typeface="+mj-lt"/>
              </a:rPr>
              <a:t>để thực hiện các </a:t>
            </a:r>
            <a:r>
              <a:rPr lang="vi-VN" sz="2800" b="1" dirty="0">
                <a:latin typeface="+mj-lt"/>
              </a:rPr>
              <a:t>nội dung quy định về đối thoại tại nơi làm việc</a:t>
            </a:r>
            <a:r>
              <a:rPr lang="vi-VN" sz="2800" dirty="0">
                <a:latin typeface="+mj-lt"/>
              </a:rPr>
              <a:t> và thực hiện </a:t>
            </a:r>
            <a:r>
              <a:rPr lang="vi-VN" sz="2800" b="1" dirty="0">
                <a:latin typeface="+mj-lt"/>
              </a:rPr>
              <a:t>dân chủ ở cơ sở tại nơi làm </a:t>
            </a:r>
            <a:r>
              <a:rPr lang="vi-VN" sz="2800" b="1" dirty="0" smtClean="0">
                <a:latin typeface="+mj-lt"/>
              </a:rPr>
              <a:t>việc</a:t>
            </a:r>
            <a:r>
              <a:rPr lang="en-US" sz="2800" b="1" dirty="0" smtClean="0">
                <a:latin typeface="+mj-lt"/>
              </a:rPr>
              <a:t>.</a:t>
            </a:r>
          </a:p>
          <a:p>
            <a:pPr algn="just"/>
            <a:r>
              <a:rPr lang="vi-VN" sz="2800" dirty="0">
                <a:latin typeface="+mj-lt"/>
              </a:rPr>
              <a:t>Khi xây dựng, sửa đổi, bổ sung </a:t>
            </a:r>
            <a:r>
              <a:rPr lang="en-US" sz="2800" dirty="0" smtClean="0">
                <a:latin typeface="+mj-lt"/>
              </a:rPr>
              <a:t>QCDC</a:t>
            </a:r>
            <a:r>
              <a:rPr lang="vi-VN" sz="2800" dirty="0" smtClean="0">
                <a:latin typeface="+mj-lt"/>
              </a:rPr>
              <a:t>, </a:t>
            </a:r>
            <a:r>
              <a:rPr lang="en-US" sz="2800" dirty="0" smtClean="0">
                <a:latin typeface="+mj-lt"/>
              </a:rPr>
              <a:t>NSDLĐ</a:t>
            </a:r>
            <a:r>
              <a:rPr lang="vi-VN" sz="2800" dirty="0" smtClean="0">
                <a:latin typeface="+mj-lt"/>
              </a:rPr>
              <a:t> </a:t>
            </a:r>
            <a:r>
              <a:rPr lang="vi-VN" sz="2800" dirty="0">
                <a:latin typeface="+mj-lt"/>
              </a:rPr>
              <a:t>phải tham khảo ý kiến của TCĐDNLĐ (nếu có) và </a:t>
            </a:r>
            <a:r>
              <a:rPr lang="vi-VN" sz="2800" b="1" u="sng" dirty="0">
                <a:solidFill>
                  <a:srgbClr val="FF0000"/>
                </a:solidFill>
                <a:latin typeface="+mj-lt"/>
              </a:rPr>
              <a:t>nhóm đại diện đối thoại của </a:t>
            </a:r>
            <a:r>
              <a:rPr lang="en-US" sz="2800" b="1" u="sng" dirty="0" smtClean="0">
                <a:solidFill>
                  <a:srgbClr val="FF0000"/>
                </a:solidFill>
                <a:latin typeface="+mj-lt"/>
              </a:rPr>
              <a:t>NLĐ</a:t>
            </a:r>
            <a:r>
              <a:rPr lang="vi-VN" sz="2800" dirty="0" smtClean="0">
                <a:latin typeface="+mj-lt"/>
              </a:rPr>
              <a:t> </a:t>
            </a:r>
            <a:r>
              <a:rPr lang="vi-VN" sz="2800" dirty="0">
                <a:latin typeface="+mj-lt"/>
              </a:rPr>
              <a:t>(nếu có) để hoàn thiện và ban hành. </a:t>
            </a:r>
            <a:endParaRPr lang="en-US" sz="2800" dirty="0" smtClean="0">
              <a:latin typeface="+mj-lt"/>
            </a:endParaRPr>
          </a:p>
          <a:p>
            <a:pPr algn="just"/>
            <a:r>
              <a:rPr lang="vi-VN" sz="2800" dirty="0" smtClean="0">
                <a:latin typeface="+mj-lt"/>
              </a:rPr>
              <a:t>Đối </a:t>
            </a:r>
            <a:r>
              <a:rPr lang="vi-VN" sz="2800" dirty="0">
                <a:latin typeface="+mj-lt"/>
              </a:rPr>
              <a:t>với những góp ý của </a:t>
            </a:r>
            <a:r>
              <a:rPr lang="en-US" sz="2800" dirty="0" smtClean="0">
                <a:latin typeface="+mj-lt"/>
              </a:rPr>
              <a:t>TCĐDNLĐ</a:t>
            </a:r>
            <a:r>
              <a:rPr lang="vi-VN" sz="2800" dirty="0" smtClean="0">
                <a:latin typeface="+mj-lt"/>
              </a:rPr>
              <a:t> </a:t>
            </a:r>
            <a:r>
              <a:rPr lang="vi-VN" sz="2800" dirty="0">
                <a:latin typeface="+mj-lt"/>
              </a:rPr>
              <a:t>tại cơ sở và nhóm đại diện đối thoại của </a:t>
            </a:r>
            <a:r>
              <a:rPr lang="en-US" sz="2800" dirty="0" smtClean="0">
                <a:latin typeface="+mj-lt"/>
              </a:rPr>
              <a:t>NLĐ</a:t>
            </a:r>
            <a:r>
              <a:rPr lang="vi-VN" sz="2800" dirty="0" smtClean="0">
                <a:latin typeface="+mj-lt"/>
              </a:rPr>
              <a:t> </a:t>
            </a:r>
            <a:r>
              <a:rPr lang="vi-VN" sz="2800" dirty="0">
                <a:latin typeface="+mj-lt"/>
              </a:rPr>
              <a:t>mà </a:t>
            </a:r>
            <a:r>
              <a:rPr lang="en-US" sz="2800" dirty="0" smtClean="0">
                <a:latin typeface="+mj-lt"/>
              </a:rPr>
              <a:t>NSDLĐ</a:t>
            </a:r>
            <a:r>
              <a:rPr lang="vi-VN" sz="2800" dirty="0" smtClean="0">
                <a:latin typeface="+mj-lt"/>
              </a:rPr>
              <a:t> </a:t>
            </a:r>
            <a:r>
              <a:rPr lang="vi-VN" sz="2800" dirty="0">
                <a:latin typeface="+mj-lt"/>
              </a:rPr>
              <a:t>không tiếp thu thì phải nêu rõ lý do.</a:t>
            </a:r>
            <a:endParaRPr lang="en-US" sz="2800" dirty="0" smtClean="0">
              <a:latin typeface="+mj-lt"/>
            </a:endParaRPr>
          </a:p>
        </p:txBody>
      </p:sp>
      <p:sp>
        <p:nvSpPr>
          <p:cNvPr id="4" name="Rectangle 3"/>
          <p:cNvSpPr/>
          <p:nvPr/>
        </p:nvSpPr>
        <p:spPr>
          <a:xfrm>
            <a:off x="5783441" y="762000"/>
            <a:ext cx="2762295" cy="369332"/>
          </a:xfrm>
          <a:prstGeom prst="rect">
            <a:avLst/>
          </a:prstGeom>
        </p:spPr>
        <p:txBody>
          <a:bodyPr wrap="none">
            <a:spAutoFit/>
          </a:bodyPr>
          <a:lstStyle/>
          <a:p>
            <a:r>
              <a:rPr lang="en-US" b="1" smtClean="0">
                <a:solidFill>
                  <a:srgbClr val="3333FF"/>
                </a:solidFill>
                <a:latin typeface="+mj-lt"/>
              </a:rPr>
              <a:t>Đ48 - NĐ145/2020/NĐ-CP</a:t>
            </a:r>
            <a:endParaRPr lang="en-US" b="1">
              <a:latin typeface="+mj-lt"/>
            </a:endParaRPr>
          </a:p>
        </p:txBody>
      </p:sp>
    </p:spTree>
    <p:extLst>
      <p:ext uri="{BB962C8B-B14F-4D97-AF65-F5344CB8AC3E}">
        <p14:creationId xmlns:p14="http://schemas.microsoft.com/office/powerpoint/2010/main" val="32380711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304800"/>
            <a:ext cx="8763000" cy="533400"/>
          </a:xfrm>
        </p:spPr>
        <p:txBody>
          <a:bodyPr/>
          <a:lstStyle/>
          <a:p>
            <a:pPr algn="ctr"/>
            <a:r>
              <a:rPr lang="vi-VN">
                <a:solidFill>
                  <a:srgbClr val="FF0000"/>
                </a:solidFill>
              </a:rPr>
              <a:t>Trách nhiệm ban </a:t>
            </a:r>
            <a:r>
              <a:rPr lang="vi-VN" smtClean="0">
                <a:solidFill>
                  <a:srgbClr val="FF0000"/>
                </a:solidFill>
              </a:rPr>
              <a:t>hành</a:t>
            </a:r>
            <a:r>
              <a:rPr lang="en-US" smtClean="0">
                <a:solidFill>
                  <a:srgbClr val="FF0000"/>
                </a:solidFill>
              </a:rPr>
              <a:t> QCDC (2)</a:t>
            </a:r>
            <a:endParaRPr lang="en-US">
              <a:solidFill>
                <a:srgbClr val="FF0000"/>
              </a:solidFill>
            </a:endParaRPr>
          </a:p>
        </p:txBody>
      </p:sp>
      <p:sp>
        <p:nvSpPr>
          <p:cNvPr id="3" name="Content Placeholder 2"/>
          <p:cNvSpPr>
            <a:spLocks noGrp="1"/>
          </p:cNvSpPr>
          <p:nvPr>
            <p:ph idx="1"/>
          </p:nvPr>
        </p:nvSpPr>
        <p:spPr>
          <a:xfrm>
            <a:off x="457200" y="1219200"/>
            <a:ext cx="8305800" cy="5257800"/>
          </a:xfrm>
        </p:spPr>
        <p:txBody>
          <a:bodyPr/>
          <a:lstStyle/>
          <a:p>
            <a:pPr algn="just"/>
            <a:r>
              <a:rPr lang="en-US" sz="2800" smtClean="0">
                <a:latin typeface="+mj-lt"/>
              </a:rPr>
              <a:t>QCDC</a:t>
            </a:r>
            <a:r>
              <a:rPr lang="vi-VN" sz="2800" smtClean="0">
                <a:latin typeface="+mj-lt"/>
              </a:rPr>
              <a:t> </a:t>
            </a:r>
            <a:r>
              <a:rPr lang="vi-VN" sz="2800">
                <a:latin typeface="+mj-lt"/>
              </a:rPr>
              <a:t>phải được phổ biến công khai tới </a:t>
            </a:r>
            <a:r>
              <a:rPr lang="en-US" sz="2800" smtClean="0">
                <a:latin typeface="+mj-lt"/>
              </a:rPr>
              <a:t>NLĐ</a:t>
            </a:r>
            <a:r>
              <a:rPr lang="vi-VN" sz="2800" smtClean="0">
                <a:latin typeface="+mj-lt"/>
              </a:rPr>
              <a:t>.</a:t>
            </a:r>
            <a:endParaRPr lang="en-US" sz="2800" smtClean="0">
              <a:latin typeface="+mj-lt"/>
            </a:endParaRPr>
          </a:p>
          <a:p>
            <a:pPr marL="0" indent="0" algn="just">
              <a:buNone/>
            </a:pPr>
            <a:endParaRPr lang="en-US" sz="2800">
              <a:latin typeface="+mj-lt"/>
            </a:endParaRPr>
          </a:p>
          <a:p>
            <a:pPr algn="just"/>
            <a:r>
              <a:rPr lang="en-US" sz="2800" smtClean="0">
                <a:latin typeface="+mj-lt"/>
              </a:rPr>
              <a:t>NSDLĐ</a:t>
            </a:r>
            <a:r>
              <a:rPr lang="vi-VN" sz="2800" smtClean="0">
                <a:latin typeface="+mj-lt"/>
              </a:rPr>
              <a:t> </a:t>
            </a:r>
            <a:r>
              <a:rPr lang="vi-VN" sz="2800">
                <a:latin typeface="+mj-lt"/>
              </a:rPr>
              <a:t>là </a:t>
            </a:r>
            <a:r>
              <a:rPr lang="vi-VN" sz="2800" b="1">
                <a:latin typeface="+mj-lt"/>
              </a:rPr>
              <a:t>cơ quan hành chính nhà nước, đơn vị sự nghiệp công lập </a:t>
            </a:r>
            <a:r>
              <a:rPr lang="vi-VN" sz="2800">
                <a:latin typeface="+mj-lt"/>
              </a:rPr>
              <a:t>có thuê mướn, sử dụng lao động theo hợp đồng lao động quy định tại Nghị định số </a:t>
            </a:r>
            <a:r>
              <a:rPr lang="vi-VN" sz="2800" smtClean="0">
                <a:latin typeface="+mj-lt"/>
              </a:rPr>
              <a:t>68/2000/NĐ-CP</a:t>
            </a:r>
            <a:r>
              <a:rPr lang="en-US" sz="2800" smtClean="0">
                <a:latin typeface="+mj-lt"/>
              </a:rPr>
              <a:t> và </a:t>
            </a:r>
            <a:r>
              <a:rPr lang="en-US" sz="2800">
                <a:latin typeface="+mj-lt"/>
              </a:rPr>
              <a:t>Nghị định số 161/2018/NĐ-CP</a:t>
            </a:r>
            <a:r>
              <a:rPr lang="vi-VN" sz="2800" smtClean="0">
                <a:latin typeface="+mj-lt"/>
              </a:rPr>
              <a:t> </a:t>
            </a:r>
            <a:r>
              <a:rPr lang="vi-VN" sz="2800">
                <a:latin typeface="+mj-lt"/>
              </a:rPr>
              <a:t>thì không phải thực hiện tổ chức đối thoại và thực hiện quy chế dân chủ ở cơ sở tại nơi làm việc </a:t>
            </a:r>
            <a:r>
              <a:rPr lang="en-US" sz="2800" smtClean="0">
                <a:latin typeface="+mj-lt"/>
              </a:rPr>
              <a:t>theo quy định </a:t>
            </a:r>
            <a:r>
              <a:rPr lang="vi-VN" sz="2800" smtClean="0">
                <a:latin typeface="+mj-lt"/>
              </a:rPr>
              <a:t>tại </a:t>
            </a:r>
            <a:r>
              <a:rPr lang="vi-VN" sz="2800">
                <a:latin typeface="+mj-lt"/>
              </a:rPr>
              <a:t>Chương V Nghị </a:t>
            </a:r>
            <a:r>
              <a:rPr lang="vi-VN" sz="2800" smtClean="0">
                <a:latin typeface="+mj-lt"/>
              </a:rPr>
              <a:t>định</a:t>
            </a:r>
            <a:r>
              <a:rPr lang="en-US" sz="2800" smtClean="0">
                <a:latin typeface="+mj-lt"/>
              </a:rPr>
              <a:t> số</a:t>
            </a:r>
            <a:r>
              <a:rPr lang="vi-VN" sz="2800" smtClean="0">
                <a:latin typeface="+mj-lt"/>
              </a:rPr>
              <a:t> </a:t>
            </a:r>
            <a:r>
              <a:rPr lang="en-US" sz="2800">
                <a:latin typeface="+mj-lt"/>
              </a:rPr>
              <a:t>145/2020/NĐ-CP, </a:t>
            </a:r>
            <a:r>
              <a:rPr lang="en-US" sz="2800" b="1">
                <a:latin typeface="+mj-lt"/>
              </a:rPr>
              <a:t>mà </a:t>
            </a:r>
            <a:r>
              <a:rPr lang="en-US" sz="2800" b="1" smtClean="0">
                <a:latin typeface="+mj-lt"/>
              </a:rPr>
              <a:t>thực hiện theo Nghị </a:t>
            </a:r>
            <a:r>
              <a:rPr lang="en-US" sz="2800" b="1">
                <a:latin typeface="+mj-lt"/>
              </a:rPr>
              <a:t>định </a:t>
            </a:r>
            <a:r>
              <a:rPr lang="en-US" sz="2800" b="1" smtClean="0">
                <a:latin typeface="+mj-lt"/>
              </a:rPr>
              <a:t>số 04/2015/NĐ-CP</a:t>
            </a:r>
            <a:r>
              <a:rPr lang="en-US" sz="2800">
                <a:latin typeface="+mj-lt"/>
              </a:rPr>
              <a:t> </a:t>
            </a:r>
            <a:r>
              <a:rPr lang="en-US" sz="2800" smtClean="0">
                <a:latin typeface="+mj-lt"/>
              </a:rPr>
              <a:t>(K4, Đ114 NĐ 145/2020/NĐ-CP).</a:t>
            </a:r>
            <a:endParaRPr lang="vi-VN" sz="2800">
              <a:latin typeface="+mj-lt"/>
            </a:endParaRPr>
          </a:p>
        </p:txBody>
      </p:sp>
    </p:spTree>
    <p:extLst>
      <p:ext uri="{BB962C8B-B14F-4D97-AF65-F5344CB8AC3E}">
        <p14:creationId xmlns:p14="http://schemas.microsoft.com/office/powerpoint/2010/main" val="3112425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304800" y="206185"/>
            <a:ext cx="8561294" cy="643472"/>
          </a:xfrm>
        </p:spPr>
        <p:txBody>
          <a:bodyPr/>
          <a:lstStyle/>
          <a:p>
            <a:pPr algn="ctr"/>
            <a:r>
              <a:rPr lang="en-US" sz="3600" smtClean="0">
                <a:solidFill>
                  <a:srgbClr val="FF0000"/>
                </a:solidFill>
              </a:rPr>
              <a:t> Nội dung chủ yếu để tổ chức đối thoại</a:t>
            </a:r>
          </a:p>
        </p:txBody>
      </p:sp>
      <p:sp>
        <p:nvSpPr>
          <p:cNvPr id="62471" name="AutoShape 7"/>
          <p:cNvSpPr>
            <a:spLocks/>
          </p:cNvSpPr>
          <p:nvPr/>
        </p:nvSpPr>
        <p:spPr bwMode="auto">
          <a:xfrm>
            <a:off x="215900" y="1353527"/>
            <a:ext cx="2347913" cy="1219200"/>
          </a:xfrm>
          <a:prstGeom prst="accentCallout2">
            <a:avLst>
              <a:gd name="adj1" fmla="val 26278"/>
              <a:gd name="adj2" fmla="val 104782"/>
              <a:gd name="adj3" fmla="val 27381"/>
              <a:gd name="adj4" fmla="val 114665"/>
              <a:gd name="adj5" fmla="val 114198"/>
              <a:gd name="adj6" fmla="val 129208"/>
            </a:avLst>
          </a:prstGeom>
          <a:solidFill>
            <a:schemeClr val="accent1">
              <a:lumMod val="40000"/>
              <a:lumOff val="60000"/>
            </a:schemeClr>
          </a:solidFill>
          <a:ln w="28575">
            <a:solidFill>
              <a:schemeClr val="bg1">
                <a:lumMod val="50000"/>
              </a:schemeClr>
            </a:solidFill>
            <a:miter lim="800000"/>
            <a:headEnd/>
            <a:tailEnd type="diamond" w="med" len="med"/>
          </a:ln>
          <a:effectLst/>
        </p:spPr>
        <p:txBody>
          <a:bodyPr anchor="ctr"/>
          <a:lstStyle/>
          <a:p>
            <a:pPr algn="r" eaLnBrk="0" hangingPunct="0"/>
            <a:r>
              <a:rPr lang="en-US" sz="2400" smtClean="0">
                <a:latin typeface="+mj-lt"/>
                <a:cs typeface="Arial" charset="0"/>
              </a:rPr>
              <a:t>Nguyên tắc đối thoại</a:t>
            </a:r>
            <a:endParaRPr lang="en-US" sz="2400">
              <a:latin typeface="+mj-lt"/>
              <a:cs typeface="Arial" charset="0"/>
            </a:endParaRPr>
          </a:p>
        </p:txBody>
      </p:sp>
      <p:sp>
        <p:nvSpPr>
          <p:cNvPr id="62472" name="AutoShape 8"/>
          <p:cNvSpPr>
            <a:spLocks/>
          </p:cNvSpPr>
          <p:nvPr/>
        </p:nvSpPr>
        <p:spPr bwMode="auto">
          <a:xfrm>
            <a:off x="3451413" y="1353527"/>
            <a:ext cx="2613210" cy="1047981"/>
          </a:xfrm>
          <a:prstGeom prst="accentCallout2">
            <a:avLst>
              <a:gd name="adj1" fmla="val 117722"/>
              <a:gd name="adj2" fmla="val 515"/>
              <a:gd name="adj3" fmla="val 43123"/>
              <a:gd name="adj4" fmla="val 309"/>
              <a:gd name="adj5" fmla="val 118328"/>
              <a:gd name="adj6" fmla="val 79"/>
            </a:avLst>
          </a:prstGeom>
          <a:solidFill>
            <a:schemeClr val="accent5">
              <a:lumMod val="40000"/>
              <a:lumOff val="60000"/>
            </a:schemeClr>
          </a:solidFill>
          <a:ln w="28575">
            <a:solidFill>
              <a:schemeClr val="bg1">
                <a:lumMod val="50000"/>
              </a:schemeClr>
            </a:solidFill>
            <a:miter lim="800000"/>
            <a:headEnd/>
            <a:tailEnd type="diamond" w="med" len="med"/>
          </a:ln>
          <a:effectLst/>
        </p:spPr>
        <p:txBody>
          <a:bodyPr anchor="ctr"/>
          <a:lstStyle/>
          <a:p>
            <a:pPr algn="ctr" eaLnBrk="0" hangingPunct="0"/>
            <a:r>
              <a:rPr lang="en-US" sz="2400" smtClean="0">
                <a:latin typeface="+mj-lt"/>
                <a:cs typeface="Arial" charset="0"/>
              </a:rPr>
              <a:t>Cách thức </a:t>
            </a:r>
          </a:p>
          <a:p>
            <a:pPr algn="ctr" eaLnBrk="0" hangingPunct="0"/>
            <a:r>
              <a:rPr lang="en-US" sz="2400" smtClean="0">
                <a:latin typeface="+mj-lt"/>
                <a:cs typeface="Arial" charset="0"/>
              </a:rPr>
              <a:t>tổ chức đối thoại</a:t>
            </a:r>
            <a:endParaRPr lang="en-US" sz="2400">
              <a:latin typeface="+mj-lt"/>
              <a:cs typeface="Arial" charset="0"/>
            </a:endParaRPr>
          </a:p>
        </p:txBody>
      </p:sp>
      <p:sp>
        <p:nvSpPr>
          <p:cNvPr id="62473" name="AutoShape 9"/>
          <p:cNvSpPr>
            <a:spLocks/>
          </p:cNvSpPr>
          <p:nvPr/>
        </p:nvSpPr>
        <p:spPr bwMode="auto">
          <a:xfrm>
            <a:off x="215898" y="2642314"/>
            <a:ext cx="2347913" cy="1371600"/>
          </a:xfrm>
          <a:prstGeom prst="accentCallout2">
            <a:avLst>
              <a:gd name="adj1" fmla="val 29148"/>
              <a:gd name="adj2" fmla="val 105046"/>
              <a:gd name="adj3" fmla="val 29148"/>
              <a:gd name="adj4" fmla="val 105046"/>
              <a:gd name="adj5" fmla="val 29958"/>
              <a:gd name="adj6" fmla="val 128460"/>
            </a:avLst>
          </a:prstGeom>
          <a:solidFill>
            <a:schemeClr val="accent1">
              <a:lumMod val="60000"/>
              <a:lumOff val="40000"/>
            </a:schemeClr>
          </a:solidFill>
          <a:ln w="28575">
            <a:solidFill>
              <a:schemeClr val="bg1">
                <a:lumMod val="50000"/>
              </a:schemeClr>
            </a:solidFill>
            <a:miter lim="800000"/>
            <a:headEnd/>
            <a:tailEnd type="diamond" w="med" len="med"/>
          </a:ln>
          <a:effectLst/>
        </p:spPr>
        <p:txBody>
          <a:bodyPr anchor="ctr"/>
          <a:lstStyle/>
          <a:p>
            <a:pPr algn="r" eaLnBrk="0" hangingPunct="0"/>
            <a:r>
              <a:rPr lang="vi-VN" sz="2400">
                <a:latin typeface="+mj-lt"/>
                <a:cs typeface="Arial" charset="0"/>
              </a:rPr>
              <a:t>Số lượng, thành </a:t>
            </a:r>
            <a:r>
              <a:rPr lang="vi-VN" sz="2400" smtClean="0">
                <a:latin typeface="+mj-lt"/>
                <a:cs typeface="Arial" charset="0"/>
              </a:rPr>
              <a:t>phần</a:t>
            </a:r>
            <a:r>
              <a:rPr lang="en-US" sz="2400" smtClean="0">
                <a:latin typeface="+mj-lt"/>
                <a:cs typeface="Arial" charset="0"/>
              </a:rPr>
              <a:t> tham gia đối thoại</a:t>
            </a:r>
            <a:endParaRPr lang="en-US" sz="2400">
              <a:latin typeface="+mj-lt"/>
              <a:cs typeface="Arial" charset="0"/>
            </a:endParaRPr>
          </a:p>
        </p:txBody>
      </p:sp>
      <p:sp>
        <p:nvSpPr>
          <p:cNvPr id="62474" name="Rectangle 10"/>
          <p:cNvSpPr>
            <a:spLocks noChangeArrowheads="1"/>
          </p:cNvSpPr>
          <p:nvPr/>
        </p:nvSpPr>
        <p:spPr bwMode="auto">
          <a:xfrm>
            <a:off x="3451413" y="2942551"/>
            <a:ext cx="2640106" cy="461665"/>
          </a:xfrm>
          <a:prstGeom prst="rect">
            <a:avLst/>
          </a:prstGeom>
          <a:solidFill>
            <a:srgbClr val="FFFF00"/>
          </a:solidFill>
          <a:ln w="28575" algn="ctr">
            <a:solidFill>
              <a:srgbClr val="FF0000"/>
            </a:solidFill>
            <a:miter lim="800000"/>
            <a:headEnd/>
            <a:tailEnd/>
          </a:ln>
          <a:effectLst/>
        </p:spPr>
        <p:txBody>
          <a:bodyPr wrap="square">
            <a:spAutoFit/>
          </a:bodyPr>
          <a:lstStyle/>
          <a:p>
            <a:pPr algn="ctr" eaLnBrk="0" hangingPunct="0"/>
            <a:r>
              <a:rPr lang="en-US" sz="2400" b="1" smtClean="0">
                <a:solidFill>
                  <a:srgbClr val="0A12B6"/>
                </a:solidFill>
                <a:latin typeface="+mj-lt"/>
                <a:cs typeface="Arial" charset="0"/>
              </a:rPr>
              <a:t>QCDC</a:t>
            </a:r>
            <a:endParaRPr lang="en-US" sz="2400" b="1">
              <a:solidFill>
                <a:srgbClr val="0A12B6"/>
              </a:solidFill>
              <a:latin typeface="+mj-lt"/>
              <a:cs typeface="Arial" charset="0"/>
            </a:endParaRPr>
          </a:p>
        </p:txBody>
      </p:sp>
      <p:sp>
        <p:nvSpPr>
          <p:cNvPr id="19" name="Rectangle 18"/>
          <p:cNvSpPr/>
          <p:nvPr/>
        </p:nvSpPr>
        <p:spPr>
          <a:xfrm>
            <a:off x="3114651" y="796220"/>
            <a:ext cx="2762295" cy="369332"/>
          </a:xfrm>
          <a:prstGeom prst="rect">
            <a:avLst/>
          </a:prstGeom>
        </p:spPr>
        <p:txBody>
          <a:bodyPr wrap="none">
            <a:spAutoFit/>
          </a:bodyPr>
          <a:lstStyle/>
          <a:p>
            <a:pPr algn="ctr"/>
            <a:r>
              <a:rPr lang="en-US" b="1" smtClean="0">
                <a:solidFill>
                  <a:srgbClr val="0A12B6"/>
                </a:solidFill>
                <a:latin typeface="+mj-lt"/>
              </a:rPr>
              <a:t>Đ37 - NĐ145/2020/NĐ-CP</a:t>
            </a:r>
            <a:endParaRPr lang="en-US" b="1">
              <a:solidFill>
                <a:srgbClr val="0A12B6"/>
              </a:solidFill>
              <a:latin typeface="+mj-lt"/>
            </a:endParaRPr>
          </a:p>
        </p:txBody>
      </p:sp>
      <p:sp>
        <p:nvSpPr>
          <p:cNvPr id="9" name="AutoShape 8"/>
          <p:cNvSpPr>
            <a:spLocks/>
          </p:cNvSpPr>
          <p:nvPr/>
        </p:nvSpPr>
        <p:spPr bwMode="auto">
          <a:xfrm>
            <a:off x="6526306" y="1475979"/>
            <a:ext cx="2339788" cy="1981200"/>
          </a:xfrm>
          <a:prstGeom prst="accentCallout2">
            <a:avLst>
              <a:gd name="adj1" fmla="val 86779"/>
              <a:gd name="adj2" fmla="val -9245"/>
              <a:gd name="adj3" fmla="val 41920"/>
              <a:gd name="adj4" fmla="val -9451"/>
              <a:gd name="adj5" fmla="val 71249"/>
              <a:gd name="adj6" fmla="val -19071"/>
            </a:avLst>
          </a:prstGeom>
          <a:solidFill>
            <a:schemeClr val="accent6">
              <a:lumMod val="60000"/>
              <a:lumOff val="40000"/>
            </a:schemeClr>
          </a:solidFill>
          <a:ln w="28575">
            <a:solidFill>
              <a:schemeClr val="bg1">
                <a:lumMod val="50000"/>
              </a:schemeClr>
            </a:solidFill>
            <a:miter lim="800000"/>
            <a:headEnd/>
            <a:tailEnd type="diamond" w="med" len="med"/>
          </a:ln>
          <a:effectLst/>
        </p:spPr>
        <p:txBody>
          <a:bodyPr anchor="ctr"/>
          <a:lstStyle/>
          <a:p>
            <a:pPr eaLnBrk="0" hangingPunct="0"/>
            <a:r>
              <a:rPr lang="en-US" sz="2400" err="1" smtClean="0">
                <a:latin typeface="+mj-lt"/>
                <a:cs typeface="Arial" charset="0"/>
              </a:rPr>
              <a:t>Trách</a:t>
            </a:r>
            <a:r>
              <a:rPr lang="en-US" sz="2400" smtClean="0">
                <a:latin typeface="+mj-lt"/>
                <a:cs typeface="Arial" charset="0"/>
              </a:rPr>
              <a:t> </a:t>
            </a:r>
            <a:r>
              <a:rPr lang="en-US" sz="2400" err="1" smtClean="0">
                <a:latin typeface="+mj-lt"/>
                <a:cs typeface="Arial" charset="0"/>
              </a:rPr>
              <a:t>nhiệm</a:t>
            </a:r>
            <a:r>
              <a:rPr lang="en-US" sz="2400" smtClean="0">
                <a:latin typeface="+mj-lt"/>
                <a:cs typeface="Arial" charset="0"/>
              </a:rPr>
              <a:t> của các bên khi tham gia đối thoại</a:t>
            </a:r>
            <a:endParaRPr lang="en-US" sz="2400">
              <a:latin typeface="+mj-lt"/>
              <a:cs typeface="Arial" charset="0"/>
            </a:endParaRPr>
          </a:p>
        </p:txBody>
      </p:sp>
      <p:sp>
        <p:nvSpPr>
          <p:cNvPr id="10" name="AutoShape 7"/>
          <p:cNvSpPr>
            <a:spLocks/>
          </p:cNvSpPr>
          <p:nvPr/>
        </p:nvSpPr>
        <p:spPr bwMode="auto">
          <a:xfrm>
            <a:off x="215898" y="4083501"/>
            <a:ext cx="2347913" cy="1219200"/>
          </a:xfrm>
          <a:prstGeom prst="accentCallout2">
            <a:avLst>
              <a:gd name="adj1" fmla="val 26278"/>
              <a:gd name="adj2" fmla="val 104782"/>
              <a:gd name="adj3" fmla="val 26278"/>
              <a:gd name="adj4" fmla="val 118674"/>
              <a:gd name="adj5" fmla="val -61169"/>
              <a:gd name="adj6" fmla="val 129781"/>
            </a:avLst>
          </a:prstGeom>
          <a:solidFill>
            <a:schemeClr val="accent3">
              <a:lumMod val="60000"/>
              <a:lumOff val="40000"/>
            </a:schemeClr>
          </a:solidFill>
          <a:ln w="28575">
            <a:solidFill>
              <a:schemeClr val="bg1">
                <a:lumMod val="50000"/>
              </a:schemeClr>
            </a:solidFill>
            <a:miter lim="800000"/>
            <a:headEnd/>
            <a:tailEnd type="diamond" w="med" len="med"/>
          </a:ln>
          <a:effectLst/>
        </p:spPr>
        <p:txBody>
          <a:bodyPr anchor="ctr"/>
          <a:lstStyle/>
          <a:p>
            <a:pPr algn="r" eaLnBrk="0" hangingPunct="0"/>
            <a:r>
              <a:rPr lang="en-US" sz="2400">
                <a:latin typeface="+mj-lt"/>
                <a:cs typeface="Arial" charset="0"/>
              </a:rPr>
              <a:t>Số lần, thời gian tổ </a:t>
            </a:r>
            <a:r>
              <a:rPr lang="en-US" sz="2400" smtClean="0">
                <a:latin typeface="+mj-lt"/>
                <a:cs typeface="Arial" charset="0"/>
              </a:rPr>
              <a:t>chức đối thoại định kỳ</a:t>
            </a:r>
            <a:endParaRPr lang="en-US" sz="2400">
              <a:latin typeface="+mj-lt"/>
              <a:cs typeface="Arial" charset="0"/>
            </a:endParaRPr>
          </a:p>
        </p:txBody>
      </p:sp>
      <p:sp>
        <p:nvSpPr>
          <p:cNvPr id="11" name="AutoShape 8"/>
          <p:cNvSpPr>
            <a:spLocks/>
          </p:cNvSpPr>
          <p:nvPr/>
        </p:nvSpPr>
        <p:spPr bwMode="auto">
          <a:xfrm>
            <a:off x="3451413" y="3892464"/>
            <a:ext cx="5414681" cy="2481706"/>
          </a:xfrm>
          <a:prstGeom prst="accentCallout2">
            <a:avLst>
              <a:gd name="adj1" fmla="val -2295"/>
              <a:gd name="adj2" fmla="val 1267"/>
              <a:gd name="adj3" fmla="val -9664"/>
              <a:gd name="adj4" fmla="val 1147"/>
              <a:gd name="adj5" fmla="val -10144"/>
              <a:gd name="adj6" fmla="val 1246"/>
            </a:avLst>
          </a:prstGeom>
          <a:solidFill>
            <a:schemeClr val="accent4">
              <a:lumMod val="60000"/>
              <a:lumOff val="40000"/>
            </a:schemeClr>
          </a:solidFill>
          <a:ln w="28575">
            <a:solidFill>
              <a:schemeClr val="bg1">
                <a:lumMod val="50000"/>
              </a:schemeClr>
            </a:solidFill>
            <a:miter lim="800000"/>
            <a:headEnd/>
            <a:tailEnd type="diamond" w="med" len="med"/>
          </a:ln>
          <a:effectLst/>
        </p:spPr>
        <p:txBody>
          <a:bodyPr anchor="ctr"/>
          <a:lstStyle/>
          <a:p>
            <a:pPr algn="just" eaLnBrk="0" hangingPunct="0"/>
            <a:r>
              <a:rPr lang="en-US" sz="2400">
                <a:latin typeface="+mj-lt"/>
                <a:cs typeface="Arial" charset="0"/>
              </a:rPr>
              <a:t>Việc áp dụng quy </a:t>
            </a:r>
            <a:r>
              <a:rPr lang="en-US" sz="2400" smtClean="0">
                <a:latin typeface="+mj-lt"/>
                <a:cs typeface="Arial" charset="0"/>
              </a:rPr>
              <a:t>định về </a:t>
            </a:r>
            <a:r>
              <a:rPr lang="vi-VN" sz="2400" smtClean="0">
                <a:latin typeface="+mj-lt"/>
                <a:cs typeface="Arial" charset="0"/>
              </a:rPr>
              <a:t>Quyền </a:t>
            </a:r>
            <a:r>
              <a:rPr lang="vi-VN" sz="2400">
                <a:latin typeface="+mj-lt"/>
                <a:cs typeface="Arial" charset="0"/>
              </a:rPr>
              <a:t>của thành viên ban lãnh đạo của </a:t>
            </a:r>
            <a:r>
              <a:rPr lang="en-US" sz="2400" smtClean="0">
                <a:latin typeface="+mj-lt"/>
                <a:cs typeface="Arial" charset="0"/>
              </a:rPr>
              <a:t>TC</a:t>
            </a:r>
            <a:r>
              <a:rPr lang="vi-VN" sz="2400" smtClean="0">
                <a:latin typeface="+mj-lt"/>
                <a:cs typeface="Arial" charset="0"/>
              </a:rPr>
              <a:t>ĐDNLĐ </a:t>
            </a:r>
            <a:r>
              <a:rPr lang="vi-VN" sz="2400">
                <a:latin typeface="+mj-lt"/>
                <a:cs typeface="Arial" charset="0"/>
              </a:rPr>
              <a:t>tại cơ </a:t>
            </a:r>
            <a:r>
              <a:rPr lang="vi-VN" sz="2400" smtClean="0">
                <a:latin typeface="+mj-lt"/>
                <a:cs typeface="Arial" charset="0"/>
              </a:rPr>
              <a:t>sở</a:t>
            </a:r>
            <a:r>
              <a:rPr lang="en-US" sz="2400" smtClean="0">
                <a:latin typeface="+mj-lt"/>
                <a:cs typeface="Arial" charset="0"/>
              </a:rPr>
              <a:t> </a:t>
            </a:r>
            <a:r>
              <a:rPr lang="vi-VN" sz="2400" smtClean="0">
                <a:latin typeface="+mj-lt"/>
                <a:cs typeface="Arial" charset="0"/>
              </a:rPr>
              <a:t>đối </a:t>
            </a:r>
            <a:r>
              <a:rPr lang="vi-VN" sz="2400">
                <a:latin typeface="+mj-lt"/>
                <a:cs typeface="Arial" charset="0"/>
              </a:rPr>
              <a:t>với các thành viên đại diện tham gia đối thoại bên </a:t>
            </a:r>
            <a:r>
              <a:rPr lang="en-US" sz="2400" smtClean="0">
                <a:latin typeface="+mj-lt"/>
                <a:cs typeface="Arial" charset="0"/>
              </a:rPr>
              <a:t>NLĐ</a:t>
            </a:r>
            <a:r>
              <a:rPr lang="vi-VN" sz="2400" smtClean="0">
                <a:latin typeface="+mj-lt"/>
                <a:cs typeface="Arial" charset="0"/>
              </a:rPr>
              <a:t> </a:t>
            </a:r>
            <a:r>
              <a:rPr lang="vi-VN" sz="2400">
                <a:latin typeface="+mj-lt"/>
                <a:cs typeface="Arial" charset="0"/>
              </a:rPr>
              <a:t>mà không phải là thành viên ban lãnh đạo của </a:t>
            </a:r>
            <a:r>
              <a:rPr lang="en-US" sz="2400" smtClean="0">
                <a:latin typeface="+mj-lt"/>
                <a:cs typeface="Arial" charset="0"/>
              </a:rPr>
              <a:t>TCĐDNLĐ</a:t>
            </a:r>
            <a:r>
              <a:rPr lang="vi-VN" sz="2400" smtClean="0">
                <a:latin typeface="+mj-lt"/>
                <a:cs typeface="Arial" charset="0"/>
              </a:rPr>
              <a:t> </a:t>
            </a:r>
            <a:r>
              <a:rPr lang="vi-VN" sz="2400">
                <a:latin typeface="+mj-lt"/>
                <a:cs typeface="Arial" charset="0"/>
              </a:rPr>
              <a:t>tại cơ </a:t>
            </a:r>
            <a:r>
              <a:rPr lang="vi-VN" sz="2400" smtClean="0">
                <a:latin typeface="+mj-lt"/>
                <a:cs typeface="Arial" charset="0"/>
              </a:rPr>
              <a:t>sở</a:t>
            </a:r>
            <a:r>
              <a:rPr lang="en-US" sz="2400">
                <a:latin typeface="+mj-lt"/>
                <a:cs typeface="Arial" charset="0"/>
              </a:rPr>
              <a:t>.</a:t>
            </a:r>
          </a:p>
        </p:txBody>
      </p:sp>
      <p:sp>
        <p:nvSpPr>
          <p:cNvPr id="12" name="AutoShape 7"/>
          <p:cNvSpPr>
            <a:spLocks/>
          </p:cNvSpPr>
          <p:nvPr/>
        </p:nvSpPr>
        <p:spPr bwMode="auto">
          <a:xfrm>
            <a:off x="197969" y="5372288"/>
            <a:ext cx="2347913" cy="882993"/>
          </a:xfrm>
          <a:prstGeom prst="accentCallout2">
            <a:avLst>
              <a:gd name="adj1" fmla="val 26278"/>
              <a:gd name="adj2" fmla="val 104782"/>
              <a:gd name="adj3" fmla="val 26278"/>
              <a:gd name="adj4" fmla="val 118674"/>
              <a:gd name="adj5" fmla="val -132860"/>
              <a:gd name="adj6" fmla="val 136653"/>
            </a:avLst>
          </a:prstGeom>
          <a:solidFill>
            <a:schemeClr val="accent2">
              <a:lumMod val="60000"/>
              <a:lumOff val="40000"/>
            </a:schemeClr>
          </a:solidFill>
          <a:ln w="28575">
            <a:solidFill>
              <a:schemeClr val="bg1">
                <a:lumMod val="50000"/>
              </a:schemeClr>
            </a:solidFill>
            <a:miter lim="800000"/>
            <a:headEnd/>
            <a:tailEnd type="diamond" w="med" len="med"/>
          </a:ln>
          <a:effectLst/>
        </p:spPr>
        <p:txBody>
          <a:bodyPr anchor="ctr"/>
          <a:lstStyle/>
          <a:p>
            <a:pPr algn="r" eaLnBrk="0" hangingPunct="0"/>
            <a:r>
              <a:rPr lang="en-US" sz="2400" smtClean="0">
                <a:latin typeface="+mj-lt"/>
                <a:cs typeface="Arial" charset="0"/>
              </a:rPr>
              <a:t>Nội dung khác (nếu có)</a:t>
            </a:r>
            <a:endParaRPr lang="en-US" sz="2400">
              <a:latin typeface="+mj-lt"/>
              <a:cs typeface="Arial" charset="0"/>
            </a:endParaRPr>
          </a:p>
        </p:txBody>
      </p:sp>
    </p:spTree>
    <p:extLst>
      <p:ext uri="{BB962C8B-B14F-4D97-AF65-F5344CB8AC3E}">
        <p14:creationId xmlns:p14="http://schemas.microsoft.com/office/powerpoint/2010/main" val="14143662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543800" cy="946150"/>
          </a:xfrm>
        </p:spPr>
        <p:txBody>
          <a:bodyPr/>
          <a:lstStyle/>
          <a:p>
            <a:pPr algn="ctr"/>
            <a:r>
              <a:rPr lang="en-US" sz="3600" err="1" smtClean="0">
                <a:solidFill>
                  <a:srgbClr val="FF0000"/>
                </a:solidFill>
              </a:rPr>
              <a:t>Nội</a:t>
            </a:r>
            <a:r>
              <a:rPr lang="en-US" sz="3600" smtClean="0">
                <a:solidFill>
                  <a:srgbClr val="FF0000"/>
                </a:solidFill>
              </a:rPr>
              <a:t> dung NSDLĐ </a:t>
            </a:r>
            <a:r>
              <a:rPr lang="en-US" sz="3600" err="1" smtClean="0">
                <a:solidFill>
                  <a:srgbClr val="FF0000"/>
                </a:solidFill>
              </a:rPr>
              <a:t>phải</a:t>
            </a:r>
            <a:r>
              <a:rPr lang="en-US" sz="3600" smtClean="0">
                <a:solidFill>
                  <a:srgbClr val="FF0000"/>
                </a:solidFill>
              </a:rPr>
              <a:t> </a:t>
            </a:r>
            <a:r>
              <a:rPr lang="en-US" sz="3600" err="1" smtClean="0">
                <a:solidFill>
                  <a:srgbClr val="FF0000"/>
                </a:solidFill>
              </a:rPr>
              <a:t>công</a:t>
            </a:r>
            <a:r>
              <a:rPr lang="en-US" sz="3600" smtClean="0">
                <a:solidFill>
                  <a:srgbClr val="FF0000"/>
                </a:solidFill>
              </a:rPr>
              <a:t> </a:t>
            </a:r>
            <a:r>
              <a:rPr lang="en-US" sz="3600" err="1" smtClean="0">
                <a:solidFill>
                  <a:srgbClr val="FF0000"/>
                </a:solidFill>
              </a:rPr>
              <a:t>khai</a:t>
            </a:r>
            <a:endParaRPr lang="en-US" sz="3600">
              <a:solidFill>
                <a:srgbClr val="FF0000"/>
              </a:solidFill>
            </a:endParaRPr>
          </a:p>
        </p:txBody>
      </p:sp>
      <p:sp>
        <p:nvSpPr>
          <p:cNvPr id="70668" name="AutoShape 12" descr="Kết quả hình ảnh cho kinh doanh"/>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0670" name="AutoShape 14" descr="data:image/jpeg;base64,/9j/4AAQSkZJRgABAQAAAQABAAD/2wCEAAkGBxQTEhQUExQVFBUWGBcYFxgYGBUXGRgYFRUWGBYcFhgdHCggGRwlHxcVITEhJSkrLi4uFx8zODMsNygtLisBCgoKDg0OGxAQGywkHyQtLCw0NDQsLCwsLCwsLywsLCwsLC8sLCwsLDQsLCwsLCw0LCwtLCw0LCwsLCwsLCwsLf/AABEIALYBFQMBIgACEQEDEQH/xAAcAAEAAgMBAQEAAAAAAAAAAAAABAUDBgcCAQj/xABHEAACAQIDBgMFAwkFBgcAAAABAhEAAwQSIQUGIjFBURNhcQcygZGhI0KxFFJicrLBwtHwMzSSotIVFiRTc/ElQ2OCk7Pi/8QAGgEBAAMBAQEAAAAAAAAAAAAAAAIDBAEFBv/EADARAAICAQMDAAcIAwAAAAAAAAABAgMREiExBEFRBRMicZGx8BQVMmFigaHhI9Hx/9oADAMBAAIRAxEAPwDuNKUoBSlKAUpSgFKUoBSlKAUpSgFKUoBSlKAw38Wie+6qegJAJ9B1qHd27YXm/wBG/lVft1B+U2ZAIYRBEjQP09WWpVizHIKvoIrpwHeFPu27z/qpI/GoeP29dCGLDLIIDMwEaHpzqPt7H5HRbbHxBMp911yZiD5gCZGoBPesV/Ei6gZQQOxJJB+9r11H0rP1Nyqrcu5dVW5SWeDHuvtq6DZs3AmVjcTNqWkDOJ1j7yit1rmV+74ZD/8AKvWbh9CSjfsp866bXemnrpjL8vkL1iySFKUq4qFKUoBSlJoBSlKAUpSgFKUoBSlKAUpSgFKUoBSlKAUpSgFKjY/GLaXM3oB3PP8AcarF3ikEi2xA5kTA9Tl0qca5SWUiqd9cHiTLylUH+8y/mfX/APNS025b8JrhkZY07zyj5H5Guuma5RyHUVTeIstKVqh30X/l/wCY/wCivVvfAMYWyWPYMxP0SpfZ7PBL1sfJtNKqtj7bW+SuUow6HyieYBBEjSOtWtVSi4vDJpp8Gvb18LYd+1wD5sh/caj7TxT2yAty2gynQpmbhI0WXAk5uxkxWffsf8NmH3GB+jR9YrHtYsyqbfMmRpIOkqG7LIUz+iB1qMs6djq5NfOHuPc8RXu50BQ3FUAM7xn4ssAAwBGsVk20fBS2igkAiTOoVIJZj5tlB75jV/hLOREtkg5BLEfeYzr8TmPyqFdYZrpdCQ0INVjIomecgli3TovavLuxKyMJy2W795qrbSzFFFtaxw3EHJrVwADukXVj/wCM1vu7+K8XDWLnVraE+uUZvrNc72htFLRtsxLBCuaNSQeF+3Rmra/ZtdJwSqQwyO6iRErmzKf80fCrvRr/AMLj4Y6yOJp+UbTSlK3mUx3rwWJ6z9AT+ANUrb0WiCbavcjXQKugIBPGwMCRJA0mrjELMRzBB5xpyP0Jqg2dujaSS/2hnQHRQJkadfj8quq9Vhuf7fX9lFvrcpV4/P6/oxDb2JuEeDYWD99nzrzj3lIHMHQEmpGz8RiPEi6yujBgpVQoF22QSO/RuZ+6eVXBtKqzoFUT2AAFQt3zNhCebFnPq7s3767K2L2UUl/PxEapLdybf8fAtlaRNfax2OUdiflzH9eVZKoLxSlKAUpSgFKUoBSlKAUpSgFKUoBSlKA17fS7ltIf0v3Vk2RfAsWuxWSPUmaw77rNpP1v3Go+zbrG1Za2M2QZWUakEMSJA1gg1shHNS955N1jj1MseF8z7itk2sjlGcFVZtSCOETHIRWuYnGxhLzQdCnrqLtbXj7z3bVxbiNbXKxzcS6gaAz7wJ0itN2gv/BX/VPwvVdDLjv5RUtKvjp4w+2O3g1yztNWIGoJIGo7+lda2Lsq7h8MyL4fjEsZ4ihM8MmJgCOlcQS3XSdmD/wK56Xf/tNW9XW9McPukbqZLL9xl3SxTnaOIS5GdQ+cj3cwKTl6xrW/Vyj2VL/xT/8ATb8UrpGK2vatsVYtIMaKzcWXMFEDVo1gT07icPVx02Y/JGil5ieN4cCb+HuW1jMwEToNGB5/CtXt7rY1lAfFlQBEKSNAI5rlrZxty3nFuLhaYYC25yToDcIEKD35aHsYwX947ankcoQuSQQYDWwpUEag5zHL3exms+S0otm4C/aU21t3HMkl3ZRmJPOcxPKBy6VJbYuJuc/DT1LXP9NXjbatKCXzJB1BUzACnMQJKrDLqYiQDBr3tfaItI0avkYqArNyGhaBosxqYFZH0dTbcln9y5XzSwjX7e5IYg3LpPcKFUH6E/WttRABAEVVDeKzBPGBMKzIyK/vGbbMArDhJmYiD1E/bu8FlVLMTp4nIM39mbg5xAJ8NoB5xpNXV1QrWIrBCdkp/iZbUqPhMULmaAy5TlIYQeQYaeYYHvr0qRVhA1reW9kuAxKsoDtGtvUhGU/dzGVJ/VqufDXxGR7iswLKrsbjZV5nXi+8vNvICrbb8DxEZZF1UjtKNqpPSdOXetEwGybi4977XUYLcYkPmF0hlIU+HHvCYkGJXsKA2X/aOKayUKgi4pAYE8jznMdTB6Vf7Lw+W2ggggDlmH4GDVK+2kXKoGZxnfIpXQMSwljwqoE6tA4TE1CxmCuYqRfxKpb5Gxh1Nz1F24IL+kBY5g86lGKb3eCMpNLZZNnwm1Ve4Fs5rwkh7i5fDTLzGfkzTpCz1mKt6oNgYEWEFu2l3JmzS/hqBIAMAaxz6cx2M1f0kkntwIttbrDFKUqJIUpSgFKUoBSlKAUpSgFKUoBSleLzEKSozEAkCQJMaCTymgI21MALyZSYgyDzgxHLqIJqntbslTIuAeisP46yrtu4R/ZweKJmHgLC2ypbNMkZtIjkdY+3NttlLZGMQciq7OFzQQ/DlV4I4Z6HUjWrI2zisJlNnT12PVJZZ4u7uuwg3QfUOf46yNuyjWHtMxl4OYACCuqwNdNToecmsuy8fcuXWDrlUAwQGymPDMqWAJHGwmBOSQIqNf2xiFCzbtzc5E+IFtgFpN1gCdQAAIGpAkzNHdN9zkemqi8qO5rw9mv/AKy/4H/11PTc68LJsDFRaMymQxqZP3p51aPtW9b8S49vMirbaEzlhmVpyqbYJ4gsg8hJoNuXSNbJtniENmMvbCZlSF4pZiFYcwhMGrH1dr5f8In6qHg8br7qrhCzZs7kQIGUAEgnmSSTC6z0ERVjj9k23BIVQ5M5tQQdA0EaqSO3lVfcx+JK238Mf2rp4a5pOXxUzMx0y8OaI6CCavMK8qCZnrKsmvXhOoH9a1TOcpvMuSaSSwiOdk2dPs10EREAgEkZl5NBZiJmCxPWvh2PYMzaUyIMiZEg6nryHyFTqVE6VG2tlLdVgttCzqVLExlkQGiDJHMelTsVs+3c1dFbSNfmJ7wdR2PKsG11Y+Dldk+1ScuXiGsqZB0PlrVhQEJNlWgCoQQYBEmIHJYnRP0eWp0qHi9jIzgCzbylszsTrrOcBY+9oCZGnoBVzSgPCWwCSBBYyfMwB+AA+Fe6pdpbwC07r4eZbalmbPbUyLbOFVCczEhRqBHF1gx8ubwZSc9plAcW9WTW4yK6hdYiGALEiD3AmgLXFYZbghh5gjQgjkQehrXsfueLr5/yi6s6HLl1UgA9ImFXiiRGkVL2XtvxrwQAAZLjGDIlLq2wVaBKniIMagg19O8Gp+xYAeJLFlAy2rvhOdCTJOoEaieVANnbr2LAi2onmWaWZjzlmkEnzNWtvDgdfw/fVPZ3izuqW7eYvBU5wAAyuy5zBymEYwMxErI1MecPt8ql1ri622uiJjOy3GAW0WCqygQCxI1BmACaAvwK+1rzbdfMn2YVct0vD23gpctKOIN2YyI+8Oxr0u8oCBnt5S1tLiKHBJVwx10EEFYgTOZY1MUBf0rxYuhlVhyYAj0IkV7oBSlKAUpSgPjNHOvOc9j9P515vc19f4TUHa21FsKCdWYwq9ya6k28I43gsM57H6fzpnPY/T+dVeHt3bgzO5E9FJUfCNfiTWDHpftKXtuzx908U+k11RTeMjJdi5rBBHyr3UDC3ma0rOIbQkDlMjlU+onRSlKAUpSgFfCa+14ujSuPgIxLjbZYKHXMZgTqY5wOsSKkVre2MFlZLoEtabMNJOUgq4XrOViQBzIFMdtVi9nKfs3EhlOjH1HSIPnVLv0r2jQqNTxE2SlRcI56malVbGWpZKJLDwKUpUjhC2jzsjvdH0Rz+6ptRMdbJayQJy3JPobbr/EKl0ApSlAeTbBMkCYjl07UKDsK9V4vXQqlmIVQCSToABzJNAY0voXZAyl1CllBGYBy2UkcwDlb5GsuQdhULZln37rLla62aCIYIAFQHqNFDEdCxFTXcASTAFAMg7D+v+5r7lHKP6POtR2zv/h7JKqfEYduXzrX09pFwt/ZcNQc0iag2dNFsaaDTlpyrBjLDMsIUU8pZC8CCNAGXXXvVDsrfKzcXj4D51Ms714Vmy+KoPnpXVJM44tFvh7QRVUclAUegEVkryjgiQZFeqkRFKUoBSlKAwYnp6n9k1zXbW0WubasWMxypMjoW8IMPoSa6XiPu+p/ZNcq9puBuYfFWcfaEhSubsGTQZuwZeGfLzrV0qUpOL5aaXvKrm0k/DOo5jXwsartg7ZtYu0LtlpB94feRuquOh/HpVfvMl9FuX7d91CLOTgydP0M3+aqY1tz0PZk3JYyi+J/d+IqdWk+znaV3EYIXbzl2LvqfK4QB2AAArdWYASdBUZx0ycfB1PKyfaVHGNtkAh0IJyghlgt2Gup8q+fli5kUa5wWGo90AGfqKidJNKwvi0BILqCozEFgCB3InQedfDjLfDxpxCV4l4gOq66igM9YcU8CekifQ6VjXaFo+7cQ8WTRl9783n72o0515S+lxFeeFwCs6aMJGh9ajJ7Eo8la21LTnwmYZ9YGvFAnTzidPKqnbDDD2Lt63xheI2oOUtmglWGtsydSARz0kzXrbu7pY50nMCGUjmCDII+NT92MWzNcS5bFtwAdDo0yGIB1H3Z58xWWHtSxNG2aioaoMk7vY1rtq3cK5M6ggdvjV1XlhpXy1dDDStUUo7IxSbluEuA8iDqRoQdVJBHqCCPgaj4jaVlBL3bagkiWdQJUww1PMde1UG0t1XuX2dLoRBmvWgJm3i2yDP2NsqrSvXxrv52mMbqsrAlMNfm0EbxQ0K5e5cvMqwwcO1ySpynhGp6SIlyu27a+Mbz27S27vhhncKG+ztuNT14z8qk4nadpGyG5b8TKWCF0DEBSxgE9gTPlVHa3ZfxL5Z7YW8RmZA3iZPCto9u2CYsqxQkkFiQ3QgMMtzd5wWW1da3aPiNlkNna6rgqwySFDNM5mbQAQBQFpZ2ojXrlrQFLdu5MiCLhu8vTwyfjWfCY23dBNq4lwAwSjBoMTrB7a1rWL3QDC7C2QblrDKeGM7Wrlx74eBOW6rBCRqQTPnc7FwDW85NrD2s0cNkGSRIl7hC59IjhERzM6AWlQEwbOQ15g0EFUWQikagmdXYdzA0BCgip9KAxYnELbUsxAA5k1yPfnflrxNmwcqfebqat/aptK5paSQvXzrl122QJ6mqZyecIuhFYyzIGUat9al4LEk+6Ko83fWrTAtI0qGCzJN2kzATmg+Vazc2kwbmTrW2myGWDz71QHZEuT90fWmRg3rcLfVrRW3dYlDpr0rsVm6GUMpkHUV+WruYPoIANdr9m23S1sWXOscP8qlCWHhkLIbZRvtKUq8oFKUoDFiFMAjWDMd9CD+NQ8Tbt3FKOJUiCCD9dKsaUBzy57PrKXPEw167hz+g1xfgI5Dyqfc3Y8Rcl/EXbq9Qz3iD6qCFPxBrdKVY7rHzJkdEfBSbC2Tbw9sWbKwgM8oA1kwPOp+2bJexeUCS1twBAMkqYEHQ1MpVZIqG2AhYuXcsSpY8ALFGBHJeEcNsELAItrM6z82ZsBLLKyu7ZVZRmCahsslmChieBQJMAADpVxSgKfF7v23LEswBbNknNbzZg5LW2lWJYTy06QdawYvdm26MrO5DAiItgQbTWogIBlCs8L7ssTE1f1jvNArknhHVyVVzZINzxFuMjZQugQwFJPDmU5Z0n0Haoo3atKpVV0ZMjdC2p4mIg5tTr502xjWQZkuBT2MEH4Hl8K8bCxGIbM9wqVPugAj4zOgrK7It6TYqZKOvJEwmEGHK2bpuPaMLbueJd4CdFV4aI6A/Crddk2p1DSOR8S7I6aHNpWfEItxGVhzBDD1qp2DtTgZL5CvZJUsxgOoMK09+QPn611Zzg446ouSXHP8Askba2kbQS2oMEgFiSdI5SeZ01J86t8K3AD6VVbUw35TZVhmQq0jMuUmBHI6jn1E+VS9m3jlhhBFMyU9zkoxdK08p7mLGbx2bV8WXuWx9m7tLjMChtwuTmSQ5IHM5dAakW9u4djC3VIAJLCSgyglpuRkEAGQTpFeb+zM91bhIA8K9aKxqfGayQZ8vDOn6VYRsU/ktiwGQeCLP3JRvBA52ww0kAgToQOdaUZDzj9pi7bTwLsBr1u2zrEqDDEDMCOIQJjk8joabRN1fye14rTcvFGuAIHyCzeujTKVDE21BIA5mAJ0jYrdMXMxuXWdmu2rpnMElGtZl8MNlylbQQTJUEmSSSc+N3Ww7hAttLYW4r5VEI0EZs1sEKzFQVzEEgH4V0E61ivDzLduIciZ2ckJw5nEuIyrookg6mdFEVmwOOt3gWtuHAMEjvAP4EH41UYrdhM6tZ8OyFykWxaHhsyMxl1BWfekdQyKekVaYOxdBJu3VeeSomRR56szE/GPKgJlKx37uVS0ExrCiT5wOZ9Br2mli8rqGUhlPIigObe0i4viqvzrnuCwz4i8VtiQNPIVt3tWcreX9KrncbZws2AcozNqSfOss3hmqC2KPD+z5mjM0d6l3tw2tj7M5j2rfbOJWYIg1OAFQw33J6kuxyi3ulirnDAArON1r9vhKad66pbdR1Fe7kEVNR25K3ZvwcQxmwApJbSrDY13wr1rKdZFWvtFItiRpNUvs9wLYrEBzORNSfPtXI7kpNHaUMgGvVfFFfa1mQUpSgFKUoBSlKAUpSgFKUoBWO7yrJWG9UZcHY8mC5hVcagGvvgBEMVmtmvONPAfh+0KpaWGyzVLKiaptXFu2IHhTK8I9TGafLkPhUnZuFN9lv3VWQZt5ZAA5Bx3LDr0UgdTMm1s3Mt0BjbYm4A6xKlicrCdCRodatcPZCKqjkoCjlyAA6VVVF7tmm21LEYrgweEcxBJjmO3Yg/GDPn5VIS0BXph/X4ivdmzFXKOWZ3PYzUpSrykiXbhF62s6FLhI8wbcH4SfnUuoN7+82v8ApXv27EfvqZQHqlfBX2gFV11fCuBxolxgrjoHbRHHmTCHvmU9DNjULbFh3tEWsueUZc85ZS4raxqOVAa1v3u+uIey/LK2vmKj7TwDskW2IgQANK2nbFqVHkarl5Vlt2ma6knEqEDIiDUtpmnvWy4Z5SfKqZxJq5wK8NQTyyc1iJq13at0Yhbap7x59q2uzcPusNe9Y3wK5pjWpluppYRCck+DRfaPst76JbQSxMVsO4uxBhcKqQM3NiO9ScTrdXSedWuGSFiu1fiIW/hRlpSlaTOKUpQClKUBC21eKWLrKYZVJB8wKyLaH6X+Jv51H3i/u179RvwqUDQH0WB+l/ib+dQsZfNuCJ94DUkjUxrJ+teGuIkSt0HmACx+OUGSNddKi4w2nBVheAPIywE9JJMdhqaAusNiA47EcweYNZqpbFu4DnLEkTOZQpIHQ5dDVypkTQFNitsOjvNseGtzwwZMkmwLsmRCrJykzHXSNYVzbV0upNtBbh8/G0cN2wucE2xwhbmaZAIk9BOz1huONdeXPy66/MfOoy4OrkpLW2mZruS2pt2lzl8zSwzXARbULxaW55xxDnM1kwO0WvXGQqFXK3ukspjwiCrFRPvsNNOHSpBxkGNakDEEiqFOPBa65LcosRt1rbOPCAJYLLuFRTlfW48EKYQcOpl17zX29vE8gJbVjKj325krJPBwrq0EwWyzlirew51nvU6zbAFdh7QmsclOdpMrFGFtWGnvNmOZZXw0yS4E6toJB7GJWxMe1xF8RCj+HbczBkXAecaBpVpHTTU1ZUq9LBSKVj8dZAzLJ5CRrz5fI/I188dcwSeIgmPJSoP7S/OugiFm/KgMjZRaP2nDllnHDzmeEHlU+Kw/la5yk8QCkiDyYuBry523+XmKym4O47c+tAeqxYq9kR3gtlUtA1JygmAO+lRdrbYs4dc15woPKa1677SMEDHiT8KAsm25cJOW3bYKlxyy3GZD4eSVVgnE3ER8vMViwm2bpzjIGFuCzMSCRlQnKoWCeI9enwEe1v1ZZcy277L0K2rjA+hAg1V4/wBp9q1JfDYlUHN2tXFUepKxQGz7J2kcSrkqijQgB87CZ0uACEYacMk8+2urtjcQbSuoPGUlYtg/aOoHhnigAEyX7cu1hu97RcHjGyW2OfsRWe9cBZo5TVFzxhl9O+URsAxK++HYEg6ZSDzysukEAjoJ5xrWwYSYrU8bdvAjIRFWezcXf0mCOtVxXc2yok69WUbAvnXxxXizcYzIiso1IqXOxiezPNqwJmplfAK+1fGKiVSk2KUpUiIpSlAKUpQFdvD/AHa9+o34Vle6FBY8gCT6ASaxbxf3a9+o34UvKGDKeRBB+IigKWzb8e4/i6opAKzAd4ls3dVnKq8tCTJNeNo4BLYzWVW0/TLAB8nUaMvkfpWBna07MQMjEFz0tvADBuymMysdCD06/L+MFzRFS43ZWkL5uw0Veckxy61pj2xwZ5d/JebHxeey2kDIGA55QwYFZ65WVgPKKscRiktWmuXDlRELMYJhVEkwNToK1jdHauHvJdWxeW4UQLpIzKuabig81ZzcAIkcNbWWASSJAXUc5Ea6VneM7F643OR73+2hArWtn22a4RAvXAFRR1ZU5sf1oHryqZ7DMWz4TFF3a45xLMzsSSxazZkkn0rhmOueJdcWbZVSzFU5lVk5Qx6wIE12P2DApZxVtiM3iI0Az7yR/DVVrwi2C3Omka16ANfVNZAtZTQ2fMS2VGPUAn5CtT9kG9F7GYZ7eJk38OwRmPNlM5Se50Inyq93jxXh4e4RzykL5s3Co+ZFad7OD4e0cSmnHbBMd0IH8Rq2mXtNFVkfZydSqPj8N4iFJiY85AIJBHVSBBEjQmpFRdo27jJFm4LbyOIpnEdRlkVpKCst7toA8MQzZIYKgKZLrXeCBAGZjp0gc6j4vYPhq9y2x8QKfDCKFUXD4YWANcpKANJMhmk1ru6O2bdm3eFy6FP5Rc+6dYt2pIj8K3HAYnOgZWJBmCVInXzonFvCe4TI7bs2+asVbJbTOAM5NvxJYtzJbPr+qK9vsAECWVcp08NBbVQQM2VQTxHKurZtBAAmpltmj3up6eZ86xAsZ4up6eZ86lpO4OM+1Xb5v4g2xotvT41zzFAzVrvXfP8AtDFqx/8AOeOmgNQX1HKuHDvW6Adtm4DLiGsxYSQFU5uEd+Ua/OrrDKylvExBvIy5cjqka99NdJEcta5rcUfk+DAMhcOgHzNRyp868m3qtFr9nj9T+XB69PROypPUln9K+fJuQwWz8AWe0gts/wB1IJ1/NB90eXSov+9GH6Ld/wAv8qodk7NW/eS25hGPFqQSACYBHIn+dWW8m61rCqjWXeGJBViG7EFYA5ajXuKjK+yyDmsJLtySj01Nc1XLLb78GxbFxiX1LAEAGOKJ5Dt61seEsKBpWnbmW/sW/XP7K1tuEtkDWrKJ6opso6iKjJxT2JM14/2jbRgrsFZuU6A+QPevZIUTVHvNgxdsOrDnJHcHoR5itdfkxT8G0g19rk2yd6MTgGS3igblpvcfy9e/lXTNlbUt4hA9tgQfmPWtBUTaUpQClKUApSlAV+8AnDXgPzG/Co35bb/PT/EP51c15yDsPlQFHmsTIdVblmFyDHrOo8jpXi6lh1K3LudSCCrXAAZ01CkA/Gr/ACDsPlTIOw+VAcA3j2Dc2VdF7CXDdwuYkZGBu4ct72XoVOkqeFogwYI63uDvMMfhfEgSjeGxUNkchFaUkSBDCQeRkdK2N7KkEFQQdCCAQQe9ecNh0tqFtqqKOSqAoHoBpQH5r2tsK4uKxdqymtvxbjHlw2iY1+UeZqx9l2MuYe+LrA+BiFCFvuhwZSe3Mj410P2kYF7IuXrazZvwuJUaNI0VgwEgHl2nprXvcLG4Lw1sWAERU9y5GcsSSxM+9M9PpUZQ1IlGTRslu5rUu3cqNYe1mye4+kL015AVru922r2HK20tMWcwrASpJ6A9/Ks04OJojNTG8u0BcvpZB4batduHtlEL9SD8BXNtg7xnCYxrqjPoywTzBP8A2q3285waOWuFr95MrjSFkgkA9T0rn9m5xTV1MNKy+SqyedlwdJ2v7TsS4+yC2/QSfrVBhPaRjgf7WfUKfoRVETynrVfiLeVw3wq4qOk7sZblp2c8RvM3LqbdkyR69P6OyYrF3WyAXMpQyuWMpPnHrEVpu5rk2G4o+0boPzLdXdgmPe6t0H5xr5nqeunXdOK4yerV6OhZWpZeWjb9mbcVrbeI5R0kusL1J1XTWvWxtrC9mXMyOCTlIWYJkEaVqaX5WW1cEgPpoMx5jqRHOsFosSHViLqMcp5SoOoPf+u1bavSuZRj9f8ATHZ0V9cHN8L5eTle/cjHYkzr41z9o1i2dfzCvm+tycXiZ1PiPPqTVbsu5FeyZjr2GE2MP5Wl/fUi3hJrn6Y66Mqi64UDQZjA9KrtobWxKzF+6P8A3GvK6joLLJuUZJZPVo9IQrrUGnsdPGKW3cEAsUZSYMciDE96k7U24LzKSrQs8yCdT2AjpUP2WbOs7QwxNy7cF5DDQV18yCOdbk/s/tAj7W6R19wfurFLoepjFx2wyX2yEpqXdDdCPDaORafmq1tSERVXhtl28OmW3IHPUkknvXi/eY5ba+85j0HU1spi64qL5KLX6xuRaYb7Qk/dBgeZr7tHDSpqVhbAtoFHICvbKT6V6UY4jgwyeWa5tPdxMVhzafT81hzU9CK5jjcNjtkPOabZOjr7p9R0NdyVIECuL+1p8WLmW802Jm2FWBPn3NTSInRdyN6lxto/duJ7w79mFbLX5o3V28+ExCXVJiQGHdTzFfo/AYxL1tbiEFWAII86AkUpSgFKUoBSlKAUpSgFKUoDDjMMtxGRwGVgQwPIg1+c99tnNs/FtaVs6aMnPMFPIE9xXylDqIn+8uIhSLr6GQSZI+POl3e/GMRN9zHLiOnp9aUodwV+M2g9zV2LHuaj2KUrpEsCZ+BrzjEzCOXLWlK6DNsHelMPbNtxcJzluEIRqAOpnpVpZ30txyu8yeVvqSe/nSlY5+jKLG5SW73L4+kboLSnsj0m96AcrvM9LfUk18tb2qpkeIDJIMW+8ilKh919P4fxJ/eV/lfA0Hb+K8W/dfXicnWOvpUW20RSlbTMbIG/s/OsO1EpSunD5uttu7gsQly0xALAMvQia/VeCxXi2UuRGZQfnSlQnwzq5K7HXK87s285e8eclFHYCJ+f7qUrDTvZubbdqtjYKUpXoGEVV7x7Ft4uy1q4OY0PY18pQH5y21s82Lz2iQcpia6N7IN4XFz8kaWUgsp/NIEn4UpXQdcpSlc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0672" name="AutoShape 16" descr="data:image/jpeg;base64,/9j/4AAQSkZJRgABAQAAAQABAAD/2wCEAAkGBxQTEhQUExQVFBUWGBcYFxgYGBUXGRgYFRUWGBYcFhgdHCggGRwlHxcVITEhJSkrLi4uFx8zODMsNygtLisBCgoKDg0OGxAQGywkHyQtLCw0NDQsLCwsLCwsLywsLCwsLC8sLCwsLDQsLCwsLCw0LCwtLCw0LCwsLCwsLCwsLf/AABEIALYBFQMBIgACEQEDEQH/xAAcAAEAAgMBAQEAAAAAAAAAAAAABAUDBgcCAQj/xABHEAACAQIDBgMFAwkFBgcAAAABAhEAAwQSIQUGIjFBURNhcQcygZGhI0KxFFJicrLBwtHwMzSSotIVFiRTc/ElQ2OCk7Pi/8QAGgEBAAMBAQEAAAAAAAAAAAAAAAIDBAEFBv/EADARAAICAQMDAAcIAwAAAAAAAAABAgMREiExBEFRBRMicZGx8BQVMmFigaHhI9Hx/9oADAMBAAIRAxEAPwDuNKUoBSlKAUpSgFKUoBSlKAUpSgFKUoBSlKAw38Wie+6qegJAJ9B1qHd27YXm/wBG/lVft1B+U2ZAIYRBEjQP09WWpVizHIKvoIrpwHeFPu27z/qpI/GoeP29dCGLDLIIDMwEaHpzqPt7H5HRbbHxBMp911yZiD5gCZGoBPesV/Ei6gZQQOxJJB+9r11H0rP1Nyqrcu5dVW5SWeDHuvtq6DZs3AmVjcTNqWkDOJ1j7yit1rmV+74ZD/8AKvWbh9CSjfsp866bXemnrpjL8vkL1iySFKUq4qFKUoBSlJoBSlKAUpSgFKUoBSlKAUpSgFKUoBSlKAUpSgFKjY/GLaXM3oB3PP8AcarF3ikEi2xA5kTA9Tl0qca5SWUiqd9cHiTLylUH+8y/mfX/APNS025b8JrhkZY07zyj5H5Guuma5RyHUVTeIstKVqh30X/l/wCY/wCivVvfAMYWyWPYMxP0SpfZ7PBL1sfJtNKqtj7bW+SuUow6HyieYBBEjSOtWtVSi4vDJpp8Gvb18LYd+1wD5sh/caj7TxT2yAty2gynQpmbhI0WXAk5uxkxWffsf8NmH3GB+jR9YrHtYsyqbfMmRpIOkqG7LIUz+iB1qMs6djq5NfOHuPc8RXu50BQ3FUAM7xn4ssAAwBGsVk20fBS2igkAiTOoVIJZj5tlB75jV/hLOREtkg5BLEfeYzr8TmPyqFdYZrpdCQ0INVjIomecgli3TovavLuxKyMJy2W795qrbSzFFFtaxw3EHJrVwADukXVj/wCM1vu7+K8XDWLnVraE+uUZvrNc72htFLRtsxLBCuaNSQeF+3Rmra/ZtdJwSqQwyO6iRErmzKf80fCrvRr/AMLj4Y6yOJp+UbTSlK3mUx3rwWJ6z9AT+ANUrb0WiCbavcjXQKugIBPGwMCRJA0mrjELMRzBB5xpyP0Jqg2dujaSS/2hnQHRQJkadfj8quq9Vhuf7fX9lFvrcpV4/P6/oxDb2JuEeDYWD99nzrzj3lIHMHQEmpGz8RiPEi6yujBgpVQoF22QSO/RuZ+6eVXBtKqzoFUT2AAFQt3zNhCebFnPq7s3767K2L2UUl/PxEapLdybf8fAtlaRNfax2OUdiflzH9eVZKoLxSlKAUpSgFKUoBSlKAUpSgFKUoBSlKA17fS7ltIf0v3Vk2RfAsWuxWSPUmaw77rNpP1v3Go+zbrG1Za2M2QZWUakEMSJA1gg1shHNS955N1jj1MseF8z7itk2sjlGcFVZtSCOETHIRWuYnGxhLzQdCnrqLtbXj7z3bVxbiNbXKxzcS6gaAz7wJ0itN2gv/BX/VPwvVdDLjv5RUtKvjp4w+2O3g1yztNWIGoJIGo7+lda2Lsq7h8MyL4fjEsZ4ihM8MmJgCOlcQS3XSdmD/wK56Xf/tNW9XW9McPukbqZLL9xl3SxTnaOIS5GdQ+cj3cwKTl6xrW/Vyj2VL/xT/8ATb8UrpGK2vatsVYtIMaKzcWXMFEDVo1gT07icPVx02Y/JGil5ieN4cCb+HuW1jMwEToNGB5/CtXt7rY1lAfFlQBEKSNAI5rlrZxty3nFuLhaYYC25yToDcIEKD35aHsYwX947ankcoQuSQQYDWwpUEag5zHL3exms+S0otm4C/aU21t3HMkl3ZRmJPOcxPKBy6VJbYuJuc/DT1LXP9NXjbatKCXzJB1BUzACnMQJKrDLqYiQDBr3tfaItI0avkYqArNyGhaBosxqYFZH0dTbcln9y5XzSwjX7e5IYg3LpPcKFUH6E/WttRABAEVVDeKzBPGBMKzIyK/vGbbMArDhJmYiD1E/bu8FlVLMTp4nIM39mbg5xAJ8NoB5xpNXV1QrWIrBCdkp/iZbUqPhMULmaAy5TlIYQeQYaeYYHvr0qRVhA1reW9kuAxKsoDtGtvUhGU/dzGVJ/VqufDXxGR7iswLKrsbjZV5nXi+8vNvICrbb8DxEZZF1UjtKNqpPSdOXetEwGybi4977XUYLcYkPmF0hlIU+HHvCYkGJXsKA2X/aOKayUKgi4pAYE8jznMdTB6Vf7Lw+W2ggggDlmH4GDVK+2kXKoGZxnfIpXQMSwljwqoE6tA4TE1CxmCuYqRfxKpb5Gxh1Nz1F24IL+kBY5g86lGKb3eCMpNLZZNnwm1Ve4Fs5rwkh7i5fDTLzGfkzTpCz1mKt6oNgYEWEFu2l3JmzS/hqBIAMAaxz6cx2M1f0kkntwIttbrDFKUqJIUpSgFKUoBSlKAUpSgFKUoBSleLzEKSozEAkCQJMaCTymgI21MALyZSYgyDzgxHLqIJqntbslTIuAeisP46yrtu4R/ZweKJmHgLC2ypbNMkZtIjkdY+3NttlLZGMQciq7OFzQQ/DlV4I4Z6HUjWrI2zisJlNnT12PVJZZ4u7uuwg3QfUOf46yNuyjWHtMxl4OYACCuqwNdNToecmsuy8fcuXWDrlUAwQGymPDMqWAJHGwmBOSQIqNf2xiFCzbtzc5E+IFtgFpN1gCdQAAIGpAkzNHdN9zkemqi8qO5rw9mv/AKy/4H/11PTc68LJsDFRaMymQxqZP3p51aPtW9b8S49vMirbaEzlhmVpyqbYJ4gsg8hJoNuXSNbJtniENmMvbCZlSF4pZiFYcwhMGrH1dr5f8In6qHg8br7qrhCzZs7kQIGUAEgnmSSTC6z0ERVjj9k23BIVQ5M5tQQdA0EaqSO3lVfcx+JK238Mf2rp4a5pOXxUzMx0y8OaI6CCavMK8qCZnrKsmvXhOoH9a1TOcpvMuSaSSwiOdk2dPs10EREAgEkZl5NBZiJmCxPWvh2PYMzaUyIMiZEg6nryHyFTqVE6VG2tlLdVgttCzqVLExlkQGiDJHMelTsVs+3c1dFbSNfmJ7wdR2PKsG11Y+Dldk+1ScuXiGsqZB0PlrVhQEJNlWgCoQQYBEmIHJYnRP0eWp0qHi9jIzgCzbylszsTrrOcBY+9oCZGnoBVzSgPCWwCSBBYyfMwB+AA+Fe6pdpbwC07r4eZbalmbPbUyLbOFVCczEhRqBHF1gx8ubwZSc9plAcW9WTW4yK6hdYiGALEiD3AmgLXFYZbghh5gjQgjkQehrXsfueLr5/yi6s6HLl1UgA9ImFXiiRGkVL2XtvxrwQAAZLjGDIlLq2wVaBKniIMagg19O8Gp+xYAeJLFlAy2rvhOdCTJOoEaieVANnbr2LAi2onmWaWZjzlmkEnzNWtvDgdfw/fVPZ3izuqW7eYvBU5wAAyuy5zBymEYwMxErI1MecPt8ql1ri622uiJjOy3GAW0WCqygQCxI1BmACaAvwK+1rzbdfMn2YVct0vD23gpctKOIN2YyI+8Oxr0u8oCBnt5S1tLiKHBJVwx10EEFYgTOZY1MUBf0rxYuhlVhyYAj0IkV7oBSlKAUpSgPjNHOvOc9j9P515vc19f4TUHa21FsKCdWYwq9ya6k28I43gsM57H6fzpnPY/T+dVeHt3bgzO5E9FJUfCNfiTWDHpftKXtuzx908U+k11RTeMjJdi5rBBHyr3UDC3ma0rOIbQkDlMjlU+onRSlKAUpSgFfCa+14ujSuPgIxLjbZYKHXMZgTqY5wOsSKkVre2MFlZLoEtabMNJOUgq4XrOViQBzIFMdtVi9nKfs3EhlOjH1HSIPnVLv0r2jQqNTxE2SlRcI56malVbGWpZKJLDwKUpUjhC2jzsjvdH0Rz+6ptRMdbJayQJy3JPobbr/EKl0ApSlAeTbBMkCYjl07UKDsK9V4vXQqlmIVQCSToABzJNAY0voXZAyl1CllBGYBy2UkcwDlb5GsuQdhULZln37rLla62aCIYIAFQHqNFDEdCxFTXcASTAFAMg7D+v+5r7lHKP6POtR2zv/h7JKqfEYduXzrX09pFwt/ZcNQc0iag2dNFsaaDTlpyrBjLDMsIUU8pZC8CCNAGXXXvVDsrfKzcXj4D51Ms714Vmy+KoPnpXVJM44tFvh7QRVUclAUegEVkryjgiQZFeqkRFKUoBSlKAwYnp6n9k1zXbW0WubasWMxypMjoW8IMPoSa6XiPu+p/ZNcq9puBuYfFWcfaEhSubsGTQZuwZeGfLzrV0qUpOL5aaXvKrm0k/DOo5jXwsartg7ZtYu0LtlpB94feRuquOh/HpVfvMl9FuX7d91CLOTgydP0M3+aqY1tz0PZk3JYyi+J/d+IqdWk+znaV3EYIXbzl2LvqfK4QB2AAArdWYASdBUZx0ycfB1PKyfaVHGNtkAh0IJyghlgt2Gup8q+fli5kUa5wWGo90AGfqKidJNKwvi0BILqCozEFgCB3InQedfDjLfDxpxCV4l4gOq66igM9YcU8CekifQ6VjXaFo+7cQ8WTRl9783n72o0515S+lxFeeFwCs6aMJGh9ajJ7Eo8la21LTnwmYZ9YGvFAnTzidPKqnbDDD2Lt63xheI2oOUtmglWGtsydSARz0kzXrbu7pY50nMCGUjmCDII+NT92MWzNcS5bFtwAdDo0yGIB1H3Z58xWWHtSxNG2aioaoMk7vY1rtq3cK5M6ggdvjV1XlhpXy1dDDStUUo7IxSbluEuA8iDqRoQdVJBHqCCPgaj4jaVlBL3bagkiWdQJUww1PMde1UG0t1XuX2dLoRBmvWgJm3i2yDP2NsqrSvXxrv52mMbqsrAlMNfm0EbxQ0K5e5cvMqwwcO1ySpynhGp6SIlyu27a+Mbz27S27vhhncKG+ztuNT14z8qk4nadpGyG5b8TKWCF0DEBSxgE9gTPlVHa3ZfxL5Z7YW8RmZA3iZPCto9u2CYsqxQkkFiQ3QgMMtzd5wWW1da3aPiNlkNna6rgqwySFDNM5mbQAQBQFpZ2ojXrlrQFLdu5MiCLhu8vTwyfjWfCY23dBNq4lwAwSjBoMTrB7a1rWL3QDC7C2QblrDKeGM7Wrlx74eBOW6rBCRqQTPnc7FwDW85NrD2s0cNkGSRIl7hC59IjhERzM6AWlQEwbOQ15g0EFUWQikagmdXYdzA0BCgip9KAxYnELbUsxAA5k1yPfnflrxNmwcqfebqat/aptK5paSQvXzrl122QJ6mqZyecIuhFYyzIGUat9al4LEk+6Ko83fWrTAtI0qGCzJN2kzATmg+Vazc2kwbmTrW2myGWDz71QHZEuT90fWmRg3rcLfVrRW3dYlDpr0rsVm6GUMpkHUV+WruYPoIANdr9m23S1sWXOscP8qlCWHhkLIbZRvtKUq8oFKUoDFiFMAjWDMd9CD+NQ8Tbt3FKOJUiCCD9dKsaUBzy57PrKXPEw167hz+g1xfgI5Dyqfc3Y8Rcl/EXbq9Qz3iD6qCFPxBrdKVY7rHzJkdEfBSbC2Tbw9sWbKwgM8oA1kwPOp+2bJexeUCS1twBAMkqYEHQ1MpVZIqG2AhYuXcsSpY8ALFGBHJeEcNsELAItrM6z82ZsBLLKyu7ZVZRmCahsslmChieBQJMAADpVxSgKfF7v23LEswBbNknNbzZg5LW2lWJYTy06QdawYvdm26MrO5DAiItgQbTWogIBlCs8L7ssTE1f1jvNArknhHVyVVzZINzxFuMjZQugQwFJPDmU5Z0n0Haoo3atKpVV0ZMjdC2p4mIg5tTr502xjWQZkuBT2MEH4Hl8K8bCxGIbM9wqVPugAj4zOgrK7It6TYqZKOvJEwmEGHK2bpuPaMLbueJd4CdFV4aI6A/Crddk2p1DSOR8S7I6aHNpWfEItxGVhzBDD1qp2DtTgZL5CvZJUsxgOoMK09+QPn611Zzg446ouSXHP8Askba2kbQS2oMEgFiSdI5SeZ01J86t8K3AD6VVbUw35TZVhmQq0jMuUmBHI6jn1E+VS9m3jlhhBFMyU9zkoxdK08p7mLGbx2bV8WXuWx9m7tLjMChtwuTmSQ5IHM5dAakW9u4djC3VIAJLCSgyglpuRkEAGQTpFeb+zM91bhIA8K9aKxqfGayQZ8vDOn6VYRsU/ktiwGQeCLP3JRvBA52ww0kAgToQOdaUZDzj9pi7bTwLsBr1u2zrEqDDEDMCOIQJjk8joabRN1fye14rTcvFGuAIHyCzeujTKVDE21BIA5mAJ0jYrdMXMxuXWdmu2rpnMElGtZl8MNlylbQQTJUEmSSSc+N3Ww7hAttLYW4r5VEI0EZs1sEKzFQVzEEgH4V0E61ivDzLduIciZ2ckJw5nEuIyrookg6mdFEVmwOOt3gWtuHAMEjvAP4EH41UYrdhM6tZ8OyFykWxaHhsyMxl1BWfekdQyKekVaYOxdBJu3VeeSomRR56szE/GPKgJlKx37uVS0ExrCiT5wOZ9Br2mli8rqGUhlPIigObe0i4viqvzrnuCwz4i8VtiQNPIVt3tWcreX9KrncbZws2AcozNqSfOss3hmqC2KPD+z5mjM0d6l3tw2tj7M5j2rfbOJWYIg1OAFQw33J6kuxyi3ulirnDAArON1r9vhKad66pbdR1Fe7kEVNR25K3ZvwcQxmwApJbSrDY13wr1rKdZFWvtFItiRpNUvs9wLYrEBzORNSfPtXI7kpNHaUMgGvVfFFfa1mQUpSgFKUoBSlKAUpSgFKUoBWO7yrJWG9UZcHY8mC5hVcagGvvgBEMVmtmvONPAfh+0KpaWGyzVLKiaptXFu2IHhTK8I9TGafLkPhUnZuFN9lv3VWQZt5ZAA5Bx3LDr0UgdTMm1s3Mt0BjbYm4A6xKlicrCdCRodatcPZCKqjkoCjlyAA6VVVF7tmm21LEYrgweEcxBJjmO3Yg/GDPn5VIS0BXph/X4ivdmzFXKOWZ3PYzUpSrykiXbhF62s6FLhI8wbcH4SfnUuoN7+82v8ApXv27EfvqZQHqlfBX2gFV11fCuBxolxgrjoHbRHHmTCHvmU9DNjULbFh3tEWsueUZc85ZS4raxqOVAa1v3u+uIey/LK2vmKj7TwDskW2IgQANK2nbFqVHkarl5Vlt2ma6knEqEDIiDUtpmnvWy4Z5SfKqZxJq5wK8NQTyyc1iJq13at0Yhbap7x59q2uzcPusNe9Y3wK5pjWpluppYRCck+DRfaPst76JbQSxMVsO4uxBhcKqQM3NiO9ScTrdXSedWuGSFiu1fiIW/hRlpSlaTOKUpQClKUBC21eKWLrKYZVJB8wKyLaH6X+Jv51H3i/u179RvwqUDQH0WB+l/ib+dQsZfNuCJ94DUkjUxrJ+teGuIkSt0HmACx+OUGSNddKi4w2nBVheAPIywE9JJMdhqaAusNiA47EcweYNZqpbFu4DnLEkTOZQpIHQ5dDVypkTQFNitsOjvNseGtzwwZMkmwLsmRCrJykzHXSNYVzbV0upNtBbh8/G0cN2wucE2xwhbmaZAIk9BOz1huONdeXPy66/MfOoy4OrkpLW2mZruS2pt2lzl8zSwzXARbULxaW55xxDnM1kwO0WvXGQqFXK3ukspjwiCrFRPvsNNOHSpBxkGNakDEEiqFOPBa65LcosRt1rbOPCAJYLLuFRTlfW48EKYQcOpl17zX29vE8gJbVjKj325krJPBwrq0EwWyzlirew51nvU6zbAFdh7QmsclOdpMrFGFtWGnvNmOZZXw0yS4E6toJB7GJWxMe1xF8RCj+HbczBkXAecaBpVpHTTU1ZUq9LBSKVj8dZAzLJ5CRrz5fI/I188dcwSeIgmPJSoP7S/OugiFm/KgMjZRaP2nDllnHDzmeEHlU+Kw/la5yk8QCkiDyYuBry523+XmKym4O47c+tAeqxYq9kR3gtlUtA1JygmAO+lRdrbYs4dc15woPKa1677SMEDHiT8KAsm25cJOW3bYKlxyy3GZD4eSVVgnE3ER8vMViwm2bpzjIGFuCzMSCRlQnKoWCeI9enwEe1v1ZZcy277L0K2rjA+hAg1V4/wBp9q1JfDYlUHN2tXFUepKxQGz7J2kcSrkqijQgB87CZ0uACEYacMk8+2urtjcQbSuoPGUlYtg/aOoHhnigAEyX7cu1hu97RcHjGyW2OfsRWe9cBZo5TVFzxhl9O+URsAxK++HYEg6ZSDzysukEAjoJ5xrWwYSYrU8bdvAjIRFWezcXf0mCOtVxXc2yok69WUbAvnXxxXizcYzIiso1IqXOxiezPNqwJmplfAK+1fGKiVSk2KUpUiIpSlAKUpQFdvD/AHa9+o34Vle6FBY8gCT6ASaxbxf3a9+o34UvKGDKeRBB+IigKWzb8e4/i6opAKzAd4ls3dVnKq8tCTJNeNo4BLYzWVW0/TLAB8nUaMvkfpWBna07MQMjEFz0tvADBuymMysdCD06/L+MFzRFS43ZWkL5uw0Veckxy61pj2xwZ5d/JebHxeey2kDIGA55QwYFZ65WVgPKKscRiktWmuXDlRELMYJhVEkwNToK1jdHauHvJdWxeW4UQLpIzKuabig81ZzcAIkcNbWWASSJAXUc5Ea6VneM7F643OR73+2hArWtn22a4RAvXAFRR1ZU5sf1oHryqZ7DMWz4TFF3a45xLMzsSSxazZkkn0rhmOueJdcWbZVSzFU5lVk5Qx6wIE12P2DApZxVtiM3iI0Az7yR/DVVrwi2C3Omka16ANfVNZAtZTQ2fMS2VGPUAn5CtT9kG9F7GYZ7eJk38OwRmPNlM5Se50Inyq93jxXh4e4RzykL5s3Co+ZFad7OD4e0cSmnHbBMd0IH8Rq2mXtNFVkfZydSqPj8N4iFJiY85AIJBHVSBBEjQmpFRdo27jJFm4LbyOIpnEdRlkVpKCst7toA8MQzZIYKgKZLrXeCBAGZjp0gc6j4vYPhq9y2x8QKfDCKFUXD4YWANcpKANJMhmk1ru6O2bdm3eFy6FP5Rc+6dYt2pIj8K3HAYnOgZWJBmCVInXzonFvCe4TI7bs2+asVbJbTOAM5NvxJYtzJbPr+qK9vsAECWVcp08NBbVQQM2VQTxHKurZtBAAmpltmj3up6eZ86xAsZ4up6eZ86lpO4OM+1Xb5v4g2xotvT41zzFAzVrvXfP8AtDFqx/8AOeOmgNQX1HKuHDvW6Adtm4DLiGsxYSQFU5uEd+Ua/OrrDKylvExBvIy5cjqka99NdJEcta5rcUfk+DAMhcOgHzNRyp868m3qtFr9nj9T+XB69PROypPUln9K+fJuQwWz8AWe0gts/wB1IJ1/NB90eXSov+9GH6Ld/wAv8qodk7NW/eS25hGPFqQSACYBHIn+dWW8m61rCqjWXeGJBViG7EFYA5ajXuKjK+yyDmsJLtySj01Nc1XLLb78GxbFxiX1LAEAGOKJ5Dt61seEsKBpWnbmW/sW/XP7K1tuEtkDWrKJ6opso6iKjJxT2JM14/2jbRgrsFZuU6A+QPevZIUTVHvNgxdsOrDnJHcHoR5itdfkxT8G0g19rk2yd6MTgGS3igblpvcfy9e/lXTNlbUt4hA9tgQfmPWtBUTaUpQClKUApSlAV+8AnDXgPzG/Co35bb/PT/EP51c15yDsPlQFHmsTIdVblmFyDHrOo8jpXi6lh1K3LudSCCrXAAZ01CkA/Gr/ACDsPlTIOw+VAcA3j2Dc2VdF7CXDdwuYkZGBu4ct72XoVOkqeFogwYI63uDvMMfhfEgSjeGxUNkchFaUkSBDCQeRkdK2N7KkEFQQdCCAQQe9ecNh0tqFtqqKOSqAoHoBpQH5r2tsK4uKxdqymtvxbjHlw2iY1+UeZqx9l2MuYe+LrA+BiFCFvuhwZSe3Mj410P2kYF7IuXrazZvwuJUaNI0VgwEgHl2nprXvcLG4Lw1sWAERU9y5GcsSSxM+9M9PpUZQ1IlGTRslu5rUu3cqNYe1mye4+kL015AVru922r2HK20tMWcwrASpJ6A9/Ks04OJojNTG8u0BcvpZB4batduHtlEL9SD8BXNtg7xnCYxrqjPoywTzBP8A2q3285waOWuFr95MrjSFkgkA9T0rn9m5xTV1MNKy+SqyedlwdJ2v7TsS4+yC2/QSfrVBhPaRjgf7WfUKfoRVETynrVfiLeVw3wq4qOk7sZblp2c8RvM3LqbdkyR69P6OyYrF3WyAXMpQyuWMpPnHrEVpu5rk2G4o+0boPzLdXdgmPe6t0H5xr5nqeunXdOK4yerV6OhZWpZeWjb9mbcVrbeI5R0kusL1J1XTWvWxtrC9mXMyOCTlIWYJkEaVqaX5WW1cEgPpoMx5jqRHOsFosSHViLqMcp5SoOoPf+u1bavSuZRj9f8ATHZ0V9cHN8L5eTle/cjHYkzr41z9o1i2dfzCvm+tycXiZ1PiPPqTVbsu5FeyZjr2GE2MP5Wl/fUi3hJrn6Y66Mqi64UDQZjA9KrtobWxKzF+6P8A3GvK6joLLJuUZJZPVo9IQrrUGnsdPGKW3cEAsUZSYMciDE96k7U24LzKSrQs8yCdT2AjpUP2WbOs7QwxNy7cF5DDQV18yCOdbk/s/tAj7W6R19wfurFLoepjFx2wyX2yEpqXdDdCPDaORafmq1tSERVXhtl28OmW3IHPUkknvXi/eY5ba+85j0HU1spi64qL5KLX6xuRaYb7Qk/dBgeZr7tHDSpqVhbAtoFHICvbKT6V6UY4jgwyeWa5tPdxMVhzafT81hzU9CK5jjcNjtkPOabZOjr7p9R0NdyVIECuL+1p8WLmW802Jm2FWBPn3NTSInRdyN6lxto/duJ7w79mFbLX5o3V28+ExCXVJiQGHdTzFfo/AYxL1tbiEFWAII86AkUpSgFKUoBSlKAUpSgFKUoDDjMMtxGRwGVgQwPIg1+c99tnNs/FtaVs6aMnPMFPIE9xXylDqIn+8uIhSLr6GQSZI+POl3e/GMRN9zHLiOnp9aUodwV+M2g9zV2LHuaj2KUrpEsCZ+BrzjEzCOXLWlK6DNsHelMPbNtxcJzluEIRqAOpnpVpZ30txyu8yeVvqSe/nSlY5+jKLG5SW73L4+kboLSnsj0m96AcrvM9LfUk18tb2qpkeIDJIMW+8ilKh919P4fxJ/eV/lfA0Hb+K8W/dfXicnWOvpUW20RSlbTMbIG/s/OsO1EpSunD5uttu7gsQly0xALAMvQia/VeCxXi2UuRGZQfnSlQnwzq5K7HXK87s285e8eclFHYCJ+f7qUrDTvZubbdqtjYKUpXoGEVV7x7Ft4uy1q4OY0PY18pQH5y21s82Lz2iQcpia6N7IN4XFz8kaWUgsp/NIEn4UpXQdcpSlc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0674" name="Picture 18" descr="Kết quả hình ảnh cho kinh doanh"/>
          <p:cNvPicPr>
            <a:picLocks noChangeAspect="1" noChangeArrowheads="1"/>
          </p:cNvPicPr>
          <p:nvPr/>
        </p:nvPicPr>
        <p:blipFill>
          <a:blip r:embed="rId2" cstate="print"/>
          <a:srcRect/>
          <a:stretch>
            <a:fillRect/>
          </a:stretch>
        </p:blipFill>
        <p:spPr bwMode="auto">
          <a:xfrm>
            <a:off x="659858" y="785333"/>
            <a:ext cx="2133600" cy="1477383"/>
          </a:xfrm>
          <a:prstGeom prst="rect">
            <a:avLst/>
          </a:prstGeom>
          <a:noFill/>
        </p:spPr>
      </p:pic>
      <p:pic>
        <p:nvPicPr>
          <p:cNvPr id="70686" name="Picture 30" descr="Kết quả hình ảnh cho nội quy công ty"/>
          <p:cNvPicPr>
            <a:picLocks noChangeAspect="1" noChangeArrowheads="1"/>
          </p:cNvPicPr>
          <p:nvPr/>
        </p:nvPicPr>
        <p:blipFill>
          <a:blip r:embed="rId3" cstate="print"/>
          <a:srcRect/>
          <a:stretch>
            <a:fillRect/>
          </a:stretch>
        </p:blipFill>
        <p:spPr bwMode="auto">
          <a:xfrm>
            <a:off x="2808989" y="814969"/>
            <a:ext cx="1676400" cy="1653116"/>
          </a:xfrm>
          <a:prstGeom prst="rect">
            <a:avLst/>
          </a:prstGeom>
          <a:noFill/>
        </p:spPr>
      </p:pic>
      <p:pic>
        <p:nvPicPr>
          <p:cNvPr id="70688" name="Picture 32" descr="Quy chế tuyển sinh 2016"/>
          <p:cNvPicPr>
            <a:picLocks noChangeAspect="1" noChangeArrowheads="1"/>
          </p:cNvPicPr>
          <p:nvPr/>
        </p:nvPicPr>
        <p:blipFill>
          <a:blip r:embed="rId4" cstate="print"/>
          <a:srcRect/>
          <a:stretch>
            <a:fillRect/>
          </a:stretch>
        </p:blipFill>
        <p:spPr bwMode="auto">
          <a:xfrm>
            <a:off x="4470197" y="845379"/>
            <a:ext cx="1725561" cy="1371600"/>
          </a:xfrm>
          <a:prstGeom prst="rect">
            <a:avLst/>
          </a:prstGeom>
          <a:noFill/>
        </p:spPr>
      </p:pic>
      <p:pic>
        <p:nvPicPr>
          <p:cNvPr id="70690" name="Picture 34" descr="Kết quả hình ảnh cho thỏa ước lao &amp;dstrok;ông tập thể"/>
          <p:cNvPicPr>
            <a:picLocks noChangeAspect="1" noChangeArrowheads="1"/>
          </p:cNvPicPr>
          <p:nvPr/>
        </p:nvPicPr>
        <p:blipFill>
          <a:blip r:embed="rId5" cstate="print"/>
          <a:srcRect/>
          <a:stretch>
            <a:fillRect/>
          </a:stretch>
        </p:blipFill>
        <p:spPr bwMode="auto">
          <a:xfrm>
            <a:off x="6313848" y="1108127"/>
            <a:ext cx="1374773" cy="1103228"/>
          </a:xfrm>
          <a:prstGeom prst="rect">
            <a:avLst/>
          </a:prstGeom>
          <a:noFill/>
        </p:spPr>
      </p:pic>
      <p:sp>
        <p:nvSpPr>
          <p:cNvPr id="24" name="Rectangle 23"/>
          <p:cNvSpPr/>
          <p:nvPr/>
        </p:nvSpPr>
        <p:spPr>
          <a:xfrm>
            <a:off x="648167" y="2154224"/>
            <a:ext cx="2133599" cy="2931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smtClean="0">
                <a:solidFill>
                  <a:schemeClr val="tx1"/>
                </a:solidFill>
              </a:rPr>
              <a:t>SXKD</a:t>
            </a:r>
            <a:r>
              <a:rPr lang="en-GB" sz="1600" smtClean="0">
                <a:solidFill>
                  <a:schemeClr val="tx1"/>
                </a:solidFill>
              </a:rPr>
              <a:t> </a:t>
            </a:r>
            <a:endParaRPr lang="en-US" sz="1600">
              <a:solidFill>
                <a:schemeClr val="tx1"/>
              </a:solidFill>
            </a:endParaRPr>
          </a:p>
        </p:txBody>
      </p:sp>
      <p:sp>
        <p:nvSpPr>
          <p:cNvPr id="26" name="Rectangle 25"/>
          <p:cNvSpPr/>
          <p:nvPr/>
        </p:nvSpPr>
        <p:spPr>
          <a:xfrm>
            <a:off x="285206" y="2561676"/>
            <a:ext cx="8534400" cy="38034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indent="444500" algn="just">
              <a:spcBef>
                <a:spcPts val="600"/>
              </a:spcBef>
              <a:spcAft>
                <a:spcPts val="600"/>
              </a:spcAft>
            </a:pPr>
            <a:r>
              <a:rPr lang="vi-VN" sz="2800" b="1">
                <a:solidFill>
                  <a:schemeClr val="tx1"/>
                </a:solidFill>
                <a:latin typeface="Times New Roman"/>
              </a:rPr>
              <a:t>a) </a:t>
            </a:r>
            <a:r>
              <a:rPr lang="vi-VN" sz="2800">
                <a:solidFill>
                  <a:schemeClr val="tx1"/>
                </a:solidFill>
                <a:latin typeface="Times New Roman"/>
              </a:rPr>
              <a:t>Tình hình sản xuất, kinh doanh của người sử dụng lao động;</a:t>
            </a:r>
          </a:p>
          <a:p>
            <a:pPr lvl="0" indent="444500" algn="just">
              <a:spcBef>
                <a:spcPts val="600"/>
              </a:spcBef>
              <a:spcAft>
                <a:spcPts val="600"/>
              </a:spcAft>
            </a:pPr>
            <a:r>
              <a:rPr lang="vi-VN" sz="2800" b="1">
                <a:solidFill>
                  <a:schemeClr val="tx1"/>
                </a:solidFill>
                <a:latin typeface="Times New Roman"/>
              </a:rPr>
              <a:t>b) </a:t>
            </a:r>
            <a:r>
              <a:rPr lang="vi-VN" sz="2800">
                <a:solidFill>
                  <a:schemeClr val="tx1"/>
                </a:solidFill>
                <a:latin typeface="Times New Roman"/>
              </a:rPr>
              <a:t>Nội quy lao động, thang lương, bảng lương, định mức lao động, nội quy, quy chế và các văn bản quy định khác của người sử dụng lao động liên quan đến quyền lợi, nghĩa vụ và trách nhiệm của người lao động;</a:t>
            </a:r>
          </a:p>
          <a:p>
            <a:pPr lvl="0" indent="444500" algn="just">
              <a:spcBef>
                <a:spcPts val="600"/>
              </a:spcBef>
              <a:spcAft>
                <a:spcPts val="600"/>
              </a:spcAft>
            </a:pPr>
            <a:r>
              <a:rPr lang="vi-VN" sz="2800" b="1">
                <a:solidFill>
                  <a:schemeClr val="tx1"/>
                </a:solidFill>
                <a:latin typeface="Times New Roman"/>
              </a:rPr>
              <a:t>c) </a:t>
            </a:r>
            <a:r>
              <a:rPr lang="vi-VN" sz="2800">
                <a:solidFill>
                  <a:schemeClr val="tx1"/>
                </a:solidFill>
                <a:latin typeface="Times New Roman"/>
              </a:rPr>
              <a:t>Các thỏa ước lao động tập thể mà người sử dụng lao động tham gia;</a:t>
            </a:r>
            <a:endParaRPr lang="en-US" sz="2800">
              <a:solidFill>
                <a:schemeClr val="tx1"/>
              </a:solidFill>
              <a:latin typeface="Times New Roman"/>
            </a:endParaRPr>
          </a:p>
        </p:txBody>
      </p:sp>
      <p:sp>
        <p:nvSpPr>
          <p:cNvPr id="19" name="Rectangle 18"/>
          <p:cNvSpPr/>
          <p:nvPr/>
        </p:nvSpPr>
        <p:spPr>
          <a:xfrm>
            <a:off x="7924800" y="1108127"/>
            <a:ext cx="1219200" cy="1066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rgbClr val="3333FF"/>
                </a:solidFill>
              </a:rPr>
              <a:t>NQ HN.NLĐ</a:t>
            </a:r>
            <a:endParaRPr lang="en-US" b="1">
              <a:solidFill>
                <a:srgbClr val="3333FF"/>
              </a:solidFill>
            </a:endParaRPr>
          </a:p>
        </p:txBody>
      </p:sp>
      <p:sp>
        <p:nvSpPr>
          <p:cNvPr id="13" name="Rectangle 12"/>
          <p:cNvSpPr/>
          <p:nvPr/>
        </p:nvSpPr>
        <p:spPr>
          <a:xfrm>
            <a:off x="5916247" y="6365167"/>
            <a:ext cx="2903359" cy="369332"/>
          </a:xfrm>
          <a:prstGeom prst="rect">
            <a:avLst/>
          </a:prstGeom>
        </p:spPr>
        <p:txBody>
          <a:bodyPr wrap="none">
            <a:spAutoFit/>
          </a:bodyPr>
          <a:lstStyle/>
          <a:p>
            <a:r>
              <a:rPr lang="en-US" b="1" smtClean="0">
                <a:solidFill>
                  <a:srgbClr val="3333FF"/>
                </a:solidFill>
              </a:rPr>
              <a:t>Đ43 - NĐ145/2020/NĐ-CP</a:t>
            </a:r>
            <a:endParaRPr lang="en-US" b="1"/>
          </a:p>
        </p:txBody>
      </p:sp>
    </p:spTree>
    <p:extLst>
      <p:ext uri="{BB962C8B-B14F-4D97-AF65-F5344CB8AC3E}">
        <p14:creationId xmlns:p14="http://schemas.microsoft.com/office/powerpoint/2010/main" val="26878202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543800" cy="946150"/>
          </a:xfrm>
        </p:spPr>
        <p:txBody>
          <a:bodyPr/>
          <a:lstStyle/>
          <a:p>
            <a:pPr algn="ctr"/>
            <a:r>
              <a:rPr lang="en-US" sz="3600" err="1" smtClean="0">
                <a:solidFill>
                  <a:srgbClr val="FF0000"/>
                </a:solidFill>
              </a:rPr>
              <a:t>Nội</a:t>
            </a:r>
            <a:r>
              <a:rPr lang="en-US" sz="3600" smtClean="0">
                <a:solidFill>
                  <a:srgbClr val="FF0000"/>
                </a:solidFill>
              </a:rPr>
              <a:t> dung NSDLĐ </a:t>
            </a:r>
            <a:r>
              <a:rPr lang="en-US" sz="3600" err="1" smtClean="0">
                <a:solidFill>
                  <a:srgbClr val="FF0000"/>
                </a:solidFill>
              </a:rPr>
              <a:t>phải</a:t>
            </a:r>
            <a:r>
              <a:rPr lang="en-US" sz="3600" smtClean="0">
                <a:solidFill>
                  <a:srgbClr val="FF0000"/>
                </a:solidFill>
              </a:rPr>
              <a:t> </a:t>
            </a:r>
            <a:r>
              <a:rPr lang="en-US" sz="3600" err="1" smtClean="0">
                <a:solidFill>
                  <a:srgbClr val="FF0000"/>
                </a:solidFill>
              </a:rPr>
              <a:t>công</a:t>
            </a:r>
            <a:r>
              <a:rPr lang="en-US" sz="3600" smtClean="0">
                <a:solidFill>
                  <a:srgbClr val="FF0000"/>
                </a:solidFill>
              </a:rPr>
              <a:t> </a:t>
            </a:r>
            <a:r>
              <a:rPr lang="en-US" sz="3600" err="1" smtClean="0">
                <a:solidFill>
                  <a:srgbClr val="FF0000"/>
                </a:solidFill>
              </a:rPr>
              <a:t>khai</a:t>
            </a:r>
            <a:endParaRPr lang="en-US" sz="3600">
              <a:solidFill>
                <a:srgbClr val="FF0000"/>
              </a:solidFill>
            </a:endParaRPr>
          </a:p>
        </p:txBody>
      </p:sp>
      <p:sp>
        <p:nvSpPr>
          <p:cNvPr id="70668" name="AutoShape 12" descr="Kết quả hình ảnh cho kinh doanh"/>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0670" name="AutoShape 14" descr="data:image/jpeg;base64,/9j/4AAQSkZJRgABAQAAAQABAAD/2wCEAAkGBxQTEhQUExQVFBUWGBcYFxgYGBUXGRgYFRUWGBYcFhgdHCggGRwlHxcVITEhJSkrLi4uFx8zODMsNygtLisBCgoKDg0OGxAQGywkHyQtLCw0NDQsLCwsLCwsLywsLCwsLC8sLCwsLDQsLCwsLCw0LCwtLCw0LCwsLCwsLCwsLf/AABEIALYBFQMBIgACEQEDEQH/xAAcAAEAAgMBAQEAAAAAAAAAAAAABAUDBgcCAQj/xABHEAACAQIDBgMFAwkFBgcAAAABAhEAAwQSIQUGIjFBURNhcQcygZGhI0KxFFJicrLBwtHwMzSSotIVFiRTc/ElQ2OCk7Pi/8QAGgEBAAMBAQEAAAAAAAAAAAAAAAIDBAEFBv/EADARAAICAQMDAAcIAwAAAAAAAAABAgMREiExBEFRBRMicZGx8BQVMmFigaHhI9Hx/9oADAMBAAIRAxEAPwDuNKUoBSlKAUpSgFKUoBSlKAUpSgFKUoBSlKAw38Wie+6qegJAJ9B1qHd27YXm/wBG/lVft1B+U2ZAIYRBEjQP09WWpVizHIKvoIrpwHeFPu27z/qpI/GoeP29dCGLDLIIDMwEaHpzqPt7H5HRbbHxBMp911yZiD5gCZGoBPesV/Ei6gZQQOxJJB+9r11H0rP1Nyqrcu5dVW5SWeDHuvtq6DZs3AmVjcTNqWkDOJ1j7yit1rmV+74ZD/8AKvWbh9CSjfsp866bXemnrpjL8vkL1iySFKUq4qFKUoBSlJoBSlKAUpSgFKUoBSlKAUpSgFKUoBSlKAUpSgFKjY/GLaXM3oB3PP8AcarF3ikEi2xA5kTA9Tl0qca5SWUiqd9cHiTLylUH+8y/mfX/APNS025b8JrhkZY07zyj5H5Guuma5RyHUVTeIstKVqh30X/l/wCY/wCivVvfAMYWyWPYMxP0SpfZ7PBL1sfJtNKqtj7bW+SuUow6HyieYBBEjSOtWtVSi4vDJpp8Gvb18LYd+1wD5sh/caj7TxT2yAty2gynQpmbhI0WXAk5uxkxWffsf8NmH3GB+jR9YrHtYsyqbfMmRpIOkqG7LIUz+iB1qMs6djq5NfOHuPc8RXu50BQ3FUAM7xn4ssAAwBGsVk20fBS2igkAiTOoVIJZj5tlB75jV/hLOREtkg5BLEfeYzr8TmPyqFdYZrpdCQ0INVjIomecgli3TovavLuxKyMJy2W795qrbSzFFFtaxw3EHJrVwADukXVj/wCM1vu7+K8XDWLnVraE+uUZvrNc72htFLRtsxLBCuaNSQeF+3Rmra/ZtdJwSqQwyO6iRErmzKf80fCrvRr/AMLj4Y6yOJp+UbTSlK3mUx3rwWJ6z9AT+ANUrb0WiCbavcjXQKugIBPGwMCRJA0mrjELMRzBB5xpyP0Jqg2dujaSS/2hnQHRQJkadfj8quq9Vhuf7fX9lFvrcpV4/P6/oxDb2JuEeDYWD99nzrzj3lIHMHQEmpGz8RiPEi6yujBgpVQoF22QSO/RuZ+6eVXBtKqzoFUT2AAFQt3zNhCebFnPq7s3767K2L2UUl/PxEapLdybf8fAtlaRNfax2OUdiflzH9eVZKoLxSlKAUpSgFKUoBSlKAUpSgFKUoBSlKA17fS7ltIf0v3Vk2RfAsWuxWSPUmaw77rNpP1v3Go+zbrG1Za2M2QZWUakEMSJA1gg1shHNS955N1jj1MseF8z7itk2sjlGcFVZtSCOETHIRWuYnGxhLzQdCnrqLtbXj7z3bVxbiNbXKxzcS6gaAz7wJ0itN2gv/BX/VPwvVdDLjv5RUtKvjp4w+2O3g1yztNWIGoJIGo7+lda2Lsq7h8MyL4fjEsZ4ihM8MmJgCOlcQS3XSdmD/wK56Xf/tNW9XW9McPukbqZLL9xl3SxTnaOIS5GdQ+cj3cwKTl6xrW/Vyj2VL/xT/8ATb8UrpGK2vatsVYtIMaKzcWXMFEDVo1gT07icPVx02Y/JGil5ieN4cCb+HuW1jMwEToNGB5/CtXt7rY1lAfFlQBEKSNAI5rlrZxty3nFuLhaYYC25yToDcIEKD35aHsYwX947ankcoQuSQQYDWwpUEag5zHL3exms+S0otm4C/aU21t3HMkl3ZRmJPOcxPKBy6VJbYuJuc/DT1LXP9NXjbatKCXzJB1BUzACnMQJKrDLqYiQDBr3tfaItI0avkYqArNyGhaBosxqYFZH0dTbcln9y5XzSwjX7e5IYg3LpPcKFUH6E/WttRABAEVVDeKzBPGBMKzIyK/vGbbMArDhJmYiD1E/bu8FlVLMTp4nIM39mbg5xAJ8NoB5xpNXV1QrWIrBCdkp/iZbUqPhMULmaAy5TlIYQeQYaeYYHvr0qRVhA1reW9kuAxKsoDtGtvUhGU/dzGVJ/VqufDXxGR7iswLKrsbjZV5nXi+8vNvICrbb8DxEZZF1UjtKNqpPSdOXetEwGybi4977XUYLcYkPmF0hlIU+HHvCYkGJXsKA2X/aOKayUKgi4pAYE8jznMdTB6Vf7Lw+W2ggggDlmH4GDVK+2kXKoGZxnfIpXQMSwljwqoE6tA4TE1CxmCuYqRfxKpb5Gxh1Nz1F24IL+kBY5g86lGKb3eCMpNLZZNnwm1Ve4Fs5rwkh7i5fDTLzGfkzTpCz1mKt6oNgYEWEFu2l3JmzS/hqBIAMAaxz6cx2M1f0kkntwIttbrDFKUqJIUpSgFKUoBSlKAUpSgFKUoBSleLzEKSozEAkCQJMaCTymgI21MALyZSYgyDzgxHLqIJqntbslTIuAeisP46yrtu4R/ZweKJmHgLC2ypbNMkZtIjkdY+3NttlLZGMQciq7OFzQQ/DlV4I4Z6HUjWrI2zisJlNnT12PVJZZ4u7uuwg3QfUOf46yNuyjWHtMxl4OYACCuqwNdNToecmsuy8fcuXWDrlUAwQGymPDMqWAJHGwmBOSQIqNf2xiFCzbtzc5E+IFtgFpN1gCdQAAIGpAkzNHdN9zkemqi8qO5rw9mv/AKy/4H/11PTc68LJsDFRaMymQxqZP3p51aPtW9b8S49vMirbaEzlhmVpyqbYJ4gsg8hJoNuXSNbJtniENmMvbCZlSF4pZiFYcwhMGrH1dr5f8In6qHg8br7qrhCzZs7kQIGUAEgnmSSTC6z0ERVjj9k23BIVQ5M5tQQdA0EaqSO3lVfcx+JK238Mf2rp4a5pOXxUzMx0y8OaI6CCavMK8qCZnrKsmvXhOoH9a1TOcpvMuSaSSwiOdk2dPs10EREAgEkZl5NBZiJmCxPWvh2PYMzaUyIMiZEg6nryHyFTqVE6VG2tlLdVgttCzqVLExlkQGiDJHMelTsVs+3c1dFbSNfmJ7wdR2PKsG11Y+Dldk+1ScuXiGsqZB0PlrVhQEJNlWgCoQQYBEmIHJYnRP0eWp0qHi9jIzgCzbylszsTrrOcBY+9oCZGnoBVzSgPCWwCSBBYyfMwB+AA+Fe6pdpbwC07r4eZbalmbPbUyLbOFVCczEhRqBHF1gx8ubwZSc9plAcW9WTW4yK6hdYiGALEiD3AmgLXFYZbghh5gjQgjkQehrXsfueLr5/yi6s6HLl1UgA9ImFXiiRGkVL2XtvxrwQAAZLjGDIlLq2wVaBKniIMagg19O8Gp+xYAeJLFlAy2rvhOdCTJOoEaieVANnbr2LAi2onmWaWZjzlmkEnzNWtvDgdfw/fVPZ3izuqW7eYvBU5wAAyuy5zBymEYwMxErI1MecPt8ql1ri622uiJjOy3GAW0WCqygQCxI1BmACaAvwK+1rzbdfMn2YVct0vD23gpctKOIN2YyI+8Oxr0u8oCBnt5S1tLiKHBJVwx10EEFYgTOZY1MUBf0rxYuhlVhyYAj0IkV7oBSlKAUpSgPjNHOvOc9j9P515vc19f4TUHa21FsKCdWYwq9ya6k28I43gsM57H6fzpnPY/T+dVeHt3bgzO5E9FJUfCNfiTWDHpftKXtuzx908U+k11RTeMjJdi5rBBHyr3UDC3ma0rOIbQkDlMjlU+onRSlKAUpSgFfCa+14ujSuPgIxLjbZYKHXMZgTqY5wOsSKkVre2MFlZLoEtabMNJOUgq4XrOViQBzIFMdtVi9nKfs3EhlOjH1HSIPnVLv0r2jQqNTxE2SlRcI56malVbGWpZKJLDwKUpUjhC2jzsjvdH0Rz+6ptRMdbJayQJy3JPobbr/EKl0ApSlAeTbBMkCYjl07UKDsK9V4vXQqlmIVQCSToABzJNAY0voXZAyl1CllBGYBy2UkcwDlb5GsuQdhULZln37rLla62aCIYIAFQHqNFDEdCxFTXcASTAFAMg7D+v+5r7lHKP6POtR2zv/h7JKqfEYduXzrX09pFwt/ZcNQc0iag2dNFsaaDTlpyrBjLDMsIUU8pZC8CCNAGXXXvVDsrfKzcXj4D51Ms714Vmy+KoPnpXVJM44tFvh7QRVUclAUegEVkryjgiQZFeqkRFKUoBSlKAwYnp6n9k1zXbW0WubasWMxypMjoW8IMPoSa6XiPu+p/ZNcq9puBuYfFWcfaEhSubsGTQZuwZeGfLzrV0qUpOL5aaXvKrm0k/DOo5jXwsartg7ZtYu0LtlpB94feRuquOh/HpVfvMl9FuX7d91CLOTgydP0M3+aqY1tz0PZk3JYyi+J/d+IqdWk+znaV3EYIXbzl2LvqfK4QB2AAArdWYASdBUZx0ycfB1PKyfaVHGNtkAh0IJyghlgt2Gup8q+fli5kUa5wWGo90AGfqKidJNKwvi0BILqCozEFgCB3InQedfDjLfDxpxCV4l4gOq66igM9YcU8CekifQ6VjXaFo+7cQ8WTRl9783n72o0515S+lxFeeFwCs6aMJGh9ajJ7Eo8la21LTnwmYZ9YGvFAnTzidPKqnbDDD2Lt63xheI2oOUtmglWGtsydSARz0kzXrbu7pY50nMCGUjmCDII+NT92MWzNcS5bFtwAdDo0yGIB1H3Z58xWWHtSxNG2aioaoMk7vY1rtq3cK5M6ggdvjV1XlhpXy1dDDStUUo7IxSbluEuA8iDqRoQdVJBHqCCPgaj4jaVlBL3bagkiWdQJUww1PMde1UG0t1XuX2dLoRBmvWgJm3i2yDP2NsqrSvXxrv52mMbqsrAlMNfm0EbxQ0K5e5cvMqwwcO1ySpynhGp6SIlyu27a+Mbz27S27vhhncKG+ztuNT14z8qk4nadpGyG5b8TKWCF0DEBSxgE9gTPlVHa3ZfxL5Z7YW8RmZA3iZPCto9u2CYsqxQkkFiQ3QgMMtzd5wWW1da3aPiNlkNna6rgqwySFDNM5mbQAQBQFpZ2ojXrlrQFLdu5MiCLhu8vTwyfjWfCY23dBNq4lwAwSjBoMTrB7a1rWL3QDC7C2QblrDKeGM7Wrlx74eBOW6rBCRqQTPnc7FwDW85NrD2s0cNkGSRIl7hC59IjhERzM6AWlQEwbOQ15g0EFUWQikagmdXYdzA0BCgip9KAxYnELbUsxAA5k1yPfnflrxNmwcqfebqat/aptK5paSQvXzrl122QJ6mqZyecIuhFYyzIGUat9al4LEk+6Ko83fWrTAtI0qGCzJN2kzATmg+Vazc2kwbmTrW2myGWDz71QHZEuT90fWmRg3rcLfVrRW3dYlDpr0rsVm6GUMpkHUV+WruYPoIANdr9m23S1sWXOscP8qlCWHhkLIbZRvtKUq8oFKUoDFiFMAjWDMd9CD+NQ8Tbt3FKOJUiCCD9dKsaUBzy57PrKXPEw167hz+g1xfgI5Dyqfc3Y8Rcl/EXbq9Qz3iD6qCFPxBrdKVY7rHzJkdEfBSbC2Tbw9sWbKwgM8oA1kwPOp+2bJexeUCS1twBAMkqYEHQ1MpVZIqG2AhYuXcsSpY8ALFGBHJeEcNsELAItrM6z82ZsBLLKyu7ZVZRmCahsslmChieBQJMAADpVxSgKfF7v23LEswBbNknNbzZg5LW2lWJYTy06QdawYvdm26MrO5DAiItgQbTWogIBlCs8L7ssTE1f1jvNArknhHVyVVzZINzxFuMjZQugQwFJPDmU5Z0n0Haoo3atKpVV0ZMjdC2p4mIg5tTr502xjWQZkuBT2MEH4Hl8K8bCxGIbM9wqVPugAj4zOgrK7It6TYqZKOvJEwmEGHK2bpuPaMLbueJd4CdFV4aI6A/Crddk2p1DSOR8S7I6aHNpWfEItxGVhzBDD1qp2DtTgZL5CvZJUsxgOoMK09+QPn611Zzg446ouSXHP8Askba2kbQS2oMEgFiSdI5SeZ01J86t8K3AD6VVbUw35TZVhmQq0jMuUmBHI6jn1E+VS9m3jlhhBFMyU9zkoxdK08p7mLGbx2bV8WXuWx9m7tLjMChtwuTmSQ5IHM5dAakW9u4djC3VIAJLCSgyglpuRkEAGQTpFeb+zM91bhIA8K9aKxqfGayQZ8vDOn6VYRsU/ktiwGQeCLP3JRvBA52ww0kAgToQOdaUZDzj9pi7bTwLsBr1u2zrEqDDEDMCOIQJjk8joabRN1fye14rTcvFGuAIHyCzeujTKVDE21BIA5mAJ0jYrdMXMxuXWdmu2rpnMElGtZl8MNlylbQQTJUEmSSSc+N3Ww7hAttLYW4r5VEI0EZs1sEKzFQVzEEgH4V0E61ivDzLduIciZ2ckJw5nEuIyrookg6mdFEVmwOOt3gWtuHAMEjvAP4EH41UYrdhM6tZ8OyFykWxaHhsyMxl1BWfekdQyKekVaYOxdBJu3VeeSomRR56szE/GPKgJlKx37uVS0ExrCiT5wOZ9Br2mli8rqGUhlPIigObe0i4viqvzrnuCwz4i8VtiQNPIVt3tWcreX9KrncbZws2AcozNqSfOss3hmqC2KPD+z5mjM0d6l3tw2tj7M5j2rfbOJWYIg1OAFQw33J6kuxyi3ulirnDAArON1r9vhKad66pbdR1Fe7kEVNR25K3ZvwcQxmwApJbSrDY13wr1rKdZFWvtFItiRpNUvs9wLYrEBzORNSfPtXI7kpNHaUMgGvVfFFfa1mQUpSgFKUoBSlKAUpSgFKUoBWO7yrJWG9UZcHY8mC5hVcagGvvgBEMVmtmvONPAfh+0KpaWGyzVLKiaptXFu2IHhTK8I9TGafLkPhUnZuFN9lv3VWQZt5ZAA5Bx3LDr0UgdTMm1s3Mt0BjbYm4A6xKlicrCdCRodatcPZCKqjkoCjlyAA6VVVF7tmm21LEYrgweEcxBJjmO3Yg/GDPn5VIS0BXph/X4ivdmzFXKOWZ3PYzUpSrykiXbhF62s6FLhI8wbcH4SfnUuoN7+82v8ApXv27EfvqZQHqlfBX2gFV11fCuBxolxgrjoHbRHHmTCHvmU9DNjULbFh3tEWsueUZc85ZS4raxqOVAa1v3u+uIey/LK2vmKj7TwDskW2IgQANK2nbFqVHkarl5Vlt2ma6knEqEDIiDUtpmnvWy4Z5SfKqZxJq5wK8NQTyyc1iJq13at0Yhbap7x59q2uzcPusNe9Y3wK5pjWpluppYRCck+DRfaPst76JbQSxMVsO4uxBhcKqQM3NiO9ScTrdXSedWuGSFiu1fiIW/hRlpSlaTOKUpQClKUBC21eKWLrKYZVJB8wKyLaH6X+Jv51H3i/u179RvwqUDQH0WB+l/ib+dQsZfNuCJ94DUkjUxrJ+teGuIkSt0HmACx+OUGSNddKi4w2nBVheAPIywE9JJMdhqaAusNiA47EcweYNZqpbFu4DnLEkTOZQpIHQ5dDVypkTQFNitsOjvNseGtzwwZMkmwLsmRCrJykzHXSNYVzbV0upNtBbh8/G0cN2wucE2xwhbmaZAIk9BOz1huONdeXPy66/MfOoy4OrkpLW2mZruS2pt2lzl8zSwzXARbULxaW55xxDnM1kwO0WvXGQqFXK3ukspjwiCrFRPvsNNOHSpBxkGNakDEEiqFOPBa65LcosRt1rbOPCAJYLLuFRTlfW48EKYQcOpl17zX29vE8gJbVjKj325krJPBwrq0EwWyzlirew51nvU6zbAFdh7QmsclOdpMrFGFtWGnvNmOZZXw0yS4E6toJB7GJWxMe1xF8RCj+HbczBkXAecaBpVpHTTU1ZUq9LBSKVj8dZAzLJ5CRrz5fI/I188dcwSeIgmPJSoP7S/OugiFm/KgMjZRaP2nDllnHDzmeEHlU+Kw/la5yk8QCkiDyYuBry523+XmKym4O47c+tAeqxYq9kR3gtlUtA1JygmAO+lRdrbYs4dc15woPKa1677SMEDHiT8KAsm25cJOW3bYKlxyy3GZD4eSVVgnE3ER8vMViwm2bpzjIGFuCzMSCRlQnKoWCeI9enwEe1v1ZZcy277L0K2rjA+hAg1V4/wBp9q1JfDYlUHN2tXFUepKxQGz7J2kcSrkqijQgB87CZ0uACEYacMk8+2urtjcQbSuoPGUlYtg/aOoHhnigAEyX7cu1hu97RcHjGyW2OfsRWe9cBZo5TVFzxhl9O+URsAxK++HYEg6ZSDzysukEAjoJ5xrWwYSYrU8bdvAjIRFWezcXf0mCOtVxXc2yok69WUbAvnXxxXizcYzIiso1IqXOxiezPNqwJmplfAK+1fGKiVSk2KUpUiIpSlAKUpQFdvD/AHa9+o34Vle6FBY8gCT6ASaxbxf3a9+o34UvKGDKeRBB+IigKWzb8e4/i6opAKzAd4ls3dVnKq8tCTJNeNo4BLYzWVW0/TLAB8nUaMvkfpWBna07MQMjEFz0tvADBuymMysdCD06/L+MFzRFS43ZWkL5uw0Veckxy61pj2xwZ5d/JebHxeey2kDIGA55QwYFZ65WVgPKKscRiktWmuXDlRELMYJhVEkwNToK1jdHauHvJdWxeW4UQLpIzKuabig81ZzcAIkcNbWWASSJAXUc5Ea6VneM7F643OR73+2hArWtn22a4RAvXAFRR1ZU5sf1oHryqZ7DMWz4TFF3a45xLMzsSSxazZkkn0rhmOueJdcWbZVSzFU5lVk5Qx6wIE12P2DApZxVtiM3iI0Az7yR/DVVrwi2C3Omka16ANfVNZAtZTQ2fMS2VGPUAn5CtT9kG9F7GYZ7eJk38OwRmPNlM5Se50Inyq93jxXh4e4RzykL5s3Co+ZFad7OD4e0cSmnHbBMd0IH8Rq2mXtNFVkfZydSqPj8N4iFJiY85AIJBHVSBBEjQmpFRdo27jJFm4LbyOIpnEdRlkVpKCst7toA8MQzZIYKgKZLrXeCBAGZjp0gc6j4vYPhq9y2x8QKfDCKFUXD4YWANcpKANJMhmk1ru6O2bdm3eFy6FP5Rc+6dYt2pIj8K3HAYnOgZWJBmCVInXzonFvCe4TI7bs2+asVbJbTOAM5NvxJYtzJbPr+qK9vsAECWVcp08NBbVQQM2VQTxHKurZtBAAmpltmj3up6eZ86xAsZ4up6eZ86lpO4OM+1Xb5v4g2xotvT41zzFAzVrvXfP8AtDFqx/8AOeOmgNQX1HKuHDvW6Adtm4DLiGsxYSQFU5uEd+Ua/OrrDKylvExBvIy5cjqka99NdJEcta5rcUfk+DAMhcOgHzNRyp868m3qtFr9nj9T+XB69PROypPUln9K+fJuQwWz8AWe0gts/wB1IJ1/NB90eXSov+9GH6Ld/wAv8qodk7NW/eS25hGPFqQSACYBHIn+dWW8m61rCqjWXeGJBViG7EFYA5ajXuKjK+yyDmsJLtySj01Nc1XLLb78GxbFxiX1LAEAGOKJ5Dt61seEsKBpWnbmW/sW/XP7K1tuEtkDWrKJ6opso6iKjJxT2JM14/2jbRgrsFZuU6A+QPevZIUTVHvNgxdsOrDnJHcHoR5itdfkxT8G0g19rk2yd6MTgGS3igblpvcfy9e/lXTNlbUt4hA9tgQfmPWtBUTaUpQClKUApSlAV+8AnDXgPzG/Co35bb/PT/EP51c15yDsPlQFHmsTIdVblmFyDHrOo8jpXi6lh1K3LudSCCrXAAZ01CkA/Gr/ACDsPlTIOw+VAcA3j2Dc2VdF7CXDdwuYkZGBu4ct72XoVOkqeFogwYI63uDvMMfhfEgSjeGxUNkchFaUkSBDCQeRkdK2N7KkEFQQdCCAQQe9ecNh0tqFtqqKOSqAoHoBpQH5r2tsK4uKxdqymtvxbjHlw2iY1+UeZqx9l2MuYe+LrA+BiFCFvuhwZSe3Mj410P2kYF7IuXrazZvwuJUaNI0VgwEgHl2nprXvcLG4Lw1sWAERU9y5GcsSSxM+9M9PpUZQ1IlGTRslu5rUu3cqNYe1mye4+kL015AVru922r2HK20tMWcwrASpJ6A9/Ks04OJojNTG8u0BcvpZB4batduHtlEL9SD8BXNtg7xnCYxrqjPoywTzBP8A2q3285waOWuFr95MrjSFkgkA9T0rn9m5xTV1MNKy+SqyedlwdJ2v7TsS4+yC2/QSfrVBhPaRjgf7WfUKfoRVETynrVfiLeVw3wq4qOk7sZblp2c8RvM3LqbdkyR69P6OyYrF3WyAXMpQyuWMpPnHrEVpu5rk2G4o+0boPzLdXdgmPe6t0H5xr5nqeunXdOK4yerV6OhZWpZeWjb9mbcVrbeI5R0kusL1J1XTWvWxtrC9mXMyOCTlIWYJkEaVqaX5WW1cEgPpoMx5jqRHOsFosSHViLqMcp5SoOoPf+u1bavSuZRj9f8ATHZ0V9cHN8L5eTle/cjHYkzr41z9o1i2dfzCvm+tycXiZ1PiPPqTVbsu5FeyZjr2GE2MP5Wl/fUi3hJrn6Y66Mqi64UDQZjA9KrtobWxKzF+6P8A3GvK6joLLJuUZJZPVo9IQrrUGnsdPGKW3cEAsUZSYMciDE96k7U24LzKSrQs8yCdT2AjpUP2WbOs7QwxNy7cF5DDQV18yCOdbk/s/tAj7W6R19wfurFLoepjFx2wyX2yEpqXdDdCPDaORafmq1tSERVXhtl28OmW3IHPUkknvXi/eY5ba+85j0HU1spi64qL5KLX6xuRaYb7Qk/dBgeZr7tHDSpqVhbAtoFHICvbKT6V6UY4jgwyeWa5tPdxMVhzafT81hzU9CK5jjcNjtkPOabZOjr7p9R0NdyVIECuL+1p8WLmW802Jm2FWBPn3NTSInRdyN6lxto/duJ7w79mFbLX5o3V28+ExCXVJiQGHdTzFfo/AYxL1tbiEFWAII86AkUpSgFKUoBSlKAUpSgFKUoDDjMMtxGRwGVgQwPIg1+c99tnNs/FtaVs6aMnPMFPIE9xXylDqIn+8uIhSLr6GQSZI+POl3e/GMRN9zHLiOnp9aUodwV+M2g9zV2LHuaj2KUrpEsCZ+BrzjEzCOXLWlK6DNsHelMPbNtxcJzluEIRqAOpnpVpZ30txyu8yeVvqSe/nSlY5+jKLG5SW73L4+kboLSnsj0m96AcrvM9LfUk18tb2qpkeIDJIMW+8ilKh919P4fxJ/eV/lfA0Hb+K8W/dfXicnWOvpUW20RSlbTMbIG/s/OsO1EpSunD5uttu7gsQly0xALAMvQia/VeCxXi2UuRGZQfnSlQnwzq5K7HXK87s285e8eclFHYCJ+f7qUrDTvZubbdqtjYKUpXoGEVV7x7Ft4uy1q4OY0PY18pQH5y21s82Lz2iQcpia6N7IN4XFz8kaWUgsp/NIEn4UpXQdcpSlc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70672" name="AutoShape 16" descr="data:image/jpeg;base64,/9j/4AAQSkZJRgABAQAAAQABAAD/2wCEAAkGBxQTEhQUExQVFBUWGBcYFxgYGBUXGRgYFRUWGBYcFhgdHCggGRwlHxcVITEhJSkrLi4uFx8zODMsNygtLisBCgoKDg0OGxAQGywkHyQtLCw0NDQsLCwsLCwsLywsLCwsLC8sLCwsLDQsLCwsLCw0LCwtLCw0LCwsLCwsLCwsLf/AABEIALYBFQMBIgACEQEDEQH/xAAcAAEAAgMBAQEAAAAAAAAAAAAABAUDBgcCAQj/xABHEAACAQIDBgMFAwkFBgcAAAABAhEAAwQSIQUGIjFBURNhcQcygZGhI0KxFFJicrLBwtHwMzSSotIVFiRTc/ElQ2OCk7Pi/8QAGgEBAAMBAQEAAAAAAAAAAAAAAAIDBAEFBv/EADARAAICAQMDAAcIAwAAAAAAAAABAgMREiExBEFRBRMicZGx8BQVMmFigaHhI9Hx/9oADAMBAAIRAxEAPwDuNKUoBSlKAUpSgFKUoBSlKAUpSgFKUoBSlKAw38Wie+6qegJAJ9B1qHd27YXm/wBG/lVft1B+U2ZAIYRBEjQP09WWpVizHIKvoIrpwHeFPu27z/qpI/GoeP29dCGLDLIIDMwEaHpzqPt7H5HRbbHxBMp911yZiD5gCZGoBPesV/Ei6gZQQOxJJB+9r11H0rP1Nyqrcu5dVW5SWeDHuvtq6DZs3AmVjcTNqWkDOJ1j7yit1rmV+74ZD/8AKvWbh9CSjfsp866bXemnrpjL8vkL1iySFKUq4qFKUoBSlJoBSlKAUpSgFKUoBSlKAUpSgFKUoBSlKAUpSgFKjY/GLaXM3oB3PP8AcarF3ikEi2xA5kTA9Tl0qca5SWUiqd9cHiTLylUH+8y/mfX/APNS025b8JrhkZY07zyj5H5Guuma5RyHUVTeIstKVqh30X/l/wCY/wCivVvfAMYWyWPYMxP0SpfZ7PBL1sfJtNKqtj7bW+SuUow6HyieYBBEjSOtWtVSi4vDJpp8Gvb18LYd+1wD5sh/caj7TxT2yAty2gynQpmbhI0WXAk5uxkxWffsf8NmH3GB+jR9YrHtYsyqbfMmRpIOkqG7LIUz+iB1qMs6djq5NfOHuPc8RXu50BQ3FUAM7xn4ssAAwBGsVk20fBS2igkAiTOoVIJZj5tlB75jV/hLOREtkg5BLEfeYzr8TmPyqFdYZrpdCQ0INVjIomecgli3TovavLuxKyMJy2W795qrbSzFFFtaxw3EHJrVwADukXVj/wCM1vu7+K8XDWLnVraE+uUZvrNc72htFLRtsxLBCuaNSQeF+3Rmra/ZtdJwSqQwyO6iRErmzKf80fCrvRr/AMLj4Y6yOJp+UbTSlK3mUx3rwWJ6z9AT+ANUrb0WiCbavcjXQKugIBPGwMCRJA0mrjELMRzBB5xpyP0Jqg2dujaSS/2hnQHRQJkadfj8quq9Vhuf7fX9lFvrcpV4/P6/oxDb2JuEeDYWD99nzrzj3lIHMHQEmpGz8RiPEi6yujBgpVQoF22QSO/RuZ+6eVXBtKqzoFUT2AAFQt3zNhCebFnPq7s3767K2L2UUl/PxEapLdybf8fAtlaRNfax2OUdiflzH9eVZKoLxSlKAUpSgFKUoBSlKAUpSgFKUoBSlKA17fS7ltIf0v3Vk2RfAsWuxWSPUmaw77rNpP1v3Go+zbrG1Za2M2QZWUakEMSJA1gg1shHNS955N1jj1MseF8z7itk2sjlGcFVZtSCOETHIRWuYnGxhLzQdCnrqLtbXj7z3bVxbiNbXKxzcS6gaAz7wJ0itN2gv/BX/VPwvVdDLjv5RUtKvjp4w+2O3g1yztNWIGoJIGo7+lda2Lsq7h8MyL4fjEsZ4ihM8MmJgCOlcQS3XSdmD/wK56Xf/tNW9XW9McPukbqZLL9xl3SxTnaOIS5GdQ+cj3cwKTl6xrW/Vyj2VL/xT/8ATb8UrpGK2vatsVYtIMaKzcWXMFEDVo1gT07icPVx02Y/JGil5ieN4cCb+HuW1jMwEToNGB5/CtXt7rY1lAfFlQBEKSNAI5rlrZxty3nFuLhaYYC25yToDcIEKD35aHsYwX947ankcoQuSQQYDWwpUEag5zHL3exms+S0otm4C/aU21t3HMkl3ZRmJPOcxPKBy6VJbYuJuc/DT1LXP9NXjbatKCXzJB1BUzACnMQJKrDLqYiQDBr3tfaItI0avkYqArNyGhaBosxqYFZH0dTbcln9y5XzSwjX7e5IYg3LpPcKFUH6E/WttRABAEVVDeKzBPGBMKzIyK/vGbbMArDhJmYiD1E/bu8FlVLMTp4nIM39mbg5xAJ8NoB5xpNXV1QrWIrBCdkp/iZbUqPhMULmaAy5TlIYQeQYaeYYHvr0qRVhA1reW9kuAxKsoDtGtvUhGU/dzGVJ/VqufDXxGR7iswLKrsbjZV5nXi+8vNvICrbb8DxEZZF1UjtKNqpPSdOXetEwGybi4977XUYLcYkPmF0hlIU+HHvCYkGJXsKA2X/aOKayUKgi4pAYE8jznMdTB6Vf7Lw+W2ggggDlmH4GDVK+2kXKoGZxnfIpXQMSwljwqoE6tA4TE1CxmCuYqRfxKpb5Gxh1Nz1F24IL+kBY5g86lGKb3eCMpNLZZNnwm1Ve4Fs5rwkh7i5fDTLzGfkzTpCz1mKt6oNgYEWEFu2l3JmzS/hqBIAMAaxz6cx2M1f0kkntwIttbrDFKUqJIUpSgFKUoBSlKAUpSgFKUoBSleLzEKSozEAkCQJMaCTymgI21MALyZSYgyDzgxHLqIJqntbslTIuAeisP46yrtu4R/ZweKJmHgLC2ypbNMkZtIjkdY+3NttlLZGMQciq7OFzQQ/DlV4I4Z6HUjWrI2zisJlNnT12PVJZZ4u7uuwg3QfUOf46yNuyjWHtMxl4OYACCuqwNdNToecmsuy8fcuXWDrlUAwQGymPDMqWAJHGwmBOSQIqNf2xiFCzbtzc5E+IFtgFpN1gCdQAAIGpAkzNHdN9zkemqi8qO5rw9mv/AKy/4H/11PTc68LJsDFRaMymQxqZP3p51aPtW9b8S49vMirbaEzlhmVpyqbYJ4gsg8hJoNuXSNbJtniENmMvbCZlSF4pZiFYcwhMGrH1dr5f8In6qHg8br7qrhCzZs7kQIGUAEgnmSSTC6z0ERVjj9k23BIVQ5M5tQQdA0EaqSO3lVfcx+JK238Mf2rp4a5pOXxUzMx0y8OaI6CCavMK8qCZnrKsmvXhOoH9a1TOcpvMuSaSSwiOdk2dPs10EREAgEkZl5NBZiJmCxPWvh2PYMzaUyIMiZEg6nryHyFTqVE6VG2tlLdVgttCzqVLExlkQGiDJHMelTsVs+3c1dFbSNfmJ7wdR2PKsG11Y+Dldk+1ScuXiGsqZB0PlrVhQEJNlWgCoQQYBEmIHJYnRP0eWp0qHi9jIzgCzbylszsTrrOcBY+9oCZGnoBVzSgPCWwCSBBYyfMwB+AA+Fe6pdpbwC07r4eZbalmbPbUyLbOFVCczEhRqBHF1gx8ubwZSc9plAcW9WTW4yK6hdYiGALEiD3AmgLXFYZbghh5gjQgjkQehrXsfueLr5/yi6s6HLl1UgA9ImFXiiRGkVL2XtvxrwQAAZLjGDIlLq2wVaBKniIMagg19O8Gp+xYAeJLFlAy2rvhOdCTJOoEaieVANnbr2LAi2onmWaWZjzlmkEnzNWtvDgdfw/fVPZ3izuqW7eYvBU5wAAyuy5zBymEYwMxErI1MecPt8ql1ri622uiJjOy3GAW0WCqygQCxI1BmACaAvwK+1rzbdfMn2YVct0vD23gpctKOIN2YyI+8Oxr0u8oCBnt5S1tLiKHBJVwx10EEFYgTOZY1MUBf0rxYuhlVhyYAj0IkV7oBSlKAUpSgPjNHOvOc9j9P515vc19f4TUHa21FsKCdWYwq9ya6k28I43gsM57H6fzpnPY/T+dVeHt3bgzO5E9FJUfCNfiTWDHpftKXtuzx908U+k11RTeMjJdi5rBBHyr3UDC3ma0rOIbQkDlMjlU+onRSlKAUpSgFfCa+14ujSuPgIxLjbZYKHXMZgTqY5wOsSKkVre2MFlZLoEtabMNJOUgq4XrOViQBzIFMdtVi9nKfs3EhlOjH1HSIPnVLv0r2jQqNTxE2SlRcI56malVbGWpZKJLDwKUpUjhC2jzsjvdH0Rz+6ptRMdbJayQJy3JPobbr/EKl0ApSlAeTbBMkCYjl07UKDsK9V4vXQqlmIVQCSToABzJNAY0voXZAyl1CllBGYBy2UkcwDlb5GsuQdhULZln37rLla62aCIYIAFQHqNFDEdCxFTXcASTAFAMg7D+v+5r7lHKP6POtR2zv/h7JKqfEYduXzrX09pFwt/ZcNQc0iag2dNFsaaDTlpyrBjLDMsIUU8pZC8CCNAGXXXvVDsrfKzcXj4D51Ms714Vmy+KoPnpXVJM44tFvh7QRVUclAUegEVkryjgiQZFeqkRFKUoBSlKAwYnp6n9k1zXbW0WubasWMxypMjoW8IMPoSa6XiPu+p/ZNcq9puBuYfFWcfaEhSubsGTQZuwZeGfLzrV0qUpOL5aaXvKrm0k/DOo5jXwsartg7ZtYu0LtlpB94feRuquOh/HpVfvMl9FuX7d91CLOTgydP0M3+aqY1tz0PZk3JYyi+J/d+IqdWk+znaV3EYIXbzl2LvqfK4QB2AAArdWYASdBUZx0ycfB1PKyfaVHGNtkAh0IJyghlgt2Gup8q+fli5kUa5wWGo90AGfqKidJNKwvi0BILqCozEFgCB3InQedfDjLfDxpxCV4l4gOq66igM9YcU8CekifQ6VjXaFo+7cQ8WTRl9783n72o0515S+lxFeeFwCs6aMJGh9ajJ7Eo8la21LTnwmYZ9YGvFAnTzidPKqnbDDD2Lt63xheI2oOUtmglWGtsydSARz0kzXrbu7pY50nMCGUjmCDII+NT92MWzNcS5bFtwAdDo0yGIB1H3Z58xWWHtSxNG2aioaoMk7vY1rtq3cK5M6ggdvjV1XlhpXy1dDDStUUo7IxSbluEuA8iDqRoQdVJBHqCCPgaj4jaVlBL3bagkiWdQJUww1PMde1UG0t1XuX2dLoRBmvWgJm3i2yDP2NsqrSvXxrv52mMbqsrAlMNfm0EbxQ0K5e5cvMqwwcO1ySpynhGp6SIlyu27a+Mbz27S27vhhncKG+ztuNT14z8qk4nadpGyG5b8TKWCF0DEBSxgE9gTPlVHa3ZfxL5Z7YW8RmZA3iZPCto9u2CYsqxQkkFiQ3QgMMtzd5wWW1da3aPiNlkNna6rgqwySFDNM5mbQAQBQFpZ2ojXrlrQFLdu5MiCLhu8vTwyfjWfCY23dBNq4lwAwSjBoMTrB7a1rWL3QDC7C2QblrDKeGM7Wrlx74eBOW6rBCRqQTPnc7FwDW85NrD2s0cNkGSRIl7hC59IjhERzM6AWlQEwbOQ15g0EFUWQikagmdXYdzA0BCgip9KAxYnELbUsxAA5k1yPfnflrxNmwcqfebqat/aptK5paSQvXzrl122QJ6mqZyecIuhFYyzIGUat9al4LEk+6Ko83fWrTAtI0qGCzJN2kzATmg+Vazc2kwbmTrW2myGWDz71QHZEuT90fWmRg3rcLfVrRW3dYlDpr0rsVm6GUMpkHUV+WruYPoIANdr9m23S1sWXOscP8qlCWHhkLIbZRvtKUq8oFKUoDFiFMAjWDMd9CD+NQ8Tbt3FKOJUiCCD9dKsaUBzy57PrKXPEw167hz+g1xfgI5Dyqfc3Y8Rcl/EXbq9Qz3iD6qCFPxBrdKVY7rHzJkdEfBSbC2Tbw9sWbKwgM8oA1kwPOp+2bJexeUCS1twBAMkqYEHQ1MpVZIqG2AhYuXcsSpY8ALFGBHJeEcNsELAItrM6z82ZsBLLKyu7ZVZRmCahsslmChieBQJMAADpVxSgKfF7v23LEswBbNknNbzZg5LW2lWJYTy06QdawYvdm26MrO5DAiItgQbTWogIBlCs8L7ssTE1f1jvNArknhHVyVVzZINzxFuMjZQugQwFJPDmU5Z0n0Haoo3atKpVV0ZMjdC2p4mIg5tTr502xjWQZkuBT2MEH4Hl8K8bCxGIbM9wqVPugAj4zOgrK7It6TYqZKOvJEwmEGHK2bpuPaMLbueJd4CdFV4aI6A/Crddk2p1DSOR8S7I6aHNpWfEItxGVhzBDD1qp2DtTgZL5CvZJUsxgOoMK09+QPn611Zzg446ouSXHP8Askba2kbQS2oMEgFiSdI5SeZ01J86t8K3AD6VVbUw35TZVhmQq0jMuUmBHI6jn1E+VS9m3jlhhBFMyU9zkoxdK08p7mLGbx2bV8WXuWx9m7tLjMChtwuTmSQ5IHM5dAakW9u4djC3VIAJLCSgyglpuRkEAGQTpFeb+zM91bhIA8K9aKxqfGayQZ8vDOn6VYRsU/ktiwGQeCLP3JRvBA52ww0kAgToQOdaUZDzj9pi7bTwLsBr1u2zrEqDDEDMCOIQJjk8joabRN1fye14rTcvFGuAIHyCzeujTKVDE21BIA5mAJ0jYrdMXMxuXWdmu2rpnMElGtZl8MNlylbQQTJUEmSSSc+N3Ww7hAttLYW4r5VEI0EZs1sEKzFQVzEEgH4V0E61ivDzLduIciZ2ckJw5nEuIyrookg6mdFEVmwOOt3gWtuHAMEjvAP4EH41UYrdhM6tZ8OyFykWxaHhsyMxl1BWfekdQyKekVaYOxdBJu3VeeSomRR56szE/GPKgJlKx37uVS0ExrCiT5wOZ9Br2mli8rqGUhlPIigObe0i4viqvzrnuCwz4i8VtiQNPIVt3tWcreX9KrncbZws2AcozNqSfOss3hmqC2KPD+z5mjM0d6l3tw2tj7M5j2rfbOJWYIg1OAFQw33J6kuxyi3ulirnDAArON1r9vhKad66pbdR1Fe7kEVNR25K3ZvwcQxmwApJbSrDY13wr1rKdZFWvtFItiRpNUvs9wLYrEBzORNSfPtXI7kpNHaUMgGvVfFFfa1mQUpSgFKUoBSlKAUpSgFKUoBWO7yrJWG9UZcHY8mC5hVcagGvvgBEMVmtmvONPAfh+0KpaWGyzVLKiaptXFu2IHhTK8I9TGafLkPhUnZuFN9lv3VWQZt5ZAA5Bx3LDr0UgdTMm1s3Mt0BjbYm4A6xKlicrCdCRodatcPZCKqjkoCjlyAA6VVVF7tmm21LEYrgweEcxBJjmO3Yg/GDPn5VIS0BXph/X4ivdmzFXKOWZ3PYzUpSrykiXbhF62s6FLhI8wbcH4SfnUuoN7+82v8ApXv27EfvqZQHqlfBX2gFV11fCuBxolxgrjoHbRHHmTCHvmU9DNjULbFh3tEWsueUZc85ZS4raxqOVAa1v3u+uIey/LK2vmKj7TwDskW2IgQANK2nbFqVHkarl5Vlt2ma6knEqEDIiDUtpmnvWy4Z5SfKqZxJq5wK8NQTyyc1iJq13at0Yhbap7x59q2uzcPusNe9Y3wK5pjWpluppYRCck+DRfaPst76JbQSxMVsO4uxBhcKqQM3NiO9ScTrdXSedWuGSFiu1fiIW/hRlpSlaTOKUpQClKUBC21eKWLrKYZVJB8wKyLaH6X+Jv51H3i/u179RvwqUDQH0WB+l/ib+dQsZfNuCJ94DUkjUxrJ+teGuIkSt0HmACx+OUGSNddKi4w2nBVheAPIywE9JJMdhqaAusNiA47EcweYNZqpbFu4DnLEkTOZQpIHQ5dDVypkTQFNitsOjvNseGtzwwZMkmwLsmRCrJykzHXSNYVzbV0upNtBbh8/G0cN2wucE2xwhbmaZAIk9BOz1huONdeXPy66/MfOoy4OrkpLW2mZruS2pt2lzl8zSwzXARbULxaW55xxDnM1kwO0WvXGQqFXK3ukspjwiCrFRPvsNNOHSpBxkGNakDEEiqFOPBa65LcosRt1rbOPCAJYLLuFRTlfW48EKYQcOpl17zX29vE8gJbVjKj325krJPBwrq0EwWyzlirew51nvU6zbAFdh7QmsclOdpMrFGFtWGnvNmOZZXw0yS4E6toJB7GJWxMe1xF8RCj+HbczBkXAecaBpVpHTTU1ZUq9LBSKVj8dZAzLJ5CRrz5fI/I188dcwSeIgmPJSoP7S/OugiFm/KgMjZRaP2nDllnHDzmeEHlU+Kw/la5yk8QCkiDyYuBry523+XmKym4O47c+tAeqxYq9kR3gtlUtA1JygmAO+lRdrbYs4dc15woPKa1677SMEDHiT8KAsm25cJOW3bYKlxyy3GZD4eSVVgnE3ER8vMViwm2bpzjIGFuCzMSCRlQnKoWCeI9enwEe1v1ZZcy277L0K2rjA+hAg1V4/wBp9q1JfDYlUHN2tXFUepKxQGz7J2kcSrkqijQgB87CZ0uACEYacMk8+2urtjcQbSuoPGUlYtg/aOoHhnigAEyX7cu1hu97RcHjGyW2OfsRWe9cBZo5TVFzxhl9O+URsAxK++HYEg6ZSDzysukEAjoJ5xrWwYSYrU8bdvAjIRFWezcXf0mCOtVxXc2yok69WUbAvnXxxXizcYzIiso1IqXOxiezPNqwJmplfAK+1fGKiVSk2KUpUiIpSlAKUpQFdvD/AHa9+o34Vle6FBY8gCT6ASaxbxf3a9+o34UvKGDKeRBB+IigKWzb8e4/i6opAKzAd4ls3dVnKq8tCTJNeNo4BLYzWVW0/TLAB8nUaMvkfpWBna07MQMjEFz0tvADBuymMysdCD06/L+MFzRFS43ZWkL5uw0Veckxy61pj2xwZ5d/JebHxeey2kDIGA55QwYFZ65WVgPKKscRiktWmuXDlRELMYJhVEkwNToK1jdHauHvJdWxeW4UQLpIzKuabig81ZzcAIkcNbWWASSJAXUc5Ea6VneM7F643OR73+2hArWtn22a4RAvXAFRR1ZU5sf1oHryqZ7DMWz4TFF3a45xLMzsSSxazZkkn0rhmOueJdcWbZVSzFU5lVk5Qx6wIE12P2DApZxVtiM3iI0Az7yR/DVVrwi2C3Omka16ANfVNZAtZTQ2fMS2VGPUAn5CtT9kG9F7GYZ7eJk38OwRmPNlM5Se50Inyq93jxXh4e4RzykL5s3Co+ZFad7OD4e0cSmnHbBMd0IH8Rq2mXtNFVkfZydSqPj8N4iFJiY85AIJBHVSBBEjQmpFRdo27jJFm4LbyOIpnEdRlkVpKCst7toA8MQzZIYKgKZLrXeCBAGZjp0gc6j4vYPhq9y2x8QKfDCKFUXD4YWANcpKANJMhmk1ru6O2bdm3eFy6FP5Rc+6dYt2pIj8K3HAYnOgZWJBmCVInXzonFvCe4TI7bs2+asVbJbTOAM5NvxJYtzJbPr+qK9vsAECWVcp08NBbVQQM2VQTxHKurZtBAAmpltmj3up6eZ86xAsZ4up6eZ86lpO4OM+1Xb5v4g2xotvT41zzFAzVrvXfP8AtDFqx/8AOeOmgNQX1HKuHDvW6Adtm4DLiGsxYSQFU5uEd+Ua/OrrDKylvExBvIy5cjqka99NdJEcta5rcUfk+DAMhcOgHzNRyp868m3qtFr9nj9T+XB69PROypPUln9K+fJuQwWz8AWe0gts/wB1IJ1/NB90eXSov+9GH6Ld/wAv8qodk7NW/eS25hGPFqQSACYBHIn+dWW8m61rCqjWXeGJBViG7EFYA5ajXuKjK+yyDmsJLtySj01Nc1XLLb78GxbFxiX1LAEAGOKJ5Dt61seEsKBpWnbmW/sW/XP7K1tuEtkDWrKJ6opso6iKjJxT2JM14/2jbRgrsFZuU6A+QPevZIUTVHvNgxdsOrDnJHcHoR5itdfkxT8G0g19rk2yd6MTgGS3igblpvcfy9e/lXTNlbUt4hA9tgQfmPWtBUTaUpQClKUApSlAV+8AnDXgPzG/Co35bb/PT/EP51c15yDsPlQFHmsTIdVblmFyDHrOo8jpXi6lh1K3LudSCCrXAAZ01CkA/Gr/ACDsPlTIOw+VAcA3j2Dc2VdF7CXDdwuYkZGBu4ct72XoVOkqeFogwYI63uDvMMfhfEgSjeGxUNkchFaUkSBDCQeRkdK2N7KkEFQQdCCAQQe9ecNh0tqFtqqKOSqAoHoBpQH5r2tsK4uKxdqymtvxbjHlw2iY1+UeZqx9l2MuYe+LrA+BiFCFvuhwZSe3Mj410P2kYF7IuXrazZvwuJUaNI0VgwEgHl2nprXvcLG4Lw1sWAERU9y5GcsSSxM+9M9PpUZQ1IlGTRslu5rUu3cqNYe1mye4+kL015AVru922r2HK20tMWcwrASpJ6A9/Ks04OJojNTG8u0BcvpZB4batduHtlEL9SD8BXNtg7xnCYxrqjPoywTzBP8A2q3285waOWuFr95MrjSFkgkA9T0rn9m5xTV1MNKy+SqyedlwdJ2v7TsS4+yC2/QSfrVBhPaRjgf7WfUKfoRVETynrVfiLeVw3wq4qOk7sZblp2c8RvM3LqbdkyR69P6OyYrF3WyAXMpQyuWMpPnHrEVpu5rk2G4o+0boPzLdXdgmPe6t0H5xr5nqeunXdOK4yerV6OhZWpZeWjb9mbcVrbeI5R0kusL1J1XTWvWxtrC9mXMyOCTlIWYJkEaVqaX5WW1cEgPpoMx5jqRHOsFosSHViLqMcp5SoOoPf+u1bavSuZRj9f8ATHZ0V9cHN8L5eTle/cjHYkzr41z9o1i2dfzCvm+tycXiZ1PiPPqTVbsu5FeyZjr2GE2MP5Wl/fUi3hJrn6Y66Mqi64UDQZjA9KrtobWxKzF+6P8A3GvK6joLLJuUZJZPVo9IQrrUGnsdPGKW3cEAsUZSYMciDE96k7U24LzKSrQs8yCdT2AjpUP2WbOs7QwxNy7cF5DDQV18yCOdbk/s/tAj7W6R19wfurFLoepjFx2wyX2yEpqXdDdCPDaORafmq1tSERVXhtl28OmW3IHPUkknvXi/eY5ba+85j0HU1spi64qL5KLX6xuRaYb7Qk/dBgeZr7tHDSpqVhbAtoFHICvbKT6V6UY4jgwyeWa5tPdxMVhzafT81hzU9CK5jjcNjtkPOabZOjr7p9R0NdyVIECuL+1p8WLmW802Jm2FWBPn3NTSInRdyN6lxto/duJ7w79mFbLX5o3V28+ExCXVJiQGHdTzFfo/AYxL1tbiEFWAII86AkUpSgFKUoBSlKAUpSgFKUoDDjMMtxGRwGVgQwPIg1+c99tnNs/FtaVs6aMnPMFPIE9xXylDqIn+8uIhSLr6GQSZI+POl3e/GMRN9zHLiOnp9aUodwV+M2g9zV2LHuaj2KUrpEsCZ+BrzjEzCOXLWlK6DNsHelMPbNtxcJzluEIRqAOpnpVpZ30txyu8yeVvqSe/nSlY5+jKLG5SW73L4+kboLSnsj0m96AcrvM9LfUk18tb2qpkeIDJIMW+8ilKh919P4fxJ/eV/lfA0Hb+K8W/dfXicnWOvpUW20RSlbTMbIG/s/OsO1EpSunD5uttu7gsQly0xALAMvQia/VeCxXi2UuRGZQfnSlQnwzq5K7HXK87s285e8eclFHYCJ+f7qUrDTvZubbdqtjYKUpXoGEVV7x7Ft4uy1q4OY0PY18pQH5y21s82Lz2iQcpia6N7IN4XFz8kaWUgsp/NIEn4UpXQdcpSlcB/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0674" name="Picture 18" descr="Kết quả hình ảnh cho kinh doanh"/>
          <p:cNvPicPr>
            <a:picLocks noChangeAspect="1" noChangeArrowheads="1"/>
          </p:cNvPicPr>
          <p:nvPr/>
        </p:nvPicPr>
        <p:blipFill>
          <a:blip r:embed="rId2" cstate="print"/>
          <a:srcRect/>
          <a:stretch>
            <a:fillRect/>
          </a:stretch>
        </p:blipFill>
        <p:spPr bwMode="auto">
          <a:xfrm>
            <a:off x="659858" y="785333"/>
            <a:ext cx="2133600" cy="1477383"/>
          </a:xfrm>
          <a:prstGeom prst="rect">
            <a:avLst/>
          </a:prstGeom>
          <a:noFill/>
        </p:spPr>
      </p:pic>
      <p:pic>
        <p:nvPicPr>
          <p:cNvPr id="70686" name="Picture 30" descr="Kết quả hình ảnh cho nội quy công ty"/>
          <p:cNvPicPr>
            <a:picLocks noChangeAspect="1" noChangeArrowheads="1"/>
          </p:cNvPicPr>
          <p:nvPr/>
        </p:nvPicPr>
        <p:blipFill>
          <a:blip r:embed="rId3" cstate="print"/>
          <a:srcRect/>
          <a:stretch>
            <a:fillRect/>
          </a:stretch>
        </p:blipFill>
        <p:spPr bwMode="auto">
          <a:xfrm>
            <a:off x="2808989" y="814969"/>
            <a:ext cx="1676400" cy="1653116"/>
          </a:xfrm>
          <a:prstGeom prst="rect">
            <a:avLst/>
          </a:prstGeom>
          <a:noFill/>
        </p:spPr>
      </p:pic>
      <p:pic>
        <p:nvPicPr>
          <p:cNvPr id="70688" name="Picture 32" descr="Quy chế tuyển sinh 2016"/>
          <p:cNvPicPr>
            <a:picLocks noChangeAspect="1" noChangeArrowheads="1"/>
          </p:cNvPicPr>
          <p:nvPr/>
        </p:nvPicPr>
        <p:blipFill>
          <a:blip r:embed="rId4" cstate="print"/>
          <a:srcRect/>
          <a:stretch>
            <a:fillRect/>
          </a:stretch>
        </p:blipFill>
        <p:spPr bwMode="auto">
          <a:xfrm>
            <a:off x="4470197" y="845379"/>
            <a:ext cx="1725561" cy="1371600"/>
          </a:xfrm>
          <a:prstGeom prst="rect">
            <a:avLst/>
          </a:prstGeom>
          <a:noFill/>
        </p:spPr>
      </p:pic>
      <p:pic>
        <p:nvPicPr>
          <p:cNvPr id="70690" name="Picture 34" descr="Kết quả hình ảnh cho thỏa ước lao &amp;dstrok;ông tập thể"/>
          <p:cNvPicPr>
            <a:picLocks noChangeAspect="1" noChangeArrowheads="1"/>
          </p:cNvPicPr>
          <p:nvPr/>
        </p:nvPicPr>
        <p:blipFill>
          <a:blip r:embed="rId5" cstate="print"/>
          <a:srcRect/>
          <a:stretch>
            <a:fillRect/>
          </a:stretch>
        </p:blipFill>
        <p:spPr bwMode="auto">
          <a:xfrm>
            <a:off x="6313848" y="1108127"/>
            <a:ext cx="1374773" cy="1103228"/>
          </a:xfrm>
          <a:prstGeom prst="rect">
            <a:avLst/>
          </a:prstGeom>
          <a:noFill/>
        </p:spPr>
      </p:pic>
      <p:sp>
        <p:nvSpPr>
          <p:cNvPr id="24" name="Rectangle 23"/>
          <p:cNvSpPr/>
          <p:nvPr/>
        </p:nvSpPr>
        <p:spPr>
          <a:xfrm>
            <a:off x="648167" y="2154224"/>
            <a:ext cx="2133599" cy="2931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smtClean="0">
                <a:solidFill>
                  <a:schemeClr val="tx1"/>
                </a:solidFill>
              </a:rPr>
              <a:t>SXKD</a:t>
            </a:r>
            <a:r>
              <a:rPr lang="en-GB" sz="1600" smtClean="0">
                <a:solidFill>
                  <a:schemeClr val="tx1"/>
                </a:solidFill>
              </a:rPr>
              <a:t> </a:t>
            </a:r>
            <a:endParaRPr lang="en-US" sz="1600">
              <a:solidFill>
                <a:schemeClr val="tx1"/>
              </a:solidFill>
            </a:endParaRPr>
          </a:p>
        </p:txBody>
      </p:sp>
      <p:sp>
        <p:nvSpPr>
          <p:cNvPr id="26" name="Rectangle 25"/>
          <p:cNvSpPr/>
          <p:nvPr/>
        </p:nvSpPr>
        <p:spPr>
          <a:xfrm>
            <a:off x="285206" y="2561676"/>
            <a:ext cx="8534400" cy="38034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444500" algn="just">
              <a:spcBef>
                <a:spcPts val="600"/>
              </a:spcBef>
              <a:spcAft>
                <a:spcPts val="600"/>
              </a:spcAft>
            </a:pPr>
            <a:r>
              <a:rPr lang="vi-VN" sz="2800" b="1">
                <a:solidFill>
                  <a:schemeClr val="tx1"/>
                </a:solidFill>
                <a:latin typeface="+mj-lt"/>
              </a:rPr>
              <a:t>d) </a:t>
            </a:r>
            <a:r>
              <a:rPr lang="vi-VN" sz="2800">
                <a:solidFill>
                  <a:schemeClr val="tx1"/>
                </a:solidFill>
                <a:latin typeface="+mj-lt"/>
              </a:rPr>
              <a:t>Việc trích lập, sử dụng quỹ khen thưởng, quỹ phúc lợi và các quỹ do người lao động đóng góp (nếu có</a:t>
            </a:r>
            <a:r>
              <a:rPr lang="vi-VN" sz="2800" smtClean="0">
                <a:solidFill>
                  <a:schemeClr val="tx1"/>
                </a:solidFill>
                <a:latin typeface="+mj-lt"/>
              </a:rPr>
              <a:t>);</a:t>
            </a:r>
            <a:endParaRPr lang="vi-VN" sz="2800">
              <a:solidFill>
                <a:schemeClr val="tx1"/>
              </a:solidFill>
              <a:latin typeface="+mj-lt"/>
            </a:endParaRPr>
          </a:p>
          <a:p>
            <a:pPr indent="444500" algn="just">
              <a:spcBef>
                <a:spcPts val="600"/>
              </a:spcBef>
              <a:spcAft>
                <a:spcPts val="600"/>
              </a:spcAft>
            </a:pPr>
            <a:r>
              <a:rPr lang="vi-VN" sz="2800" b="1">
                <a:solidFill>
                  <a:schemeClr val="tx1"/>
                </a:solidFill>
                <a:latin typeface="+mj-lt"/>
              </a:rPr>
              <a:t>đ) </a:t>
            </a:r>
            <a:r>
              <a:rPr lang="vi-VN" sz="2800">
                <a:solidFill>
                  <a:schemeClr val="tx1"/>
                </a:solidFill>
                <a:latin typeface="+mj-lt"/>
              </a:rPr>
              <a:t>Việc trích nộp kinh phí công đoàn, đóng bảo hiểm xã hội, bảo hiểm y tế, bảo hiểm thất nghiệp</a:t>
            </a:r>
            <a:r>
              <a:rPr lang="vi-VN" sz="2800" smtClean="0">
                <a:solidFill>
                  <a:schemeClr val="tx1"/>
                </a:solidFill>
                <a:latin typeface="+mj-lt"/>
              </a:rPr>
              <a:t>;</a:t>
            </a:r>
            <a:endParaRPr lang="vi-VN" sz="2800">
              <a:solidFill>
                <a:schemeClr val="tx1"/>
              </a:solidFill>
              <a:latin typeface="+mj-lt"/>
            </a:endParaRPr>
          </a:p>
          <a:p>
            <a:pPr indent="444500" algn="just">
              <a:spcBef>
                <a:spcPts val="600"/>
              </a:spcBef>
              <a:spcAft>
                <a:spcPts val="600"/>
              </a:spcAft>
            </a:pPr>
            <a:r>
              <a:rPr lang="vi-VN" sz="2800" b="1">
                <a:solidFill>
                  <a:schemeClr val="tx1"/>
                </a:solidFill>
                <a:latin typeface="+mj-lt"/>
              </a:rPr>
              <a:t>e) </a:t>
            </a:r>
            <a:r>
              <a:rPr lang="vi-VN" sz="2800">
                <a:solidFill>
                  <a:schemeClr val="tx1"/>
                </a:solidFill>
                <a:latin typeface="+mj-lt"/>
              </a:rPr>
              <a:t>Tình hình thực hiện thi đua, khen thưởng, kỷ luật, giải quyết khiếu nại, tố cáo liên quan đến quyền, nghĩa vụ và lợi ích của người lao động</a:t>
            </a:r>
            <a:r>
              <a:rPr lang="vi-VN" sz="2800" smtClean="0">
                <a:solidFill>
                  <a:schemeClr val="tx1"/>
                </a:solidFill>
                <a:latin typeface="+mj-lt"/>
              </a:rPr>
              <a:t>;</a:t>
            </a:r>
            <a:endParaRPr lang="vi-VN" sz="2800">
              <a:solidFill>
                <a:schemeClr val="tx1"/>
              </a:solidFill>
              <a:latin typeface="+mj-lt"/>
            </a:endParaRPr>
          </a:p>
          <a:p>
            <a:pPr indent="444500" algn="just">
              <a:spcBef>
                <a:spcPts val="600"/>
              </a:spcBef>
              <a:spcAft>
                <a:spcPts val="600"/>
              </a:spcAft>
            </a:pPr>
            <a:r>
              <a:rPr lang="vi-VN" sz="2800" b="1">
                <a:solidFill>
                  <a:schemeClr val="tx1"/>
                </a:solidFill>
                <a:latin typeface="+mj-lt"/>
              </a:rPr>
              <a:t>g) </a:t>
            </a:r>
            <a:r>
              <a:rPr lang="vi-VN" sz="2800">
                <a:solidFill>
                  <a:schemeClr val="tx1"/>
                </a:solidFill>
                <a:latin typeface="+mj-lt"/>
              </a:rPr>
              <a:t>Nội dung khác theo quy định của pháp luật.</a:t>
            </a:r>
            <a:endParaRPr lang="en-US" sz="2800">
              <a:solidFill>
                <a:schemeClr val="tx1"/>
              </a:solidFill>
              <a:latin typeface="+mj-lt"/>
            </a:endParaRPr>
          </a:p>
        </p:txBody>
      </p:sp>
      <p:sp>
        <p:nvSpPr>
          <p:cNvPr id="19" name="Rectangle 18"/>
          <p:cNvSpPr/>
          <p:nvPr/>
        </p:nvSpPr>
        <p:spPr>
          <a:xfrm>
            <a:off x="7924800" y="1108127"/>
            <a:ext cx="1219200" cy="1066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smtClean="0">
                <a:solidFill>
                  <a:srgbClr val="3333FF"/>
                </a:solidFill>
              </a:rPr>
              <a:t>NQ HN.NLĐ</a:t>
            </a:r>
            <a:endParaRPr lang="en-US" b="1">
              <a:solidFill>
                <a:srgbClr val="3333FF"/>
              </a:solidFill>
            </a:endParaRPr>
          </a:p>
        </p:txBody>
      </p:sp>
      <p:sp>
        <p:nvSpPr>
          <p:cNvPr id="13" name="Rectangle 12"/>
          <p:cNvSpPr/>
          <p:nvPr/>
        </p:nvSpPr>
        <p:spPr>
          <a:xfrm>
            <a:off x="5916247" y="6365167"/>
            <a:ext cx="2903359" cy="369332"/>
          </a:xfrm>
          <a:prstGeom prst="rect">
            <a:avLst/>
          </a:prstGeom>
        </p:spPr>
        <p:txBody>
          <a:bodyPr wrap="none">
            <a:spAutoFit/>
          </a:bodyPr>
          <a:lstStyle/>
          <a:p>
            <a:r>
              <a:rPr lang="en-US" b="1" smtClean="0">
                <a:solidFill>
                  <a:srgbClr val="3333FF"/>
                </a:solidFill>
              </a:rPr>
              <a:t>Đ43 - NĐ145/2020/NĐ-CP</a:t>
            </a:r>
            <a:endParaRPr lang="en-US" b="1"/>
          </a:p>
        </p:txBody>
      </p:sp>
    </p:spTree>
    <p:extLst>
      <p:ext uri="{BB962C8B-B14F-4D97-AF65-F5344CB8AC3E}">
        <p14:creationId xmlns:p14="http://schemas.microsoft.com/office/powerpoint/2010/main" val="358020637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82880"/>
            <a:ext cx="8610600" cy="6096000"/>
          </a:xfrm>
        </p:spPr>
        <p:txBody>
          <a:bodyPr/>
          <a:lstStyle/>
          <a:p>
            <a:pPr marL="0" indent="0" algn="ctr">
              <a:buNone/>
            </a:pPr>
            <a:r>
              <a:rPr lang="en-US" sz="3600" b="1" err="1" smtClean="0">
                <a:solidFill>
                  <a:srgbClr val="FF0000"/>
                </a:solidFill>
                <a:latin typeface="+mj-lt"/>
              </a:rPr>
              <a:t>Nội</a:t>
            </a:r>
            <a:r>
              <a:rPr lang="en-US" sz="3600" b="1" smtClean="0">
                <a:solidFill>
                  <a:srgbClr val="FF0000"/>
                </a:solidFill>
                <a:latin typeface="+mj-lt"/>
              </a:rPr>
              <a:t> dung NLĐ </a:t>
            </a:r>
            <a:r>
              <a:rPr lang="en-US" sz="3600" b="1" err="1" smtClean="0">
                <a:solidFill>
                  <a:srgbClr val="FF0000"/>
                </a:solidFill>
                <a:latin typeface="+mj-lt"/>
              </a:rPr>
              <a:t>được</a:t>
            </a:r>
            <a:r>
              <a:rPr lang="en-US" sz="3600" b="1" smtClean="0">
                <a:solidFill>
                  <a:srgbClr val="FF0000"/>
                </a:solidFill>
                <a:latin typeface="+mj-lt"/>
              </a:rPr>
              <a:t> </a:t>
            </a:r>
            <a:r>
              <a:rPr lang="en-US" sz="3600" b="1" err="1" smtClean="0">
                <a:solidFill>
                  <a:srgbClr val="FF0000"/>
                </a:solidFill>
                <a:latin typeface="+mj-lt"/>
              </a:rPr>
              <a:t>tham</a:t>
            </a:r>
            <a:r>
              <a:rPr lang="en-US" sz="3600" b="1" smtClean="0">
                <a:solidFill>
                  <a:srgbClr val="FF0000"/>
                </a:solidFill>
                <a:latin typeface="+mj-lt"/>
              </a:rPr>
              <a:t> </a:t>
            </a:r>
            <a:r>
              <a:rPr lang="en-US" sz="3600" b="1" err="1" smtClean="0">
                <a:solidFill>
                  <a:srgbClr val="FF0000"/>
                </a:solidFill>
                <a:latin typeface="+mj-lt"/>
              </a:rPr>
              <a:t>gia</a:t>
            </a:r>
            <a:r>
              <a:rPr lang="en-US" sz="3600" b="1" smtClean="0">
                <a:solidFill>
                  <a:srgbClr val="FF0000"/>
                </a:solidFill>
                <a:latin typeface="+mj-lt"/>
              </a:rPr>
              <a:t> ý </a:t>
            </a:r>
            <a:r>
              <a:rPr lang="en-US" sz="3600" b="1" err="1" smtClean="0">
                <a:solidFill>
                  <a:srgbClr val="FF0000"/>
                </a:solidFill>
                <a:latin typeface="+mj-lt"/>
              </a:rPr>
              <a:t>kiến</a:t>
            </a:r>
            <a:r>
              <a:rPr lang="en-US" sz="3600" b="1" smtClean="0">
                <a:solidFill>
                  <a:srgbClr val="FF0000"/>
                </a:solidFill>
                <a:latin typeface="+mj-lt"/>
              </a:rPr>
              <a:t> </a:t>
            </a:r>
            <a:endParaRPr lang="en-US" sz="3600" b="1">
              <a:solidFill>
                <a:srgbClr val="FF0000"/>
              </a:solidFill>
              <a:latin typeface="+mj-lt"/>
            </a:endParaRPr>
          </a:p>
          <a:p>
            <a:pPr marL="0" indent="444500" algn="just">
              <a:spcBef>
                <a:spcPts val="600"/>
              </a:spcBef>
              <a:spcAft>
                <a:spcPts val="600"/>
              </a:spcAft>
              <a:buNone/>
            </a:pPr>
            <a:r>
              <a:rPr lang="vi-VN" sz="2800" b="1" smtClean="0">
                <a:latin typeface="+mj-lt"/>
              </a:rPr>
              <a:t>a) </a:t>
            </a:r>
            <a:r>
              <a:rPr lang="vi-VN" sz="2800" smtClean="0">
                <a:latin typeface="+mj-lt"/>
              </a:rPr>
              <a:t>Xây </a:t>
            </a:r>
            <a:r>
              <a:rPr lang="vi-VN" sz="2800">
                <a:latin typeface="+mj-lt"/>
              </a:rPr>
              <a:t>dựng, sửa đổi, bổ sung nội quy, quy chế và các văn bản quy định khác của người sử dụng lao động liên quan đến quyền, nghĩa vụ và lợi ích của người lao động</a:t>
            </a:r>
            <a:r>
              <a:rPr lang="vi-VN" sz="2800" smtClean="0">
                <a:latin typeface="+mj-lt"/>
              </a:rPr>
              <a:t>;</a:t>
            </a:r>
            <a:endParaRPr lang="vi-VN" sz="2800">
              <a:latin typeface="+mj-lt"/>
            </a:endParaRPr>
          </a:p>
          <a:p>
            <a:pPr marL="0" indent="444500" algn="just">
              <a:spcBef>
                <a:spcPts val="600"/>
              </a:spcBef>
              <a:spcAft>
                <a:spcPts val="600"/>
              </a:spcAft>
              <a:buNone/>
            </a:pPr>
            <a:r>
              <a:rPr lang="vi-VN" sz="2800" b="1" smtClean="0">
                <a:latin typeface="+mj-lt"/>
              </a:rPr>
              <a:t>b</a:t>
            </a:r>
            <a:r>
              <a:rPr lang="vi-VN" sz="2800" b="1">
                <a:latin typeface="+mj-lt"/>
              </a:rPr>
              <a:t>) </a:t>
            </a:r>
            <a:r>
              <a:rPr lang="vi-VN" sz="2800">
                <a:latin typeface="+mj-lt"/>
              </a:rPr>
              <a:t>Xây dựng, sửa đổi, bổ sung thang lương, bảng lương, định mức lao động; đề xuất nội dung thương lượng tập thể</a:t>
            </a:r>
            <a:r>
              <a:rPr lang="vi-VN" sz="2800" smtClean="0">
                <a:latin typeface="+mj-lt"/>
              </a:rPr>
              <a:t>;</a:t>
            </a:r>
            <a:endParaRPr lang="vi-VN" sz="2800">
              <a:latin typeface="+mj-lt"/>
            </a:endParaRPr>
          </a:p>
          <a:p>
            <a:pPr marL="0" indent="444500" algn="just">
              <a:spcBef>
                <a:spcPts val="600"/>
              </a:spcBef>
              <a:spcAft>
                <a:spcPts val="600"/>
              </a:spcAft>
              <a:buNone/>
            </a:pPr>
            <a:r>
              <a:rPr lang="vi-VN" sz="2800" b="1">
                <a:latin typeface="+mj-lt"/>
              </a:rPr>
              <a:t>c) </a:t>
            </a:r>
            <a:r>
              <a:rPr lang="vi-VN" sz="2800">
                <a:latin typeface="+mj-lt"/>
              </a:rPr>
              <a:t>Đề xuất, thực hiện giải pháp tiết kiệm chi phí, nâng cao năng suất lao động, cải thiện điều kiện làm việc, bảo vệ môi trường, phòng chống cháy nổ</a:t>
            </a:r>
            <a:r>
              <a:rPr lang="vi-VN" sz="2800" smtClean="0">
                <a:latin typeface="+mj-lt"/>
              </a:rPr>
              <a:t>;</a:t>
            </a:r>
            <a:endParaRPr lang="vi-VN" sz="2800">
              <a:latin typeface="+mj-lt"/>
            </a:endParaRPr>
          </a:p>
          <a:p>
            <a:pPr marL="0" indent="444500" algn="just">
              <a:spcBef>
                <a:spcPts val="600"/>
              </a:spcBef>
              <a:spcAft>
                <a:spcPts val="600"/>
              </a:spcAft>
              <a:buNone/>
            </a:pPr>
            <a:r>
              <a:rPr lang="vi-VN" sz="2800" b="1">
                <a:latin typeface="+mj-lt"/>
              </a:rPr>
              <a:t>d) </a:t>
            </a:r>
            <a:r>
              <a:rPr lang="vi-VN" sz="2800">
                <a:latin typeface="+mj-lt"/>
              </a:rPr>
              <a:t>Nội dung khác liên quan đến quyền, nghĩa vụ và lợi ích của người lao động theo quy định của pháp luật.</a:t>
            </a:r>
            <a:endParaRPr lang="en-US" sz="2800">
              <a:latin typeface="+mj-lt"/>
            </a:endParaRPr>
          </a:p>
        </p:txBody>
      </p:sp>
      <p:sp>
        <p:nvSpPr>
          <p:cNvPr id="4" name="Rectangle 3"/>
          <p:cNvSpPr/>
          <p:nvPr/>
        </p:nvSpPr>
        <p:spPr>
          <a:xfrm>
            <a:off x="6096000" y="6278880"/>
            <a:ext cx="2903359" cy="369332"/>
          </a:xfrm>
          <a:prstGeom prst="rect">
            <a:avLst/>
          </a:prstGeom>
        </p:spPr>
        <p:txBody>
          <a:bodyPr wrap="none">
            <a:spAutoFit/>
          </a:bodyPr>
          <a:lstStyle/>
          <a:p>
            <a:r>
              <a:rPr lang="en-US" b="1" smtClean="0">
                <a:solidFill>
                  <a:srgbClr val="3333FF"/>
                </a:solidFill>
              </a:rPr>
              <a:t>Đ44 - NĐ145/2020/NĐ-CP</a:t>
            </a:r>
            <a:endParaRPr lang="en-US" b="1"/>
          </a:p>
        </p:txBody>
      </p:sp>
    </p:spTree>
    <p:extLst>
      <p:ext uri="{BB962C8B-B14F-4D97-AF65-F5344CB8AC3E}">
        <p14:creationId xmlns:p14="http://schemas.microsoft.com/office/powerpoint/2010/main" val="17409062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6629400" cy="609600"/>
          </a:xfrm>
        </p:spPr>
        <p:txBody>
          <a:bodyPr/>
          <a:lstStyle/>
          <a:p>
            <a:pPr algn="ctr"/>
            <a:r>
              <a:rPr lang="en-US" sz="3600" err="1" smtClean="0">
                <a:solidFill>
                  <a:srgbClr val="FF0000"/>
                </a:solidFill>
              </a:rPr>
              <a:t>Nội</a:t>
            </a:r>
            <a:r>
              <a:rPr lang="en-US" sz="3600" smtClean="0">
                <a:solidFill>
                  <a:srgbClr val="FF0000"/>
                </a:solidFill>
              </a:rPr>
              <a:t> dung NLĐ </a:t>
            </a:r>
            <a:r>
              <a:rPr lang="en-US" sz="3600" err="1" smtClean="0">
                <a:solidFill>
                  <a:srgbClr val="FF0000"/>
                </a:solidFill>
              </a:rPr>
              <a:t>được</a:t>
            </a:r>
            <a:r>
              <a:rPr lang="en-US" sz="3600" smtClean="0">
                <a:solidFill>
                  <a:srgbClr val="FF0000"/>
                </a:solidFill>
              </a:rPr>
              <a:t> </a:t>
            </a:r>
            <a:r>
              <a:rPr lang="en-US" sz="3600" err="1" smtClean="0">
                <a:solidFill>
                  <a:srgbClr val="FF0000"/>
                </a:solidFill>
              </a:rPr>
              <a:t>quyết</a:t>
            </a:r>
            <a:r>
              <a:rPr lang="en-US" sz="3600" smtClean="0">
                <a:solidFill>
                  <a:srgbClr val="FF0000"/>
                </a:solidFill>
              </a:rPr>
              <a:t> định</a:t>
            </a:r>
            <a:endParaRPr lang="en-US" sz="3600"/>
          </a:p>
        </p:txBody>
      </p:sp>
      <p:sp>
        <p:nvSpPr>
          <p:cNvPr id="3" name="Content Placeholder 2"/>
          <p:cNvSpPr>
            <a:spLocks noGrp="1"/>
          </p:cNvSpPr>
          <p:nvPr>
            <p:ph idx="1"/>
          </p:nvPr>
        </p:nvSpPr>
        <p:spPr>
          <a:xfrm>
            <a:off x="419100" y="896471"/>
            <a:ext cx="8495129" cy="5105400"/>
          </a:xfrm>
        </p:spPr>
        <p:txBody>
          <a:bodyPr/>
          <a:lstStyle/>
          <a:p>
            <a:pPr marL="0" indent="444500" algn="just">
              <a:buNone/>
            </a:pPr>
            <a:r>
              <a:rPr lang="vi-VN" sz="2800" b="1">
                <a:latin typeface="+mj-lt"/>
              </a:rPr>
              <a:t>a) </a:t>
            </a:r>
            <a:r>
              <a:rPr lang="vi-VN" sz="2800">
                <a:latin typeface="+mj-lt"/>
              </a:rPr>
              <a:t>Giao kết, sửa đổi, bổ sung, chấm dứt hợp đồng lao động theo quy định của pháp luật</a:t>
            </a:r>
            <a:r>
              <a:rPr lang="vi-VN" sz="2800" smtClean="0">
                <a:latin typeface="+mj-lt"/>
              </a:rPr>
              <a:t>;</a:t>
            </a:r>
            <a:endParaRPr lang="vi-VN" sz="2800">
              <a:latin typeface="+mj-lt"/>
            </a:endParaRPr>
          </a:p>
          <a:p>
            <a:pPr marL="0" indent="444500" algn="just">
              <a:buNone/>
            </a:pPr>
            <a:r>
              <a:rPr lang="vi-VN" sz="2800" b="1">
                <a:latin typeface="+mj-lt"/>
              </a:rPr>
              <a:t>b) </a:t>
            </a:r>
            <a:r>
              <a:rPr lang="vi-VN" sz="2800">
                <a:latin typeface="+mj-lt"/>
              </a:rPr>
              <a:t>Gia nhập hoặc không gia nhập tổ chức đại diện người lao động tại cơ sở</a:t>
            </a:r>
            <a:r>
              <a:rPr lang="vi-VN" sz="2800" smtClean="0">
                <a:latin typeface="+mj-lt"/>
              </a:rPr>
              <a:t>;</a:t>
            </a:r>
            <a:endParaRPr lang="vi-VN" sz="2800">
              <a:latin typeface="+mj-lt"/>
            </a:endParaRPr>
          </a:p>
          <a:p>
            <a:pPr marL="0" indent="444500" algn="just">
              <a:buNone/>
            </a:pPr>
            <a:r>
              <a:rPr lang="vi-VN" sz="2800" b="1">
                <a:latin typeface="+mj-lt"/>
              </a:rPr>
              <a:t>c) </a:t>
            </a:r>
            <a:r>
              <a:rPr lang="vi-VN" sz="2800">
                <a:latin typeface="+mj-lt"/>
              </a:rPr>
              <a:t>Tham gia hoặc không tham gia đình công theo quy định của pháp luật</a:t>
            </a:r>
            <a:r>
              <a:rPr lang="vi-VN" sz="2800" smtClean="0">
                <a:latin typeface="+mj-lt"/>
              </a:rPr>
              <a:t>;</a:t>
            </a:r>
            <a:endParaRPr lang="vi-VN" sz="2800">
              <a:latin typeface="+mj-lt"/>
            </a:endParaRPr>
          </a:p>
          <a:p>
            <a:pPr marL="0" indent="444500" algn="just">
              <a:buNone/>
            </a:pPr>
            <a:r>
              <a:rPr lang="vi-VN" sz="2800" b="1">
                <a:latin typeface="+mj-lt"/>
              </a:rPr>
              <a:t>d) </a:t>
            </a:r>
            <a:r>
              <a:rPr lang="vi-VN" sz="2800">
                <a:latin typeface="+mj-lt"/>
              </a:rPr>
              <a:t>Biểu quyết nội dung thương lượng tập thể đã đạt được để ký kết thỏa ước lao động tập thể theo quy định của pháp luật</a:t>
            </a:r>
            <a:r>
              <a:rPr lang="vi-VN" sz="2800" smtClean="0">
                <a:latin typeface="+mj-lt"/>
              </a:rPr>
              <a:t>;</a:t>
            </a:r>
            <a:endParaRPr lang="vi-VN" sz="2800">
              <a:latin typeface="+mj-lt"/>
            </a:endParaRPr>
          </a:p>
          <a:p>
            <a:pPr marL="0" indent="444500" algn="just">
              <a:buNone/>
            </a:pPr>
            <a:r>
              <a:rPr lang="vi-VN" sz="2800" b="1">
                <a:latin typeface="+mj-lt"/>
              </a:rPr>
              <a:t>đ) </a:t>
            </a:r>
            <a:r>
              <a:rPr lang="vi-VN" sz="2800">
                <a:latin typeface="+mj-lt"/>
              </a:rPr>
              <a:t>Nội dung khác theo quy định của pháp luật hoặc theo thỏa thuận của các bên.</a:t>
            </a:r>
            <a:endParaRPr lang="en-US" sz="2800">
              <a:latin typeface="+mj-lt"/>
            </a:endParaRPr>
          </a:p>
        </p:txBody>
      </p:sp>
      <p:sp>
        <p:nvSpPr>
          <p:cNvPr id="4" name="Rectangle 3"/>
          <p:cNvSpPr/>
          <p:nvPr/>
        </p:nvSpPr>
        <p:spPr>
          <a:xfrm>
            <a:off x="6010870" y="6305006"/>
            <a:ext cx="2762295" cy="369332"/>
          </a:xfrm>
          <a:prstGeom prst="rect">
            <a:avLst/>
          </a:prstGeom>
        </p:spPr>
        <p:txBody>
          <a:bodyPr wrap="none">
            <a:spAutoFit/>
          </a:bodyPr>
          <a:lstStyle/>
          <a:p>
            <a:r>
              <a:rPr lang="en-US" b="1" smtClean="0">
                <a:solidFill>
                  <a:srgbClr val="3333FF"/>
                </a:solidFill>
                <a:latin typeface="+mj-lt"/>
              </a:rPr>
              <a:t>Đ45 - NĐ145/2020/NĐ-CP</a:t>
            </a:r>
            <a:endParaRPr lang="en-US" b="1">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304800"/>
            <a:ext cx="8229600" cy="457200"/>
          </a:xfrm>
        </p:spPr>
        <p:txBody>
          <a:bodyPr/>
          <a:lstStyle/>
          <a:p>
            <a:pPr algn="ctr"/>
            <a:r>
              <a:rPr lang="vi-VN" sz="3600">
                <a:solidFill>
                  <a:srgbClr val="FF0000"/>
                </a:solidFill>
              </a:rPr>
              <a:t>Nội dung NLĐ được kiểm tra, giám sát</a:t>
            </a:r>
            <a:endParaRPr lang="en-US" sz="3600">
              <a:solidFill>
                <a:srgbClr val="FF0000"/>
              </a:solidFill>
            </a:endParaRPr>
          </a:p>
        </p:txBody>
      </p:sp>
      <p:sp>
        <p:nvSpPr>
          <p:cNvPr id="5" name="Content Placeholder 4"/>
          <p:cNvSpPr>
            <a:spLocks noGrp="1"/>
          </p:cNvSpPr>
          <p:nvPr>
            <p:ph sz="half" idx="1"/>
          </p:nvPr>
        </p:nvSpPr>
        <p:spPr>
          <a:xfrm>
            <a:off x="255494" y="914400"/>
            <a:ext cx="4419600" cy="5486400"/>
          </a:xfrm>
        </p:spPr>
        <p:style>
          <a:lnRef idx="2">
            <a:schemeClr val="accent4"/>
          </a:lnRef>
          <a:fillRef idx="1">
            <a:schemeClr val="lt1"/>
          </a:fillRef>
          <a:effectRef idx="0">
            <a:schemeClr val="accent4"/>
          </a:effectRef>
          <a:fontRef idx="minor">
            <a:schemeClr val="dk1"/>
          </a:fontRef>
        </p:style>
        <p:txBody>
          <a:bodyPr/>
          <a:lstStyle/>
          <a:p>
            <a:pPr algn="just"/>
            <a:r>
              <a:rPr lang="vi-VN" sz="2600" b="1">
                <a:solidFill>
                  <a:schemeClr val="tx1"/>
                </a:solidFill>
                <a:latin typeface="+mj-lt"/>
              </a:rPr>
              <a:t>a) </a:t>
            </a:r>
            <a:r>
              <a:rPr lang="vi-VN" sz="2600">
                <a:solidFill>
                  <a:schemeClr val="tx1"/>
                </a:solidFill>
                <a:latin typeface="+mj-lt"/>
              </a:rPr>
              <a:t>Việc thực hiện hợp đồng lao động và thỏa ước lao động tập thể;</a:t>
            </a:r>
          </a:p>
          <a:p>
            <a:pPr algn="just"/>
            <a:r>
              <a:rPr lang="vi-VN" sz="2600" b="1">
                <a:solidFill>
                  <a:schemeClr val="tx1"/>
                </a:solidFill>
                <a:latin typeface="+mj-lt"/>
              </a:rPr>
              <a:t>b) </a:t>
            </a:r>
            <a:r>
              <a:rPr lang="vi-VN" sz="2600">
                <a:solidFill>
                  <a:schemeClr val="tx1"/>
                </a:solidFill>
                <a:latin typeface="+mj-lt"/>
              </a:rPr>
              <a:t>Việc thực hiện nội quy lao động, quy chế và các văn bản quy định khác của người sử dụng lao động liên quan đến quyền, nghĩa vụ và lợi ích của người lao động;</a:t>
            </a:r>
          </a:p>
          <a:p>
            <a:pPr algn="just"/>
            <a:r>
              <a:rPr lang="vi-VN" sz="2600" b="1">
                <a:solidFill>
                  <a:schemeClr val="tx1"/>
                </a:solidFill>
                <a:latin typeface="+mj-lt"/>
              </a:rPr>
              <a:t>c) </a:t>
            </a:r>
            <a:r>
              <a:rPr lang="vi-VN" sz="2600">
                <a:solidFill>
                  <a:schemeClr val="tx1"/>
                </a:solidFill>
                <a:latin typeface="+mj-lt"/>
              </a:rPr>
              <a:t>Việc sử dụng quỹ khen thưởng, quỹ phúc lợi, các quỹ do người lao động đóng góp;</a:t>
            </a:r>
          </a:p>
          <a:p>
            <a:pPr algn="just"/>
            <a:endParaRPr lang="en-US" sz="2600">
              <a:solidFill>
                <a:srgbClr val="0A12B6"/>
              </a:solidFill>
              <a:latin typeface="+mj-lt"/>
            </a:endParaRPr>
          </a:p>
        </p:txBody>
      </p:sp>
      <p:sp>
        <p:nvSpPr>
          <p:cNvPr id="6" name="Content Placeholder 5"/>
          <p:cNvSpPr>
            <a:spLocks noGrp="1"/>
          </p:cNvSpPr>
          <p:nvPr>
            <p:ph sz="half" idx="2"/>
          </p:nvPr>
        </p:nvSpPr>
        <p:spPr>
          <a:xfrm>
            <a:off x="4800600" y="914400"/>
            <a:ext cx="4114800" cy="5029200"/>
          </a:xfrm>
        </p:spPr>
        <p:style>
          <a:lnRef idx="2">
            <a:schemeClr val="accent4"/>
          </a:lnRef>
          <a:fillRef idx="1">
            <a:schemeClr val="lt1"/>
          </a:fillRef>
          <a:effectRef idx="0">
            <a:schemeClr val="accent4"/>
          </a:effectRef>
          <a:fontRef idx="minor">
            <a:schemeClr val="dk1"/>
          </a:fontRef>
        </p:style>
        <p:txBody>
          <a:bodyPr/>
          <a:lstStyle/>
          <a:p>
            <a:r>
              <a:rPr lang="vi-VN" sz="2600" b="1">
                <a:solidFill>
                  <a:schemeClr val="tx1"/>
                </a:solidFill>
                <a:latin typeface="+mj-lt"/>
              </a:rPr>
              <a:t>d) </a:t>
            </a:r>
            <a:r>
              <a:rPr lang="vi-VN" sz="2600">
                <a:solidFill>
                  <a:schemeClr val="tx1"/>
                </a:solidFill>
                <a:latin typeface="+mj-lt"/>
              </a:rPr>
              <a:t>Việc trích nộp kinh phí công đoàn, đóng bảo hiểm xã hội, bảo hiểm y tế, bảo hiểm thất nghiệp của người sử dụng lao động</a:t>
            </a:r>
            <a:r>
              <a:rPr lang="vi-VN" sz="2600" smtClean="0">
                <a:solidFill>
                  <a:schemeClr val="tx1"/>
                </a:solidFill>
                <a:latin typeface="+mj-lt"/>
              </a:rPr>
              <a:t>;</a:t>
            </a:r>
            <a:endParaRPr lang="en-US" sz="2600" smtClean="0">
              <a:solidFill>
                <a:schemeClr val="tx1"/>
              </a:solidFill>
              <a:latin typeface="+mj-lt"/>
            </a:endParaRPr>
          </a:p>
          <a:p>
            <a:pPr marL="0" indent="0">
              <a:buNone/>
            </a:pPr>
            <a:endParaRPr lang="vi-VN" sz="2600">
              <a:solidFill>
                <a:schemeClr val="tx1"/>
              </a:solidFill>
              <a:latin typeface="+mj-lt"/>
            </a:endParaRPr>
          </a:p>
          <a:p>
            <a:r>
              <a:rPr lang="vi-VN" sz="2600" b="1">
                <a:solidFill>
                  <a:schemeClr val="tx1"/>
                </a:solidFill>
                <a:latin typeface="+mj-lt"/>
              </a:rPr>
              <a:t>đ) </a:t>
            </a:r>
            <a:r>
              <a:rPr lang="vi-VN" sz="2600">
                <a:solidFill>
                  <a:schemeClr val="tx1"/>
                </a:solidFill>
                <a:latin typeface="+mj-lt"/>
              </a:rPr>
              <a:t>Việc thực hiện thi đua, khen thưởng, kỷ luật, giải quyết khiếu nại, tố cáo liên quan đến quyền, nghĩa vụ và lợi ích của người lao động</a:t>
            </a:r>
            <a:r>
              <a:rPr lang="vi-VN" sz="2600" smtClean="0">
                <a:solidFill>
                  <a:schemeClr val="tx1"/>
                </a:solidFill>
                <a:latin typeface="+mj-lt"/>
              </a:rPr>
              <a:t>.</a:t>
            </a:r>
            <a:endParaRPr lang="vi-VN" sz="2600">
              <a:solidFill>
                <a:schemeClr val="tx1"/>
              </a:solidFill>
              <a:latin typeface="+mj-lt"/>
            </a:endParaRPr>
          </a:p>
        </p:txBody>
      </p:sp>
      <p:sp>
        <p:nvSpPr>
          <p:cNvPr id="7" name="Rectangle 6"/>
          <p:cNvSpPr/>
          <p:nvPr/>
        </p:nvSpPr>
        <p:spPr>
          <a:xfrm>
            <a:off x="5476852" y="6216134"/>
            <a:ext cx="2762295" cy="369332"/>
          </a:xfrm>
          <a:prstGeom prst="rect">
            <a:avLst/>
          </a:prstGeom>
        </p:spPr>
        <p:txBody>
          <a:bodyPr wrap="none">
            <a:spAutoFit/>
          </a:bodyPr>
          <a:lstStyle/>
          <a:p>
            <a:r>
              <a:rPr lang="en-US" b="1" smtClean="0">
                <a:solidFill>
                  <a:srgbClr val="3333FF"/>
                </a:solidFill>
                <a:latin typeface="+mj-lt"/>
              </a:rPr>
              <a:t>Đ46 - NĐ145/2020/NĐ-CP</a:t>
            </a:r>
            <a:endParaRPr lang="en-US" b="1">
              <a:latin typeface="+mj-lt"/>
            </a:endParaRPr>
          </a:p>
        </p:txBody>
      </p:sp>
    </p:spTree>
    <p:extLst>
      <p:ext uri="{BB962C8B-B14F-4D97-AF65-F5344CB8AC3E}">
        <p14:creationId xmlns:p14="http://schemas.microsoft.com/office/powerpoint/2010/main" val="672132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066800" y="1143000"/>
            <a:ext cx="7467600" cy="3886200"/>
          </a:xfrm>
        </p:spPr>
        <p:txBody>
          <a:bodyPr/>
          <a:lstStyle/>
          <a:p>
            <a:pPr algn="ctr"/>
            <a:r>
              <a:rPr lang="en-US" dirty="0" smtClean="0">
                <a:solidFill>
                  <a:srgbClr val="0A12B6"/>
                </a:solidFill>
              </a:rPr>
              <a:t/>
            </a:r>
            <a:br>
              <a:rPr lang="en-US" dirty="0" smtClean="0">
                <a:solidFill>
                  <a:srgbClr val="0A12B6"/>
                </a:solidFill>
              </a:rPr>
            </a:br>
            <a:r>
              <a:rPr lang="en-US" dirty="0" smtClean="0">
                <a:solidFill>
                  <a:srgbClr val="0A12B6"/>
                </a:solidFill>
              </a:rPr>
              <a:t>TỔ CHỨC ĐỐI THOẠI</a:t>
            </a:r>
            <a:br>
              <a:rPr lang="en-US" dirty="0" smtClean="0">
                <a:solidFill>
                  <a:srgbClr val="0A12B6"/>
                </a:solidFill>
              </a:rPr>
            </a:br>
            <a:r>
              <a:rPr lang="en-US" dirty="0" smtClean="0">
                <a:solidFill>
                  <a:srgbClr val="0A12B6"/>
                </a:solidFill>
              </a:rPr>
              <a:t>TẠI NƠI LÀM VIỆC</a:t>
            </a:r>
            <a:endParaRPr lang="en-US" dirty="0">
              <a:solidFill>
                <a:srgbClr val="0A12B6"/>
              </a:solidFill>
            </a:endParaRPr>
          </a:p>
        </p:txBody>
      </p:sp>
      <p:sp>
        <p:nvSpPr>
          <p:cNvPr id="6" name="TextBox 5"/>
          <p:cNvSpPr txBox="1"/>
          <p:nvPr/>
        </p:nvSpPr>
        <p:spPr>
          <a:xfrm>
            <a:off x="228600" y="5943600"/>
            <a:ext cx="2895600" cy="646331"/>
          </a:xfrm>
          <a:prstGeom prst="rect">
            <a:avLst/>
          </a:prstGeom>
          <a:solidFill>
            <a:srgbClr val="FFFF00"/>
          </a:solidFill>
        </p:spPr>
        <p:txBody>
          <a:bodyPr wrap="square" rtlCol="0">
            <a:spAutoFit/>
          </a:bodyPr>
          <a:lstStyle/>
          <a:p>
            <a:pPr algn="ctr"/>
            <a:r>
              <a:rPr lang="en-US" b="1" smtClean="0">
                <a:latin typeface="+mj-lt"/>
              </a:rPr>
              <a:t>Mục 1 Chương V </a:t>
            </a:r>
          </a:p>
          <a:p>
            <a:pPr algn="ctr"/>
            <a:r>
              <a:rPr lang="en-US" b="1" smtClean="0">
                <a:latin typeface="+mj-lt"/>
              </a:rPr>
              <a:t>Nghị định 145/2020/NĐ-CP</a:t>
            </a:r>
            <a:endParaRPr lang="en-US" b="1">
              <a:latin typeface="+mj-lt"/>
            </a:endParaRPr>
          </a:p>
        </p:txBody>
      </p:sp>
    </p:spTree>
    <p:extLst>
      <p:ext uri="{BB962C8B-B14F-4D97-AF65-F5344CB8AC3E}">
        <p14:creationId xmlns:p14="http://schemas.microsoft.com/office/powerpoint/2010/main" val="24096894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306" y="609600"/>
            <a:ext cx="3913094" cy="1676400"/>
          </a:xfrm>
        </p:spPr>
        <p:txBody>
          <a:bodyPr/>
          <a:lstStyle/>
          <a:p>
            <a:pPr algn="ctr"/>
            <a:r>
              <a:rPr lang="en-US" sz="3600" smtClean="0">
                <a:solidFill>
                  <a:srgbClr val="FF0000"/>
                </a:solidFill>
              </a:rPr>
              <a:t>HỘI NGHỊ NGƯỜI LAO ĐỘNG (1)</a:t>
            </a:r>
            <a:endParaRPr lang="en-US" sz="3600">
              <a:solidFill>
                <a:srgbClr val="FF0000"/>
              </a:solidFill>
            </a:endParaRPr>
          </a:p>
        </p:txBody>
      </p:sp>
      <p:sp>
        <p:nvSpPr>
          <p:cNvPr id="3" name="Content Placeholder 2"/>
          <p:cNvSpPr>
            <a:spLocks noGrp="1"/>
          </p:cNvSpPr>
          <p:nvPr>
            <p:ph idx="1"/>
          </p:nvPr>
        </p:nvSpPr>
        <p:spPr>
          <a:xfrm>
            <a:off x="4648200" y="228600"/>
            <a:ext cx="4267200" cy="6477000"/>
          </a:xfrm>
        </p:spPr>
        <p:style>
          <a:lnRef idx="2">
            <a:schemeClr val="accent1"/>
          </a:lnRef>
          <a:fillRef idx="1">
            <a:schemeClr val="lt1"/>
          </a:fillRef>
          <a:effectRef idx="0">
            <a:schemeClr val="accent1"/>
          </a:effectRef>
          <a:fontRef idx="minor">
            <a:schemeClr val="dk1"/>
          </a:fontRef>
        </p:style>
        <p:txBody>
          <a:bodyPr/>
          <a:lstStyle/>
          <a:p>
            <a:pPr algn="just"/>
            <a:r>
              <a:rPr lang="vi-VN" sz="2400" b="1" dirty="0" smtClean="0">
                <a:latin typeface="+mj-lt"/>
              </a:rPr>
              <a:t>K</a:t>
            </a:r>
            <a:r>
              <a:rPr lang="en-US" sz="2400" b="1" dirty="0" err="1" smtClean="0">
                <a:latin typeface="+mj-lt"/>
              </a:rPr>
              <a:t>hái</a:t>
            </a:r>
            <a:r>
              <a:rPr lang="en-US" sz="2400" b="1" dirty="0" smtClean="0">
                <a:latin typeface="+mj-lt"/>
              </a:rPr>
              <a:t> </a:t>
            </a:r>
            <a:r>
              <a:rPr lang="en-US" sz="2400" b="1" dirty="0" err="1" smtClean="0">
                <a:latin typeface="+mj-lt"/>
              </a:rPr>
              <a:t>niệm</a:t>
            </a:r>
            <a:r>
              <a:rPr lang="vi-VN" sz="2400" b="1" dirty="0" smtClean="0">
                <a:latin typeface="+mj-lt"/>
              </a:rPr>
              <a:t>: </a:t>
            </a:r>
            <a:endParaRPr lang="en-US" sz="2400" b="1" dirty="0" smtClean="0">
              <a:latin typeface="+mj-lt"/>
            </a:endParaRPr>
          </a:p>
          <a:p>
            <a:pPr marL="0" indent="363538" algn="just">
              <a:buNone/>
            </a:pPr>
            <a:r>
              <a:rPr lang="vi-VN" sz="2800" b="1" dirty="0" smtClean="0">
                <a:latin typeface="+mj-lt"/>
              </a:rPr>
              <a:t>Hội </a:t>
            </a:r>
            <a:r>
              <a:rPr lang="vi-VN" sz="2800" b="1" dirty="0">
                <a:latin typeface="+mj-lt"/>
              </a:rPr>
              <a:t>nghị người lao động </a:t>
            </a:r>
            <a:r>
              <a:rPr lang="vi-VN" sz="2800" dirty="0">
                <a:latin typeface="+mj-lt"/>
              </a:rPr>
              <a:t>là cuộc họp có tổ chức do người sử dụng lao động phối hợp với tổ chức đại diện người lao động tại cơ sở (nếu có) và nhóm đại diện đối thoại của người lao động (nếu có) </a:t>
            </a:r>
            <a:r>
              <a:rPr lang="vi-VN" sz="2800" b="1" dirty="0">
                <a:latin typeface="+mj-lt"/>
              </a:rPr>
              <a:t>tổ chức hằng năm </a:t>
            </a:r>
            <a:r>
              <a:rPr lang="vi-VN" sz="2800" dirty="0">
                <a:latin typeface="+mj-lt"/>
              </a:rPr>
              <a:t>theo hình thức hội nghị toàn thể hoặc hội nghị đại biểu; </a:t>
            </a:r>
            <a:r>
              <a:rPr lang="vi-VN" sz="2800" b="1" dirty="0">
                <a:latin typeface="+mj-lt"/>
              </a:rPr>
              <a:t>nhằm trao đổi thông tin và thực hiện quyền dân chủ của người lao </a:t>
            </a:r>
            <a:r>
              <a:rPr lang="vi-VN" sz="2800" b="1" dirty="0" smtClean="0">
                <a:latin typeface="+mj-lt"/>
              </a:rPr>
              <a:t>động</a:t>
            </a:r>
            <a:r>
              <a:rPr lang="en-US" sz="2400" b="1" dirty="0" smtClean="0">
                <a:latin typeface="+mj-lt"/>
              </a:rPr>
              <a:t>.</a:t>
            </a:r>
            <a:endParaRPr lang="vi-VN" sz="2400" dirty="0">
              <a:latin typeface="+mj-lt"/>
            </a:endParaRPr>
          </a:p>
        </p:txBody>
      </p:sp>
      <p:sp>
        <p:nvSpPr>
          <p:cNvPr id="4" name="Content Placeholder 3"/>
          <p:cNvSpPr>
            <a:spLocks noGrp="1"/>
          </p:cNvSpPr>
          <p:nvPr>
            <p:ph type="body" sz="half" idx="2"/>
          </p:nvPr>
        </p:nvSpPr>
        <p:spPr>
          <a:xfrm>
            <a:off x="430306" y="2590800"/>
            <a:ext cx="3913094" cy="3505200"/>
          </a:xfrm>
        </p:spPr>
        <p:style>
          <a:lnRef idx="2">
            <a:schemeClr val="accent2"/>
          </a:lnRef>
          <a:fillRef idx="1">
            <a:schemeClr val="lt1"/>
          </a:fillRef>
          <a:effectRef idx="0">
            <a:schemeClr val="accent2"/>
          </a:effectRef>
          <a:fontRef idx="minor">
            <a:schemeClr val="dk1"/>
          </a:fontRef>
        </p:style>
        <p:txBody>
          <a:bodyPr/>
          <a:lstStyle/>
          <a:p>
            <a:pPr algn="just"/>
            <a:r>
              <a:rPr lang="en-US" sz="2400" b="1" i="1" smtClean="0">
                <a:latin typeface="+mj-lt"/>
              </a:rPr>
              <a:t>Lưu ý: </a:t>
            </a:r>
            <a:r>
              <a:rPr lang="vi-VN" sz="2400" i="1" smtClean="0">
                <a:latin typeface="+mj-lt"/>
              </a:rPr>
              <a:t>Người </a:t>
            </a:r>
            <a:r>
              <a:rPr lang="vi-VN" sz="2400" i="1">
                <a:latin typeface="+mj-lt"/>
              </a:rPr>
              <a:t>sử dụng lao động sử dụng dưới 10 người lao động thì không phải tổ chức hội nghị người lao động và ban hành quy chế dân chủ ở cơ sở tại nơi làm việc quy định tại Điều 47, Điều 48 Nghị định. (K4 Đ114 NĐ 145/2020/NĐ-CP</a:t>
            </a:r>
            <a:r>
              <a:rPr lang="vi-VN" sz="2400" i="1" smtClean="0">
                <a:latin typeface="+mj-lt"/>
              </a:rPr>
              <a:t>)</a:t>
            </a:r>
            <a:endParaRPr lang="vi-VN" sz="2400" i="1">
              <a:latin typeface="+mj-lt"/>
            </a:endParaRPr>
          </a:p>
        </p:txBody>
      </p:sp>
    </p:spTree>
    <p:extLst>
      <p:ext uri="{BB962C8B-B14F-4D97-AF65-F5344CB8AC3E}">
        <p14:creationId xmlns:p14="http://schemas.microsoft.com/office/powerpoint/2010/main" val="18049931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304800"/>
            <a:ext cx="7734300" cy="685800"/>
          </a:xfrm>
        </p:spPr>
        <p:txBody>
          <a:bodyPr/>
          <a:lstStyle/>
          <a:p>
            <a:pPr algn="ctr"/>
            <a:r>
              <a:rPr lang="en-US" sz="3600" smtClean="0">
                <a:solidFill>
                  <a:srgbClr val="FF0000"/>
                </a:solidFill>
              </a:rPr>
              <a:t>HỘI NGHỊ NGƯỜI LAO ĐỘNG (2)</a:t>
            </a:r>
            <a:endParaRPr lang="en-US" sz="3600">
              <a:solidFill>
                <a:srgbClr val="FF0000"/>
              </a:solidFill>
            </a:endParaRPr>
          </a:p>
        </p:txBody>
      </p:sp>
      <p:sp>
        <p:nvSpPr>
          <p:cNvPr id="3" name="Content Placeholder 2"/>
          <p:cNvSpPr>
            <a:spLocks noGrp="1"/>
          </p:cNvSpPr>
          <p:nvPr>
            <p:ph sz="half" idx="1"/>
          </p:nvPr>
        </p:nvSpPr>
        <p:spPr>
          <a:xfrm>
            <a:off x="800100" y="1371601"/>
            <a:ext cx="3657600" cy="4571998"/>
          </a:xfrm>
        </p:spPr>
        <p:style>
          <a:lnRef idx="2">
            <a:schemeClr val="accent1"/>
          </a:lnRef>
          <a:fillRef idx="1">
            <a:schemeClr val="lt1"/>
          </a:fillRef>
          <a:effectRef idx="0">
            <a:schemeClr val="accent1"/>
          </a:effectRef>
          <a:fontRef idx="minor">
            <a:schemeClr val="dk1"/>
          </a:fontRef>
        </p:style>
        <p:txBody>
          <a:bodyPr/>
          <a:lstStyle/>
          <a:p>
            <a:pPr algn="just"/>
            <a:endParaRPr lang="en-US" sz="2600" dirty="0" smtClean="0">
              <a:latin typeface="+mj-lt"/>
            </a:endParaRPr>
          </a:p>
          <a:p>
            <a:pPr algn="just"/>
            <a:r>
              <a:rPr lang="vi-VN" sz="2600" dirty="0" smtClean="0">
                <a:latin typeface="+mj-lt"/>
              </a:rPr>
              <a:t>Nội </a:t>
            </a:r>
            <a:r>
              <a:rPr lang="vi-VN" sz="2600" dirty="0">
                <a:latin typeface="+mj-lt"/>
              </a:rPr>
              <a:t>dung hội nghị người lao động thực hiện theo quy định tại </a:t>
            </a:r>
            <a:r>
              <a:rPr lang="vi-VN" sz="2600" b="1" dirty="0">
                <a:latin typeface="+mj-lt"/>
              </a:rPr>
              <a:t>Điều 64 của Bộ luật Lao động về nội dung đối thoại tại nơi làm việc </a:t>
            </a:r>
            <a:r>
              <a:rPr lang="vi-VN" sz="2600" dirty="0">
                <a:latin typeface="+mj-lt"/>
              </a:rPr>
              <a:t>và các nội dung khác do hai bên thỏa thuận</a:t>
            </a:r>
          </a:p>
          <a:p>
            <a:pPr algn="just"/>
            <a:endParaRPr lang="en-US" sz="2600" dirty="0">
              <a:latin typeface="+mj-lt"/>
            </a:endParaRPr>
          </a:p>
        </p:txBody>
      </p:sp>
      <p:sp>
        <p:nvSpPr>
          <p:cNvPr id="4" name="Content Placeholder 3"/>
          <p:cNvSpPr>
            <a:spLocks noGrp="1"/>
          </p:cNvSpPr>
          <p:nvPr>
            <p:ph sz="half" idx="2"/>
          </p:nvPr>
        </p:nvSpPr>
        <p:spPr>
          <a:xfrm>
            <a:off x="4800600" y="1371600"/>
            <a:ext cx="3733800" cy="4571999"/>
          </a:xfrm>
        </p:spPr>
        <p:style>
          <a:lnRef idx="2">
            <a:schemeClr val="accent2"/>
          </a:lnRef>
          <a:fillRef idx="1">
            <a:schemeClr val="lt1"/>
          </a:fillRef>
          <a:effectRef idx="0">
            <a:schemeClr val="accent2"/>
          </a:effectRef>
          <a:fontRef idx="minor">
            <a:schemeClr val="dk1"/>
          </a:fontRef>
        </p:style>
        <p:txBody>
          <a:bodyPr/>
          <a:lstStyle/>
          <a:p>
            <a:pPr algn="just"/>
            <a:r>
              <a:rPr lang="vi-VN" sz="2600" dirty="0">
                <a:latin typeface="+mj-lt"/>
              </a:rPr>
              <a:t>Hình thức tổ chức hội nghị, nội dung, thành phần tham </a:t>
            </a:r>
            <a:r>
              <a:rPr lang="vi-VN" sz="2600" dirty="0" smtClean="0">
                <a:latin typeface="+mj-lt"/>
              </a:rPr>
              <a:t>gia, </a:t>
            </a:r>
            <a:r>
              <a:rPr lang="vi-VN" sz="2600" b="1" dirty="0" smtClean="0">
                <a:solidFill>
                  <a:srgbClr val="FF0000"/>
                </a:solidFill>
                <a:latin typeface="+mj-lt"/>
              </a:rPr>
              <a:t>thời </a:t>
            </a:r>
            <a:r>
              <a:rPr lang="vi-VN" sz="2600" b="1" dirty="0">
                <a:solidFill>
                  <a:srgbClr val="FF0000"/>
                </a:solidFill>
                <a:latin typeface="+mj-lt"/>
              </a:rPr>
              <a:t>gian</a:t>
            </a:r>
            <a:r>
              <a:rPr lang="vi-VN" sz="2600" dirty="0">
                <a:latin typeface="+mj-lt"/>
              </a:rPr>
              <a:t>, địa điểm, quy trình, trách nhiệm tổ chức thực hiện và hình thức phổ biến kết quả hội nghị người lao động </a:t>
            </a:r>
            <a:r>
              <a:rPr lang="vi-VN" sz="2600" b="1" dirty="0">
                <a:latin typeface="+mj-lt"/>
              </a:rPr>
              <a:t>thực hiện theo quy chế dân chủ ở cơ sở tại nơi làm </a:t>
            </a:r>
            <a:r>
              <a:rPr lang="vi-VN" sz="2600" b="1" dirty="0" smtClean="0">
                <a:latin typeface="+mj-lt"/>
              </a:rPr>
              <a:t>việc</a:t>
            </a:r>
            <a:r>
              <a:rPr lang="en-US" sz="2600" b="1" dirty="0" smtClean="0">
                <a:latin typeface="+mj-lt"/>
              </a:rPr>
              <a:t>.</a:t>
            </a:r>
            <a:endParaRPr lang="en-US" sz="2600" b="1" dirty="0">
              <a:latin typeface="+mj-lt"/>
            </a:endParaRPr>
          </a:p>
        </p:txBody>
      </p:sp>
      <p:sp>
        <p:nvSpPr>
          <p:cNvPr id="5" name="Rectangle 4"/>
          <p:cNvSpPr/>
          <p:nvPr/>
        </p:nvSpPr>
        <p:spPr>
          <a:xfrm>
            <a:off x="5772105" y="6158755"/>
            <a:ext cx="2762295" cy="369332"/>
          </a:xfrm>
          <a:prstGeom prst="rect">
            <a:avLst/>
          </a:prstGeom>
        </p:spPr>
        <p:txBody>
          <a:bodyPr wrap="none">
            <a:spAutoFit/>
          </a:bodyPr>
          <a:lstStyle/>
          <a:p>
            <a:r>
              <a:rPr lang="en-US" b="1" smtClean="0">
                <a:solidFill>
                  <a:srgbClr val="3333FF"/>
                </a:solidFill>
                <a:latin typeface="+mj-lt"/>
              </a:rPr>
              <a:t>Đ47 - NĐ145/2020/NĐ-CP</a:t>
            </a:r>
            <a:endParaRPr lang="en-US" b="1">
              <a:latin typeface="+mj-lt"/>
            </a:endParaRPr>
          </a:p>
        </p:txBody>
      </p:sp>
    </p:spTree>
    <p:extLst>
      <p:ext uri="{BB962C8B-B14F-4D97-AF65-F5344CB8AC3E}">
        <p14:creationId xmlns:p14="http://schemas.microsoft.com/office/powerpoint/2010/main" val="21836652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05800" cy="946150"/>
          </a:xfrm>
        </p:spPr>
        <p:txBody>
          <a:bodyPr/>
          <a:lstStyle/>
          <a:p>
            <a:r>
              <a:rPr lang="en-US" sz="2400" dirty="0" err="1">
                <a:solidFill>
                  <a:srgbClr val="FF0000"/>
                </a:solidFill>
              </a:rPr>
              <a:t>Điều</a:t>
            </a:r>
            <a:r>
              <a:rPr lang="en-US" sz="2400" dirty="0">
                <a:solidFill>
                  <a:srgbClr val="FF0000"/>
                </a:solidFill>
              </a:rPr>
              <a:t> 15. Vi </a:t>
            </a:r>
            <a:r>
              <a:rPr lang="en-US" sz="2400" dirty="0" err="1">
                <a:solidFill>
                  <a:srgbClr val="FF0000"/>
                </a:solidFill>
              </a:rPr>
              <a:t>phạm</a:t>
            </a:r>
            <a:r>
              <a:rPr lang="en-US" sz="2400" dirty="0">
                <a:solidFill>
                  <a:srgbClr val="FF0000"/>
                </a:solidFill>
              </a:rPr>
              <a:t> </a:t>
            </a:r>
            <a:r>
              <a:rPr lang="en-US" sz="2400" dirty="0" err="1">
                <a:solidFill>
                  <a:srgbClr val="FF0000"/>
                </a:solidFill>
              </a:rPr>
              <a:t>quy</a:t>
            </a:r>
            <a:r>
              <a:rPr lang="en-US" sz="2400" dirty="0">
                <a:solidFill>
                  <a:srgbClr val="FF0000"/>
                </a:solidFill>
              </a:rPr>
              <a:t> </a:t>
            </a:r>
            <a:r>
              <a:rPr lang="en-US" sz="2400" dirty="0" err="1">
                <a:solidFill>
                  <a:srgbClr val="FF0000"/>
                </a:solidFill>
              </a:rPr>
              <a:t>định</a:t>
            </a:r>
            <a:r>
              <a:rPr lang="en-US" sz="2400" dirty="0">
                <a:solidFill>
                  <a:srgbClr val="FF0000"/>
                </a:solidFill>
              </a:rPr>
              <a:t> </a:t>
            </a:r>
            <a:r>
              <a:rPr lang="en-US" sz="2400" dirty="0" err="1">
                <a:solidFill>
                  <a:srgbClr val="FF0000"/>
                </a:solidFill>
              </a:rPr>
              <a:t>về</a:t>
            </a:r>
            <a:r>
              <a:rPr lang="en-US" sz="2400" dirty="0">
                <a:solidFill>
                  <a:srgbClr val="FF0000"/>
                </a:solidFill>
              </a:rPr>
              <a:t> </a:t>
            </a:r>
            <a:r>
              <a:rPr lang="en-US" sz="2400" dirty="0" err="1">
                <a:solidFill>
                  <a:srgbClr val="FF0000"/>
                </a:solidFill>
              </a:rPr>
              <a:t>đối</a:t>
            </a:r>
            <a:r>
              <a:rPr lang="en-US" sz="2400" dirty="0">
                <a:solidFill>
                  <a:srgbClr val="FF0000"/>
                </a:solidFill>
              </a:rPr>
              <a:t> </a:t>
            </a:r>
            <a:r>
              <a:rPr lang="en-US" sz="2400" dirty="0" err="1">
                <a:solidFill>
                  <a:srgbClr val="FF0000"/>
                </a:solidFill>
              </a:rPr>
              <a:t>thoại</a:t>
            </a:r>
            <a:r>
              <a:rPr lang="en-US" sz="2400" dirty="0">
                <a:solidFill>
                  <a:srgbClr val="FF0000"/>
                </a:solidFill>
              </a:rPr>
              <a:t> </a:t>
            </a:r>
            <a:r>
              <a:rPr lang="en-US" sz="2400" dirty="0" err="1">
                <a:solidFill>
                  <a:srgbClr val="FF0000"/>
                </a:solidFill>
              </a:rPr>
              <a:t>tại</a:t>
            </a:r>
            <a:r>
              <a:rPr lang="en-US" sz="2400" dirty="0">
                <a:solidFill>
                  <a:srgbClr val="FF0000"/>
                </a:solidFill>
              </a:rPr>
              <a:t> </a:t>
            </a:r>
            <a:r>
              <a:rPr lang="en-US" sz="2400" dirty="0" err="1">
                <a:solidFill>
                  <a:srgbClr val="FF0000"/>
                </a:solidFill>
              </a:rPr>
              <a:t>nơi</a:t>
            </a:r>
            <a:r>
              <a:rPr lang="en-US" sz="2400" dirty="0">
                <a:solidFill>
                  <a:srgbClr val="FF0000"/>
                </a:solidFill>
              </a:rPr>
              <a:t> </a:t>
            </a:r>
            <a:r>
              <a:rPr lang="en-US" sz="2400" dirty="0" err="1">
                <a:solidFill>
                  <a:srgbClr val="FF0000"/>
                </a:solidFill>
              </a:rPr>
              <a:t>làm</a:t>
            </a:r>
            <a:r>
              <a:rPr lang="en-US" sz="2400" dirty="0">
                <a:solidFill>
                  <a:srgbClr val="FF0000"/>
                </a:solidFill>
              </a:rPr>
              <a:t> </a:t>
            </a:r>
            <a:r>
              <a:rPr lang="en-US" sz="2400" dirty="0" err="1">
                <a:solidFill>
                  <a:srgbClr val="FF0000"/>
                </a:solidFill>
              </a:rPr>
              <a:t>việc</a:t>
            </a:r>
            <a:r>
              <a:rPr lang="en-US" sz="2400" dirty="0">
                <a:solidFill>
                  <a:srgbClr val="FF0000"/>
                </a:solidFill>
              </a:rPr>
              <a:t/>
            </a:r>
            <a:br>
              <a:rPr lang="en-US" sz="2400" dirty="0">
                <a:solidFill>
                  <a:srgbClr val="FF0000"/>
                </a:solidFill>
              </a:rPr>
            </a:br>
            <a:r>
              <a:rPr lang="en-US" sz="1800" i="1" dirty="0" err="1"/>
              <a:t>Phạt</a:t>
            </a:r>
            <a:r>
              <a:rPr lang="en-US" sz="1800" i="1" dirty="0"/>
              <a:t> </a:t>
            </a:r>
            <a:r>
              <a:rPr lang="en-US" sz="1800" i="1" dirty="0" err="1"/>
              <a:t>tiền</a:t>
            </a:r>
            <a:r>
              <a:rPr lang="en-US" sz="1800" i="1" dirty="0"/>
              <a:t> </a:t>
            </a:r>
            <a:r>
              <a:rPr lang="en-US" sz="1800" i="1" dirty="0" err="1"/>
              <a:t>từ</a:t>
            </a:r>
            <a:r>
              <a:rPr lang="en-US" sz="1800" i="1" dirty="0"/>
              <a:t> 5.000.000 </a:t>
            </a:r>
            <a:r>
              <a:rPr lang="en-US" sz="1800" i="1" dirty="0" err="1"/>
              <a:t>đồng</a:t>
            </a:r>
            <a:r>
              <a:rPr lang="en-US" sz="1800" i="1" dirty="0"/>
              <a:t> </a:t>
            </a:r>
            <a:r>
              <a:rPr lang="en-US" sz="1800" i="1" dirty="0" err="1"/>
              <a:t>đến</a:t>
            </a:r>
            <a:r>
              <a:rPr lang="en-US" sz="1800" i="1" dirty="0"/>
              <a:t> 10.000.000 </a:t>
            </a:r>
            <a:r>
              <a:rPr lang="en-US" sz="1800" i="1" dirty="0" err="1"/>
              <a:t>đồng</a:t>
            </a:r>
            <a:r>
              <a:rPr lang="en-US" sz="1800" i="1" dirty="0"/>
              <a:t> </a:t>
            </a:r>
            <a:r>
              <a:rPr lang="en-US" sz="1800" i="1" dirty="0" err="1"/>
              <a:t>đối</a:t>
            </a:r>
            <a:r>
              <a:rPr lang="en-US" sz="1800" i="1" dirty="0"/>
              <a:t> </a:t>
            </a:r>
            <a:r>
              <a:rPr lang="en-US" sz="1800" i="1" dirty="0" err="1"/>
              <a:t>với</a:t>
            </a:r>
            <a:r>
              <a:rPr lang="en-US" sz="1800" i="1" dirty="0"/>
              <a:t> </a:t>
            </a:r>
            <a:r>
              <a:rPr lang="en-US" sz="1800" i="1" dirty="0" err="1"/>
              <a:t>người</a:t>
            </a:r>
            <a:r>
              <a:rPr lang="en-US" sz="1800" i="1" dirty="0"/>
              <a:t> </a:t>
            </a:r>
            <a:r>
              <a:rPr lang="en-US" sz="1800" i="1" dirty="0" err="1"/>
              <a:t>sử</a:t>
            </a:r>
            <a:r>
              <a:rPr lang="en-US" sz="1800" i="1" dirty="0"/>
              <a:t> </a:t>
            </a:r>
            <a:r>
              <a:rPr lang="en-US" sz="1800" i="1" dirty="0" err="1"/>
              <a:t>dụng</a:t>
            </a:r>
            <a:r>
              <a:rPr lang="en-US" sz="1800" i="1" dirty="0"/>
              <a:t> </a:t>
            </a:r>
            <a:r>
              <a:rPr lang="en-US" sz="1800" i="1" dirty="0" err="1"/>
              <a:t>lao</a:t>
            </a:r>
            <a:r>
              <a:rPr lang="en-US" sz="1800" i="1" dirty="0"/>
              <a:t> </a:t>
            </a:r>
            <a:r>
              <a:rPr lang="en-US" sz="1800" i="1" dirty="0" err="1"/>
              <a:t>động</a:t>
            </a:r>
            <a:r>
              <a:rPr lang="en-US" sz="1800" i="1" dirty="0"/>
              <a:t> </a:t>
            </a:r>
            <a:r>
              <a:rPr lang="en-US" sz="1800" i="1" dirty="0" err="1"/>
              <a:t>có</a:t>
            </a:r>
            <a:r>
              <a:rPr lang="en-US" sz="1800" i="1" dirty="0"/>
              <a:t> </a:t>
            </a:r>
            <a:r>
              <a:rPr lang="en-US" sz="1800" i="1" dirty="0" err="1"/>
              <a:t>một</a:t>
            </a:r>
            <a:r>
              <a:rPr lang="en-US" sz="1800" i="1" dirty="0"/>
              <a:t> </a:t>
            </a:r>
            <a:r>
              <a:rPr lang="en-US" sz="1800" i="1" dirty="0" err="1"/>
              <a:t>trong</a:t>
            </a:r>
            <a:r>
              <a:rPr lang="en-US" sz="1800" i="1" dirty="0"/>
              <a:t> </a:t>
            </a:r>
            <a:r>
              <a:rPr lang="en-US" sz="1800" i="1" dirty="0" err="1"/>
              <a:t>các</a:t>
            </a:r>
            <a:r>
              <a:rPr lang="en-US" sz="1800" i="1" dirty="0"/>
              <a:t> </a:t>
            </a:r>
            <a:r>
              <a:rPr lang="en-US" sz="1800" i="1" dirty="0" err="1"/>
              <a:t>hành</a:t>
            </a:r>
            <a:r>
              <a:rPr lang="en-US" sz="1800" i="1" dirty="0"/>
              <a:t> vi </a:t>
            </a:r>
            <a:r>
              <a:rPr lang="en-US" sz="1800" i="1" dirty="0" err="1"/>
              <a:t>sau</a:t>
            </a:r>
            <a:r>
              <a:rPr lang="en-US" sz="1800" i="1" dirty="0"/>
              <a:t> </a:t>
            </a:r>
            <a:r>
              <a:rPr lang="en-US" sz="1800" i="1" dirty="0" err="1"/>
              <a:t>đây</a:t>
            </a:r>
            <a:r>
              <a:rPr lang="en-US" sz="1800" i="1" dirty="0"/>
              <a:t>:</a:t>
            </a:r>
            <a:r>
              <a:rPr lang="en-US" sz="1800" dirty="0"/>
              <a:t/>
            </a:r>
            <a:br>
              <a:rPr lang="en-US" sz="1800" dirty="0"/>
            </a:br>
            <a:endParaRPr lang="en-US" sz="1800" dirty="0"/>
          </a:p>
        </p:txBody>
      </p:sp>
      <p:sp>
        <p:nvSpPr>
          <p:cNvPr id="5" name="Rectangle 4"/>
          <p:cNvSpPr/>
          <p:nvPr/>
        </p:nvSpPr>
        <p:spPr>
          <a:xfrm>
            <a:off x="457200" y="1143000"/>
            <a:ext cx="8382000" cy="5093702"/>
          </a:xfrm>
          <a:prstGeom prst="rect">
            <a:avLst/>
          </a:prstGeom>
        </p:spPr>
        <p:txBody>
          <a:bodyPr wrap="square">
            <a:spAutoFit/>
          </a:bodyPr>
          <a:lstStyle/>
          <a:p>
            <a:pPr>
              <a:spcBef>
                <a:spcPts val="600"/>
              </a:spcBef>
            </a:pPr>
            <a:r>
              <a:rPr lang="en-US" sz="2000" dirty="0" smtClean="0"/>
              <a:t>	1</a:t>
            </a:r>
            <a:r>
              <a:rPr lang="en-US" sz="2000" dirty="0"/>
              <a:t>. </a:t>
            </a:r>
            <a:r>
              <a:rPr lang="en-US" sz="2000" dirty="0" err="1"/>
              <a:t>Không</a:t>
            </a:r>
            <a:r>
              <a:rPr lang="en-US" sz="2000" dirty="0"/>
              <a:t> </a:t>
            </a:r>
            <a:r>
              <a:rPr lang="en-US" sz="2000" dirty="0" err="1"/>
              <a:t>xây</a:t>
            </a:r>
            <a:r>
              <a:rPr lang="en-US" sz="2000" dirty="0"/>
              <a:t> </a:t>
            </a:r>
            <a:r>
              <a:rPr lang="en-US" sz="2000" dirty="0" err="1"/>
              <a:t>dựng</a:t>
            </a:r>
            <a:r>
              <a:rPr lang="en-US" sz="2000" dirty="0"/>
              <a:t>, ban </a:t>
            </a:r>
            <a:r>
              <a:rPr lang="en-US" sz="2000" dirty="0" err="1"/>
              <a:t>hành</a:t>
            </a:r>
            <a:r>
              <a:rPr lang="en-US" sz="2000" dirty="0"/>
              <a:t> </a:t>
            </a:r>
            <a:r>
              <a:rPr lang="en-US" sz="2000" dirty="0" err="1"/>
              <a:t>hoặc</a:t>
            </a:r>
            <a:r>
              <a:rPr lang="en-US" sz="2000" dirty="0"/>
              <a:t> </a:t>
            </a:r>
            <a:r>
              <a:rPr lang="en-US" sz="2000" dirty="0" err="1"/>
              <a:t>sửa</a:t>
            </a:r>
            <a:r>
              <a:rPr lang="en-US" sz="2000" dirty="0"/>
              <a:t> </a:t>
            </a:r>
            <a:r>
              <a:rPr lang="en-US" sz="2000" dirty="0" err="1"/>
              <a:t>đổi</a:t>
            </a:r>
            <a:r>
              <a:rPr lang="en-US" sz="2000" dirty="0"/>
              <a:t>, </a:t>
            </a:r>
            <a:r>
              <a:rPr lang="en-US" sz="2000" dirty="0" err="1"/>
              <a:t>bổ</a:t>
            </a:r>
            <a:r>
              <a:rPr lang="en-US" sz="2000" dirty="0"/>
              <a:t> sung </a:t>
            </a:r>
            <a:r>
              <a:rPr lang="en-US" sz="2000" dirty="0" err="1"/>
              <a:t>quy</a:t>
            </a:r>
            <a:r>
              <a:rPr lang="en-US" sz="2000" dirty="0"/>
              <a:t> </a:t>
            </a:r>
            <a:r>
              <a:rPr lang="en-US" sz="2000" dirty="0" err="1"/>
              <a:t>chế</a:t>
            </a:r>
            <a:r>
              <a:rPr lang="en-US" sz="2000" dirty="0"/>
              <a:t> </a:t>
            </a:r>
            <a:r>
              <a:rPr lang="en-US" sz="2000" dirty="0" err="1"/>
              <a:t>dân</a:t>
            </a:r>
            <a:r>
              <a:rPr lang="en-US" sz="2000" dirty="0"/>
              <a:t> </a:t>
            </a:r>
            <a:r>
              <a:rPr lang="en-US" sz="2000" dirty="0" err="1"/>
              <a:t>chủ</a:t>
            </a:r>
            <a:r>
              <a:rPr lang="en-US" sz="2000" dirty="0"/>
              <a:t> ở </a:t>
            </a:r>
            <a:r>
              <a:rPr lang="en-US" sz="2000" dirty="0" err="1"/>
              <a:t>cơ</a:t>
            </a:r>
            <a:r>
              <a:rPr lang="en-US" sz="2000" dirty="0"/>
              <a:t> </a:t>
            </a:r>
            <a:r>
              <a:rPr lang="en-US" sz="2000" dirty="0" err="1"/>
              <a:t>sở</a:t>
            </a:r>
            <a:r>
              <a:rPr lang="en-US" sz="2000" dirty="0"/>
              <a:t> </a:t>
            </a:r>
            <a:r>
              <a:rPr lang="en-US" sz="2000" dirty="0" err="1"/>
              <a:t>tại</a:t>
            </a:r>
            <a:r>
              <a:rPr lang="en-US" sz="2000" dirty="0"/>
              <a:t> </a:t>
            </a:r>
            <a:r>
              <a:rPr lang="en-US" sz="2000" dirty="0" err="1"/>
              <a:t>nơi</a:t>
            </a:r>
            <a:r>
              <a:rPr lang="en-US" sz="2000" dirty="0"/>
              <a:t> </a:t>
            </a:r>
            <a:r>
              <a:rPr lang="en-US" sz="2000" dirty="0" err="1"/>
              <a:t>làm</a:t>
            </a:r>
            <a:r>
              <a:rPr lang="en-US" sz="2000" dirty="0"/>
              <a:t> </a:t>
            </a:r>
            <a:r>
              <a:rPr lang="en-US" sz="2000" dirty="0" err="1"/>
              <a:t>việc</a:t>
            </a:r>
            <a:r>
              <a:rPr lang="en-US" sz="2000" dirty="0"/>
              <a:t> </a:t>
            </a:r>
            <a:r>
              <a:rPr lang="en-US" sz="2000" dirty="0" err="1"/>
              <a:t>theo</a:t>
            </a:r>
            <a:r>
              <a:rPr lang="en-US" sz="2000" dirty="0"/>
              <a:t> </a:t>
            </a:r>
            <a:r>
              <a:rPr lang="en-US" sz="2000" dirty="0" err="1"/>
              <a:t>quy</a:t>
            </a:r>
            <a:r>
              <a:rPr lang="en-US" sz="2000" dirty="0"/>
              <a:t> </a:t>
            </a:r>
            <a:r>
              <a:rPr lang="en-US" sz="2000" dirty="0" err="1"/>
              <a:t>định</a:t>
            </a:r>
            <a:r>
              <a:rPr lang="en-US" sz="2000" dirty="0"/>
              <a:t> </a:t>
            </a:r>
            <a:r>
              <a:rPr lang="en-US" sz="2000" dirty="0" err="1"/>
              <a:t>của</a:t>
            </a:r>
            <a:r>
              <a:rPr lang="en-US" sz="2000" dirty="0"/>
              <a:t> </a:t>
            </a:r>
            <a:r>
              <a:rPr lang="en-US" sz="2000" dirty="0" err="1"/>
              <a:t>pháp</a:t>
            </a:r>
            <a:r>
              <a:rPr lang="en-US" sz="2000" dirty="0"/>
              <a:t> </a:t>
            </a:r>
            <a:r>
              <a:rPr lang="en-US" sz="2000" dirty="0" err="1"/>
              <a:t>luật</a:t>
            </a:r>
            <a:r>
              <a:rPr lang="en-US" sz="2000" dirty="0"/>
              <a:t>.</a:t>
            </a:r>
          </a:p>
          <a:p>
            <a:pPr>
              <a:spcBef>
                <a:spcPts val="600"/>
              </a:spcBef>
            </a:pPr>
            <a:r>
              <a:rPr lang="en-US" sz="2000" dirty="0" smtClean="0"/>
              <a:t>	2</a:t>
            </a:r>
            <a:r>
              <a:rPr lang="en-US" sz="2000" dirty="0"/>
              <a:t>. </a:t>
            </a:r>
            <a:r>
              <a:rPr lang="en-US" sz="2000" dirty="0" err="1"/>
              <a:t>Không</a:t>
            </a:r>
            <a:r>
              <a:rPr lang="en-US" sz="2000" dirty="0"/>
              <a:t> </a:t>
            </a:r>
            <a:r>
              <a:rPr lang="en-US" sz="2000" dirty="0" err="1"/>
              <a:t>tổ</a:t>
            </a:r>
            <a:r>
              <a:rPr lang="en-US" sz="2000" dirty="0"/>
              <a:t> </a:t>
            </a:r>
            <a:r>
              <a:rPr lang="en-US" sz="2000" dirty="0" err="1"/>
              <a:t>chức</a:t>
            </a:r>
            <a:r>
              <a:rPr lang="en-US" sz="2000" dirty="0"/>
              <a:t> </a:t>
            </a:r>
            <a:r>
              <a:rPr lang="en-US" sz="2000" dirty="0" err="1"/>
              <a:t>đối</a:t>
            </a:r>
            <a:r>
              <a:rPr lang="en-US" sz="2000" dirty="0"/>
              <a:t> </a:t>
            </a:r>
            <a:r>
              <a:rPr lang="en-US" sz="2000" dirty="0" err="1"/>
              <a:t>thoại</a:t>
            </a:r>
            <a:r>
              <a:rPr lang="en-US" sz="2000" dirty="0"/>
              <a:t> </a:t>
            </a:r>
            <a:r>
              <a:rPr lang="en-US" sz="2000" dirty="0" err="1"/>
              <a:t>định</a:t>
            </a:r>
            <a:r>
              <a:rPr lang="en-US" sz="2000" dirty="0"/>
              <a:t> </a:t>
            </a:r>
            <a:r>
              <a:rPr lang="en-US" sz="2000" dirty="0" err="1"/>
              <a:t>kỳ</a:t>
            </a:r>
            <a:r>
              <a:rPr lang="en-US" sz="2000" dirty="0"/>
              <a:t> </a:t>
            </a:r>
            <a:r>
              <a:rPr lang="en-US" sz="2000" dirty="0" err="1"/>
              <a:t>tại</a:t>
            </a:r>
            <a:r>
              <a:rPr lang="en-US" sz="2000" dirty="0"/>
              <a:t> </a:t>
            </a:r>
            <a:r>
              <a:rPr lang="en-US" sz="2000" dirty="0" err="1"/>
              <a:t>nơi</a:t>
            </a:r>
            <a:r>
              <a:rPr lang="en-US" sz="2000" dirty="0"/>
              <a:t> </a:t>
            </a:r>
            <a:r>
              <a:rPr lang="en-US" sz="2000" dirty="0" err="1"/>
              <a:t>làm</a:t>
            </a:r>
            <a:r>
              <a:rPr lang="en-US" sz="2000" dirty="0"/>
              <a:t> </a:t>
            </a:r>
            <a:r>
              <a:rPr lang="en-US" sz="2000" dirty="0" err="1"/>
              <a:t>việc</a:t>
            </a:r>
            <a:r>
              <a:rPr lang="en-US" sz="2000" dirty="0"/>
              <a:t>; </a:t>
            </a:r>
            <a:r>
              <a:rPr lang="en-US" sz="2000" dirty="0" err="1"/>
              <a:t>không</a:t>
            </a:r>
            <a:r>
              <a:rPr lang="en-US" sz="2000" dirty="0"/>
              <a:t> </a:t>
            </a:r>
            <a:r>
              <a:rPr lang="en-US" sz="2000" dirty="0" err="1"/>
              <a:t>thực</a:t>
            </a:r>
            <a:r>
              <a:rPr lang="en-US" sz="2000" dirty="0"/>
              <a:t> </a:t>
            </a:r>
            <a:r>
              <a:rPr lang="en-US" sz="2000" dirty="0" err="1"/>
              <a:t>hiện</a:t>
            </a:r>
            <a:r>
              <a:rPr lang="en-US" sz="2000" dirty="0"/>
              <a:t> </a:t>
            </a:r>
            <a:r>
              <a:rPr lang="en-US" sz="2000" dirty="0" err="1"/>
              <a:t>đối</a:t>
            </a:r>
            <a:r>
              <a:rPr lang="en-US" sz="2000" dirty="0"/>
              <a:t> </a:t>
            </a:r>
            <a:r>
              <a:rPr lang="en-US" sz="2000" dirty="0" err="1"/>
              <a:t>thoại</a:t>
            </a:r>
            <a:r>
              <a:rPr lang="en-US" sz="2000" dirty="0"/>
              <a:t> </a:t>
            </a:r>
            <a:r>
              <a:rPr lang="en-US" sz="2000" dirty="0" err="1"/>
              <a:t>khi</a:t>
            </a:r>
            <a:r>
              <a:rPr lang="en-US" sz="2000" dirty="0"/>
              <a:t> </a:t>
            </a:r>
            <a:r>
              <a:rPr lang="en-US" sz="2000" dirty="0" err="1"/>
              <a:t>có</a:t>
            </a:r>
            <a:r>
              <a:rPr lang="en-US" sz="2000" dirty="0"/>
              <a:t> </a:t>
            </a:r>
            <a:r>
              <a:rPr lang="en-US" sz="2000" dirty="0" err="1"/>
              <a:t>yêu</a:t>
            </a:r>
            <a:r>
              <a:rPr lang="en-US" sz="2000" dirty="0"/>
              <a:t> </a:t>
            </a:r>
            <a:r>
              <a:rPr lang="en-US" sz="2000" dirty="0" err="1"/>
              <a:t>cầu</a:t>
            </a:r>
            <a:r>
              <a:rPr lang="en-US" sz="2000" dirty="0"/>
              <a:t>; </a:t>
            </a:r>
            <a:r>
              <a:rPr lang="en-US" sz="2000" dirty="0" err="1"/>
              <a:t>không</a:t>
            </a:r>
            <a:r>
              <a:rPr lang="en-US" sz="2000" dirty="0"/>
              <a:t> </a:t>
            </a:r>
            <a:r>
              <a:rPr lang="en-US" sz="2000" dirty="0" err="1"/>
              <a:t>phối</a:t>
            </a:r>
            <a:r>
              <a:rPr lang="en-US" sz="2000" dirty="0"/>
              <a:t> </a:t>
            </a:r>
            <a:r>
              <a:rPr lang="en-US" sz="2000" dirty="0" err="1"/>
              <a:t>hợp</a:t>
            </a:r>
            <a:r>
              <a:rPr lang="en-US" sz="2000" dirty="0"/>
              <a:t> </a:t>
            </a:r>
            <a:r>
              <a:rPr lang="en-US" sz="2000" dirty="0" err="1"/>
              <a:t>tổ</a:t>
            </a:r>
            <a:r>
              <a:rPr lang="en-US" sz="2000" dirty="0"/>
              <a:t> </a:t>
            </a:r>
            <a:r>
              <a:rPr lang="en-US" sz="2000" dirty="0" err="1"/>
              <a:t>chức</a:t>
            </a:r>
            <a:r>
              <a:rPr lang="en-US" sz="2000" dirty="0"/>
              <a:t> </a:t>
            </a:r>
            <a:r>
              <a:rPr lang="en-US" sz="2000" dirty="0" err="1"/>
              <a:t>hội</a:t>
            </a:r>
            <a:r>
              <a:rPr lang="en-US" sz="2000" dirty="0"/>
              <a:t> </a:t>
            </a:r>
            <a:r>
              <a:rPr lang="en-US" sz="2000" dirty="0" err="1"/>
              <a:t>nghị</a:t>
            </a:r>
            <a:r>
              <a:rPr lang="en-US" sz="2000" dirty="0"/>
              <a:t> </a:t>
            </a:r>
            <a:r>
              <a:rPr lang="en-US" sz="2000" dirty="0" err="1"/>
              <a:t>người</a:t>
            </a:r>
            <a:r>
              <a:rPr lang="en-US" sz="2000" dirty="0"/>
              <a:t> </a:t>
            </a:r>
            <a:r>
              <a:rPr lang="en-US" sz="2000" dirty="0" err="1"/>
              <a:t>lao</a:t>
            </a:r>
            <a:r>
              <a:rPr lang="en-US" sz="2000" dirty="0"/>
              <a:t> </a:t>
            </a:r>
            <a:r>
              <a:rPr lang="en-US" sz="2000" dirty="0" err="1"/>
              <a:t>động</a:t>
            </a:r>
            <a:r>
              <a:rPr lang="en-US" sz="2000" dirty="0"/>
              <a:t> </a:t>
            </a:r>
            <a:r>
              <a:rPr lang="en-US" sz="2000" dirty="0" err="1"/>
              <a:t>theo</a:t>
            </a:r>
            <a:r>
              <a:rPr lang="en-US" sz="2000" dirty="0"/>
              <a:t> </a:t>
            </a:r>
            <a:r>
              <a:rPr lang="en-US" sz="2000" dirty="0" err="1"/>
              <a:t>quy</a:t>
            </a:r>
            <a:r>
              <a:rPr lang="en-US" sz="2000" dirty="0"/>
              <a:t> </a:t>
            </a:r>
            <a:r>
              <a:rPr lang="en-US" sz="2000" dirty="0" err="1"/>
              <a:t>định</a:t>
            </a:r>
            <a:r>
              <a:rPr lang="en-US" sz="2000" dirty="0"/>
              <a:t> </a:t>
            </a:r>
            <a:r>
              <a:rPr lang="en-US" sz="2000" dirty="0" err="1"/>
              <a:t>của</a:t>
            </a:r>
            <a:r>
              <a:rPr lang="en-US" sz="2000" dirty="0"/>
              <a:t> </a:t>
            </a:r>
            <a:r>
              <a:rPr lang="en-US" sz="2000" dirty="0" err="1"/>
              <a:t>pháp</a:t>
            </a:r>
            <a:r>
              <a:rPr lang="en-US" sz="2000" dirty="0"/>
              <a:t> </a:t>
            </a:r>
            <a:r>
              <a:rPr lang="en-US" sz="2000" dirty="0" err="1"/>
              <a:t>luật</a:t>
            </a:r>
            <a:r>
              <a:rPr lang="en-US" sz="2000" dirty="0"/>
              <a:t>.</a:t>
            </a:r>
          </a:p>
          <a:p>
            <a:pPr>
              <a:spcBef>
                <a:spcPts val="600"/>
              </a:spcBef>
            </a:pPr>
            <a:r>
              <a:rPr lang="en-US" sz="2000" dirty="0" smtClean="0"/>
              <a:t>	3</a:t>
            </a:r>
            <a:r>
              <a:rPr lang="en-US" sz="2000" dirty="0"/>
              <a:t>. </a:t>
            </a:r>
            <a:r>
              <a:rPr lang="en-US" sz="2000" dirty="0" err="1"/>
              <a:t>Không</a:t>
            </a:r>
            <a:r>
              <a:rPr lang="en-US" sz="2000" dirty="0"/>
              <a:t> </a:t>
            </a:r>
            <a:r>
              <a:rPr lang="en-US" sz="2000" dirty="0" err="1"/>
              <a:t>công</a:t>
            </a:r>
            <a:r>
              <a:rPr lang="en-US" sz="2000" dirty="0"/>
              <a:t> </a:t>
            </a:r>
            <a:r>
              <a:rPr lang="en-US" sz="2000" dirty="0" err="1"/>
              <a:t>khai</a:t>
            </a:r>
            <a:r>
              <a:rPr lang="en-US" sz="2000" dirty="0"/>
              <a:t> </a:t>
            </a:r>
            <a:r>
              <a:rPr lang="en-US" sz="2000" dirty="0" err="1"/>
              <a:t>nội</a:t>
            </a:r>
            <a:r>
              <a:rPr lang="en-US" sz="2000" dirty="0"/>
              <a:t> dung </a:t>
            </a:r>
            <a:r>
              <a:rPr lang="en-US" sz="2000" dirty="0" err="1"/>
              <a:t>chính</a:t>
            </a:r>
            <a:r>
              <a:rPr lang="en-US" sz="2000" dirty="0"/>
              <a:t> </a:t>
            </a:r>
            <a:r>
              <a:rPr lang="en-US" sz="2000" dirty="0" err="1"/>
              <a:t>của</a:t>
            </a:r>
            <a:r>
              <a:rPr lang="en-US" sz="2000" dirty="0"/>
              <a:t> </a:t>
            </a:r>
            <a:r>
              <a:rPr lang="en-US" sz="2000" dirty="0" err="1"/>
              <a:t>đối</a:t>
            </a:r>
            <a:r>
              <a:rPr lang="en-US" sz="2000" dirty="0"/>
              <a:t> </a:t>
            </a:r>
            <a:r>
              <a:rPr lang="en-US" sz="2000" dirty="0" err="1"/>
              <a:t>thoại</a:t>
            </a:r>
            <a:r>
              <a:rPr lang="en-US" sz="2000" dirty="0"/>
              <a:t> </a:t>
            </a:r>
            <a:r>
              <a:rPr lang="en-US" sz="2000" dirty="0" err="1"/>
              <a:t>hoặc</a:t>
            </a:r>
            <a:r>
              <a:rPr lang="en-US" sz="2000" dirty="0"/>
              <a:t> </a:t>
            </a:r>
            <a:r>
              <a:rPr lang="en-US" sz="2000" dirty="0" err="1"/>
              <a:t>quy</a:t>
            </a:r>
            <a:r>
              <a:rPr lang="en-US" sz="2000" dirty="0"/>
              <a:t> </a:t>
            </a:r>
            <a:r>
              <a:rPr lang="en-US" sz="2000" dirty="0" err="1"/>
              <a:t>chế</a:t>
            </a:r>
            <a:r>
              <a:rPr lang="en-US" sz="2000" dirty="0"/>
              <a:t> </a:t>
            </a:r>
            <a:r>
              <a:rPr lang="en-US" sz="2000" dirty="0" err="1"/>
              <a:t>dân</a:t>
            </a:r>
            <a:r>
              <a:rPr lang="en-US" sz="2000" dirty="0"/>
              <a:t> </a:t>
            </a:r>
            <a:r>
              <a:rPr lang="en-US" sz="2000" dirty="0" err="1"/>
              <a:t>chủ</a:t>
            </a:r>
            <a:r>
              <a:rPr lang="en-US" sz="2000" dirty="0"/>
              <a:t> ở </a:t>
            </a:r>
            <a:r>
              <a:rPr lang="en-US" sz="2000" dirty="0" err="1"/>
              <a:t>cơ</a:t>
            </a:r>
            <a:r>
              <a:rPr lang="en-US" sz="2000" dirty="0"/>
              <a:t> </a:t>
            </a:r>
            <a:r>
              <a:rPr lang="en-US" sz="2000" dirty="0" err="1"/>
              <a:t>sở</a:t>
            </a:r>
            <a:r>
              <a:rPr lang="en-US" sz="2000" dirty="0"/>
              <a:t> </a:t>
            </a:r>
            <a:r>
              <a:rPr lang="en-US" sz="2000" dirty="0" err="1"/>
              <a:t>tại</a:t>
            </a:r>
            <a:r>
              <a:rPr lang="en-US" sz="2000" dirty="0"/>
              <a:t> </a:t>
            </a:r>
            <a:r>
              <a:rPr lang="en-US" sz="2000" dirty="0" err="1"/>
              <a:t>nơi</a:t>
            </a:r>
            <a:r>
              <a:rPr lang="en-US" sz="2000" dirty="0"/>
              <a:t> </a:t>
            </a:r>
            <a:r>
              <a:rPr lang="en-US" sz="2000" dirty="0" err="1"/>
              <a:t>làm</a:t>
            </a:r>
            <a:r>
              <a:rPr lang="en-US" sz="2000" dirty="0"/>
              <a:t> </a:t>
            </a:r>
            <a:r>
              <a:rPr lang="en-US" sz="2000" dirty="0" err="1"/>
              <a:t>việc</a:t>
            </a:r>
            <a:r>
              <a:rPr lang="en-US" sz="2000" dirty="0"/>
              <a:t> </a:t>
            </a:r>
            <a:r>
              <a:rPr lang="en-US" sz="2000" dirty="0" err="1"/>
              <a:t>theo</a:t>
            </a:r>
            <a:r>
              <a:rPr lang="en-US" sz="2000" dirty="0"/>
              <a:t> </a:t>
            </a:r>
            <a:r>
              <a:rPr lang="en-US" sz="2000" dirty="0" err="1"/>
              <a:t>quy</a:t>
            </a:r>
            <a:r>
              <a:rPr lang="en-US" sz="2000" dirty="0"/>
              <a:t> </a:t>
            </a:r>
            <a:r>
              <a:rPr lang="en-US" sz="2000" dirty="0" err="1"/>
              <a:t>định</a:t>
            </a:r>
            <a:r>
              <a:rPr lang="en-US" sz="2000" dirty="0"/>
              <a:t> </a:t>
            </a:r>
            <a:r>
              <a:rPr lang="en-US" sz="2000" dirty="0" err="1"/>
              <a:t>của</a:t>
            </a:r>
            <a:r>
              <a:rPr lang="en-US" sz="2000" dirty="0"/>
              <a:t> </a:t>
            </a:r>
            <a:r>
              <a:rPr lang="en-US" sz="2000" dirty="0" err="1"/>
              <a:t>pháp</a:t>
            </a:r>
            <a:r>
              <a:rPr lang="en-US" sz="2000" dirty="0"/>
              <a:t> </a:t>
            </a:r>
            <a:r>
              <a:rPr lang="en-US" sz="2000" dirty="0" err="1"/>
              <a:t>luật</a:t>
            </a:r>
            <a:r>
              <a:rPr lang="en-US" sz="2000" dirty="0"/>
              <a:t>.</a:t>
            </a:r>
          </a:p>
          <a:p>
            <a:pPr>
              <a:spcBef>
                <a:spcPts val="600"/>
              </a:spcBef>
            </a:pPr>
            <a:r>
              <a:rPr lang="en-US" sz="2000" dirty="0" smtClean="0"/>
              <a:t>	4</a:t>
            </a:r>
            <a:r>
              <a:rPr lang="en-US" sz="2000" dirty="0"/>
              <a:t>. </a:t>
            </a:r>
            <a:r>
              <a:rPr lang="en-US" sz="2000" dirty="0" err="1"/>
              <a:t>Không</a:t>
            </a:r>
            <a:r>
              <a:rPr lang="en-US" sz="2000" dirty="0"/>
              <a:t> </a:t>
            </a:r>
            <a:r>
              <a:rPr lang="en-US" sz="2000" dirty="0" err="1"/>
              <a:t>bố</a:t>
            </a:r>
            <a:r>
              <a:rPr lang="en-US" sz="2000" dirty="0"/>
              <a:t> </a:t>
            </a:r>
            <a:r>
              <a:rPr lang="en-US" sz="2000" dirty="0" err="1"/>
              <a:t>trí</a:t>
            </a:r>
            <a:r>
              <a:rPr lang="en-US" sz="2000" dirty="0"/>
              <a:t> </a:t>
            </a:r>
            <a:r>
              <a:rPr lang="en-US" sz="2000" dirty="0" err="1"/>
              <a:t>địa</a:t>
            </a:r>
            <a:r>
              <a:rPr lang="en-US" sz="2000" dirty="0"/>
              <a:t> </a:t>
            </a:r>
            <a:r>
              <a:rPr lang="en-US" sz="2000" dirty="0" err="1"/>
              <a:t>điểm</a:t>
            </a:r>
            <a:r>
              <a:rPr lang="en-US" sz="2000" dirty="0"/>
              <a:t>, </a:t>
            </a:r>
            <a:r>
              <a:rPr lang="en-US" sz="2000" dirty="0" err="1"/>
              <a:t>thời</a:t>
            </a:r>
            <a:r>
              <a:rPr lang="en-US" sz="2000" dirty="0"/>
              <a:t> </a:t>
            </a:r>
            <a:r>
              <a:rPr lang="en-US" sz="2000" dirty="0" err="1"/>
              <a:t>gian</a:t>
            </a:r>
            <a:r>
              <a:rPr lang="en-US" sz="2000" dirty="0"/>
              <a:t> </a:t>
            </a:r>
            <a:r>
              <a:rPr lang="en-US" sz="2000" dirty="0" err="1"/>
              <a:t>và</a:t>
            </a:r>
            <a:r>
              <a:rPr lang="en-US" sz="2000" dirty="0"/>
              <a:t> </a:t>
            </a:r>
            <a:r>
              <a:rPr lang="en-US" sz="2000" dirty="0" err="1"/>
              <a:t>các</a:t>
            </a:r>
            <a:r>
              <a:rPr lang="en-US" sz="2000" dirty="0"/>
              <a:t> </a:t>
            </a:r>
            <a:r>
              <a:rPr lang="en-US" sz="2000" dirty="0" err="1"/>
              <a:t>điều</a:t>
            </a:r>
            <a:r>
              <a:rPr lang="en-US" sz="2000" dirty="0"/>
              <a:t> </a:t>
            </a:r>
            <a:r>
              <a:rPr lang="en-US" sz="2000" dirty="0" err="1"/>
              <a:t>kiện</a:t>
            </a:r>
            <a:r>
              <a:rPr lang="en-US" sz="2000" dirty="0"/>
              <a:t> </a:t>
            </a:r>
            <a:r>
              <a:rPr lang="en-US" sz="2000" dirty="0" err="1"/>
              <a:t>vật</a:t>
            </a:r>
            <a:r>
              <a:rPr lang="en-US" sz="2000" dirty="0"/>
              <a:t> </a:t>
            </a:r>
            <a:r>
              <a:rPr lang="en-US" sz="2000" dirty="0" err="1"/>
              <a:t>chất</a:t>
            </a:r>
            <a:r>
              <a:rPr lang="en-US" sz="2000" dirty="0"/>
              <a:t> </a:t>
            </a:r>
            <a:r>
              <a:rPr lang="en-US" sz="2000" dirty="0" err="1"/>
              <a:t>cần</a:t>
            </a:r>
            <a:r>
              <a:rPr lang="en-US" sz="2000" dirty="0"/>
              <a:t> </a:t>
            </a:r>
            <a:r>
              <a:rPr lang="en-US" sz="2000" dirty="0" err="1"/>
              <a:t>thiết</a:t>
            </a:r>
            <a:r>
              <a:rPr lang="en-US" sz="2000" dirty="0"/>
              <a:t> </a:t>
            </a:r>
            <a:r>
              <a:rPr lang="en-US" sz="2000" dirty="0" err="1"/>
              <a:t>khác</a:t>
            </a:r>
            <a:r>
              <a:rPr lang="en-US" sz="2000" dirty="0"/>
              <a:t> </a:t>
            </a:r>
            <a:r>
              <a:rPr lang="en-US" sz="2000" dirty="0" err="1"/>
              <a:t>để</a:t>
            </a:r>
            <a:r>
              <a:rPr lang="en-US" sz="2000" dirty="0"/>
              <a:t> </a:t>
            </a:r>
            <a:r>
              <a:rPr lang="en-US" sz="2000" dirty="0" err="1"/>
              <a:t>tổ</a:t>
            </a:r>
            <a:r>
              <a:rPr lang="en-US" sz="2000" dirty="0"/>
              <a:t> </a:t>
            </a:r>
            <a:r>
              <a:rPr lang="en-US" sz="2000" dirty="0" err="1"/>
              <a:t>chức</a:t>
            </a:r>
            <a:r>
              <a:rPr lang="en-US" sz="2000" dirty="0"/>
              <a:t> </a:t>
            </a:r>
            <a:r>
              <a:rPr lang="en-US" sz="2000" dirty="0" err="1"/>
              <a:t>các</a:t>
            </a:r>
            <a:r>
              <a:rPr lang="en-US" sz="2000" dirty="0"/>
              <a:t> </a:t>
            </a:r>
            <a:r>
              <a:rPr lang="en-US" sz="2000" dirty="0" err="1"/>
              <a:t>cuộc</a:t>
            </a:r>
            <a:r>
              <a:rPr lang="en-US" sz="2000" dirty="0"/>
              <a:t> </a:t>
            </a:r>
            <a:r>
              <a:rPr lang="en-US" sz="2000" dirty="0" err="1"/>
              <a:t>đối</a:t>
            </a:r>
            <a:r>
              <a:rPr lang="en-US" sz="2000" dirty="0"/>
              <a:t> </a:t>
            </a:r>
            <a:r>
              <a:rPr lang="en-US" sz="2000" dirty="0" err="1"/>
              <a:t>thoại</a:t>
            </a:r>
            <a:r>
              <a:rPr lang="en-US" sz="2000" dirty="0"/>
              <a:t> </a:t>
            </a:r>
            <a:r>
              <a:rPr lang="en-US" sz="2000" dirty="0" err="1"/>
              <a:t>tại</a:t>
            </a:r>
            <a:r>
              <a:rPr lang="en-US" sz="2000" dirty="0"/>
              <a:t> </a:t>
            </a:r>
            <a:r>
              <a:rPr lang="en-US" sz="2000" dirty="0" err="1"/>
              <a:t>nơi</a:t>
            </a:r>
            <a:r>
              <a:rPr lang="en-US" sz="2000" dirty="0"/>
              <a:t> </a:t>
            </a:r>
            <a:r>
              <a:rPr lang="en-US" sz="2000" dirty="0" err="1"/>
              <a:t>làm</a:t>
            </a:r>
            <a:r>
              <a:rPr lang="en-US" sz="2000" dirty="0"/>
              <a:t> </a:t>
            </a:r>
            <a:r>
              <a:rPr lang="en-US" sz="2000" dirty="0" err="1"/>
              <a:t>việc</a:t>
            </a:r>
            <a:r>
              <a:rPr lang="en-US" sz="2000" dirty="0"/>
              <a:t>.</a:t>
            </a:r>
          </a:p>
          <a:p>
            <a:pPr>
              <a:spcBef>
                <a:spcPts val="600"/>
              </a:spcBef>
            </a:pPr>
            <a:r>
              <a:rPr lang="en-US" sz="2000" dirty="0" smtClean="0"/>
              <a:t>	5</a:t>
            </a:r>
            <a:r>
              <a:rPr lang="en-US" sz="2000" dirty="0"/>
              <a:t>. </a:t>
            </a:r>
            <a:r>
              <a:rPr lang="en-US" sz="2000" dirty="0" err="1"/>
              <a:t>Không</a:t>
            </a:r>
            <a:r>
              <a:rPr lang="en-US" sz="2000" dirty="0"/>
              <a:t> </a:t>
            </a:r>
            <a:r>
              <a:rPr lang="en-US" sz="2000" dirty="0" err="1"/>
              <a:t>cử</a:t>
            </a:r>
            <a:r>
              <a:rPr lang="en-US" sz="2000" dirty="0"/>
              <a:t> </a:t>
            </a:r>
            <a:r>
              <a:rPr lang="en-US" sz="2000" dirty="0" err="1"/>
              <a:t>hoặc</a:t>
            </a:r>
            <a:r>
              <a:rPr lang="en-US" sz="2000" dirty="0"/>
              <a:t> </a:t>
            </a:r>
            <a:r>
              <a:rPr lang="en-US" sz="2000" dirty="0" err="1"/>
              <a:t>cử</a:t>
            </a:r>
            <a:r>
              <a:rPr lang="en-US" sz="2000" dirty="0"/>
              <a:t> </a:t>
            </a:r>
            <a:r>
              <a:rPr lang="en-US" sz="2000" dirty="0" err="1"/>
              <a:t>không</a:t>
            </a:r>
            <a:r>
              <a:rPr lang="en-US" sz="2000" dirty="0"/>
              <a:t> </a:t>
            </a:r>
            <a:r>
              <a:rPr lang="en-US" sz="2000" dirty="0" err="1"/>
              <a:t>đúng</a:t>
            </a:r>
            <a:r>
              <a:rPr lang="en-US" sz="2000" dirty="0"/>
              <a:t> </a:t>
            </a:r>
            <a:r>
              <a:rPr lang="en-US" sz="2000" dirty="0" err="1"/>
              <a:t>thành</a:t>
            </a:r>
            <a:r>
              <a:rPr lang="en-US" sz="2000" dirty="0"/>
              <a:t> </a:t>
            </a:r>
            <a:r>
              <a:rPr lang="en-US" sz="2000" dirty="0" err="1"/>
              <a:t>phần</a:t>
            </a:r>
            <a:r>
              <a:rPr lang="en-US" sz="2000" dirty="0"/>
              <a:t> </a:t>
            </a:r>
            <a:r>
              <a:rPr lang="en-US" sz="2000" dirty="0" err="1"/>
              <a:t>đại</a:t>
            </a:r>
            <a:r>
              <a:rPr lang="en-US" sz="2000" dirty="0"/>
              <a:t> </a:t>
            </a:r>
            <a:r>
              <a:rPr lang="en-US" sz="2000" dirty="0" err="1"/>
              <a:t>diện</a:t>
            </a:r>
            <a:r>
              <a:rPr lang="en-US" sz="2000" dirty="0"/>
              <a:t> </a:t>
            </a:r>
            <a:r>
              <a:rPr lang="en-US" sz="2000" dirty="0" err="1"/>
              <a:t>bên</a:t>
            </a:r>
            <a:r>
              <a:rPr lang="en-US" sz="2000" dirty="0"/>
              <a:t> </a:t>
            </a:r>
            <a:r>
              <a:rPr lang="en-US" sz="2000" dirty="0" err="1"/>
              <a:t>người</a:t>
            </a:r>
            <a:r>
              <a:rPr lang="en-US" sz="2000" dirty="0"/>
              <a:t> </a:t>
            </a:r>
            <a:r>
              <a:rPr lang="en-US" sz="2000" dirty="0" err="1"/>
              <a:t>sử</a:t>
            </a:r>
            <a:r>
              <a:rPr lang="en-US" sz="2000" dirty="0"/>
              <a:t> </a:t>
            </a:r>
            <a:r>
              <a:rPr lang="en-US" sz="2000" dirty="0" err="1"/>
              <a:t>dụng</a:t>
            </a:r>
            <a:r>
              <a:rPr lang="en-US" sz="2000" dirty="0"/>
              <a:t> </a:t>
            </a:r>
            <a:r>
              <a:rPr lang="en-US" sz="2000" dirty="0" err="1"/>
              <a:t>lao</a:t>
            </a:r>
            <a:r>
              <a:rPr lang="en-US" sz="2000" dirty="0"/>
              <a:t> </a:t>
            </a:r>
            <a:r>
              <a:rPr lang="en-US" sz="2000" dirty="0" err="1"/>
              <a:t>động</a:t>
            </a:r>
            <a:r>
              <a:rPr lang="en-US" sz="2000" dirty="0"/>
              <a:t> </a:t>
            </a:r>
            <a:r>
              <a:rPr lang="en-US" sz="2000" dirty="0" err="1"/>
              <a:t>tham</a:t>
            </a:r>
            <a:r>
              <a:rPr lang="en-US" sz="2000" dirty="0"/>
              <a:t> </a:t>
            </a:r>
            <a:r>
              <a:rPr lang="en-US" sz="2000" dirty="0" err="1"/>
              <a:t>gia</a:t>
            </a:r>
            <a:r>
              <a:rPr lang="en-US" sz="2000" dirty="0"/>
              <a:t> </a:t>
            </a:r>
            <a:r>
              <a:rPr lang="en-US" sz="2000" dirty="0" err="1"/>
              <a:t>đối</a:t>
            </a:r>
            <a:r>
              <a:rPr lang="en-US" sz="2000" dirty="0"/>
              <a:t> </a:t>
            </a:r>
            <a:r>
              <a:rPr lang="en-US" sz="2000" dirty="0" err="1"/>
              <a:t>thoại</a:t>
            </a:r>
            <a:r>
              <a:rPr lang="en-US" sz="2000" dirty="0"/>
              <a:t> </a:t>
            </a:r>
            <a:r>
              <a:rPr lang="en-US" sz="2000" dirty="0" err="1"/>
              <a:t>tại</a:t>
            </a:r>
            <a:r>
              <a:rPr lang="en-US" sz="2000" dirty="0"/>
              <a:t> </a:t>
            </a:r>
            <a:r>
              <a:rPr lang="en-US" sz="2000" dirty="0" err="1"/>
              <a:t>nơi</a:t>
            </a:r>
            <a:r>
              <a:rPr lang="en-US" sz="2000" dirty="0"/>
              <a:t> </a:t>
            </a:r>
            <a:r>
              <a:rPr lang="en-US" sz="2000" dirty="0" err="1"/>
              <a:t>làm</a:t>
            </a:r>
            <a:r>
              <a:rPr lang="en-US" sz="2000" dirty="0"/>
              <a:t> </a:t>
            </a:r>
            <a:r>
              <a:rPr lang="en-US" sz="2000" dirty="0" err="1"/>
              <a:t>việc</a:t>
            </a:r>
            <a:r>
              <a:rPr lang="en-US" sz="2000" dirty="0"/>
              <a:t> </a:t>
            </a:r>
            <a:r>
              <a:rPr lang="en-US" sz="2000" dirty="0" err="1"/>
              <a:t>theo</a:t>
            </a:r>
            <a:r>
              <a:rPr lang="en-US" sz="2000" dirty="0"/>
              <a:t> </a:t>
            </a:r>
            <a:r>
              <a:rPr lang="en-US" sz="2000" dirty="0" err="1"/>
              <a:t>quy</a:t>
            </a:r>
            <a:r>
              <a:rPr lang="en-US" sz="2000" dirty="0"/>
              <a:t> </a:t>
            </a:r>
            <a:r>
              <a:rPr lang="en-US" sz="2000" dirty="0" err="1"/>
              <a:t>định</a:t>
            </a:r>
            <a:r>
              <a:rPr lang="en-US" sz="2000" dirty="0"/>
              <a:t>.</a:t>
            </a:r>
          </a:p>
          <a:p>
            <a:pPr>
              <a:spcBef>
                <a:spcPts val="600"/>
              </a:spcBef>
            </a:pPr>
            <a:r>
              <a:rPr lang="en-US" sz="2000" dirty="0" smtClean="0"/>
              <a:t>	6</a:t>
            </a:r>
            <a:r>
              <a:rPr lang="en-US" sz="2000" dirty="0"/>
              <a:t>. </a:t>
            </a:r>
            <a:r>
              <a:rPr lang="en-US" sz="2000" dirty="0" err="1"/>
              <a:t>Không</a:t>
            </a:r>
            <a:r>
              <a:rPr lang="en-US" sz="2000" dirty="0"/>
              <a:t> </a:t>
            </a:r>
            <a:r>
              <a:rPr lang="en-US" sz="2000" dirty="0" err="1"/>
              <a:t>báo</a:t>
            </a:r>
            <a:r>
              <a:rPr lang="en-US" sz="2000" dirty="0"/>
              <a:t> </a:t>
            </a:r>
            <a:r>
              <a:rPr lang="en-US" sz="2000" dirty="0" err="1"/>
              <a:t>cáo</a:t>
            </a:r>
            <a:r>
              <a:rPr lang="en-US" sz="2000" dirty="0"/>
              <a:t> </a:t>
            </a:r>
            <a:r>
              <a:rPr lang="en-US" sz="2000" dirty="0" err="1"/>
              <a:t>tình</a:t>
            </a:r>
            <a:r>
              <a:rPr lang="en-US" sz="2000" dirty="0"/>
              <a:t> </a:t>
            </a:r>
            <a:r>
              <a:rPr lang="en-US" sz="2000" dirty="0" err="1"/>
              <a:t>hình</a:t>
            </a:r>
            <a:r>
              <a:rPr lang="en-US" sz="2000" dirty="0"/>
              <a:t> </a:t>
            </a:r>
            <a:r>
              <a:rPr lang="en-US" sz="2000" dirty="0" err="1"/>
              <a:t>thực</a:t>
            </a:r>
            <a:r>
              <a:rPr lang="en-US" sz="2000" dirty="0"/>
              <a:t> </a:t>
            </a:r>
            <a:r>
              <a:rPr lang="en-US" sz="2000" dirty="0" err="1"/>
              <a:t>hiện</a:t>
            </a:r>
            <a:r>
              <a:rPr lang="en-US" sz="2000" dirty="0"/>
              <a:t> </a:t>
            </a:r>
            <a:r>
              <a:rPr lang="en-US" sz="2000" dirty="0" err="1"/>
              <a:t>đối</a:t>
            </a:r>
            <a:r>
              <a:rPr lang="en-US" sz="2000" dirty="0"/>
              <a:t> </a:t>
            </a:r>
            <a:r>
              <a:rPr lang="en-US" sz="2000" dirty="0" err="1"/>
              <a:t>thoại</a:t>
            </a:r>
            <a:r>
              <a:rPr lang="en-US" sz="2000" dirty="0"/>
              <a:t> </a:t>
            </a:r>
            <a:r>
              <a:rPr lang="en-US" sz="2000" dirty="0" err="1"/>
              <a:t>và</a:t>
            </a:r>
            <a:r>
              <a:rPr lang="en-US" sz="2000" dirty="0"/>
              <a:t> </a:t>
            </a:r>
            <a:r>
              <a:rPr lang="en-US" sz="2000" dirty="0" err="1"/>
              <a:t>quy</a:t>
            </a:r>
            <a:r>
              <a:rPr lang="en-US" sz="2000" dirty="0"/>
              <a:t> </a:t>
            </a:r>
            <a:r>
              <a:rPr lang="en-US" sz="2000" dirty="0" err="1"/>
              <a:t>chế</a:t>
            </a:r>
            <a:r>
              <a:rPr lang="en-US" sz="2000" dirty="0"/>
              <a:t> </a:t>
            </a:r>
            <a:r>
              <a:rPr lang="en-US" sz="2000" dirty="0" err="1"/>
              <a:t>dân</a:t>
            </a:r>
            <a:r>
              <a:rPr lang="en-US" sz="2000" dirty="0"/>
              <a:t> </a:t>
            </a:r>
            <a:r>
              <a:rPr lang="en-US" sz="2000" dirty="0" err="1"/>
              <a:t>chủ</a:t>
            </a:r>
            <a:r>
              <a:rPr lang="en-US" sz="2000" dirty="0"/>
              <a:t> ở </a:t>
            </a:r>
            <a:r>
              <a:rPr lang="en-US" sz="2000" dirty="0" err="1"/>
              <a:t>cơ</a:t>
            </a:r>
            <a:r>
              <a:rPr lang="en-US" sz="2000" dirty="0"/>
              <a:t> </a:t>
            </a:r>
            <a:r>
              <a:rPr lang="en-US" sz="2000" dirty="0" err="1"/>
              <a:t>sở</a:t>
            </a:r>
            <a:r>
              <a:rPr lang="en-US" sz="2000" dirty="0"/>
              <a:t> </a:t>
            </a:r>
            <a:r>
              <a:rPr lang="en-US" sz="2000" dirty="0" err="1"/>
              <a:t>tại</a:t>
            </a:r>
            <a:r>
              <a:rPr lang="en-US" sz="2000" dirty="0"/>
              <a:t> </a:t>
            </a:r>
            <a:r>
              <a:rPr lang="en-US" sz="2000" dirty="0" err="1"/>
              <a:t>nơi</a:t>
            </a:r>
            <a:r>
              <a:rPr lang="en-US" sz="2000" dirty="0"/>
              <a:t> </a:t>
            </a:r>
            <a:r>
              <a:rPr lang="en-US" sz="2000" dirty="0" err="1"/>
              <a:t>làm</a:t>
            </a:r>
            <a:r>
              <a:rPr lang="en-US" sz="2000" dirty="0"/>
              <a:t> </a:t>
            </a:r>
            <a:r>
              <a:rPr lang="en-US" sz="2000" dirty="0" err="1"/>
              <a:t>việc</a:t>
            </a:r>
            <a:r>
              <a:rPr lang="en-US" sz="2000" dirty="0"/>
              <a:t> </a:t>
            </a:r>
            <a:r>
              <a:rPr lang="en-US" sz="2000" dirty="0" err="1"/>
              <a:t>với</a:t>
            </a:r>
            <a:r>
              <a:rPr lang="en-US" sz="2000" dirty="0"/>
              <a:t> </a:t>
            </a:r>
            <a:r>
              <a:rPr lang="en-US" sz="2000" dirty="0" err="1"/>
              <a:t>cơ</a:t>
            </a:r>
            <a:r>
              <a:rPr lang="en-US" sz="2000" dirty="0"/>
              <a:t> </a:t>
            </a:r>
            <a:r>
              <a:rPr lang="en-US" sz="2000" dirty="0" err="1"/>
              <a:t>quan</a:t>
            </a:r>
            <a:r>
              <a:rPr lang="en-US" sz="2000" dirty="0"/>
              <a:t> </a:t>
            </a:r>
            <a:r>
              <a:rPr lang="en-US" sz="2000" dirty="0" err="1"/>
              <a:t>quản</a:t>
            </a:r>
            <a:r>
              <a:rPr lang="en-US" sz="2000" dirty="0"/>
              <a:t> </a:t>
            </a:r>
            <a:r>
              <a:rPr lang="en-US" sz="2000" dirty="0" err="1"/>
              <a:t>lý</a:t>
            </a:r>
            <a:r>
              <a:rPr lang="en-US" sz="2000" dirty="0"/>
              <a:t> </a:t>
            </a:r>
            <a:r>
              <a:rPr lang="en-US" sz="2000" dirty="0" err="1"/>
              <a:t>nhà</a:t>
            </a:r>
            <a:r>
              <a:rPr lang="en-US" sz="2000" dirty="0"/>
              <a:t> </a:t>
            </a:r>
            <a:r>
              <a:rPr lang="en-US" sz="2000" dirty="0" err="1"/>
              <a:t>nước</a:t>
            </a:r>
            <a:r>
              <a:rPr lang="en-US" sz="2000" dirty="0"/>
              <a:t> </a:t>
            </a:r>
            <a:r>
              <a:rPr lang="en-US" sz="2000" dirty="0" err="1"/>
              <a:t>về</a:t>
            </a:r>
            <a:r>
              <a:rPr lang="en-US" sz="2000" dirty="0"/>
              <a:t> </a:t>
            </a:r>
            <a:r>
              <a:rPr lang="en-US" sz="2000" dirty="0" err="1"/>
              <a:t>lao</a:t>
            </a:r>
            <a:r>
              <a:rPr lang="en-US" sz="2000" dirty="0"/>
              <a:t> </a:t>
            </a:r>
            <a:r>
              <a:rPr lang="en-US" sz="2000" dirty="0" err="1"/>
              <a:t>động</a:t>
            </a:r>
            <a:r>
              <a:rPr lang="en-US" sz="2000" dirty="0"/>
              <a:t> </a:t>
            </a:r>
            <a:r>
              <a:rPr lang="en-US" sz="2000" dirty="0" err="1"/>
              <a:t>khi</a:t>
            </a:r>
            <a:r>
              <a:rPr lang="en-US" sz="2000" dirty="0"/>
              <a:t> </a:t>
            </a:r>
            <a:r>
              <a:rPr lang="en-US" sz="2000" dirty="0" err="1"/>
              <a:t>được</a:t>
            </a:r>
            <a:r>
              <a:rPr lang="en-US" sz="2000" dirty="0"/>
              <a:t> </a:t>
            </a:r>
            <a:r>
              <a:rPr lang="en-US" sz="2000" dirty="0" err="1"/>
              <a:t>yêu</a:t>
            </a:r>
            <a:r>
              <a:rPr lang="en-US" sz="2000" dirty="0"/>
              <a:t> </a:t>
            </a:r>
            <a:r>
              <a:rPr lang="en-US" sz="2000" dirty="0" err="1"/>
              <a:t>cầu</a:t>
            </a:r>
            <a:r>
              <a:rPr lang="en-US" sz="2000" dirty="0"/>
              <a:t>.</a:t>
            </a:r>
          </a:p>
        </p:txBody>
      </p:sp>
    </p:spTree>
    <p:extLst>
      <p:ext uri="{BB962C8B-B14F-4D97-AF65-F5344CB8AC3E}">
        <p14:creationId xmlns:p14="http://schemas.microsoft.com/office/powerpoint/2010/main" val="38638036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85800" y="381000"/>
            <a:ext cx="8077200" cy="6386364"/>
          </a:xfrm>
          <a:prstGeom prst="rect">
            <a:avLst/>
          </a:prstGeom>
        </p:spPr>
        <p:txBody>
          <a:bodyPr wrap="square">
            <a:spAutoFit/>
          </a:bodyPr>
          <a:lstStyle/>
          <a:p>
            <a:r>
              <a:rPr lang="en-US" sz="2400" b="1" dirty="0" smtClean="0">
                <a:solidFill>
                  <a:srgbClr val="FF0000"/>
                </a:solidFill>
              </a:rPr>
              <a:t>	</a:t>
            </a:r>
            <a:r>
              <a:rPr lang="en-US" sz="2400" b="1" dirty="0" err="1" smtClean="0">
                <a:solidFill>
                  <a:srgbClr val="FF0000"/>
                </a:solidFill>
              </a:rPr>
              <a:t>Điều</a:t>
            </a:r>
            <a:r>
              <a:rPr lang="en-US" sz="2400" b="1" dirty="0" smtClean="0">
                <a:solidFill>
                  <a:srgbClr val="FF0000"/>
                </a:solidFill>
              </a:rPr>
              <a:t> </a:t>
            </a:r>
            <a:r>
              <a:rPr lang="en-US" sz="2400" b="1" dirty="0">
                <a:solidFill>
                  <a:srgbClr val="FF0000"/>
                </a:solidFill>
              </a:rPr>
              <a:t>16. Vi </a:t>
            </a:r>
            <a:r>
              <a:rPr lang="en-US" sz="2400" b="1" dirty="0" err="1">
                <a:solidFill>
                  <a:srgbClr val="FF0000"/>
                </a:solidFill>
              </a:rPr>
              <a:t>phạm</a:t>
            </a:r>
            <a:r>
              <a:rPr lang="en-US" sz="2400" b="1" dirty="0">
                <a:solidFill>
                  <a:srgbClr val="FF0000"/>
                </a:solidFill>
              </a:rPr>
              <a:t> </a:t>
            </a:r>
            <a:r>
              <a:rPr lang="en-US" sz="2400" b="1" dirty="0" err="1">
                <a:solidFill>
                  <a:srgbClr val="FF0000"/>
                </a:solidFill>
              </a:rPr>
              <a:t>quy</a:t>
            </a:r>
            <a:r>
              <a:rPr lang="en-US" sz="2400" b="1" dirty="0">
                <a:solidFill>
                  <a:srgbClr val="FF0000"/>
                </a:solidFill>
              </a:rPr>
              <a:t> </a:t>
            </a:r>
            <a:r>
              <a:rPr lang="en-US" sz="2400" b="1" dirty="0" err="1">
                <a:solidFill>
                  <a:srgbClr val="FF0000"/>
                </a:solidFill>
              </a:rPr>
              <a:t>định</a:t>
            </a:r>
            <a:r>
              <a:rPr lang="en-US" sz="2400" b="1" dirty="0">
                <a:solidFill>
                  <a:srgbClr val="FF0000"/>
                </a:solidFill>
              </a:rPr>
              <a:t> </a:t>
            </a:r>
            <a:r>
              <a:rPr lang="en-US" sz="2400" b="1" dirty="0" err="1">
                <a:solidFill>
                  <a:srgbClr val="FF0000"/>
                </a:solidFill>
              </a:rPr>
              <a:t>về</a:t>
            </a:r>
            <a:r>
              <a:rPr lang="en-US" sz="2400" b="1" dirty="0">
                <a:solidFill>
                  <a:srgbClr val="FF0000"/>
                </a:solidFill>
              </a:rPr>
              <a:t> </a:t>
            </a:r>
            <a:r>
              <a:rPr lang="en-US" sz="2400" b="1" dirty="0" err="1">
                <a:solidFill>
                  <a:srgbClr val="FF0000"/>
                </a:solidFill>
              </a:rPr>
              <a:t>thương</a:t>
            </a:r>
            <a:r>
              <a:rPr lang="en-US" sz="2400" b="1" dirty="0">
                <a:solidFill>
                  <a:srgbClr val="FF0000"/>
                </a:solidFill>
              </a:rPr>
              <a:t> </a:t>
            </a:r>
            <a:r>
              <a:rPr lang="en-US" sz="2400" b="1" dirty="0" err="1">
                <a:solidFill>
                  <a:srgbClr val="FF0000"/>
                </a:solidFill>
              </a:rPr>
              <a:t>lượng</a:t>
            </a:r>
            <a:r>
              <a:rPr lang="en-US" sz="2400" b="1" dirty="0">
                <a:solidFill>
                  <a:srgbClr val="FF0000"/>
                </a:solidFill>
              </a:rPr>
              <a:t> </a:t>
            </a:r>
            <a:r>
              <a:rPr lang="en-US" sz="2400" b="1" dirty="0" smtClean="0">
                <a:solidFill>
                  <a:srgbClr val="FF0000"/>
                </a:solidFill>
              </a:rPr>
              <a:t>TT, </a:t>
            </a:r>
            <a:r>
              <a:rPr lang="en-US" sz="2400" b="1" dirty="0" err="1" smtClean="0">
                <a:solidFill>
                  <a:srgbClr val="FF0000"/>
                </a:solidFill>
              </a:rPr>
              <a:t>Thỏa</a:t>
            </a:r>
            <a:r>
              <a:rPr lang="en-US" sz="2400" b="1" dirty="0" smtClean="0">
                <a:solidFill>
                  <a:srgbClr val="FF0000"/>
                </a:solidFill>
              </a:rPr>
              <a:t> </a:t>
            </a:r>
            <a:r>
              <a:rPr lang="en-US" sz="2400" b="1" dirty="0" err="1" smtClean="0">
                <a:solidFill>
                  <a:srgbClr val="FF0000"/>
                </a:solidFill>
              </a:rPr>
              <a:t>ước</a:t>
            </a:r>
            <a:r>
              <a:rPr lang="en-US" sz="2400" b="1" dirty="0" smtClean="0">
                <a:solidFill>
                  <a:srgbClr val="FF0000"/>
                </a:solidFill>
              </a:rPr>
              <a:t> </a:t>
            </a:r>
            <a:r>
              <a:rPr lang="en-US" sz="2400" b="1" dirty="0" err="1" smtClean="0">
                <a:solidFill>
                  <a:srgbClr val="FF0000"/>
                </a:solidFill>
              </a:rPr>
              <a:t>lao</a:t>
            </a:r>
            <a:r>
              <a:rPr lang="en-US" sz="2400" b="1" dirty="0" smtClean="0">
                <a:solidFill>
                  <a:srgbClr val="FF0000"/>
                </a:solidFill>
              </a:rPr>
              <a:t> </a:t>
            </a:r>
            <a:r>
              <a:rPr lang="en-US" sz="2400" b="1" dirty="0" err="1" smtClean="0">
                <a:solidFill>
                  <a:srgbClr val="FF0000"/>
                </a:solidFill>
              </a:rPr>
              <a:t>động</a:t>
            </a:r>
            <a:r>
              <a:rPr lang="en-US" sz="2400" b="1" dirty="0" smtClean="0">
                <a:solidFill>
                  <a:srgbClr val="FF0000"/>
                </a:solidFill>
              </a:rPr>
              <a:t> </a:t>
            </a:r>
            <a:r>
              <a:rPr lang="en-US" sz="2400" b="1" dirty="0" err="1" smtClean="0">
                <a:solidFill>
                  <a:srgbClr val="FF0000"/>
                </a:solidFill>
              </a:rPr>
              <a:t>tập</a:t>
            </a:r>
            <a:r>
              <a:rPr lang="en-US" sz="2400" b="1" dirty="0" smtClean="0">
                <a:solidFill>
                  <a:srgbClr val="FF0000"/>
                </a:solidFill>
              </a:rPr>
              <a:t> </a:t>
            </a:r>
            <a:r>
              <a:rPr lang="en-US" sz="2400" b="1" dirty="0" err="1" smtClean="0">
                <a:solidFill>
                  <a:srgbClr val="FF0000"/>
                </a:solidFill>
              </a:rPr>
              <a:t>thể</a:t>
            </a:r>
            <a:r>
              <a:rPr lang="en-US" sz="2400" b="1" dirty="0" smtClean="0">
                <a:solidFill>
                  <a:srgbClr val="FF0000"/>
                </a:solidFill>
              </a:rPr>
              <a:t>:</a:t>
            </a:r>
            <a:endParaRPr lang="en-US" sz="2400" dirty="0" smtClean="0">
              <a:solidFill>
                <a:srgbClr val="FF0000"/>
              </a:solidFill>
            </a:endParaRPr>
          </a:p>
          <a:p>
            <a:pPr>
              <a:spcBef>
                <a:spcPts val="600"/>
              </a:spcBef>
            </a:pPr>
            <a:r>
              <a:rPr lang="en-US" sz="2000" dirty="0" smtClean="0"/>
              <a:t>	</a:t>
            </a:r>
            <a:r>
              <a:rPr lang="en-US" sz="2400" dirty="0" smtClean="0">
                <a:solidFill>
                  <a:srgbClr val="FF0000"/>
                </a:solidFill>
              </a:rPr>
              <a:t>1. </a:t>
            </a:r>
            <a:r>
              <a:rPr lang="en-US" sz="2400" dirty="0" err="1" smtClean="0">
                <a:solidFill>
                  <a:srgbClr val="FF0000"/>
                </a:solidFill>
              </a:rPr>
              <a:t>Phạt</a:t>
            </a:r>
            <a:r>
              <a:rPr lang="en-US" sz="2400" dirty="0" smtClean="0">
                <a:solidFill>
                  <a:srgbClr val="FF0000"/>
                </a:solidFill>
              </a:rPr>
              <a:t> </a:t>
            </a:r>
            <a:r>
              <a:rPr lang="en-US" sz="2400" dirty="0" err="1" smtClean="0">
                <a:solidFill>
                  <a:srgbClr val="FF0000"/>
                </a:solidFill>
              </a:rPr>
              <a:t>tiền</a:t>
            </a:r>
            <a:r>
              <a:rPr lang="en-US" sz="2400" dirty="0" smtClean="0">
                <a:solidFill>
                  <a:srgbClr val="FF0000"/>
                </a:solidFill>
              </a:rPr>
              <a:t> </a:t>
            </a:r>
            <a:r>
              <a:rPr lang="en-US" sz="2400" dirty="0" err="1" smtClean="0">
                <a:solidFill>
                  <a:srgbClr val="FF0000"/>
                </a:solidFill>
              </a:rPr>
              <a:t>từ</a:t>
            </a:r>
            <a:r>
              <a:rPr lang="en-US" sz="2400" dirty="0" smtClean="0">
                <a:solidFill>
                  <a:srgbClr val="FF0000"/>
                </a:solidFill>
              </a:rPr>
              <a:t> 1.000.000 </a:t>
            </a:r>
            <a:r>
              <a:rPr lang="en-US" sz="2400" dirty="0" err="1" smtClean="0">
                <a:solidFill>
                  <a:srgbClr val="FF0000"/>
                </a:solidFill>
              </a:rPr>
              <a:t>đồng</a:t>
            </a:r>
            <a:r>
              <a:rPr lang="en-US" sz="2400" dirty="0" smtClean="0">
                <a:solidFill>
                  <a:srgbClr val="FF0000"/>
                </a:solidFill>
              </a:rPr>
              <a:t> </a:t>
            </a:r>
            <a:r>
              <a:rPr lang="en-US" sz="2400" dirty="0" err="1" smtClean="0">
                <a:solidFill>
                  <a:srgbClr val="FF0000"/>
                </a:solidFill>
              </a:rPr>
              <a:t>đến</a:t>
            </a:r>
            <a:r>
              <a:rPr lang="en-US" sz="2400" dirty="0" smtClean="0">
                <a:solidFill>
                  <a:srgbClr val="FF0000"/>
                </a:solidFill>
              </a:rPr>
              <a:t> 3.000.000 </a:t>
            </a:r>
            <a:r>
              <a:rPr lang="en-US" sz="2400" dirty="0" err="1" smtClean="0">
                <a:solidFill>
                  <a:srgbClr val="FF0000"/>
                </a:solidFill>
              </a:rPr>
              <a:t>đồng</a:t>
            </a:r>
            <a:r>
              <a:rPr lang="en-US" sz="2400" dirty="0" smtClean="0">
                <a:solidFill>
                  <a:srgbClr val="FF0000"/>
                </a:solidFill>
              </a:rPr>
              <a:t> </a:t>
            </a:r>
            <a:r>
              <a:rPr lang="en-US" sz="2400" dirty="0" err="1" smtClean="0">
                <a:solidFill>
                  <a:srgbClr val="FF0000"/>
                </a:solidFill>
              </a:rPr>
              <a:t>đối</a:t>
            </a:r>
            <a:r>
              <a:rPr lang="en-US" sz="2400" dirty="0" smtClean="0">
                <a:solidFill>
                  <a:srgbClr val="FF0000"/>
                </a:solidFill>
              </a:rPr>
              <a:t> </a:t>
            </a:r>
            <a:r>
              <a:rPr lang="en-US" sz="2400" dirty="0" err="1" smtClean="0">
                <a:solidFill>
                  <a:srgbClr val="FF0000"/>
                </a:solidFill>
              </a:rPr>
              <a:t>với</a:t>
            </a:r>
            <a:r>
              <a:rPr lang="en-US" sz="2400" dirty="0" smtClean="0">
                <a:solidFill>
                  <a:srgbClr val="FF0000"/>
                </a:solidFill>
              </a:rPr>
              <a:t> NSDLĐ </a:t>
            </a:r>
            <a:r>
              <a:rPr lang="en-US" sz="2400" dirty="0" err="1" smtClean="0">
                <a:solidFill>
                  <a:srgbClr val="FF0000"/>
                </a:solidFill>
              </a:rPr>
              <a:t>có</a:t>
            </a:r>
            <a:r>
              <a:rPr lang="en-US" sz="2400" dirty="0" smtClean="0">
                <a:solidFill>
                  <a:srgbClr val="FF0000"/>
                </a:solidFill>
              </a:rPr>
              <a:t> </a:t>
            </a:r>
            <a:r>
              <a:rPr lang="en-US" sz="2400" dirty="0" err="1" smtClean="0">
                <a:solidFill>
                  <a:srgbClr val="FF0000"/>
                </a:solidFill>
              </a:rPr>
              <a:t>một</a:t>
            </a:r>
            <a:r>
              <a:rPr lang="en-US" sz="2400" dirty="0" smtClean="0">
                <a:solidFill>
                  <a:srgbClr val="FF0000"/>
                </a:solidFill>
              </a:rPr>
              <a:t> </a:t>
            </a:r>
            <a:r>
              <a:rPr lang="en-US" sz="2400" dirty="0" err="1" smtClean="0">
                <a:solidFill>
                  <a:srgbClr val="FF0000"/>
                </a:solidFill>
              </a:rPr>
              <a:t>trong</a:t>
            </a:r>
            <a:r>
              <a:rPr lang="en-US" sz="2400" dirty="0" smtClean="0">
                <a:solidFill>
                  <a:srgbClr val="FF0000"/>
                </a:solidFill>
              </a:rPr>
              <a:t> </a:t>
            </a:r>
            <a:r>
              <a:rPr lang="en-US" sz="2400" dirty="0" err="1" smtClean="0">
                <a:solidFill>
                  <a:srgbClr val="FF0000"/>
                </a:solidFill>
              </a:rPr>
              <a:t>các</a:t>
            </a:r>
            <a:r>
              <a:rPr lang="en-US" sz="2400" dirty="0" smtClean="0">
                <a:solidFill>
                  <a:srgbClr val="FF0000"/>
                </a:solidFill>
              </a:rPr>
              <a:t> </a:t>
            </a:r>
            <a:r>
              <a:rPr lang="en-US" sz="2400" dirty="0" err="1" smtClean="0">
                <a:solidFill>
                  <a:srgbClr val="FF0000"/>
                </a:solidFill>
              </a:rPr>
              <a:t>hành</a:t>
            </a:r>
            <a:r>
              <a:rPr lang="en-US" sz="2400" dirty="0" smtClean="0">
                <a:solidFill>
                  <a:srgbClr val="FF0000"/>
                </a:solidFill>
              </a:rPr>
              <a:t> vi </a:t>
            </a:r>
            <a:r>
              <a:rPr lang="en-US" sz="2400" dirty="0" err="1" smtClean="0">
                <a:solidFill>
                  <a:srgbClr val="FF0000"/>
                </a:solidFill>
              </a:rPr>
              <a:t>sau</a:t>
            </a:r>
            <a:r>
              <a:rPr lang="en-US" sz="2400" dirty="0" smtClean="0">
                <a:solidFill>
                  <a:srgbClr val="FF0000"/>
                </a:solidFill>
              </a:rPr>
              <a:t> </a:t>
            </a:r>
            <a:r>
              <a:rPr lang="en-US" sz="2400" dirty="0" err="1" smtClean="0">
                <a:solidFill>
                  <a:srgbClr val="FF0000"/>
                </a:solidFill>
              </a:rPr>
              <a:t>đây</a:t>
            </a:r>
            <a:r>
              <a:rPr lang="en-US" sz="2400" dirty="0" smtClean="0"/>
              <a:t>:</a:t>
            </a:r>
          </a:p>
          <a:p>
            <a:pPr>
              <a:spcBef>
                <a:spcPts val="600"/>
              </a:spcBef>
            </a:pPr>
            <a:r>
              <a:rPr lang="en-US" sz="2000" dirty="0" smtClean="0"/>
              <a:t>	</a:t>
            </a:r>
            <a:r>
              <a:rPr lang="en-US" sz="2400" dirty="0" smtClean="0"/>
              <a:t>a</a:t>
            </a:r>
            <a:r>
              <a:rPr lang="en-US" sz="2400" dirty="0"/>
              <a:t>) </a:t>
            </a:r>
            <a:r>
              <a:rPr lang="en-US" sz="2400" dirty="0" err="1"/>
              <a:t>Không</a:t>
            </a:r>
            <a:r>
              <a:rPr lang="en-US" sz="2400" dirty="0"/>
              <a:t> </a:t>
            </a:r>
            <a:r>
              <a:rPr lang="en-US" sz="2400" dirty="0" err="1"/>
              <a:t>gửi</a:t>
            </a:r>
            <a:r>
              <a:rPr lang="en-US" sz="2400" dirty="0"/>
              <a:t> </a:t>
            </a:r>
            <a:r>
              <a:rPr lang="en-US" sz="2400" dirty="0" err="1"/>
              <a:t>thỏa</a:t>
            </a:r>
            <a:r>
              <a:rPr lang="en-US" sz="2400" dirty="0"/>
              <a:t> </a:t>
            </a:r>
            <a:r>
              <a:rPr lang="en-US" sz="2400" dirty="0" err="1"/>
              <a:t>ước</a:t>
            </a:r>
            <a:r>
              <a:rPr lang="en-US" sz="2400" dirty="0"/>
              <a:t> </a:t>
            </a:r>
            <a:r>
              <a:rPr lang="en-US" sz="2400" dirty="0" err="1"/>
              <a:t>lao</a:t>
            </a:r>
            <a:r>
              <a:rPr lang="en-US" sz="2400" dirty="0"/>
              <a:t> </a:t>
            </a:r>
            <a:r>
              <a:rPr lang="en-US" sz="2400" dirty="0" err="1"/>
              <a:t>động</a:t>
            </a:r>
            <a:r>
              <a:rPr lang="en-US" sz="2400" dirty="0"/>
              <a:t> </a:t>
            </a:r>
            <a:r>
              <a:rPr lang="en-US" sz="2400" dirty="0" err="1"/>
              <a:t>tập</a:t>
            </a:r>
            <a:r>
              <a:rPr lang="en-US" sz="2400" dirty="0"/>
              <a:t> </a:t>
            </a:r>
            <a:r>
              <a:rPr lang="en-US" sz="2400" dirty="0" err="1"/>
              <a:t>thể</a:t>
            </a:r>
            <a:r>
              <a:rPr lang="en-US" sz="2400" dirty="0"/>
              <a:t> </a:t>
            </a:r>
            <a:r>
              <a:rPr lang="en-US" sz="2400" dirty="0" err="1"/>
              <a:t>đến</a:t>
            </a:r>
            <a:r>
              <a:rPr lang="en-US" sz="2400" dirty="0"/>
              <a:t> </a:t>
            </a:r>
            <a:r>
              <a:rPr lang="en-US" sz="2400" dirty="0" err="1"/>
              <a:t>cơ</a:t>
            </a:r>
            <a:r>
              <a:rPr lang="en-US" sz="2400" dirty="0"/>
              <a:t> </a:t>
            </a:r>
            <a:r>
              <a:rPr lang="en-US" sz="2400" dirty="0" err="1"/>
              <a:t>quan</a:t>
            </a:r>
            <a:r>
              <a:rPr lang="en-US" sz="2400" dirty="0"/>
              <a:t> </a:t>
            </a:r>
            <a:r>
              <a:rPr lang="en-US" sz="2400" dirty="0" err="1"/>
              <a:t>chuyên</a:t>
            </a:r>
            <a:r>
              <a:rPr lang="en-US" sz="2400" dirty="0"/>
              <a:t> </a:t>
            </a:r>
            <a:r>
              <a:rPr lang="en-US" sz="2400" dirty="0" err="1"/>
              <a:t>môn</a:t>
            </a:r>
            <a:r>
              <a:rPr lang="en-US" sz="2400" dirty="0"/>
              <a:t> </a:t>
            </a:r>
            <a:r>
              <a:rPr lang="en-US" sz="2400" dirty="0" err="1"/>
              <a:t>về</a:t>
            </a:r>
            <a:r>
              <a:rPr lang="en-US" sz="2400" dirty="0"/>
              <a:t> </a:t>
            </a:r>
            <a:r>
              <a:rPr lang="en-US" sz="2400" dirty="0" err="1"/>
              <a:t>lao</a:t>
            </a:r>
            <a:r>
              <a:rPr lang="en-US" sz="2400" dirty="0"/>
              <a:t> </a:t>
            </a:r>
            <a:r>
              <a:rPr lang="en-US" sz="2400" dirty="0" err="1"/>
              <a:t>động</a:t>
            </a:r>
            <a:r>
              <a:rPr lang="en-US" sz="2400" dirty="0"/>
              <a:t> </a:t>
            </a:r>
            <a:r>
              <a:rPr lang="en-US" sz="2400" dirty="0" err="1"/>
              <a:t>thuộc</a:t>
            </a:r>
            <a:r>
              <a:rPr lang="en-US" sz="2400" dirty="0"/>
              <a:t> </a:t>
            </a:r>
            <a:r>
              <a:rPr lang="en-US" sz="2400" dirty="0" err="1"/>
              <a:t>Ủy</a:t>
            </a:r>
            <a:r>
              <a:rPr lang="en-US" sz="2400" dirty="0"/>
              <a:t> ban </a:t>
            </a:r>
            <a:r>
              <a:rPr lang="en-US" sz="2400" dirty="0" err="1"/>
              <a:t>nhân</a:t>
            </a:r>
            <a:r>
              <a:rPr lang="en-US" sz="2400" dirty="0"/>
              <a:t> </a:t>
            </a:r>
            <a:r>
              <a:rPr lang="en-US" sz="2400" dirty="0" err="1"/>
              <a:t>dân</a:t>
            </a:r>
            <a:r>
              <a:rPr lang="en-US" sz="2400" dirty="0"/>
              <a:t> </a:t>
            </a:r>
            <a:r>
              <a:rPr lang="en-US" sz="2400" dirty="0" err="1"/>
              <a:t>cấp</a:t>
            </a:r>
            <a:r>
              <a:rPr lang="en-US" sz="2400" dirty="0"/>
              <a:t> </a:t>
            </a:r>
            <a:r>
              <a:rPr lang="en-US" sz="2400" dirty="0" err="1"/>
              <a:t>tỉnh</a:t>
            </a:r>
            <a:r>
              <a:rPr lang="en-US" sz="2400" dirty="0"/>
              <a:t> </a:t>
            </a:r>
            <a:r>
              <a:rPr lang="en-US" sz="2400" dirty="0" err="1"/>
              <a:t>nơi</a:t>
            </a:r>
            <a:r>
              <a:rPr lang="en-US" sz="2400" dirty="0"/>
              <a:t> </a:t>
            </a:r>
            <a:r>
              <a:rPr lang="en-US" sz="2400" dirty="0" err="1"/>
              <a:t>đặt</a:t>
            </a:r>
            <a:r>
              <a:rPr lang="en-US" sz="2400" dirty="0"/>
              <a:t> </a:t>
            </a:r>
            <a:r>
              <a:rPr lang="en-US" sz="2400" dirty="0" err="1"/>
              <a:t>trụ</a:t>
            </a:r>
            <a:r>
              <a:rPr lang="en-US" sz="2400" dirty="0"/>
              <a:t> </a:t>
            </a:r>
            <a:r>
              <a:rPr lang="en-US" sz="2400" dirty="0" err="1"/>
              <a:t>sở</a:t>
            </a:r>
            <a:r>
              <a:rPr lang="en-US" sz="2400" dirty="0"/>
              <a:t> </a:t>
            </a:r>
            <a:r>
              <a:rPr lang="en-US" sz="2400" dirty="0" err="1"/>
              <a:t>chính</a:t>
            </a:r>
            <a:r>
              <a:rPr lang="en-US" sz="2400" dirty="0"/>
              <a:t> </a:t>
            </a:r>
            <a:r>
              <a:rPr lang="en-US" sz="2400" dirty="0" err="1"/>
              <a:t>theo</a:t>
            </a:r>
            <a:r>
              <a:rPr lang="en-US" sz="2400" dirty="0"/>
              <a:t> </a:t>
            </a:r>
            <a:r>
              <a:rPr lang="en-US" sz="2400" dirty="0" err="1"/>
              <a:t>quy</a:t>
            </a:r>
            <a:r>
              <a:rPr lang="en-US" sz="2400" dirty="0"/>
              <a:t> </a:t>
            </a:r>
            <a:r>
              <a:rPr lang="en-US" sz="2400" dirty="0" err="1"/>
              <a:t>định</a:t>
            </a:r>
            <a:r>
              <a:rPr lang="en-US" sz="2400" dirty="0"/>
              <a:t>;</a:t>
            </a:r>
          </a:p>
          <a:p>
            <a:pPr>
              <a:spcBef>
                <a:spcPts val="600"/>
              </a:spcBef>
            </a:pPr>
            <a:r>
              <a:rPr lang="en-US" sz="2400" dirty="0" smtClean="0"/>
              <a:t>	b</a:t>
            </a:r>
            <a:r>
              <a:rPr lang="en-US" sz="2400" dirty="0"/>
              <a:t>) </a:t>
            </a:r>
            <a:r>
              <a:rPr lang="en-US" sz="2400" dirty="0" err="1"/>
              <a:t>Không</a:t>
            </a:r>
            <a:r>
              <a:rPr lang="en-US" sz="2400" dirty="0"/>
              <a:t> </a:t>
            </a:r>
            <a:r>
              <a:rPr lang="en-US" sz="2400" dirty="0" err="1"/>
              <a:t>trả</a:t>
            </a:r>
            <a:r>
              <a:rPr lang="en-US" sz="2400" dirty="0"/>
              <a:t> chi </a:t>
            </a:r>
            <a:r>
              <a:rPr lang="en-US" sz="2400" dirty="0" err="1"/>
              <a:t>phí</a:t>
            </a:r>
            <a:r>
              <a:rPr lang="en-US" sz="2400" dirty="0"/>
              <a:t> </a:t>
            </a:r>
            <a:r>
              <a:rPr lang="en-US" sz="2400" dirty="0" err="1"/>
              <a:t>cho</a:t>
            </a:r>
            <a:r>
              <a:rPr lang="en-US" sz="2400" dirty="0"/>
              <a:t> </a:t>
            </a:r>
            <a:r>
              <a:rPr lang="en-US" sz="2400" dirty="0" err="1"/>
              <a:t>việc</a:t>
            </a:r>
            <a:r>
              <a:rPr lang="en-US" sz="2400" dirty="0"/>
              <a:t> </a:t>
            </a:r>
            <a:r>
              <a:rPr lang="en-US" sz="2400" dirty="0" err="1"/>
              <a:t>thương</a:t>
            </a:r>
            <a:r>
              <a:rPr lang="en-US" sz="2400" dirty="0"/>
              <a:t> </a:t>
            </a:r>
            <a:r>
              <a:rPr lang="en-US" sz="2400" dirty="0" err="1"/>
              <a:t>lượng</a:t>
            </a:r>
            <a:r>
              <a:rPr lang="en-US" sz="2400" dirty="0"/>
              <a:t>; </a:t>
            </a:r>
            <a:r>
              <a:rPr lang="en-US" sz="2400" dirty="0" err="1"/>
              <a:t>ký</a:t>
            </a:r>
            <a:r>
              <a:rPr lang="en-US" sz="2400" dirty="0"/>
              <a:t> </a:t>
            </a:r>
            <a:r>
              <a:rPr lang="en-US" sz="2400" dirty="0" err="1"/>
              <a:t>kết</a:t>
            </a:r>
            <a:r>
              <a:rPr lang="en-US" sz="2400" dirty="0"/>
              <a:t>; </a:t>
            </a:r>
            <a:r>
              <a:rPr lang="en-US" sz="2400" dirty="0" err="1"/>
              <a:t>sửa</a:t>
            </a:r>
            <a:r>
              <a:rPr lang="en-US" sz="2400" dirty="0"/>
              <a:t> </a:t>
            </a:r>
            <a:r>
              <a:rPr lang="en-US" sz="2400" dirty="0" err="1"/>
              <a:t>đổi</a:t>
            </a:r>
            <a:r>
              <a:rPr lang="en-US" sz="2400" dirty="0"/>
              <a:t>, </a:t>
            </a:r>
            <a:r>
              <a:rPr lang="en-US" sz="2400" dirty="0" err="1"/>
              <a:t>bổ</a:t>
            </a:r>
            <a:r>
              <a:rPr lang="en-US" sz="2400" dirty="0"/>
              <a:t> sung; </a:t>
            </a:r>
            <a:r>
              <a:rPr lang="en-US" sz="2400" dirty="0" err="1"/>
              <a:t>gửi</a:t>
            </a:r>
            <a:r>
              <a:rPr lang="en-US" sz="2400" dirty="0"/>
              <a:t>; </a:t>
            </a:r>
            <a:r>
              <a:rPr lang="en-US" sz="2400" dirty="0" err="1"/>
              <a:t>công</a:t>
            </a:r>
            <a:r>
              <a:rPr lang="en-US" sz="2400" dirty="0"/>
              <a:t> </a:t>
            </a:r>
            <a:r>
              <a:rPr lang="en-US" sz="2400" dirty="0" err="1"/>
              <a:t>bố</a:t>
            </a:r>
            <a:r>
              <a:rPr lang="en-US" sz="2400" dirty="0"/>
              <a:t> </a:t>
            </a:r>
            <a:r>
              <a:rPr lang="en-US" sz="2400" dirty="0" err="1"/>
              <a:t>thỏa</a:t>
            </a:r>
            <a:r>
              <a:rPr lang="en-US" sz="2400" dirty="0"/>
              <a:t> </a:t>
            </a:r>
            <a:r>
              <a:rPr lang="en-US" sz="2400" dirty="0" err="1"/>
              <a:t>ước</a:t>
            </a:r>
            <a:r>
              <a:rPr lang="en-US" sz="2400" dirty="0"/>
              <a:t> </a:t>
            </a:r>
            <a:r>
              <a:rPr lang="en-US" sz="2400" dirty="0" err="1"/>
              <a:t>lao</a:t>
            </a:r>
            <a:r>
              <a:rPr lang="en-US" sz="2400" dirty="0"/>
              <a:t> </a:t>
            </a:r>
            <a:r>
              <a:rPr lang="en-US" sz="2400" dirty="0" err="1"/>
              <a:t>động</a:t>
            </a:r>
            <a:r>
              <a:rPr lang="en-US" sz="2400" dirty="0"/>
              <a:t> </a:t>
            </a:r>
            <a:r>
              <a:rPr lang="en-US" sz="2400" dirty="0" err="1"/>
              <a:t>tập</a:t>
            </a:r>
            <a:r>
              <a:rPr lang="en-US" sz="2400" dirty="0"/>
              <a:t> </a:t>
            </a:r>
            <a:r>
              <a:rPr lang="en-US" sz="2400" dirty="0" err="1"/>
              <a:t>thể</a:t>
            </a:r>
            <a:r>
              <a:rPr lang="en-US" sz="2400" dirty="0"/>
              <a:t>;</a:t>
            </a:r>
          </a:p>
          <a:p>
            <a:pPr>
              <a:spcBef>
                <a:spcPts val="600"/>
              </a:spcBef>
            </a:pPr>
            <a:r>
              <a:rPr lang="en-US" sz="2400" dirty="0" smtClean="0"/>
              <a:t>	c</a:t>
            </a:r>
            <a:r>
              <a:rPr lang="en-US" sz="2400" dirty="0"/>
              <a:t>) </a:t>
            </a:r>
            <a:r>
              <a:rPr lang="en-US" sz="2400" dirty="0" err="1"/>
              <a:t>Cung</a:t>
            </a:r>
            <a:r>
              <a:rPr lang="en-US" sz="2400" dirty="0"/>
              <a:t> </a:t>
            </a:r>
            <a:r>
              <a:rPr lang="en-US" sz="2400" dirty="0" err="1"/>
              <a:t>cấp</a:t>
            </a:r>
            <a:r>
              <a:rPr lang="en-US" sz="2400" dirty="0"/>
              <a:t> </a:t>
            </a:r>
            <a:r>
              <a:rPr lang="en-US" sz="2400" dirty="0" err="1"/>
              <a:t>thông</a:t>
            </a:r>
            <a:r>
              <a:rPr lang="en-US" sz="2400" dirty="0"/>
              <a:t> tin </a:t>
            </a:r>
            <a:r>
              <a:rPr lang="en-US" sz="2400" dirty="0" err="1"/>
              <a:t>không</a:t>
            </a:r>
            <a:r>
              <a:rPr lang="en-US" sz="2400" dirty="0"/>
              <a:t> </a:t>
            </a:r>
            <a:r>
              <a:rPr lang="en-US" sz="2400" dirty="0" err="1"/>
              <a:t>đúng</a:t>
            </a:r>
            <a:r>
              <a:rPr lang="en-US" sz="2400" dirty="0"/>
              <a:t> </a:t>
            </a:r>
            <a:r>
              <a:rPr lang="en-US" sz="2400" dirty="0" err="1"/>
              <a:t>thời</a:t>
            </a:r>
            <a:r>
              <a:rPr lang="en-US" sz="2400" dirty="0"/>
              <a:t> </a:t>
            </a:r>
            <a:r>
              <a:rPr lang="en-US" sz="2400" dirty="0" err="1"/>
              <a:t>hạn</a:t>
            </a:r>
            <a:r>
              <a:rPr lang="en-US" sz="2400" dirty="0"/>
              <a:t> </a:t>
            </a:r>
            <a:r>
              <a:rPr lang="en-US" sz="2400" dirty="0" err="1"/>
              <a:t>theo</a:t>
            </a:r>
            <a:r>
              <a:rPr lang="en-US" sz="2400" dirty="0"/>
              <a:t> </a:t>
            </a:r>
            <a:r>
              <a:rPr lang="en-US" sz="2400" dirty="0" err="1"/>
              <a:t>quy</a:t>
            </a:r>
            <a:r>
              <a:rPr lang="en-US" sz="2400" dirty="0"/>
              <a:t> </a:t>
            </a:r>
            <a:r>
              <a:rPr lang="en-US" sz="2400" dirty="0" err="1"/>
              <a:t>định</a:t>
            </a:r>
            <a:r>
              <a:rPr lang="en-US" sz="2400" dirty="0"/>
              <a:t> </a:t>
            </a:r>
            <a:r>
              <a:rPr lang="en-US" sz="2400" dirty="0" err="1"/>
              <a:t>hoặc</a:t>
            </a:r>
            <a:r>
              <a:rPr lang="en-US" sz="2400" dirty="0"/>
              <a:t> </a:t>
            </a:r>
            <a:r>
              <a:rPr lang="en-US" sz="2400" dirty="0" err="1"/>
              <a:t>cung</a:t>
            </a:r>
            <a:r>
              <a:rPr lang="en-US" sz="2400" dirty="0"/>
              <a:t> </a:t>
            </a:r>
            <a:r>
              <a:rPr lang="en-US" sz="2400" dirty="0" err="1"/>
              <a:t>cấp</a:t>
            </a:r>
            <a:r>
              <a:rPr lang="en-US" sz="2400" dirty="0"/>
              <a:t> </a:t>
            </a:r>
            <a:r>
              <a:rPr lang="en-US" sz="2400" dirty="0" err="1"/>
              <a:t>thông</a:t>
            </a:r>
            <a:r>
              <a:rPr lang="en-US" sz="2400" dirty="0"/>
              <a:t> tin </a:t>
            </a:r>
            <a:r>
              <a:rPr lang="en-US" sz="2400" dirty="0" err="1"/>
              <a:t>sai</a:t>
            </a:r>
            <a:r>
              <a:rPr lang="en-US" sz="2400" dirty="0"/>
              <a:t> </a:t>
            </a:r>
            <a:r>
              <a:rPr lang="en-US" sz="2400" dirty="0" err="1"/>
              <a:t>lệch</a:t>
            </a:r>
            <a:r>
              <a:rPr lang="en-US" sz="2400" dirty="0"/>
              <a:t> </a:t>
            </a:r>
            <a:r>
              <a:rPr lang="en-US" sz="2400" dirty="0" err="1"/>
              <a:t>về</a:t>
            </a:r>
            <a:r>
              <a:rPr lang="en-US" sz="2400" dirty="0"/>
              <a:t>: </a:t>
            </a:r>
            <a:r>
              <a:rPr lang="en-US" sz="2400" dirty="0" err="1"/>
              <a:t>tình</a:t>
            </a:r>
            <a:r>
              <a:rPr lang="en-US" sz="2400" dirty="0"/>
              <a:t> </a:t>
            </a:r>
            <a:r>
              <a:rPr lang="en-US" sz="2400" dirty="0" err="1"/>
              <a:t>hình</a:t>
            </a:r>
            <a:r>
              <a:rPr lang="en-US" sz="2400" dirty="0"/>
              <a:t> </a:t>
            </a:r>
            <a:r>
              <a:rPr lang="en-US" sz="2400" dirty="0" err="1"/>
              <a:t>hoạt</a:t>
            </a:r>
            <a:r>
              <a:rPr lang="en-US" sz="2400" dirty="0"/>
              <a:t> </a:t>
            </a:r>
            <a:r>
              <a:rPr lang="en-US" sz="2400" dirty="0" err="1"/>
              <a:t>động</a:t>
            </a:r>
            <a:r>
              <a:rPr lang="en-US" sz="2400" dirty="0"/>
              <a:t> </a:t>
            </a:r>
            <a:r>
              <a:rPr lang="en-US" sz="2400" dirty="0" err="1"/>
              <a:t>sản</a:t>
            </a:r>
            <a:r>
              <a:rPr lang="en-US" sz="2400" dirty="0"/>
              <a:t> </a:t>
            </a:r>
            <a:r>
              <a:rPr lang="en-US" sz="2400" dirty="0" err="1"/>
              <a:t>xuất</a:t>
            </a:r>
            <a:r>
              <a:rPr lang="en-US" sz="2400" dirty="0"/>
              <a:t>, </a:t>
            </a:r>
            <a:r>
              <a:rPr lang="en-US" sz="2400" dirty="0" err="1"/>
              <a:t>kinh</a:t>
            </a:r>
            <a:r>
              <a:rPr lang="en-US" sz="2400" dirty="0"/>
              <a:t> </a:t>
            </a:r>
            <a:r>
              <a:rPr lang="en-US" sz="2400" dirty="0" err="1"/>
              <a:t>doanh</a:t>
            </a:r>
            <a:r>
              <a:rPr lang="en-US" sz="2400" dirty="0"/>
              <a:t>; </a:t>
            </a:r>
            <a:r>
              <a:rPr lang="en-US" sz="2400" dirty="0" err="1"/>
              <a:t>nội</a:t>
            </a:r>
            <a:r>
              <a:rPr lang="en-US" sz="2400" dirty="0"/>
              <a:t> dung </a:t>
            </a:r>
            <a:r>
              <a:rPr lang="en-US" sz="2400" dirty="0" err="1"/>
              <a:t>khác</a:t>
            </a:r>
            <a:r>
              <a:rPr lang="en-US" sz="2400" dirty="0"/>
              <a:t> </a:t>
            </a:r>
            <a:r>
              <a:rPr lang="en-US" sz="2400" dirty="0" err="1"/>
              <a:t>liên</a:t>
            </a:r>
            <a:r>
              <a:rPr lang="en-US" sz="2400" dirty="0"/>
              <a:t> </a:t>
            </a:r>
            <a:r>
              <a:rPr lang="en-US" sz="2400" dirty="0" err="1"/>
              <a:t>quan</a:t>
            </a:r>
            <a:r>
              <a:rPr lang="en-US" sz="2400" dirty="0"/>
              <a:t> </a:t>
            </a:r>
            <a:r>
              <a:rPr lang="en-US" sz="2400" dirty="0" err="1"/>
              <a:t>trực</a:t>
            </a:r>
            <a:r>
              <a:rPr lang="en-US" sz="2400" dirty="0"/>
              <a:t> </a:t>
            </a:r>
            <a:r>
              <a:rPr lang="en-US" sz="2400" dirty="0" err="1"/>
              <a:t>tiếp</a:t>
            </a:r>
            <a:r>
              <a:rPr lang="en-US" sz="2400" dirty="0"/>
              <a:t> </a:t>
            </a:r>
            <a:r>
              <a:rPr lang="en-US" sz="2400" dirty="0" err="1"/>
              <a:t>đến</a:t>
            </a:r>
            <a:r>
              <a:rPr lang="en-US" sz="2400" dirty="0"/>
              <a:t> </a:t>
            </a:r>
            <a:r>
              <a:rPr lang="en-US" sz="2400" dirty="0" err="1"/>
              <a:t>nội</a:t>
            </a:r>
            <a:r>
              <a:rPr lang="en-US" sz="2400" dirty="0"/>
              <a:t> dung </a:t>
            </a:r>
            <a:r>
              <a:rPr lang="en-US" sz="2400" dirty="0" err="1"/>
              <a:t>thương</a:t>
            </a:r>
            <a:r>
              <a:rPr lang="en-US" sz="2400" dirty="0"/>
              <a:t> </a:t>
            </a:r>
            <a:r>
              <a:rPr lang="en-US" sz="2400" dirty="0" err="1"/>
              <a:t>lượng</a:t>
            </a:r>
            <a:r>
              <a:rPr lang="en-US" sz="2400" dirty="0"/>
              <a:t> </a:t>
            </a:r>
            <a:r>
              <a:rPr lang="en-US" sz="2400" dirty="0" err="1"/>
              <a:t>theo</a:t>
            </a:r>
            <a:r>
              <a:rPr lang="en-US" sz="2400" dirty="0"/>
              <a:t> </a:t>
            </a:r>
            <a:r>
              <a:rPr lang="en-US" sz="2400" dirty="0" err="1"/>
              <a:t>quy</a:t>
            </a:r>
            <a:r>
              <a:rPr lang="en-US" sz="2400" dirty="0"/>
              <a:t> </a:t>
            </a:r>
            <a:r>
              <a:rPr lang="en-US" sz="2400" dirty="0" err="1"/>
              <a:t>định</a:t>
            </a:r>
            <a:r>
              <a:rPr lang="en-US" sz="2400" dirty="0"/>
              <a:t> </a:t>
            </a:r>
            <a:r>
              <a:rPr lang="en-US" sz="2400" dirty="0" err="1"/>
              <a:t>khi</a:t>
            </a:r>
            <a:r>
              <a:rPr lang="en-US" sz="2400" dirty="0"/>
              <a:t> </a:t>
            </a:r>
            <a:r>
              <a:rPr lang="en-US" sz="2400" dirty="0" err="1"/>
              <a:t>đại</a:t>
            </a:r>
            <a:r>
              <a:rPr lang="en-US" sz="2400" dirty="0"/>
              <a:t> </a:t>
            </a:r>
            <a:r>
              <a:rPr lang="en-US" sz="2400" dirty="0" err="1"/>
              <a:t>diện</a:t>
            </a:r>
            <a:r>
              <a:rPr lang="en-US" sz="2400" dirty="0"/>
              <a:t> </a:t>
            </a:r>
            <a:r>
              <a:rPr lang="en-US" sz="2400" dirty="0" smtClean="0"/>
              <a:t>NLĐ </a:t>
            </a:r>
            <a:r>
              <a:rPr lang="en-US" sz="2400" dirty="0" err="1"/>
              <a:t>yêu</a:t>
            </a:r>
            <a:r>
              <a:rPr lang="en-US" sz="2400" dirty="0"/>
              <a:t> </a:t>
            </a:r>
            <a:r>
              <a:rPr lang="en-US" sz="2400" dirty="0" err="1"/>
              <a:t>cầu</a:t>
            </a:r>
            <a:r>
              <a:rPr lang="en-US" sz="2400" dirty="0"/>
              <a:t> </a:t>
            </a:r>
            <a:r>
              <a:rPr lang="en-US" sz="2400" dirty="0" err="1"/>
              <a:t>để</a:t>
            </a:r>
            <a:r>
              <a:rPr lang="en-US" sz="2400" dirty="0"/>
              <a:t> </a:t>
            </a:r>
            <a:r>
              <a:rPr lang="en-US" sz="2400" dirty="0" err="1"/>
              <a:t>tiến</a:t>
            </a:r>
            <a:r>
              <a:rPr lang="en-US" sz="2400" dirty="0"/>
              <a:t> </a:t>
            </a:r>
            <a:r>
              <a:rPr lang="en-US" sz="2400" dirty="0" err="1"/>
              <a:t>hành</a:t>
            </a:r>
            <a:r>
              <a:rPr lang="en-US" sz="2400" dirty="0"/>
              <a:t> </a:t>
            </a:r>
            <a:r>
              <a:rPr lang="en-US" sz="2400" dirty="0" err="1"/>
              <a:t>thương</a:t>
            </a:r>
            <a:r>
              <a:rPr lang="en-US" sz="2400" dirty="0"/>
              <a:t> </a:t>
            </a:r>
            <a:r>
              <a:rPr lang="en-US" sz="2400" dirty="0" err="1"/>
              <a:t>lượng</a:t>
            </a:r>
            <a:r>
              <a:rPr lang="en-US" sz="2400" dirty="0"/>
              <a:t> </a:t>
            </a:r>
            <a:r>
              <a:rPr lang="en-US" sz="2400" dirty="0" err="1"/>
              <a:t>tập</a:t>
            </a:r>
            <a:r>
              <a:rPr lang="en-US" sz="2400" dirty="0"/>
              <a:t> </a:t>
            </a:r>
            <a:r>
              <a:rPr lang="en-US" sz="2400" dirty="0" err="1"/>
              <a:t>thể</a:t>
            </a:r>
            <a:r>
              <a:rPr lang="en-US" sz="2400" dirty="0"/>
              <a:t>;</a:t>
            </a:r>
          </a:p>
          <a:p>
            <a:pPr>
              <a:spcBef>
                <a:spcPts val="600"/>
              </a:spcBef>
            </a:pPr>
            <a:r>
              <a:rPr lang="en-US" sz="2400" dirty="0" smtClean="0"/>
              <a:t>	d</a:t>
            </a:r>
            <a:r>
              <a:rPr lang="en-US" sz="2400" dirty="0"/>
              <a:t>) </a:t>
            </a:r>
            <a:r>
              <a:rPr lang="en-US" sz="2400" dirty="0" err="1"/>
              <a:t>Không</a:t>
            </a:r>
            <a:r>
              <a:rPr lang="en-US" sz="2400" dirty="0"/>
              <a:t> </a:t>
            </a:r>
            <a:r>
              <a:rPr lang="en-US" sz="2400" dirty="0" err="1"/>
              <a:t>công</a:t>
            </a:r>
            <a:r>
              <a:rPr lang="en-US" sz="2400" dirty="0"/>
              <a:t> </a:t>
            </a:r>
            <a:r>
              <a:rPr lang="en-US" sz="2400" dirty="0" err="1"/>
              <a:t>bố</a:t>
            </a:r>
            <a:r>
              <a:rPr lang="en-US" sz="2400" dirty="0"/>
              <a:t> </a:t>
            </a:r>
            <a:r>
              <a:rPr lang="en-US" sz="2400" dirty="0" err="1"/>
              <a:t>thỏa</a:t>
            </a:r>
            <a:r>
              <a:rPr lang="en-US" sz="2400" dirty="0"/>
              <a:t> </a:t>
            </a:r>
            <a:r>
              <a:rPr lang="en-US" sz="2400" dirty="0" err="1"/>
              <a:t>ước</a:t>
            </a:r>
            <a:r>
              <a:rPr lang="en-US" sz="2400" dirty="0"/>
              <a:t> </a:t>
            </a:r>
            <a:r>
              <a:rPr lang="en-US" sz="2400" dirty="0" err="1"/>
              <a:t>lao</a:t>
            </a:r>
            <a:r>
              <a:rPr lang="en-US" sz="2400" dirty="0"/>
              <a:t> </a:t>
            </a:r>
            <a:r>
              <a:rPr lang="en-US" sz="2400" dirty="0" err="1"/>
              <a:t>động</a:t>
            </a:r>
            <a:r>
              <a:rPr lang="en-US" sz="2400" dirty="0"/>
              <a:t> </a:t>
            </a:r>
            <a:r>
              <a:rPr lang="en-US" sz="2400" dirty="0" err="1"/>
              <a:t>tập</a:t>
            </a:r>
            <a:r>
              <a:rPr lang="en-US" sz="2400" dirty="0"/>
              <a:t> </a:t>
            </a:r>
            <a:r>
              <a:rPr lang="en-US" sz="2400" dirty="0" err="1"/>
              <a:t>thể</a:t>
            </a:r>
            <a:r>
              <a:rPr lang="en-US" sz="2400" dirty="0"/>
              <a:t> </a:t>
            </a:r>
            <a:r>
              <a:rPr lang="en-US" sz="2400" dirty="0" err="1"/>
              <a:t>đã</a:t>
            </a:r>
            <a:r>
              <a:rPr lang="en-US" sz="2400" dirty="0"/>
              <a:t> </a:t>
            </a:r>
            <a:r>
              <a:rPr lang="en-US" sz="2400" dirty="0" err="1"/>
              <a:t>được</a:t>
            </a:r>
            <a:r>
              <a:rPr lang="en-US" sz="2400" dirty="0"/>
              <a:t> </a:t>
            </a:r>
            <a:r>
              <a:rPr lang="en-US" sz="2400" dirty="0" err="1"/>
              <a:t>ký</a:t>
            </a:r>
            <a:r>
              <a:rPr lang="en-US" sz="2400" dirty="0"/>
              <a:t> </a:t>
            </a:r>
            <a:r>
              <a:rPr lang="en-US" sz="2400" dirty="0" err="1"/>
              <a:t>kết</a:t>
            </a:r>
            <a:r>
              <a:rPr lang="en-US" sz="2400" dirty="0"/>
              <a:t> </a:t>
            </a:r>
            <a:r>
              <a:rPr lang="en-US" sz="2400" dirty="0" err="1"/>
              <a:t>cho</a:t>
            </a:r>
            <a:r>
              <a:rPr lang="en-US" sz="2400" dirty="0"/>
              <a:t> </a:t>
            </a:r>
            <a:r>
              <a:rPr lang="en-US" sz="2400" dirty="0" err="1"/>
              <a:t>người</a:t>
            </a:r>
            <a:r>
              <a:rPr lang="en-US" sz="2400" dirty="0"/>
              <a:t> </a:t>
            </a:r>
            <a:r>
              <a:rPr lang="en-US" sz="2400" dirty="0" err="1"/>
              <a:t>lao</a:t>
            </a:r>
            <a:r>
              <a:rPr lang="en-US" sz="2400" dirty="0"/>
              <a:t> </a:t>
            </a:r>
            <a:r>
              <a:rPr lang="en-US" sz="2400" dirty="0" err="1"/>
              <a:t>động</a:t>
            </a:r>
            <a:r>
              <a:rPr lang="en-US" sz="2400" dirty="0"/>
              <a:t> </a:t>
            </a:r>
            <a:r>
              <a:rPr lang="en-US" sz="2400" dirty="0" err="1"/>
              <a:t>biết</a:t>
            </a:r>
            <a:r>
              <a:rPr lang="en-US" sz="2400" dirty="0"/>
              <a:t>.</a:t>
            </a:r>
          </a:p>
        </p:txBody>
      </p:sp>
    </p:spTree>
    <p:extLst>
      <p:ext uri="{BB962C8B-B14F-4D97-AF65-F5344CB8AC3E}">
        <p14:creationId xmlns:p14="http://schemas.microsoft.com/office/powerpoint/2010/main" val="5692668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09600" y="381000"/>
            <a:ext cx="8153400" cy="6001643"/>
          </a:xfrm>
          <a:prstGeom prst="rect">
            <a:avLst/>
          </a:prstGeom>
        </p:spPr>
        <p:txBody>
          <a:bodyPr wrap="square">
            <a:spAutoFit/>
          </a:bodyPr>
          <a:lstStyle/>
          <a:p>
            <a:r>
              <a:rPr lang="en-US" sz="2400" dirty="0" smtClean="0">
                <a:solidFill>
                  <a:srgbClr val="FF0000"/>
                </a:solidFill>
              </a:rPr>
              <a:t>	2</a:t>
            </a:r>
            <a:r>
              <a:rPr lang="en-US" sz="2400" dirty="0">
                <a:solidFill>
                  <a:srgbClr val="FF0000"/>
                </a:solidFill>
              </a:rPr>
              <a:t>. </a:t>
            </a:r>
            <a:r>
              <a:rPr lang="en-US" sz="2400" dirty="0" err="1">
                <a:solidFill>
                  <a:srgbClr val="FF0000"/>
                </a:solidFill>
              </a:rPr>
              <a:t>Phạt</a:t>
            </a:r>
            <a:r>
              <a:rPr lang="en-US" sz="2400" dirty="0">
                <a:solidFill>
                  <a:srgbClr val="FF0000"/>
                </a:solidFill>
              </a:rPr>
              <a:t> </a:t>
            </a:r>
            <a:r>
              <a:rPr lang="en-US" sz="2400" dirty="0" err="1">
                <a:solidFill>
                  <a:srgbClr val="FF0000"/>
                </a:solidFill>
              </a:rPr>
              <a:t>tiền</a:t>
            </a:r>
            <a:r>
              <a:rPr lang="en-US" sz="2400" dirty="0">
                <a:solidFill>
                  <a:srgbClr val="FF0000"/>
                </a:solidFill>
              </a:rPr>
              <a:t> </a:t>
            </a:r>
            <a:r>
              <a:rPr lang="en-US" sz="2400" dirty="0" err="1">
                <a:solidFill>
                  <a:srgbClr val="FF0000"/>
                </a:solidFill>
              </a:rPr>
              <a:t>từ</a:t>
            </a:r>
            <a:r>
              <a:rPr lang="en-US" sz="2400" dirty="0">
                <a:solidFill>
                  <a:srgbClr val="FF0000"/>
                </a:solidFill>
              </a:rPr>
              <a:t> 3.000.000 </a:t>
            </a:r>
            <a:r>
              <a:rPr lang="en-US" sz="2400" dirty="0" err="1">
                <a:solidFill>
                  <a:srgbClr val="FF0000"/>
                </a:solidFill>
              </a:rPr>
              <a:t>đồng</a:t>
            </a:r>
            <a:r>
              <a:rPr lang="en-US" sz="2400" dirty="0">
                <a:solidFill>
                  <a:srgbClr val="FF0000"/>
                </a:solidFill>
              </a:rPr>
              <a:t> </a:t>
            </a:r>
            <a:r>
              <a:rPr lang="en-US" sz="2400" dirty="0" err="1">
                <a:solidFill>
                  <a:srgbClr val="FF0000"/>
                </a:solidFill>
              </a:rPr>
              <a:t>đến</a:t>
            </a:r>
            <a:r>
              <a:rPr lang="en-US" sz="2400" dirty="0">
                <a:solidFill>
                  <a:srgbClr val="FF0000"/>
                </a:solidFill>
              </a:rPr>
              <a:t> 5.000.000 </a:t>
            </a:r>
            <a:r>
              <a:rPr lang="en-US" sz="2400" dirty="0" err="1">
                <a:solidFill>
                  <a:srgbClr val="FF0000"/>
                </a:solidFill>
              </a:rPr>
              <a:t>đồng</a:t>
            </a:r>
            <a:r>
              <a:rPr lang="en-US" sz="2400" dirty="0">
                <a:solidFill>
                  <a:srgbClr val="FF0000"/>
                </a:solidFill>
              </a:rPr>
              <a:t> </a:t>
            </a:r>
            <a:r>
              <a:rPr lang="en-US" sz="2400" dirty="0" err="1">
                <a:solidFill>
                  <a:srgbClr val="FF0000"/>
                </a:solidFill>
              </a:rPr>
              <a:t>đối</a:t>
            </a:r>
            <a:r>
              <a:rPr lang="en-US" sz="2400" dirty="0">
                <a:solidFill>
                  <a:srgbClr val="FF0000"/>
                </a:solidFill>
              </a:rPr>
              <a:t> </a:t>
            </a:r>
            <a:r>
              <a:rPr lang="en-US" sz="2400" dirty="0" err="1">
                <a:solidFill>
                  <a:srgbClr val="FF0000"/>
                </a:solidFill>
              </a:rPr>
              <a:t>với</a:t>
            </a:r>
            <a:r>
              <a:rPr lang="en-US" sz="2400" dirty="0">
                <a:solidFill>
                  <a:srgbClr val="FF0000"/>
                </a:solidFill>
              </a:rPr>
              <a:t> </a:t>
            </a:r>
            <a:r>
              <a:rPr lang="en-US" sz="2400" dirty="0" smtClean="0">
                <a:solidFill>
                  <a:srgbClr val="FF0000"/>
                </a:solidFill>
              </a:rPr>
              <a:t> NSDLĐ  </a:t>
            </a:r>
            <a:r>
              <a:rPr lang="en-US" sz="2400" dirty="0" err="1">
                <a:solidFill>
                  <a:srgbClr val="FF0000"/>
                </a:solidFill>
              </a:rPr>
              <a:t>có</a:t>
            </a:r>
            <a:r>
              <a:rPr lang="en-US" sz="2400" dirty="0">
                <a:solidFill>
                  <a:srgbClr val="FF0000"/>
                </a:solidFill>
              </a:rPr>
              <a:t> </a:t>
            </a:r>
            <a:r>
              <a:rPr lang="en-US" sz="2400" dirty="0" err="1">
                <a:solidFill>
                  <a:srgbClr val="FF0000"/>
                </a:solidFill>
              </a:rPr>
              <a:t>một</a:t>
            </a:r>
            <a:r>
              <a:rPr lang="en-US" sz="2400" dirty="0">
                <a:solidFill>
                  <a:srgbClr val="FF0000"/>
                </a:solidFill>
              </a:rPr>
              <a:t> </a:t>
            </a:r>
            <a:r>
              <a:rPr lang="en-US" sz="2400" dirty="0" err="1">
                <a:solidFill>
                  <a:srgbClr val="FF0000"/>
                </a:solidFill>
              </a:rPr>
              <a:t>trong</a:t>
            </a:r>
            <a:r>
              <a:rPr lang="en-US" sz="2400" dirty="0">
                <a:solidFill>
                  <a:srgbClr val="FF0000"/>
                </a:solidFill>
              </a:rPr>
              <a:t> </a:t>
            </a:r>
            <a:r>
              <a:rPr lang="en-US" sz="2400" dirty="0" err="1">
                <a:solidFill>
                  <a:srgbClr val="FF0000"/>
                </a:solidFill>
              </a:rPr>
              <a:t>các</a:t>
            </a:r>
            <a:r>
              <a:rPr lang="en-US" sz="2400" dirty="0">
                <a:solidFill>
                  <a:srgbClr val="FF0000"/>
                </a:solidFill>
              </a:rPr>
              <a:t> </a:t>
            </a:r>
            <a:r>
              <a:rPr lang="en-US" sz="2400" dirty="0" err="1">
                <a:solidFill>
                  <a:srgbClr val="FF0000"/>
                </a:solidFill>
              </a:rPr>
              <a:t>hành</a:t>
            </a:r>
            <a:r>
              <a:rPr lang="en-US" sz="2400" dirty="0">
                <a:solidFill>
                  <a:srgbClr val="FF0000"/>
                </a:solidFill>
              </a:rPr>
              <a:t> vi </a:t>
            </a:r>
            <a:r>
              <a:rPr lang="en-US" sz="2400" dirty="0" err="1">
                <a:solidFill>
                  <a:srgbClr val="FF0000"/>
                </a:solidFill>
              </a:rPr>
              <a:t>sau</a:t>
            </a:r>
            <a:r>
              <a:rPr lang="en-US" sz="2400" dirty="0">
                <a:solidFill>
                  <a:srgbClr val="FF0000"/>
                </a:solidFill>
              </a:rPr>
              <a:t> </a:t>
            </a:r>
            <a:r>
              <a:rPr lang="en-US" sz="2400" dirty="0" err="1">
                <a:solidFill>
                  <a:srgbClr val="FF0000"/>
                </a:solidFill>
              </a:rPr>
              <a:t>đây</a:t>
            </a:r>
            <a:r>
              <a:rPr lang="en-US" sz="2400" dirty="0">
                <a:solidFill>
                  <a:srgbClr val="FF0000"/>
                </a:solidFill>
              </a:rPr>
              <a:t>:</a:t>
            </a:r>
          </a:p>
          <a:p>
            <a:pPr>
              <a:spcBef>
                <a:spcPts val="600"/>
              </a:spcBef>
            </a:pPr>
            <a:r>
              <a:rPr lang="en-US" sz="2000" dirty="0" smtClean="0"/>
              <a:t>	a</a:t>
            </a:r>
            <a:r>
              <a:rPr lang="en-US" sz="2000" dirty="0"/>
              <a:t>) </a:t>
            </a:r>
            <a:r>
              <a:rPr lang="en-US" sz="2000" dirty="0" err="1"/>
              <a:t>Không</a:t>
            </a:r>
            <a:r>
              <a:rPr lang="en-US" sz="2000" dirty="0"/>
              <a:t> </a:t>
            </a:r>
            <a:r>
              <a:rPr lang="en-US" sz="2000" dirty="0" err="1"/>
              <a:t>cung</a:t>
            </a:r>
            <a:r>
              <a:rPr lang="en-US" sz="2000" dirty="0"/>
              <a:t> </a:t>
            </a:r>
            <a:r>
              <a:rPr lang="en-US" sz="2000" dirty="0" err="1"/>
              <a:t>cấp</a:t>
            </a:r>
            <a:r>
              <a:rPr lang="en-US" sz="2000" dirty="0"/>
              <a:t> </a:t>
            </a:r>
            <a:r>
              <a:rPr lang="en-US" sz="2000" dirty="0" err="1"/>
              <a:t>thông</a:t>
            </a:r>
            <a:r>
              <a:rPr lang="en-US" sz="2000" dirty="0"/>
              <a:t> tin </a:t>
            </a:r>
            <a:r>
              <a:rPr lang="en-US" sz="2000" dirty="0" err="1"/>
              <a:t>về</a:t>
            </a:r>
            <a:r>
              <a:rPr lang="en-US" sz="2000" dirty="0"/>
              <a:t>: </a:t>
            </a:r>
            <a:r>
              <a:rPr lang="en-US" sz="2000" dirty="0" err="1"/>
              <a:t>tình</a:t>
            </a:r>
            <a:r>
              <a:rPr lang="en-US" sz="2000" dirty="0"/>
              <a:t> </a:t>
            </a:r>
            <a:r>
              <a:rPr lang="en-US" sz="2000" dirty="0" err="1"/>
              <a:t>hình</a:t>
            </a:r>
            <a:r>
              <a:rPr lang="en-US" sz="2000" dirty="0"/>
              <a:t> </a:t>
            </a:r>
            <a:r>
              <a:rPr lang="en-US" sz="2000" dirty="0" err="1"/>
              <a:t>hoạt</a:t>
            </a:r>
            <a:r>
              <a:rPr lang="en-US" sz="2000" dirty="0"/>
              <a:t> </a:t>
            </a:r>
            <a:r>
              <a:rPr lang="en-US" sz="2000" dirty="0" err="1"/>
              <a:t>động</a:t>
            </a:r>
            <a:r>
              <a:rPr lang="en-US" sz="2000" dirty="0"/>
              <a:t> </a:t>
            </a:r>
            <a:r>
              <a:rPr lang="en-US" sz="2000" dirty="0" err="1"/>
              <a:t>sản</a:t>
            </a:r>
            <a:r>
              <a:rPr lang="en-US" sz="2000" dirty="0"/>
              <a:t> </a:t>
            </a:r>
            <a:r>
              <a:rPr lang="en-US" sz="2000" dirty="0" err="1"/>
              <a:t>xuất</a:t>
            </a:r>
            <a:r>
              <a:rPr lang="en-US" sz="2000" dirty="0"/>
              <a:t>, </a:t>
            </a:r>
            <a:r>
              <a:rPr lang="en-US" sz="2000" dirty="0" err="1"/>
              <a:t>kinh</a:t>
            </a:r>
            <a:r>
              <a:rPr lang="en-US" sz="2000" dirty="0"/>
              <a:t> </a:t>
            </a:r>
            <a:r>
              <a:rPr lang="en-US" sz="2000" dirty="0" err="1"/>
              <a:t>doanh</a:t>
            </a:r>
            <a:r>
              <a:rPr lang="en-US" sz="2000" dirty="0"/>
              <a:t>; </a:t>
            </a:r>
            <a:r>
              <a:rPr lang="en-US" sz="2000" dirty="0" err="1"/>
              <a:t>nội</a:t>
            </a:r>
            <a:r>
              <a:rPr lang="en-US" sz="2000" dirty="0"/>
              <a:t> dung </a:t>
            </a:r>
            <a:r>
              <a:rPr lang="en-US" sz="2000" dirty="0" err="1"/>
              <a:t>khác</a:t>
            </a:r>
            <a:r>
              <a:rPr lang="en-US" sz="2000" dirty="0"/>
              <a:t> </a:t>
            </a:r>
            <a:r>
              <a:rPr lang="en-US" sz="2000" dirty="0" err="1"/>
              <a:t>liên</a:t>
            </a:r>
            <a:r>
              <a:rPr lang="en-US" sz="2000" dirty="0"/>
              <a:t> </a:t>
            </a:r>
            <a:r>
              <a:rPr lang="en-US" sz="2000" dirty="0" err="1"/>
              <a:t>quan</a:t>
            </a:r>
            <a:r>
              <a:rPr lang="en-US" sz="2000" dirty="0"/>
              <a:t> </a:t>
            </a:r>
            <a:r>
              <a:rPr lang="en-US" sz="2000" dirty="0" err="1"/>
              <a:t>trực</a:t>
            </a:r>
            <a:r>
              <a:rPr lang="en-US" sz="2000" dirty="0"/>
              <a:t> </a:t>
            </a:r>
            <a:r>
              <a:rPr lang="en-US" sz="2000" dirty="0" err="1"/>
              <a:t>tiếp</a:t>
            </a:r>
            <a:r>
              <a:rPr lang="en-US" sz="2000" dirty="0"/>
              <a:t> </a:t>
            </a:r>
            <a:r>
              <a:rPr lang="en-US" sz="2000" dirty="0" err="1"/>
              <a:t>đến</a:t>
            </a:r>
            <a:r>
              <a:rPr lang="en-US" sz="2000" dirty="0"/>
              <a:t> </a:t>
            </a:r>
            <a:r>
              <a:rPr lang="en-US" sz="2000" dirty="0" err="1"/>
              <a:t>nội</a:t>
            </a:r>
            <a:r>
              <a:rPr lang="en-US" sz="2000" dirty="0"/>
              <a:t> dung </a:t>
            </a:r>
            <a:r>
              <a:rPr lang="en-US" sz="2000" dirty="0" err="1"/>
              <a:t>thương</a:t>
            </a:r>
            <a:r>
              <a:rPr lang="en-US" sz="2000" dirty="0"/>
              <a:t> </a:t>
            </a:r>
            <a:r>
              <a:rPr lang="en-US" sz="2000" dirty="0" err="1"/>
              <a:t>lượng</a:t>
            </a:r>
            <a:r>
              <a:rPr lang="en-US" sz="2000" dirty="0"/>
              <a:t> </a:t>
            </a:r>
            <a:r>
              <a:rPr lang="en-US" sz="2000" dirty="0" err="1"/>
              <a:t>theo</a:t>
            </a:r>
            <a:r>
              <a:rPr lang="en-US" sz="2000" dirty="0"/>
              <a:t> </a:t>
            </a:r>
            <a:r>
              <a:rPr lang="en-US" sz="2000" dirty="0" err="1"/>
              <a:t>quy</a:t>
            </a:r>
            <a:r>
              <a:rPr lang="en-US" sz="2000" dirty="0"/>
              <a:t> </a:t>
            </a:r>
            <a:r>
              <a:rPr lang="en-US" sz="2000" dirty="0" err="1"/>
              <a:t>định</a:t>
            </a:r>
            <a:r>
              <a:rPr lang="en-US" sz="2000" dirty="0"/>
              <a:t> </a:t>
            </a:r>
            <a:r>
              <a:rPr lang="en-US" sz="2000" dirty="0" err="1"/>
              <a:t>khi</a:t>
            </a:r>
            <a:r>
              <a:rPr lang="en-US" sz="2000" dirty="0"/>
              <a:t> </a:t>
            </a:r>
            <a:r>
              <a:rPr lang="en-US" sz="2000" dirty="0" err="1"/>
              <a:t>đại</a:t>
            </a:r>
            <a:r>
              <a:rPr lang="en-US" sz="2000" dirty="0"/>
              <a:t> </a:t>
            </a:r>
            <a:r>
              <a:rPr lang="en-US" sz="2000" dirty="0" err="1"/>
              <a:t>diện</a:t>
            </a:r>
            <a:r>
              <a:rPr lang="en-US" sz="2000" dirty="0"/>
              <a:t> </a:t>
            </a:r>
            <a:r>
              <a:rPr lang="en-US" sz="2000" dirty="0" err="1"/>
              <a:t>người</a:t>
            </a:r>
            <a:r>
              <a:rPr lang="en-US" sz="2000" dirty="0"/>
              <a:t> </a:t>
            </a:r>
            <a:r>
              <a:rPr lang="en-US" sz="2000" dirty="0" err="1"/>
              <a:t>lao</a:t>
            </a:r>
            <a:r>
              <a:rPr lang="en-US" sz="2000" dirty="0"/>
              <a:t> </a:t>
            </a:r>
            <a:r>
              <a:rPr lang="en-US" sz="2000" dirty="0" err="1"/>
              <a:t>động</a:t>
            </a:r>
            <a:r>
              <a:rPr lang="en-US" sz="2000" dirty="0"/>
              <a:t> </a:t>
            </a:r>
            <a:r>
              <a:rPr lang="en-US" sz="2000" dirty="0" err="1"/>
              <a:t>yêu</a:t>
            </a:r>
            <a:r>
              <a:rPr lang="en-US" sz="2000" dirty="0"/>
              <a:t> </a:t>
            </a:r>
            <a:r>
              <a:rPr lang="en-US" sz="2000" dirty="0" err="1"/>
              <a:t>cầu</a:t>
            </a:r>
            <a:r>
              <a:rPr lang="en-US" sz="2000" dirty="0"/>
              <a:t> </a:t>
            </a:r>
            <a:r>
              <a:rPr lang="en-US" sz="2000" dirty="0" err="1"/>
              <a:t>để</a:t>
            </a:r>
            <a:r>
              <a:rPr lang="en-US" sz="2000" dirty="0"/>
              <a:t> </a:t>
            </a:r>
            <a:r>
              <a:rPr lang="en-US" sz="2000" dirty="0" err="1"/>
              <a:t>tiến</a:t>
            </a:r>
            <a:r>
              <a:rPr lang="en-US" sz="2000" dirty="0"/>
              <a:t> </a:t>
            </a:r>
            <a:r>
              <a:rPr lang="en-US" sz="2000" dirty="0" err="1"/>
              <a:t>hành</a:t>
            </a:r>
            <a:r>
              <a:rPr lang="en-US" sz="2000" dirty="0"/>
              <a:t> </a:t>
            </a:r>
            <a:r>
              <a:rPr lang="en-US" sz="2000" dirty="0" err="1"/>
              <a:t>thương</a:t>
            </a:r>
            <a:r>
              <a:rPr lang="en-US" sz="2000" dirty="0"/>
              <a:t> </a:t>
            </a:r>
            <a:r>
              <a:rPr lang="en-US" sz="2000" dirty="0" err="1"/>
              <a:t>lượng</a:t>
            </a:r>
            <a:r>
              <a:rPr lang="en-US" sz="2000" dirty="0"/>
              <a:t> </a:t>
            </a:r>
            <a:r>
              <a:rPr lang="en-US" sz="2000" dirty="0" err="1"/>
              <a:t>tập</a:t>
            </a:r>
            <a:r>
              <a:rPr lang="en-US" sz="2000" dirty="0"/>
              <a:t> </a:t>
            </a:r>
            <a:r>
              <a:rPr lang="en-US" sz="2000" dirty="0" err="1"/>
              <a:t>thế</a:t>
            </a:r>
            <a:r>
              <a:rPr lang="en-US" sz="2000" dirty="0"/>
              <a:t>;</a:t>
            </a:r>
          </a:p>
          <a:p>
            <a:pPr>
              <a:spcBef>
                <a:spcPts val="600"/>
              </a:spcBef>
            </a:pPr>
            <a:r>
              <a:rPr lang="en-US" sz="2000" dirty="0" smtClean="0"/>
              <a:t>	b</a:t>
            </a:r>
            <a:r>
              <a:rPr lang="en-US" sz="2000" dirty="0"/>
              <a:t>) </a:t>
            </a:r>
            <a:r>
              <a:rPr lang="en-US" sz="2000" dirty="0" err="1"/>
              <a:t>Không</a:t>
            </a:r>
            <a:r>
              <a:rPr lang="en-US" sz="2000" dirty="0"/>
              <a:t> </a:t>
            </a:r>
            <a:r>
              <a:rPr lang="en-US" sz="2000" dirty="0" err="1"/>
              <a:t>bố</a:t>
            </a:r>
            <a:r>
              <a:rPr lang="en-US" sz="2000" dirty="0"/>
              <a:t> </a:t>
            </a:r>
            <a:r>
              <a:rPr lang="en-US" sz="2000" dirty="0" err="1"/>
              <a:t>trí</a:t>
            </a:r>
            <a:r>
              <a:rPr lang="en-US" sz="2000" dirty="0"/>
              <a:t> </a:t>
            </a:r>
            <a:r>
              <a:rPr lang="en-US" sz="2000" dirty="0" err="1"/>
              <a:t>thời</a:t>
            </a:r>
            <a:r>
              <a:rPr lang="en-US" sz="2000" dirty="0"/>
              <a:t> </a:t>
            </a:r>
            <a:r>
              <a:rPr lang="en-US" sz="2000" dirty="0" err="1"/>
              <a:t>gian</a:t>
            </a:r>
            <a:r>
              <a:rPr lang="en-US" sz="2000" dirty="0"/>
              <a:t>, </a:t>
            </a:r>
            <a:r>
              <a:rPr lang="en-US" sz="2000" dirty="0" err="1"/>
              <a:t>địa</a:t>
            </a:r>
            <a:r>
              <a:rPr lang="en-US" sz="2000" dirty="0"/>
              <a:t> </a:t>
            </a:r>
            <a:r>
              <a:rPr lang="en-US" sz="2000" dirty="0" err="1"/>
              <a:t>điểm</a:t>
            </a:r>
            <a:r>
              <a:rPr lang="en-US" sz="2000" dirty="0"/>
              <a:t> </a:t>
            </a:r>
            <a:r>
              <a:rPr lang="en-US" sz="2000" dirty="0" err="1"/>
              <a:t>hoặc</a:t>
            </a:r>
            <a:r>
              <a:rPr lang="en-US" sz="2000" dirty="0"/>
              <a:t> </a:t>
            </a:r>
            <a:r>
              <a:rPr lang="en-US" sz="2000" dirty="0" err="1"/>
              <a:t>các</a:t>
            </a:r>
            <a:r>
              <a:rPr lang="en-US" sz="2000" dirty="0"/>
              <a:t> </a:t>
            </a:r>
            <a:r>
              <a:rPr lang="en-US" sz="2000" dirty="0" err="1"/>
              <a:t>điều</a:t>
            </a:r>
            <a:r>
              <a:rPr lang="en-US" sz="2000" dirty="0"/>
              <a:t> </a:t>
            </a:r>
            <a:r>
              <a:rPr lang="en-US" sz="2000" dirty="0" err="1"/>
              <a:t>kiện</a:t>
            </a:r>
            <a:r>
              <a:rPr lang="en-US" sz="2000" dirty="0"/>
              <a:t> </a:t>
            </a:r>
            <a:r>
              <a:rPr lang="en-US" sz="2000" dirty="0" err="1"/>
              <a:t>cần</a:t>
            </a:r>
            <a:r>
              <a:rPr lang="en-US" sz="2000" dirty="0"/>
              <a:t> </a:t>
            </a:r>
            <a:r>
              <a:rPr lang="en-US" sz="2000" dirty="0" err="1"/>
              <a:t>thiết</a:t>
            </a:r>
            <a:r>
              <a:rPr lang="en-US" sz="2000" dirty="0"/>
              <a:t> </a:t>
            </a:r>
            <a:r>
              <a:rPr lang="en-US" sz="2000" dirty="0" err="1"/>
              <a:t>để</a:t>
            </a:r>
            <a:r>
              <a:rPr lang="en-US" sz="2000" dirty="0"/>
              <a:t> </a:t>
            </a:r>
            <a:r>
              <a:rPr lang="en-US" sz="2000" dirty="0" err="1"/>
              <a:t>tổ</a:t>
            </a:r>
            <a:r>
              <a:rPr lang="en-US" sz="2000" dirty="0"/>
              <a:t> </a:t>
            </a:r>
            <a:r>
              <a:rPr lang="en-US" sz="2000" dirty="0" err="1"/>
              <a:t>chức</a:t>
            </a:r>
            <a:r>
              <a:rPr lang="en-US" sz="2000" dirty="0"/>
              <a:t> </a:t>
            </a:r>
            <a:r>
              <a:rPr lang="en-US" sz="2000" dirty="0" err="1"/>
              <a:t>các</a:t>
            </a:r>
            <a:r>
              <a:rPr lang="en-US" sz="2000" dirty="0"/>
              <a:t> </a:t>
            </a:r>
            <a:r>
              <a:rPr lang="en-US" sz="2000" dirty="0" err="1"/>
              <a:t>phiên</a:t>
            </a:r>
            <a:r>
              <a:rPr lang="en-US" sz="2000" dirty="0"/>
              <a:t> </a:t>
            </a:r>
            <a:r>
              <a:rPr lang="en-US" sz="2000" dirty="0" err="1"/>
              <a:t>họp</a:t>
            </a:r>
            <a:r>
              <a:rPr lang="en-US" sz="2000" dirty="0"/>
              <a:t> </a:t>
            </a:r>
            <a:r>
              <a:rPr lang="en-US" sz="2000" dirty="0" err="1"/>
              <a:t>thương</a:t>
            </a:r>
            <a:r>
              <a:rPr lang="en-US" sz="2000" dirty="0"/>
              <a:t> </a:t>
            </a:r>
            <a:r>
              <a:rPr lang="en-US" sz="2000" dirty="0" err="1"/>
              <a:t>lượng</a:t>
            </a:r>
            <a:r>
              <a:rPr lang="en-US" sz="2000" dirty="0"/>
              <a:t> </a:t>
            </a:r>
            <a:r>
              <a:rPr lang="en-US" sz="2000" dirty="0" err="1"/>
              <a:t>tập</a:t>
            </a:r>
            <a:r>
              <a:rPr lang="en-US" sz="2000" dirty="0"/>
              <a:t> </a:t>
            </a:r>
            <a:r>
              <a:rPr lang="en-US" sz="2000" dirty="0" err="1"/>
              <a:t>thể</a:t>
            </a:r>
            <a:r>
              <a:rPr lang="en-US" sz="2000" dirty="0" smtClean="0"/>
              <a:t>.</a:t>
            </a:r>
          </a:p>
          <a:p>
            <a:pPr>
              <a:spcBef>
                <a:spcPts val="600"/>
              </a:spcBef>
            </a:pPr>
            <a:r>
              <a:rPr lang="en-US" sz="2000" dirty="0" smtClean="0"/>
              <a:t>	</a:t>
            </a:r>
            <a:r>
              <a:rPr lang="en-US" sz="2400" dirty="0" smtClean="0">
                <a:solidFill>
                  <a:srgbClr val="FF0000"/>
                </a:solidFill>
              </a:rPr>
              <a:t>3</a:t>
            </a:r>
            <a:r>
              <a:rPr lang="en-US" sz="2400" dirty="0">
                <a:solidFill>
                  <a:srgbClr val="FF0000"/>
                </a:solidFill>
              </a:rPr>
              <a:t>. </a:t>
            </a:r>
            <a:r>
              <a:rPr lang="en-US" sz="2400" dirty="0" err="1">
                <a:solidFill>
                  <a:srgbClr val="FF0000"/>
                </a:solidFill>
              </a:rPr>
              <a:t>Phạt</a:t>
            </a:r>
            <a:r>
              <a:rPr lang="en-US" sz="2400" dirty="0">
                <a:solidFill>
                  <a:srgbClr val="FF0000"/>
                </a:solidFill>
              </a:rPr>
              <a:t> </a:t>
            </a:r>
            <a:r>
              <a:rPr lang="en-US" sz="2400" dirty="0" err="1">
                <a:solidFill>
                  <a:srgbClr val="FF0000"/>
                </a:solidFill>
              </a:rPr>
              <a:t>tiền</a:t>
            </a:r>
            <a:r>
              <a:rPr lang="en-US" sz="2400" dirty="0">
                <a:solidFill>
                  <a:srgbClr val="FF0000"/>
                </a:solidFill>
              </a:rPr>
              <a:t> </a:t>
            </a:r>
            <a:r>
              <a:rPr lang="en-US" sz="2400" dirty="0" err="1">
                <a:solidFill>
                  <a:srgbClr val="FF0000"/>
                </a:solidFill>
              </a:rPr>
              <a:t>từ</a:t>
            </a:r>
            <a:r>
              <a:rPr lang="en-US" sz="2400" dirty="0">
                <a:solidFill>
                  <a:srgbClr val="FF0000"/>
                </a:solidFill>
              </a:rPr>
              <a:t> 10.000.000 </a:t>
            </a:r>
            <a:r>
              <a:rPr lang="en-US" sz="2400" dirty="0" err="1">
                <a:solidFill>
                  <a:srgbClr val="FF0000"/>
                </a:solidFill>
              </a:rPr>
              <a:t>đồng</a:t>
            </a:r>
            <a:r>
              <a:rPr lang="en-US" sz="2400" dirty="0">
                <a:solidFill>
                  <a:srgbClr val="FF0000"/>
                </a:solidFill>
              </a:rPr>
              <a:t> </a:t>
            </a:r>
            <a:r>
              <a:rPr lang="en-US" sz="2400" dirty="0" err="1">
                <a:solidFill>
                  <a:srgbClr val="FF0000"/>
                </a:solidFill>
              </a:rPr>
              <a:t>đến</a:t>
            </a:r>
            <a:r>
              <a:rPr lang="en-US" sz="2400" dirty="0">
                <a:solidFill>
                  <a:srgbClr val="FF0000"/>
                </a:solidFill>
              </a:rPr>
              <a:t> 15.000.000 </a:t>
            </a:r>
            <a:r>
              <a:rPr lang="en-US" sz="2400" dirty="0" err="1">
                <a:solidFill>
                  <a:srgbClr val="FF0000"/>
                </a:solidFill>
              </a:rPr>
              <a:t>đồng</a:t>
            </a:r>
            <a:r>
              <a:rPr lang="en-US" sz="2400" dirty="0">
                <a:solidFill>
                  <a:srgbClr val="FF0000"/>
                </a:solidFill>
              </a:rPr>
              <a:t> </a:t>
            </a:r>
            <a:r>
              <a:rPr lang="en-US" sz="2400" dirty="0" err="1">
                <a:solidFill>
                  <a:srgbClr val="FF0000"/>
                </a:solidFill>
              </a:rPr>
              <a:t>đối</a:t>
            </a:r>
            <a:r>
              <a:rPr lang="en-US" sz="2400" dirty="0">
                <a:solidFill>
                  <a:srgbClr val="FF0000"/>
                </a:solidFill>
              </a:rPr>
              <a:t> </a:t>
            </a:r>
            <a:r>
              <a:rPr lang="en-US" sz="2400" dirty="0" err="1">
                <a:solidFill>
                  <a:srgbClr val="FF0000"/>
                </a:solidFill>
              </a:rPr>
              <a:t>với</a:t>
            </a:r>
            <a:r>
              <a:rPr lang="en-US" sz="2400" dirty="0">
                <a:solidFill>
                  <a:srgbClr val="FF0000"/>
                </a:solidFill>
              </a:rPr>
              <a:t> </a:t>
            </a:r>
            <a:r>
              <a:rPr lang="en-US" sz="2400" dirty="0" smtClean="0">
                <a:solidFill>
                  <a:srgbClr val="FF0000"/>
                </a:solidFill>
              </a:rPr>
              <a:t>NSDLĐ </a:t>
            </a:r>
            <a:r>
              <a:rPr lang="en-US" sz="2400" dirty="0" err="1" smtClean="0">
                <a:solidFill>
                  <a:srgbClr val="FF0000"/>
                </a:solidFill>
              </a:rPr>
              <a:t>khi</a:t>
            </a:r>
            <a:r>
              <a:rPr lang="en-US" sz="2400" dirty="0" smtClean="0">
                <a:solidFill>
                  <a:srgbClr val="FF0000"/>
                </a:solidFill>
              </a:rPr>
              <a:t> </a:t>
            </a:r>
            <a:r>
              <a:rPr lang="en-US" sz="2400" dirty="0" err="1">
                <a:solidFill>
                  <a:srgbClr val="FF0000"/>
                </a:solidFill>
              </a:rPr>
              <a:t>có</a:t>
            </a:r>
            <a:r>
              <a:rPr lang="en-US" sz="2400" dirty="0">
                <a:solidFill>
                  <a:srgbClr val="FF0000"/>
                </a:solidFill>
              </a:rPr>
              <a:t> </a:t>
            </a:r>
            <a:r>
              <a:rPr lang="en-US" sz="2400" dirty="0" err="1">
                <a:solidFill>
                  <a:srgbClr val="FF0000"/>
                </a:solidFill>
              </a:rPr>
              <a:t>một</a:t>
            </a:r>
            <a:r>
              <a:rPr lang="en-US" sz="2400" dirty="0">
                <a:solidFill>
                  <a:srgbClr val="FF0000"/>
                </a:solidFill>
              </a:rPr>
              <a:t> </a:t>
            </a:r>
            <a:r>
              <a:rPr lang="en-US" sz="2400" dirty="0" err="1">
                <a:solidFill>
                  <a:srgbClr val="FF0000"/>
                </a:solidFill>
              </a:rPr>
              <a:t>trong</a:t>
            </a:r>
            <a:r>
              <a:rPr lang="en-US" sz="2400" dirty="0">
                <a:solidFill>
                  <a:srgbClr val="FF0000"/>
                </a:solidFill>
              </a:rPr>
              <a:t> </a:t>
            </a:r>
            <a:r>
              <a:rPr lang="en-US" sz="2400" dirty="0" err="1">
                <a:solidFill>
                  <a:srgbClr val="FF0000"/>
                </a:solidFill>
              </a:rPr>
              <a:t>các</a:t>
            </a:r>
            <a:r>
              <a:rPr lang="en-US" sz="2400" dirty="0">
                <a:solidFill>
                  <a:srgbClr val="FF0000"/>
                </a:solidFill>
              </a:rPr>
              <a:t> </a:t>
            </a:r>
            <a:r>
              <a:rPr lang="en-US" sz="2400" dirty="0" err="1">
                <a:solidFill>
                  <a:srgbClr val="FF0000"/>
                </a:solidFill>
              </a:rPr>
              <a:t>hành</a:t>
            </a:r>
            <a:r>
              <a:rPr lang="en-US" sz="2400" dirty="0">
                <a:solidFill>
                  <a:srgbClr val="FF0000"/>
                </a:solidFill>
              </a:rPr>
              <a:t> vi </a:t>
            </a:r>
            <a:r>
              <a:rPr lang="en-US" sz="2400" dirty="0" err="1">
                <a:solidFill>
                  <a:srgbClr val="FF0000"/>
                </a:solidFill>
              </a:rPr>
              <a:t>sau</a:t>
            </a:r>
            <a:r>
              <a:rPr lang="en-US" sz="2400" dirty="0"/>
              <a:t>:</a:t>
            </a:r>
          </a:p>
          <a:p>
            <a:pPr>
              <a:spcBef>
                <a:spcPts val="600"/>
              </a:spcBef>
            </a:pPr>
            <a:r>
              <a:rPr lang="en-US" sz="2000" dirty="0" smtClean="0"/>
              <a:t>	a</a:t>
            </a:r>
            <a:r>
              <a:rPr lang="en-US" sz="2000" dirty="0"/>
              <a:t>) </a:t>
            </a:r>
            <a:r>
              <a:rPr lang="en-US" sz="2000" dirty="0" err="1"/>
              <a:t>Từ</a:t>
            </a:r>
            <a:r>
              <a:rPr lang="en-US" sz="2000" dirty="0"/>
              <a:t> </a:t>
            </a:r>
            <a:r>
              <a:rPr lang="en-US" sz="2000" dirty="0" err="1"/>
              <a:t>chối</a:t>
            </a:r>
            <a:r>
              <a:rPr lang="en-US" sz="2000" dirty="0"/>
              <a:t> </a:t>
            </a:r>
            <a:r>
              <a:rPr lang="en-US" sz="2000" dirty="0" err="1"/>
              <a:t>thương</a:t>
            </a:r>
            <a:r>
              <a:rPr lang="en-US" sz="2000" dirty="0"/>
              <a:t> </a:t>
            </a:r>
            <a:r>
              <a:rPr lang="en-US" sz="2000" dirty="0" err="1"/>
              <a:t>lượng</a:t>
            </a:r>
            <a:r>
              <a:rPr lang="en-US" sz="2000" dirty="0"/>
              <a:t> </a:t>
            </a:r>
            <a:r>
              <a:rPr lang="en-US" sz="2000" dirty="0" err="1"/>
              <a:t>tập</a:t>
            </a:r>
            <a:r>
              <a:rPr lang="en-US" sz="2000" dirty="0"/>
              <a:t> </a:t>
            </a:r>
            <a:r>
              <a:rPr lang="en-US" sz="2000" dirty="0" err="1"/>
              <a:t>thể</a:t>
            </a:r>
            <a:r>
              <a:rPr lang="en-US" sz="2000" dirty="0"/>
              <a:t> </a:t>
            </a:r>
            <a:r>
              <a:rPr lang="en-US" sz="2000" dirty="0" err="1"/>
              <a:t>khi</a:t>
            </a:r>
            <a:r>
              <a:rPr lang="en-US" sz="2000" dirty="0"/>
              <a:t> </a:t>
            </a:r>
            <a:r>
              <a:rPr lang="en-US" sz="2000" dirty="0" err="1"/>
              <a:t>nhận</a:t>
            </a:r>
            <a:r>
              <a:rPr lang="en-US" sz="2000" dirty="0"/>
              <a:t> </a:t>
            </a:r>
            <a:r>
              <a:rPr lang="en-US" sz="2000" dirty="0" err="1"/>
              <a:t>được</a:t>
            </a:r>
            <a:r>
              <a:rPr lang="en-US" sz="2000" dirty="0"/>
              <a:t> </a:t>
            </a:r>
            <a:r>
              <a:rPr lang="en-US" sz="2000" dirty="0" err="1"/>
              <a:t>yêu</a:t>
            </a:r>
            <a:r>
              <a:rPr lang="en-US" sz="2000" dirty="0"/>
              <a:t> </a:t>
            </a:r>
            <a:r>
              <a:rPr lang="en-US" sz="2000" dirty="0" err="1"/>
              <a:t>cầu</a:t>
            </a:r>
            <a:r>
              <a:rPr lang="en-US" sz="2000" dirty="0"/>
              <a:t> </a:t>
            </a:r>
            <a:r>
              <a:rPr lang="en-US" sz="2000" dirty="0" err="1"/>
              <a:t>của</a:t>
            </a:r>
            <a:r>
              <a:rPr lang="en-US" sz="2000" dirty="0"/>
              <a:t> </a:t>
            </a:r>
            <a:r>
              <a:rPr lang="en-US" sz="2000" dirty="0" err="1"/>
              <a:t>bên</a:t>
            </a:r>
            <a:r>
              <a:rPr lang="en-US" sz="2000" dirty="0"/>
              <a:t> </a:t>
            </a:r>
            <a:r>
              <a:rPr lang="en-US" sz="2000" dirty="0" err="1"/>
              <a:t>yêu</a:t>
            </a:r>
            <a:r>
              <a:rPr lang="en-US" sz="2000" dirty="0"/>
              <a:t> </a:t>
            </a:r>
            <a:r>
              <a:rPr lang="en-US" sz="2000" dirty="0" err="1"/>
              <a:t>cầu</a:t>
            </a:r>
            <a:r>
              <a:rPr lang="en-US" sz="2000" dirty="0"/>
              <a:t> </a:t>
            </a:r>
            <a:r>
              <a:rPr lang="en-US" sz="2000" dirty="0" err="1"/>
              <a:t>thương</a:t>
            </a:r>
            <a:r>
              <a:rPr lang="en-US" sz="2000" dirty="0"/>
              <a:t> </a:t>
            </a:r>
            <a:r>
              <a:rPr lang="en-US" sz="2000" dirty="0" err="1"/>
              <a:t>lượng</a:t>
            </a:r>
            <a:r>
              <a:rPr lang="en-US" sz="2000" dirty="0"/>
              <a:t>;</a:t>
            </a:r>
          </a:p>
          <a:p>
            <a:pPr>
              <a:spcBef>
                <a:spcPts val="600"/>
              </a:spcBef>
            </a:pPr>
            <a:r>
              <a:rPr lang="en-US" sz="2000" dirty="0" smtClean="0"/>
              <a:t>	b</a:t>
            </a:r>
            <a:r>
              <a:rPr lang="en-US" sz="2000" dirty="0"/>
              <a:t>) </a:t>
            </a:r>
            <a:r>
              <a:rPr lang="en-US" sz="2000" dirty="0" err="1"/>
              <a:t>Thực</a:t>
            </a:r>
            <a:r>
              <a:rPr lang="en-US" sz="2000" dirty="0"/>
              <a:t> </a:t>
            </a:r>
            <a:r>
              <a:rPr lang="en-US" sz="2000" dirty="0" err="1"/>
              <a:t>hiện</a:t>
            </a:r>
            <a:r>
              <a:rPr lang="en-US" sz="2000" dirty="0"/>
              <a:t> </a:t>
            </a:r>
            <a:r>
              <a:rPr lang="en-US" sz="2000" dirty="0" err="1"/>
              <a:t>nội</a:t>
            </a:r>
            <a:r>
              <a:rPr lang="en-US" sz="2000" dirty="0"/>
              <a:t> dung </a:t>
            </a:r>
            <a:r>
              <a:rPr lang="en-US" sz="2000" dirty="0" err="1"/>
              <a:t>thỏa</a:t>
            </a:r>
            <a:r>
              <a:rPr lang="en-US" sz="2000" dirty="0"/>
              <a:t> </a:t>
            </a:r>
            <a:r>
              <a:rPr lang="en-US" sz="2000" dirty="0" err="1"/>
              <a:t>ước</a:t>
            </a:r>
            <a:r>
              <a:rPr lang="en-US" sz="2000" dirty="0"/>
              <a:t> </a:t>
            </a:r>
            <a:r>
              <a:rPr lang="en-US" sz="2000" dirty="0" err="1"/>
              <a:t>lao</a:t>
            </a:r>
            <a:r>
              <a:rPr lang="en-US" sz="2000" dirty="0"/>
              <a:t> </a:t>
            </a:r>
            <a:r>
              <a:rPr lang="en-US" sz="2000" dirty="0" err="1"/>
              <a:t>động</a:t>
            </a:r>
            <a:r>
              <a:rPr lang="en-US" sz="2000" dirty="0"/>
              <a:t> </a:t>
            </a:r>
            <a:r>
              <a:rPr lang="en-US" sz="2000" dirty="0" err="1"/>
              <a:t>tập</a:t>
            </a:r>
            <a:r>
              <a:rPr lang="en-US" sz="2000" dirty="0"/>
              <a:t> </a:t>
            </a:r>
            <a:r>
              <a:rPr lang="en-US" sz="2000" dirty="0" err="1"/>
              <a:t>thể</a:t>
            </a:r>
            <a:r>
              <a:rPr lang="en-US" sz="2000" dirty="0"/>
              <a:t> </a:t>
            </a:r>
            <a:r>
              <a:rPr lang="en-US" sz="2000" dirty="0" err="1"/>
              <a:t>đã</a:t>
            </a:r>
            <a:r>
              <a:rPr lang="en-US" sz="2000" dirty="0"/>
              <a:t> </a:t>
            </a:r>
            <a:r>
              <a:rPr lang="en-US" sz="2000" dirty="0" err="1"/>
              <a:t>bị</a:t>
            </a:r>
            <a:r>
              <a:rPr lang="en-US" sz="2000" dirty="0"/>
              <a:t> </a:t>
            </a:r>
            <a:r>
              <a:rPr lang="en-US" sz="2000" dirty="0" err="1"/>
              <a:t>tuyên</a:t>
            </a:r>
            <a:r>
              <a:rPr lang="en-US" sz="2000" dirty="0"/>
              <a:t> </a:t>
            </a:r>
            <a:r>
              <a:rPr lang="en-US" sz="2000" dirty="0" err="1"/>
              <a:t>bố</a:t>
            </a:r>
            <a:r>
              <a:rPr lang="en-US" sz="2000" dirty="0"/>
              <a:t> </a:t>
            </a:r>
            <a:r>
              <a:rPr lang="en-US" sz="2000" dirty="0" err="1"/>
              <a:t>vô</a:t>
            </a:r>
            <a:r>
              <a:rPr lang="en-US" sz="2000" dirty="0"/>
              <a:t> </a:t>
            </a:r>
            <a:r>
              <a:rPr lang="en-US" sz="2000" dirty="0" err="1"/>
              <a:t>hiệu</a:t>
            </a:r>
            <a:r>
              <a:rPr lang="en-US" sz="2000" dirty="0"/>
              <a:t>;</a:t>
            </a:r>
          </a:p>
          <a:p>
            <a:pPr>
              <a:spcBef>
                <a:spcPts val="600"/>
              </a:spcBef>
            </a:pPr>
            <a:r>
              <a:rPr lang="en-US" sz="2000" dirty="0" smtClean="0"/>
              <a:t>	c</a:t>
            </a:r>
            <a:r>
              <a:rPr lang="en-US" sz="2000" dirty="0"/>
              <a:t>) </a:t>
            </a:r>
            <a:r>
              <a:rPr lang="en-US" sz="2000" dirty="0" err="1"/>
              <a:t>Gây</a:t>
            </a:r>
            <a:r>
              <a:rPr lang="en-US" sz="2000" dirty="0"/>
              <a:t> </a:t>
            </a:r>
            <a:r>
              <a:rPr lang="en-US" sz="2000" dirty="0" err="1"/>
              <a:t>khó</a:t>
            </a:r>
            <a:r>
              <a:rPr lang="en-US" sz="2000" dirty="0"/>
              <a:t> </a:t>
            </a:r>
            <a:r>
              <a:rPr lang="en-US" sz="2000" dirty="0" err="1"/>
              <a:t>khăn</a:t>
            </a:r>
            <a:r>
              <a:rPr lang="en-US" sz="2000" dirty="0"/>
              <a:t>, </a:t>
            </a:r>
            <a:r>
              <a:rPr lang="en-US" sz="2000" dirty="0" err="1"/>
              <a:t>cản</a:t>
            </a:r>
            <a:r>
              <a:rPr lang="en-US" sz="2000" dirty="0"/>
              <a:t> </a:t>
            </a:r>
            <a:r>
              <a:rPr lang="en-US" sz="2000" dirty="0" err="1"/>
              <a:t>trở</a:t>
            </a:r>
            <a:r>
              <a:rPr lang="en-US" sz="2000" dirty="0"/>
              <a:t> </a:t>
            </a:r>
            <a:r>
              <a:rPr lang="en-US" sz="2000" dirty="0" err="1"/>
              <a:t>hoặc</a:t>
            </a:r>
            <a:r>
              <a:rPr lang="en-US" sz="2000" dirty="0"/>
              <a:t> can </a:t>
            </a:r>
            <a:r>
              <a:rPr lang="en-US" sz="2000" dirty="0" err="1"/>
              <a:t>thiệp</a:t>
            </a:r>
            <a:r>
              <a:rPr lang="en-US" sz="2000" dirty="0"/>
              <a:t> </a:t>
            </a:r>
            <a:r>
              <a:rPr lang="en-US" sz="2000" dirty="0" err="1"/>
              <a:t>vào</a:t>
            </a:r>
            <a:r>
              <a:rPr lang="en-US" sz="2000" dirty="0"/>
              <a:t> </a:t>
            </a:r>
            <a:r>
              <a:rPr lang="en-US" sz="2000" dirty="0" err="1"/>
              <a:t>quá</a:t>
            </a:r>
            <a:r>
              <a:rPr lang="en-US" sz="2000" dirty="0"/>
              <a:t> </a:t>
            </a:r>
            <a:r>
              <a:rPr lang="en-US" sz="2000" dirty="0" err="1"/>
              <a:t>trình</a:t>
            </a:r>
            <a:r>
              <a:rPr lang="en-US" sz="2000" dirty="0"/>
              <a:t> </a:t>
            </a:r>
            <a:r>
              <a:rPr lang="en-US" sz="2000" dirty="0" err="1"/>
              <a:t>tổ</a:t>
            </a:r>
            <a:r>
              <a:rPr lang="en-US" sz="2000" dirty="0"/>
              <a:t> </a:t>
            </a:r>
            <a:r>
              <a:rPr lang="en-US" sz="2000" dirty="0" err="1"/>
              <a:t>chức</a:t>
            </a:r>
            <a:r>
              <a:rPr lang="en-US" sz="2000" dirty="0"/>
              <a:t> </a:t>
            </a:r>
            <a:r>
              <a:rPr lang="en-US" sz="2000" dirty="0" err="1"/>
              <a:t>đại</a:t>
            </a:r>
            <a:r>
              <a:rPr lang="en-US" sz="2000" dirty="0"/>
              <a:t> </a:t>
            </a:r>
            <a:r>
              <a:rPr lang="en-US" sz="2000" dirty="0" err="1"/>
              <a:t>diện</a:t>
            </a:r>
            <a:r>
              <a:rPr lang="en-US" sz="2000" dirty="0"/>
              <a:t> </a:t>
            </a:r>
            <a:r>
              <a:rPr lang="en-US" sz="2000" dirty="0" err="1"/>
              <a:t>người</a:t>
            </a:r>
            <a:r>
              <a:rPr lang="en-US" sz="2000" dirty="0"/>
              <a:t> </a:t>
            </a:r>
            <a:r>
              <a:rPr lang="en-US" sz="2000" dirty="0" err="1"/>
              <a:t>lao</a:t>
            </a:r>
            <a:r>
              <a:rPr lang="en-US" sz="2000" dirty="0"/>
              <a:t> </a:t>
            </a:r>
            <a:r>
              <a:rPr lang="en-US" sz="2000" dirty="0" err="1"/>
              <a:t>động</a:t>
            </a:r>
            <a:r>
              <a:rPr lang="en-US" sz="2000" dirty="0"/>
              <a:t> </a:t>
            </a:r>
            <a:r>
              <a:rPr lang="en-US" sz="2000" dirty="0" err="1"/>
              <a:t>thảo</a:t>
            </a:r>
            <a:r>
              <a:rPr lang="en-US" sz="2000" dirty="0"/>
              <a:t> </a:t>
            </a:r>
            <a:r>
              <a:rPr lang="en-US" sz="2000" dirty="0" err="1"/>
              <a:t>luận</a:t>
            </a:r>
            <a:r>
              <a:rPr lang="en-US" sz="2000" dirty="0"/>
              <a:t>, </a:t>
            </a:r>
            <a:r>
              <a:rPr lang="en-US" sz="2000" dirty="0" err="1"/>
              <a:t>lấy</a:t>
            </a:r>
            <a:r>
              <a:rPr lang="en-US" sz="2000" dirty="0"/>
              <a:t> ý </a:t>
            </a:r>
            <a:r>
              <a:rPr lang="en-US" sz="2000" dirty="0" err="1"/>
              <a:t>kiến</a:t>
            </a:r>
            <a:r>
              <a:rPr lang="en-US" sz="2000" dirty="0"/>
              <a:t> </a:t>
            </a:r>
            <a:r>
              <a:rPr lang="en-US" sz="2000" dirty="0" err="1"/>
              <a:t>người</a:t>
            </a:r>
            <a:r>
              <a:rPr lang="en-US" sz="2000" dirty="0"/>
              <a:t> </a:t>
            </a:r>
            <a:r>
              <a:rPr lang="en-US" sz="2000" dirty="0" err="1"/>
              <a:t>lao</a:t>
            </a:r>
            <a:r>
              <a:rPr lang="en-US" sz="2000" dirty="0"/>
              <a:t> </a:t>
            </a:r>
            <a:r>
              <a:rPr lang="en-US" sz="2000" dirty="0" err="1"/>
              <a:t>động</a:t>
            </a:r>
            <a:r>
              <a:rPr lang="en-US" sz="2000" dirty="0"/>
              <a:t>.</a:t>
            </a:r>
          </a:p>
          <a:p>
            <a:r>
              <a:rPr lang="en-US" dirty="0"/>
              <a:t> </a:t>
            </a:r>
          </a:p>
        </p:txBody>
      </p:sp>
    </p:spTree>
    <p:extLst>
      <p:ext uri="{BB962C8B-B14F-4D97-AF65-F5344CB8AC3E}">
        <p14:creationId xmlns:p14="http://schemas.microsoft.com/office/powerpoint/2010/main" val="3832166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bwMode="auto">
          <a:xfrm>
            <a:off x="457200" y="2971801"/>
            <a:ext cx="8229600" cy="12191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buFontTx/>
              <a:buNone/>
            </a:pPr>
            <a:r>
              <a:rPr lang="vi-VN" sz="3600" b="1" kern="0" smtClean="0">
                <a:ln w="10160">
                  <a:solidFill>
                    <a:schemeClr val="accent5"/>
                  </a:solidFill>
                  <a:prstDash val="solid"/>
                </a:ln>
                <a:solidFill>
                  <a:srgbClr val="0070C0"/>
                </a:solidFill>
                <a:effectLst>
                  <a:outerShdw blurRad="50800" dist="38100" dir="10800000" algn="r" rotWithShape="0">
                    <a:prstClr val="black">
                      <a:alpha val="40000"/>
                    </a:prstClr>
                  </a:outerShdw>
                </a:effectLst>
              </a:rPr>
              <a:t>TRÂN TRỌNG CÁM ƠN!</a:t>
            </a:r>
            <a:endParaRPr lang="vi-VN" sz="3600" b="1" kern="0">
              <a:ln w="10160">
                <a:solidFill>
                  <a:schemeClr val="accent5"/>
                </a:solidFill>
                <a:prstDash val="solid"/>
              </a:ln>
              <a:solidFill>
                <a:srgbClr val="0070C0"/>
              </a:solidFill>
              <a:effectLst>
                <a:outerShdw blurRad="50800" dist="38100" dir="10800000" algn="r" rotWithShape="0">
                  <a:prstClr val="black">
                    <a:alpha val="40000"/>
                  </a:prstClr>
                </a:outerShdw>
              </a:effectLst>
            </a:endParaRPr>
          </a:p>
        </p:txBody>
      </p:sp>
    </p:spTree>
    <p:extLst>
      <p:ext uri="{BB962C8B-B14F-4D97-AF65-F5344CB8AC3E}">
        <p14:creationId xmlns:p14="http://schemas.microsoft.com/office/powerpoint/2010/main" val="26703339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3050"/>
            <a:ext cx="6324600" cy="717550"/>
          </a:xfrm>
        </p:spPr>
        <p:txBody>
          <a:bodyPr/>
          <a:lstStyle/>
          <a:p>
            <a:pPr algn="ctr"/>
            <a:r>
              <a:rPr lang="en-US" sz="3600" smtClean="0">
                <a:solidFill>
                  <a:srgbClr val="FF0000"/>
                </a:solidFill>
              </a:rPr>
              <a:t/>
            </a:r>
            <a:br>
              <a:rPr lang="en-US" sz="3600" smtClean="0">
                <a:solidFill>
                  <a:srgbClr val="FF0000"/>
                </a:solidFill>
              </a:rPr>
            </a:br>
            <a:r>
              <a:rPr lang="en-US" sz="3600">
                <a:solidFill>
                  <a:srgbClr val="FF0000"/>
                </a:solidFill>
              </a:rPr>
              <a:t/>
            </a:r>
            <a:br>
              <a:rPr lang="en-US" sz="3600">
                <a:solidFill>
                  <a:srgbClr val="FF0000"/>
                </a:solidFill>
              </a:rPr>
            </a:br>
            <a:r>
              <a:rPr lang="en-US" sz="3600" smtClean="0">
                <a:solidFill>
                  <a:srgbClr val="FF0000"/>
                </a:solidFill>
              </a:rPr>
              <a:t>Đối </a:t>
            </a:r>
            <a:r>
              <a:rPr lang="en-US" sz="3600" err="1" smtClean="0">
                <a:solidFill>
                  <a:srgbClr val="FF0000"/>
                </a:solidFill>
              </a:rPr>
              <a:t>thoại</a:t>
            </a:r>
            <a:r>
              <a:rPr lang="en-US" sz="3600" smtClean="0">
                <a:solidFill>
                  <a:srgbClr val="FF0000"/>
                </a:solidFill>
              </a:rPr>
              <a:t> </a:t>
            </a:r>
            <a:r>
              <a:rPr lang="en-US" sz="3600" err="1" smtClean="0">
                <a:solidFill>
                  <a:srgbClr val="FF0000"/>
                </a:solidFill>
              </a:rPr>
              <a:t>tại</a:t>
            </a:r>
            <a:r>
              <a:rPr lang="en-US" sz="3600" smtClean="0">
                <a:solidFill>
                  <a:srgbClr val="FF0000"/>
                </a:solidFill>
              </a:rPr>
              <a:t> </a:t>
            </a:r>
            <a:r>
              <a:rPr lang="en-US" sz="3600" err="1" smtClean="0">
                <a:solidFill>
                  <a:srgbClr val="FF0000"/>
                </a:solidFill>
              </a:rPr>
              <a:t>nơi</a:t>
            </a:r>
            <a:r>
              <a:rPr lang="en-US" sz="3600" smtClean="0">
                <a:solidFill>
                  <a:srgbClr val="FF0000"/>
                </a:solidFill>
              </a:rPr>
              <a:t> </a:t>
            </a:r>
            <a:r>
              <a:rPr lang="en-US" sz="3600" err="1" smtClean="0">
                <a:solidFill>
                  <a:srgbClr val="FF0000"/>
                </a:solidFill>
              </a:rPr>
              <a:t>làm</a:t>
            </a:r>
            <a:r>
              <a:rPr lang="en-US" sz="3600" smtClean="0">
                <a:solidFill>
                  <a:srgbClr val="FF0000"/>
                </a:solidFill>
              </a:rPr>
              <a:t> việc </a:t>
            </a:r>
            <a:br>
              <a:rPr lang="en-US" sz="3600" smtClean="0">
                <a:solidFill>
                  <a:srgbClr val="FF0000"/>
                </a:solidFill>
              </a:rPr>
            </a:br>
            <a:r>
              <a:rPr lang="en-US" sz="3600" smtClean="0">
                <a:solidFill>
                  <a:srgbClr val="FF0000"/>
                </a:solidFill>
              </a:rPr>
              <a:t/>
            </a:r>
            <a:br>
              <a:rPr lang="en-US" sz="3600" smtClean="0">
                <a:solidFill>
                  <a:srgbClr val="FF0000"/>
                </a:solidFill>
              </a:rPr>
            </a:br>
            <a:endParaRPr lang="en-US" sz="3600"/>
          </a:p>
        </p:txBody>
      </p:sp>
      <p:sp>
        <p:nvSpPr>
          <p:cNvPr id="3" name="Content Placeholder 2"/>
          <p:cNvSpPr>
            <a:spLocks noGrp="1"/>
          </p:cNvSpPr>
          <p:nvPr>
            <p:ph idx="1"/>
          </p:nvPr>
        </p:nvSpPr>
        <p:spPr>
          <a:xfrm>
            <a:off x="762000" y="1371600"/>
            <a:ext cx="7924800" cy="4495799"/>
          </a:xfrm>
        </p:spPr>
        <p:txBody>
          <a:bodyPr/>
          <a:lstStyle/>
          <a:p>
            <a:pPr marL="0" indent="444500" algn="just">
              <a:spcAft>
                <a:spcPts val="1200"/>
              </a:spcAft>
              <a:buNone/>
            </a:pPr>
            <a:r>
              <a:rPr lang="vi-VN" sz="2800" dirty="0" smtClean="0">
                <a:latin typeface="+mj-lt"/>
              </a:rPr>
              <a:t>Đối </a:t>
            </a:r>
            <a:r>
              <a:rPr lang="vi-VN" sz="2800" dirty="0">
                <a:latin typeface="+mj-lt"/>
              </a:rPr>
              <a:t>thoại tại nơi làm việc </a:t>
            </a:r>
            <a:r>
              <a:rPr lang="vi-VN" sz="2800" dirty="0" smtClean="0">
                <a:latin typeface="+mj-lt"/>
              </a:rPr>
              <a:t>là</a:t>
            </a:r>
            <a:r>
              <a:rPr lang="en-US" sz="2800" dirty="0" smtClean="0">
                <a:latin typeface="+mj-lt"/>
              </a:rPr>
              <a:t>:</a:t>
            </a:r>
          </a:p>
          <a:p>
            <a:pPr marL="0" indent="444500" algn="just">
              <a:spcAft>
                <a:spcPts val="1200"/>
              </a:spcAft>
              <a:buNone/>
            </a:pPr>
            <a:r>
              <a:rPr lang="en-US" sz="2800" dirty="0" smtClean="0">
                <a:latin typeface="+mj-lt"/>
              </a:rPr>
              <a:t>- </a:t>
            </a:r>
            <a:r>
              <a:rPr lang="vi-VN" sz="2800" dirty="0" smtClean="0">
                <a:latin typeface="+mj-lt"/>
              </a:rPr>
              <a:t>Việc chia </a:t>
            </a:r>
            <a:r>
              <a:rPr lang="vi-VN" sz="2800" dirty="0">
                <a:latin typeface="+mj-lt"/>
              </a:rPr>
              <a:t>sẻ thông tin, tham khảo, thảo luận, trao đổi ý kiến giữa </a:t>
            </a:r>
            <a:r>
              <a:rPr lang="vi-VN" sz="2800" b="1" dirty="0">
                <a:latin typeface="+mj-lt"/>
              </a:rPr>
              <a:t>người sử dụng lao động</a:t>
            </a:r>
            <a:r>
              <a:rPr lang="vi-VN" sz="2800" dirty="0">
                <a:latin typeface="+mj-lt"/>
              </a:rPr>
              <a:t> với </a:t>
            </a:r>
            <a:r>
              <a:rPr lang="vi-VN" sz="2800" b="1" dirty="0">
                <a:latin typeface="+mj-lt"/>
              </a:rPr>
              <a:t>người lao động </a:t>
            </a:r>
            <a:r>
              <a:rPr lang="vi-VN" sz="2800" dirty="0">
                <a:latin typeface="+mj-lt"/>
              </a:rPr>
              <a:t>hoặc </a:t>
            </a:r>
            <a:r>
              <a:rPr lang="vi-VN" sz="2800" b="1" dirty="0">
                <a:latin typeface="+mj-lt"/>
              </a:rPr>
              <a:t>tổ chức đại diện người lao </a:t>
            </a:r>
            <a:r>
              <a:rPr lang="vi-VN" sz="2800" b="1" dirty="0" smtClean="0">
                <a:latin typeface="+mj-lt"/>
              </a:rPr>
              <a:t>động</a:t>
            </a:r>
            <a:r>
              <a:rPr lang="en-US" sz="2800" b="1" dirty="0" smtClean="0">
                <a:latin typeface="+mj-lt"/>
              </a:rPr>
              <a:t>;</a:t>
            </a:r>
            <a:endParaRPr lang="en-US" sz="2800" dirty="0" smtClean="0">
              <a:latin typeface="+mj-lt"/>
            </a:endParaRPr>
          </a:p>
          <a:p>
            <a:pPr marL="0" indent="444500" algn="just">
              <a:spcAft>
                <a:spcPts val="1200"/>
              </a:spcAft>
              <a:buNone/>
            </a:pPr>
            <a:r>
              <a:rPr lang="en-US" sz="2800" dirty="0" smtClean="0">
                <a:latin typeface="+mj-lt"/>
              </a:rPr>
              <a:t>- </a:t>
            </a:r>
            <a:r>
              <a:rPr lang="vi-VN" sz="2800" dirty="0" smtClean="0">
                <a:latin typeface="+mj-lt"/>
              </a:rPr>
              <a:t>Về những </a:t>
            </a:r>
            <a:r>
              <a:rPr lang="vi-VN" sz="2800" dirty="0">
                <a:latin typeface="+mj-lt"/>
              </a:rPr>
              <a:t>vấn đề liên quan đến </a:t>
            </a:r>
            <a:r>
              <a:rPr lang="vi-VN" sz="2800" b="1" dirty="0">
                <a:latin typeface="+mj-lt"/>
              </a:rPr>
              <a:t>quyền, lợi ích</a:t>
            </a:r>
            <a:r>
              <a:rPr lang="vi-VN" sz="2800" dirty="0">
                <a:latin typeface="+mj-lt"/>
              </a:rPr>
              <a:t> và </a:t>
            </a:r>
            <a:r>
              <a:rPr lang="vi-VN" sz="2800" b="1" dirty="0">
                <a:latin typeface="+mj-lt"/>
              </a:rPr>
              <a:t>mối quan tâm của các bên tại nơi làm việc </a:t>
            </a:r>
            <a:r>
              <a:rPr lang="vi-VN" sz="2800" dirty="0">
                <a:latin typeface="+mj-lt"/>
              </a:rPr>
              <a:t>nhằm tăng cường sự hiểu biết, hợp tác, cùng nỗ lực hướng tới giải pháp các bên cùng có lợi</a:t>
            </a:r>
            <a:r>
              <a:rPr lang="vi-VN" sz="2800" dirty="0" smtClean="0">
                <a:latin typeface="+mj-lt"/>
              </a:rPr>
              <a:t>.</a:t>
            </a:r>
            <a:r>
              <a:rPr lang="en-US" sz="2800" dirty="0" smtClean="0">
                <a:latin typeface="+mj-lt"/>
              </a:rPr>
              <a:t>  </a:t>
            </a:r>
          </a:p>
        </p:txBody>
      </p:sp>
      <p:sp>
        <p:nvSpPr>
          <p:cNvPr id="4" name="Rectangle 3"/>
          <p:cNvSpPr/>
          <p:nvPr/>
        </p:nvSpPr>
        <p:spPr>
          <a:xfrm>
            <a:off x="5859641" y="6172200"/>
            <a:ext cx="2768707" cy="369332"/>
          </a:xfrm>
          <a:prstGeom prst="rect">
            <a:avLst/>
          </a:prstGeom>
        </p:spPr>
        <p:txBody>
          <a:bodyPr wrap="none">
            <a:spAutoFit/>
          </a:bodyPr>
          <a:lstStyle/>
          <a:p>
            <a:r>
              <a:rPr lang="en-US" b="1" smtClean="0">
                <a:solidFill>
                  <a:srgbClr val="3333FF"/>
                </a:solidFill>
                <a:latin typeface="+mj-lt"/>
              </a:rPr>
              <a:t>Đ63 Bộ luật lao động 2019</a:t>
            </a:r>
            <a:endParaRPr lang="en-US" b="1">
              <a:latin typeface="+mj-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6324600" cy="717550"/>
          </a:xfrm>
        </p:spPr>
        <p:txBody>
          <a:bodyPr/>
          <a:lstStyle/>
          <a:p>
            <a:pPr algn="ctr"/>
            <a:r>
              <a:rPr lang="en-US" sz="3600" smtClean="0">
                <a:solidFill>
                  <a:srgbClr val="FF0000"/>
                </a:solidFill>
              </a:rPr>
              <a:t/>
            </a:r>
            <a:br>
              <a:rPr lang="en-US" sz="3600" smtClean="0">
                <a:solidFill>
                  <a:srgbClr val="FF0000"/>
                </a:solidFill>
              </a:rPr>
            </a:br>
            <a:r>
              <a:rPr lang="en-US" sz="3600">
                <a:solidFill>
                  <a:srgbClr val="FF0000"/>
                </a:solidFill>
              </a:rPr>
              <a:t/>
            </a:r>
            <a:br>
              <a:rPr lang="en-US" sz="3600">
                <a:solidFill>
                  <a:srgbClr val="FF0000"/>
                </a:solidFill>
              </a:rPr>
            </a:br>
            <a:r>
              <a:rPr lang="en-US" sz="3600" smtClean="0">
                <a:solidFill>
                  <a:srgbClr val="FF0000"/>
                </a:solidFill>
              </a:rPr>
              <a:t>Đối </a:t>
            </a:r>
            <a:r>
              <a:rPr lang="en-US" sz="3600" err="1" smtClean="0">
                <a:solidFill>
                  <a:srgbClr val="FF0000"/>
                </a:solidFill>
              </a:rPr>
              <a:t>thoại</a:t>
            </a:r>
            <a:r>
              <a:rPr lang="en-US" sz="3600" smtClean="0">
                <a:solidFill>
                  <a:srgbClr val="FF0000"/>
                </a:solidFill>
              </a:rPr>
              <a:t> </a:t>
            </a:r>
            <a:r>
              <a:rPr lang="en-US" sz="3600" err="1" smtClean="0">
                <a:solidFill>
                  <a:srgbClr val="FF0000"/>
                </a:solidFill>
              </a:rPr>
              <a:t>tại</a:t>
            </a:r>
            <a:r>
              <a:rPr lang="en-US" sz="3600" smtClean="0">
                <a:solidFill>
                  <a:srgbClr val="FF0000"/>
                </a:solidFill>
              </a:rPr>
              <a:t> </a:t>
            </a:r>
            <a:r>
              <a:rPr lang="en-US" sz="3600" err="1" smtClean="0">
                <a:solidFill>
                  <a:srgbClr val="FF0000"/>
                </a:solidFill>
              </a:rPr>
              <a:t>nơi</a:t>
            </a:r>
            <a:r>
              <a:rPr lang="en-US" sz="3600" smtClean="0">
                <a:solidFill>
                  <a:srgbClr val="FF0000"/>
                </a:solidFill>
              </a:rPr>
              <a:t> </a:t>
            </a:r>
            <a:r>
              <a:rPr lang="en-US" sz="3600" err="1" smtClean="0">
                <a:solidFill>
                  <a:srgbClr val="FF0000"/>
                </a:solidFill>
              </a:rPr>
              <a:t>làm</a:t>
            </a:r>
            <a:r>
              <a:rPr lang="en-US" sz="3600" smtClean="0">
                <a:solidFill>
                  <a:srgbClr val="FF0000"/>
                </a:solidFill>
              </a:rPr>
              <a:t> việc </a:t>
            </a:r>
            <a:br>
              <a:rPr lang="en-US" sz="3600" smtClean="0">
                <a:solidFill>
                  <a:srgbClr val="FF0000"/>
                </a:solidFill>
              </a:rPr>
            </a:br>
            <a:r>
              <a:rPr lang="en-US" sz="3600" smtClean="0">
                <a:solidFill>
                  <a:srgbClr val="FF0000"/>
                </a:solidFill>
              </a:rPr>
              <a:t/>
            </a:r>
            <a:br>
              <a:rPr lang="en-US" sz="3600" smtClean="0">
                <a:solidFill>
                  <a:srgbClr val="FF0000"/>
                </a:solidFill>
              </a:rPr>
            </a:br>
            <a:endParaRPr lang="en-US" sz="3600"/>
          </a:p>
        </p:txBody>
      </p:sp>
      <p:sp>
        <p:nvSpPr>
          <p:cNvPr id="3" name="Content Placeholder 2"/>
          <p:cNvSpPr>
            <a:spLocks noGrp="1"/>
          </p:cNvSpPr>
          <p:nvPr>
            <p:ph idx="1"/>
          </p:nvPr>
        </p:nvSpPr>
        <p:spPr>
          <a:xfrm>
            <a:off x="381000" y="1143000"/>
            <a:ext cx="8458200" cy="4830763"/>
          </a:xfrm>
        </p:spPr>
        <p:txBody>
          <a:bodyPr/>
          <a:lstStyle/>
          <a:p>
            <a:pPr marL="0" indent="444500" algn="just">
              <a:buNone/>
            </a:pPr>
            <a:r>
              <a:rPr lang="en-US" sz="2800" smtClean="0">
                <a:latin typeface="+mj-lt"/>
              </a:rPr>
              <a:t>NSDLĐ</a:t>
            </a:r>
            <a:r>
              <a:rPr lang="vi-VN" sz="2800" smtClean="0">
                <a:latin typeface="+mj-lt"/>
              </a:rPr>
              <a:t> </a:t>
            </a:r>
            <a:r>
              <a:rPr lang="vi-VN" sz="2800">
                <a:latin typeface="+mj-lt"/>
              </a:rPr>
              <a:t>phải tổ chức đối thoại tại nơi làm việc trong trường hợp sau đây</a:t>
            </a:r>
            <a:r>
              <a:rPr lang="vi-VN" sz="2800" smtClean="0">
                <a:latin typeface="+mj-lt"/>
              </a:rPr>
              <a:t>:</a:t>
            </a:r>
            <a:endParaRPr lang="vi-VN" sz="2800">
              <a:latin typeface="+mj-lt"/>
            </a:endParaRPr>
          </a:p>
          <a:p>
            <a:pPr marL="0" indent="444500" algn="just">
              <a:buNone/>
            </a:pPr>
            <a:r>
              <a:rPr lang="vi-VN" sz="2800">
                <a:latin typeface="+mj-lt"/>
              </a:rPr>
              <a:t>a) Định kỳ ít nhất 01 năm một lần</a:t>
            </a:r>
            <a:r>
              <a:rPr lang="vi-VN" sz="2800" smtClean="0">
                <a:latin typeface="+mj-lt"/>
              </a:rPr>
              <a:t>;</a:t>
            </a:r>
            <a:endParaRPr lang="vi-VN" sz="2800">
              <a:latin typeface="+mj-lt"/>
            </a:endParaRPr>
          </a:p>
          <a:p>
            <a:pPr marL="0" indent="444500" algn="just">
              <a:buNone/>
            </a:pPr>
            <a:r>
              <a:rPr lang="vi-VN" sz="2800">
                <a:latin typeface="+mj-lt"/>
              </a:rPr>
              <a:t>b) Khi có yêu cầu của một hoặc các bên</a:t>
            </a:r>
            <a:r>
              <a:rPr lang="vi-VN" sz="2800" smtClean="0">
                <a:latin typeface="+mj-lt"/>
              </a:rPr>
              <a:t>;</a:t>
            </a:r>
            <a:endParaRPr lang="vi-VN" sz="2800">
              <a:latin typeface="+mj-lt"/>
            </a:endParaRPr>
          </a:p>
          <a:p>
            <a:pPr marL="0" indent="444500" algn="just">
              <a:buNone/>
            </a:pPr>
            <a:r>
              <a:rPr lang="vi-VN" sz="2800">
                <a:latin typeface="+mj-lt"/>
              </a:rPr>
              <a:t>c) Khi có vụ việc quy định tại điểm a khoản 1 Điều 36, các điều 42, 44, 93, 104, 118 và khoản 1 Điều 128 của Bộ luật </a:t>
            </a:r>
            <a:r>
              <a:rPr lang="en-US" sz="2800" smtClean="0">
                <a:latin typeface="+mj-lt"/>
              </a:rPr>
              <a:t>lao động.</a:t>
            </a:r>
          </a:p>
          <a:p>
            <a:pPr marL="0" indent="444500" algn="just">
              <a:buNone/>
            </a:pPr>
            <a:r>
              <a:rPr lang="vi-VN" sz="2800" i="1" smtClean="0">
                <a:latin typeface="+mj-lt"/>
              </a:rPr>
              <a:t>Khuyến </a:t>
            </a:r>
            <a:r>
              <a:rPr lang="vi-VN" sz="2800" i="1">
                <a:latin typeface="+mj-lt"/>
              </a:rPr>
              <a:t>khích người sử dụng lao động và người lao động hoặc tổ chức đại diện người lao động tiến hành đối thoại ngoài những trường hợp </a:t>
            </a:r>
            <a:r>
              <a:rPr lang="en-US" sz="2800" i="1" smtClean="0">
                <a:latin typeface="+mj-lt"/>
              </a:rPr>
              <a:t>nêu trên</a:t>
            </a:r>
            <a:r>
              <a:rPr lang="en-US" sz="2800" smtClean="0">
                <a:latin typeface="+mj-lt"/>
              </a:rPr>
              <a:t>.</a:t>
            </a:r>
            <a:endParaRPr lang="en-US" sz="2800">
              <a:latin typeface="+mj-lt"/>
            </a:endParaRPr>
          </a:p>
        </p:txBody>
      </p:sp>
      <p:sp>
        <p:nvSpPr>
          <p:cNvPr id="4" name="Rectangle 3"/>
          <p:cNvSpPr/>
          <p:nvPr/>
        </p:nvSpPr>
        <p:spPr>
          <a:xfrm>
            <a:off x="5859641" y="6172200"/>
            <a:ext cx="2768707" cy="369332"/>
          </a:xfrm>
          <a:prstGeom prst="rect">
            <a:avLst/>
          </a:prstGeom>
        </p:spPr>
        <p:txBody>
          <a:bodyPr wrap="none">
            <a:spAutoFit/>
          </a:bodyPr>
          <a:lstStyle/>
          <a:p>
            <a:r>
              <a:rPr lang="en-US" b="1" smtClean="0">
                <a:solidFill>
                  <a:srgbClr val="3333FF"/>
                </a:solidFill>
                <a:latin typeface="+mj-lt"/>
              </a:rPr>
              <a:t>Đ63 Bộ luật lao động 2019</a:t>
            </a:r>
            <a:endParaRPr lang="en-US" b="1">
              <a:latin typeface="+mj-lt"/>
            </a:endParaRPr>
          </a:p>
        </p:txBody>
      </p:sp>
    </p:spTree>
    <p:extLst>
      <p:ext uri="{BB962C8B-B14F-4D97-AF65-F5344CB8AC3E}">
        <p14:creationId xmlns:p14="http://schemas.microsoft.com/office/powerpoint/2010/main" val="1399145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
          <p:cNvSpPr>
            <a:spLocks noGrp="1" noChangeArrowheads="1"/>
          </p:cNvSpPr>
          <p:nvPr>
            <p:ph idx="1"/>
          </p:nvPr>
        </p:nvSpPr>
        <p:spPr bwMode="auto">
          <a:xfrm>
            <a:off x="838200" y="2209798"/>
            <a:ext cx="2667000" cy="2062103"/>
          </a:xfrm>
          <a:prstGeom prst="rect">
            <a:avLst/>
          </a:prstGeom>
          <a:solidFill>
            <a:srgbClr val="FFC000"/>
          </a:solidFill>
          <a:ln w="28575" algn="ctr">
            <a:solidFill>
              <a:srgbClr val="FF0000"/>
            </a:solidFill>
            <a:miter lim="800000"/>
            <a:headEnd/>
            <a:tailEnd/>
          </a:ln>
          <a:effectLst/>
        </p:spPr>
        <p:txBody>
          <a:bodyPr wrap="square">
            <a:spAutoFit/>
          </a:bodyPr>
          <a:lstStyle/>
          <a:p>
            <a:pPr marL="0" indent="0" algn="ctr" eaLnBrk="0" hangingPunct="0">
              <a:buNone/>
            </a:pPr>
            <a:r>
              <a:rPr lang="en-US" sz="2800" b="1" smtClean="0">
                <a:solidFill>
                  <a:srgbClr val="0A12B6"/>
                </a:solidFill>
                <a:latin typeface="+mj-lt"/>
                <a:cs typeface="Arial" charset="0"/>
              </a:rPr>
              <a:t>Nội dung đối thoại tại nơi làm việc</a:t>
            </a:r>
          </a:p>
          <a:p>
            <a:pPr marL="0" indent="0" algn="ctr" eaLnBrk="0" hangingPunct="0">
              <a:buNone/>
            </a:pPr>
            <a:r>
              <a:rPr lang="en-US" sz="2000" b="1" i="1">
                <a:solidFill>
                  <a:srgbClr val="0A12B6"/>
                </a:solidFill>
                <a:latin typeface="+mj-lt"/>
                <a:cs typeface="Arial" charset="0"/>
              </a:rPr>
              <a:t>Điều 64 Bộ luật lao động </a:t>
            </a:r>
            <a:r>
              <a:rPr lang="en-US" sz="2000" b="1" i="1" smtClean="0">
                <a:solidFill>
                  <a:srgbClr val="0A12B6"/>
                </a:solidFill>
                <a:latin typeface="+mj-lt"/>
                <a:cs typeface="Arial" charset="0"/>
              </a:rPr>
              <a:t>2019</a:t>
            </a:r>
            <a:endParaRPr lang="en-US" sz="2000" b="1" i="1">
              <a:solidFill>
                <a:srgbClr val="0A12B6"/>
              </a:solidFill>
              <a:latin typeface="+mj-lt"/>
              <a:cs typeface="Arial" charset="0"/>
            </a:endParaRPr>
          </a:p>
        </p:txBody>
      </p:sp>
      <p:sp>
        <p:nvSpPr>
          <p:cNvPr id="7" name="AutoShape 8"/>
          <p:cNvSpPr>
            <a:spLocks/>
          </p:cNvSpPr>
          <p:nvPr/>
        </p:nvSpPr>
        <p:spPr bwMode="auto">
          <a:xfrm>
            <a:off x="4686300" y="533401"/>
            <a:ext cx="3695700" cy="2707450"/>
          </a:xfrm>
          <a:prstGeom prst="accentCallout2">
            <a:avLst>
              <a:gd name="adj1" fmla="val 86779"/>
              <a:gd name="adj2" fmla="val -9245"/>
              <a:gd name="adj3" fmla="val 41920"/>
              <a:gd name="adj4" fmla="val -9451"/>
              <a:gd name="adj5" fmla="val 100911"/>
              <a:gd name="adj6" fmla="val -33901"/>
            </a:avLst>
          </a:prstGeom>
          <a:solidFill>
            <a:srgbClr val="FFFF00"/>
          </a:solidFill>
          <a:ln w="28575">
            <a:solidFill>
              <a:schemeClr val="bg1">
                <a:lumMod val="50000"/>
              </a:schemeClr>
            </a:solidFill>
            <a:miter lim="800000"/>
            <a:headEnd/>
            <a:tailEnd type="diamond" w="med" len="med"/>
          </a:ln>
          <a:effectLst/>
        </p:spPr>
        <p:txBody>
          <a:bodyPr anchor="ctr"/>
          <a:lstStyle/>
          <a:p>
            <a:pPr algn="ctr" eaLnBrk="0" hangingPunct="0"/>
            <a:r>
              <a:rPr lang="en-US" sz="2800" b="1" dirty="0" err="1">
                <a:latin typeface="+mj-lt"/>
                <a:cs typeface="Arial" charset="0"/>
              </a:rPr>
              <a:t>Nội</a:t>
            </a:r>
            <a:r>
              <a:rPr lang="en-US" sz="2800" b="1" dirty="0">
                <a:latin typeface="+mj-lt"/>
                <a:cs typeface="Arial" charset="0"/>
              </a:rPr>
              <a:t> dung </a:t>
            </a:r>
            <a:r>
              <a:rPr lang="en-US" sz="2800" b="1" dirty="0" err="1">
                <a:latin typeface="+mj-lt"/>
                <a:cs typeface="Arial" charset="0"/>
              </a:rPr>
              <a:t>đối</a:t>
            </a:r>
            <a:r>
              <a:rPr lang="en-US" sz="2800" b="1" dirty="0">
                <a:latin typeface="+mj-lt"/>
                <a:cs typeface="Arial" charset="0"/>
              </a:rPr>
              <a:t> </a:t>
            </a:r>
            <a:r>
              <a:rPr lang="en-US" sz="2800" b="1" dirty="0" err="1">
                <a:latin typeface="+mj-lt"/>
                <a:cs typeface="Arial" charset="0"/>
              </a:rPr>
              <a:t>thoại</a:t>
            </a:r>
            <a:r>
              <a:rPr lang="en-US" sz="2800" b="1" dirty="0">
                <a:latin typeface="+mj-lt"/>
                <a:cs typeface="Arial" charset="0"/>
              </a:rPr>
              <a:t> </a:t>
            </a:r>
            <a:r>
              <a:rPr lang="en-US" sz="2800" b="1" dirty="0" err="1">
                <a:latin typeface="+mj-lt"/>
                <a:cs typeface="Arial" charset="0"/>
              </a:rPr>
              <a:t>bắt</a:t>
            </a:r>
            <a:r>
              <a:rPr lang="en-US" sz="2800" b="1" dirty="0">
                <a:latin typeface="+mj-lt"/>
                <a:cs typeface="Arial" charset="0"/>
              </a:rPr>
              <a:t> </a:t>
            </a:r>
            <a:r>
              <a:rPr lang="en-US" sz="2800" b="1" dirty="0" err="1">
                <a:latin typeface="+mj-lt"/>
                <a:cs typeface="Arial" charset="0"/>
              </a:rPr>
              <a:t>buộc</a:t>
            </a:r>
            <a:r>
              <a:rPr lang="en-US" sz="2800" b="1" dirty="0">
                <a:latin typeface="+mj-lt"/>
                <a:cs typeface="Arial" charset="0"/>
              </a:rPr>
              <a:t> </a:t>
            </a:r>
            <a:r>
              <a:rPr lang="en-US" sz="2800" dirty="0" err="1">
                <a:latin typeface="+mj-lt"/>
                <a:cs typeface="Arial" charset="0"/>
              </a:rPr>
              <a:t>theo</a:t>
            </a:r>
            <a:r>
              <a:rPr lang="en-US" sz="2800" dirty="0">
                <a:latin typeface="+mj-lt"/>
                <a:cs typeface="Arial" charset="0"/>
              </a:rPr>
              <a:t> </a:t>
            </a:r>
            <a:r>
              <a:rPr lang="en-US" sz="2800" dirty="0" err="1">
                <a:latin typeface="+mj-lt"/>
                <a:cs typeface="Arial" charset="0"/>
              </a:rPr>
              <a:t>quy</a:t>
            </a:r>
            <a:r>
              <a:rPr lang="en-US" sz="2800" dirty="0">
                <a:latin typeface="+mj-lt"/>
                <a:cs typeface="Arial" charset="0"/>
              </a:rPr>
              <a:t> </a:t>
            </a:r>
            <a:r>
              <a:rPr lang="en-US" sz="2800" dirty="0" err="1">
                <a:latin typeface="+mj-lt"/>
                <a:cs typeface="Arial" charset="0"/>
              </a:rPr>
              <a:t>định</a:t>
            </a:r>
            <a:r>
              <a:rPr lang="en-US" sz="2800" dirty="0">
                <a:latin typeface="+mj-lt"/>
                <a:cs typeface="Arial" charset="0"/>
              </a:rPr>
              <a:t> </a:t>
            </a:r>
            <a:r>
              <a:rPr lang="en-US" sz="2800" dirty="0" err="1">
                <a:latin typeface="+mj-lt"/>
                <a:cs typeface="Arial" charset="0"/>
              </a:rPr>
              <a:t>tại</a:t>
            </a:r>
            <a:r>
              <a:rPr lang="en-US" sz="2800" dirty="0">
                <a:latin typeface="+mj-lt"/>
                <a:cs typeface="Arial" charset="0"/>
              </a:rPr>
              <a:t> </a:t>
            </a:r>
            <a:r>
              <a:rPr lang="en-US" sz="2800" dirty="0" err="1">
                <a:latin typeface="+mj-lt"/>
                <a:cs typeface="Arial" charset="0"/>
              </a:rPr>
              <a:t>điểm</a:t>
            </a:r>
            <a:r>
              <a:rPr lang="en-US" sz="2800" dirty="0">
                <a:latin typeface="+mj-lt"/>
                <a:cs typeface="Arial" charset="0"/>
              </a:rPr>
              <a:t> c </a:t>
            </a:r>
            <a:r>
              <a:rPr lang="en-US" sz="2800" dirty="0" err="1">
                <a:latin typeface="+mj-lt"/>
                <a:cs typeface="Arial" charset="0"/>
              </a:rPr>
              <a:t>khoản</a:t>
            </a:r>
            <a:r>
              <a:rPr lang="en-US" sz="2800" dirty="0">
                <a:latin typeface="+mj-lt"/>
                <a:cs typeface="Arial" charset="0"/>
              </a:rPr>
              <a:t> 2 </a:t>
            </a:r>
            <a:r>
              <a:rPr lang="en-US" sz="2800" dirty="0" err="1">
                <a:latin typeface="+mj-lt"/>
                <a:cs typeface="Arial" charset="0"/>
              </a:rPr>
              <a:t>Điều</a:t>
            </a:r>
            <a:r>
              <a:rPr lang="en-US" sz="2800" dirty="0">
                <a:latin typeface="+mj-lt"/>
                <a:cs typeface="Arial" charset="0"/>
              </a:rPr>
              <a:t> </a:t>
            </a:r>
            <a:r>
              <a:rPr lang="en-US" sz="2800" dirty="0" smtClean="0">
                <a:latin typeface="+mj-lt"/>
                <a:cs typeface="Arial" charset="0"/>
              </a:rPr>
              <a:t>63</a:t>
            </a:r>
          </a:p>
          <a:p>
            <a:pPr algn="ctr" eaLnBrk="0" hangingPunct="0"/>
            <a:r>
              <a:rPr lang="en-US" sz="2000" dirty="0" smtClean="0">
                <a:latin typeface="+mj-lt"/>
                <a:cs typeface="Arial" charset="0"/>
              </a:rPr>
              <a:t>(</a:t>
            </a:r>
            <a:r>
              <a:rPr lang="en-US" sz="2000" dirty="0" err="1" smtClean="0">
                <a:latin typeface="+mj-lt"/>
                <a:cs typeface="Arial" charset="0"/>
              </a:rPr>
              <a:t>Định</a:t>
            </a:r>
            <a:r>
              <a:rPr lang="en-US" sz="2000" dirty="0" smtClean="0">
                <a:latin typeface="+mj-lt"/>
                <a:cs typeface="Arial" charset="0"/>
              </a:rPr>
              <a:t> </a:t>
            </a:r>
            <a:r>
              <a:rPr lang="en-US" sz="2000" dirty="0" err="1" smtClean="0">
                <a:latin typeface="+mj-lt"/>
                <a:cs typeface="Arial" charset="0"/>
              </a:rPr>
              <a:t>kỳ</a:t>
            </a:r>
            <a:r>
              <a:rPr lang="en-US" sz="2000" dirty="0" smtClean="0">
                <a:latin typeface="+mj-lt"/>
                <a:cs typeface="Arial" charset="0"/>
              </a:rPr>
              <a:t> 1 </a:t>
            </a:r>
            <a:r>
              <a:rPr lang="en-US" sz="2000" dirty="0" err="1" smtClean="0">
                <a:latin typeface="+mj-lt"/>
                <a:cs typeface="Arial" charset="0"/>
              </a:rPr>
              <a:t>năm</a:t>
            </a:r>
            <a:r>
              <a:rPr lang="en-US" sz="2000" dirty="0" smtClean="0">
                <a:latin typeface="+mj-lt"/>
                <a:cs typeface="Arial" charset="0"/>
              </a:rPr>
              <a:t>/</a:t>
            </a:r>
            <a:r>
              <a:rPr lang="en-US" sz="2000" dirty="0" err="1" smtClean="0">
                <a:latin typeface="+mj-lt"/>
                <a:cs typeface="Arial" charset="0"/>
              </a:rPr>
              <a:t>lần;Theo</a:t>
            </a:r>
            <a:r>
              <a:rPr lang="en-US" sz="2000" dirty="0" smtClean="0">
                <a:latin typeface="+mj-lt"/>
                <a:cs typeface="Arial" charset="0"/>
              </a:rPr>
              <a:t> vu, </a:t>
            </a:r>
            <a:r>
              <a:rPr lang="en-US" sz="2000" dirty="0" err="1" smtClean="0">
                <a:latin typeface="+mj-lt"/>
                <a:cs typeface="Arial" charset="0"/>
              </a:rPr>
              <a:t>việc</a:t>
            </a:r>
            <a:r>
              <a:rPr lang="en-US" sz="2000" dirty="0" smtClean="0">
                <a:latin typeface="+mj-lt"/>
                <a:cs typeface="Arial" charset="0"/>
              </a:rPr>
              <a:t>, Theo y/c …)</a:t>
            </a:r>
            <a:endParaRPr lang="en-US" sz="2000" dirty="0">
              <a:latin typeface="+mj-lt"/>
              <a:cs typeface="Arial" charset="0"/>
            </a:endParaRPr>
          </a:p>
        </p:txBody>
      </p:sp>
      <p:sp>
        <p:nvSpPr>
          <p:cNvPr id="8" name="AutoShape 8"/>
          <p:cNvSpPr>
            <a:spLocks/>
          </p:cNvSpPr>
          <p:nvPr/>
        </p:nvSpPr>
        <p:spPr bwMode="auto">
          <a:xfrm>
            <a:off x="4690782" y="3657600"/>
            <a:ext cx="3462618" cy="2133600"/>
          </a:xfrm>
          <a:prstGeom prst="accentCallout2">
            <a:avLst>
              <a:gd name="adj1" fmla="val 92888"/>
              <a:gd name="adj2" fmla="val -9245"/>
              <a:gd name="adj3" fmla="val 41920"/>
              <a:gd name="adj4" fmla="val -9451"/>
              <a:gd name="adj5" fmla="val -11577"/>
              <a:gd name="adj6" fmla="val -33117"/>
            </a:avLst>
          </a:prstGeom>
          <a:solidFill>
            <a:srgbClr val="92D050"/>
          </a:solidFill>
          <a:ln w="28575">
            <a:solidFill>
              <a:schemeClr val="bg1">
                <a:lumMod val="50000"/>
              </a:schemeClr>
            </a:solidFill>
            <a:miter lim="800000"/>
            <a:headEnd/>
            <a:tailEnd type="diamond" w="med" len="med"/>
          </a:ln>
          <a:effectLst/>
        </p:spPr>
        <p:txBody>
          <a:bodyPr anchor="ctr"/>
          <a:lstStyle/>
          <a:p>
            <a:pPr algn="ctr" eaLnBrk="0" hangingPunct="0"/>
            <a:r>
              <a:rPr lang="en-US" sz="2800" b="1">
                <a:latin typeface="+mj-lt"/>
                <a:cs typeface="Arial" charset="0"/>
              </a:rPr>
              <a:t>Nội dung đối </a:t>
            </a:r>
            <a:r>
              <a:rPr lang="en-US" sz="2800" b="1" smtClean="0">
                <a:latin typeface="+mj-lt"/>
                <a:cs typeface="Arial" charset="0"/>
              </a:rPr>
              <a:t>thoại do các bên lựa chọn </a:t>
            </a:r>
            <a:r>
              <a:rPr lang="en-US" sz="2800" smtClean="0">
                <a:latin typeface="+mj-lt"/>
                <a:cs typeface="Arial" charset="0"/>
              </a:rPr>
              <a:t>theo Khoản 2 Điều 64</a:t>
            </a:r>
            <a:endParaRPr lang="en-US" sz="2800">
              <a:latin typeface="+mj-lt"/>
              <a:cs typeface="Arial" charset="0"/>
            </a:endParaRPr>
          </a:p>
        </p:txBody>
      </p:sp>
    </p:spTree>
    <p:extLst>
      <p:ext uri="{BB962C8B-B14F-4D97-AF65-F5344CB8AC3E}">
        <p14:creationId xmlns:p14="http://schemas.microsoft.com/office/powerpoint/2010/main" val="1042759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81100" y="152400"/>
            <a:ext cx="6934200" cy="914400"/>
          </a:xfrm>
        </p:spPr>
        <p:txBody>
          <a:bodyPr/>
          <a:lstStyle/>
          <a:p>
            <a:pPr algn="ctr"/>
            <a:r>
              <a:rPr lang="vi-VN" sz="3600">
                <a:solidFill>
                  <a:srgbClr val="FF0000"/>
                </a:solidFill>
              </a:rPr>
              <a:t>Nội dung đối thoại </a:t>
            </a:r>
            <a:r>
              <a:rPr lang="en-US" sz="3600" smtClean="0">
                <a:solidFill>
                  <a:srgbClr val="FF0000"/>
                </a:solidFill>
              </a:rPr>
              <a:t>bắt buộc</a:t>
            </a:r>
            <a:br>
              <a:rPr lang="en-US" sz="3600" smtClean="0">
                <a:solidFill>
                  <a:srgbClr val="FF0000"/>
                </a:solidFill>
              </a:rPr>
            </a:br>
            <a:r>
              <a:rPr lang="en-US" sz="2400" smtClean="0">
                <a:solidFill>
                  <a:srgbClr val="FF0000"/>
                </a:solidFill>
              </a:rPr>
              <a:t>(Khoản 1 Đ64 Bộ luật lao động 2019)</a:t>
            </a:r>
            <a:endParaRPr lang="en-US" sz="2400">
              <a:solidFill>
                <a:srgbClr val="FF0000"/>
              </a:solidFill>
            </a:endParaRPr>
          </a:p>
        </p:txBody>
      </p:sp>
      <p:sp>
        <p:nvSpPr>
          <p:cNvPr id="4" name="Content Placeholder 3"/>
          <p:cNvSpPr>
            <a:spLocks noGrp="1"/>
          </p:cNvSpPr>
          <p:nvPr>
            <p:ph sz="half" idx="1"/>
          </p:nvPr>
        </p:nvSpPr>
        <p:spPr>
          <a:xfrm>
            <a:off x="457200" y="1398494"/>
            <a:ext cx="3657600" cy="4906963"/>
          </a:xfrm>
        </p:spPr>
        <p:style>
          <a:lnRef idx="2">
            <a:schemeClr val="accent2"/>
          </a:lnRef>
          <a:fillRef idx="1">
            <a:schemeClr val="lt1"/>
          </a:fillRef>
          <a:effectRef idx="0">
            <a:schemeClr val="accent2"/>
          </a:effectRef>
          <a:fontRef idx="minor">
            <a:schemeClr val="dk1"/>
          </a:fontRef>
        </p:style>
        <p:txBody>
          <a:bodyPr/>
          <a:lstStyle/>
          <a:p>
            <a:pPr algn="just"/>
            <a:r>
              <a:rPr lang="en-US" sz="2600" smtClean="0">
                <a:latin typeface="+mj-lt"/>
              </a:rPr>
              <a:t>Quy chế </a:t>
            </a:r>
            <a:r>
              <a:rPr lang="en-US" sz="2600">
                <a:latin typeface="+mj-lt"/>
              </a:rPr>
              <a:t>đánh giá mức độ hoàn thành công việc theo quy định tại điểm a khoản 1 Điều 36</a:t>
            </a:r>
            <a:r>
              <a:rPr lang="en-US" sz="2600" smtClean="0">
                <a:latin typeface="+mj-lt"/>
              </a:rPr>
              <a:t>;</a:t>
            </a:r>
          </a:p>
          <a:p>
            <a:pPr algn="just"/>
            <a:r>
              <a:rPr lang="vi-VN" sz="2600" smtClean="0">
                <a:latin typeface="+mj-lt"/>
              </a:rPr>
              <a:t>Cho thôi </a:t>
            </a:r>
            <a:r>
              <a:rPr lang="vi-VN" sz="2600">
                <a:latin typeface="+mj-lt"/>
              </a:rPr>
              <a:t>việc đối với người lao động theo quy định tại Điều </a:t>
            </a:r>
            <a:r>
              <a:rPr lang="vi-VN" sz="2600" smtClean="0">
                <a:latin typeface="+mj-lt"/>
              </a:rPr>
              <a:t>42</a:t>
            </a:r>
            <a:r>
              <a:rPr lang="en-US" sz="2600" smtClean="0">
                <a:latin typeface="+mj-lt"/>
              </a:rPr>
              <a:t>;</a:t>
            </a:r>
          </a:p>
          <a:p>
            <a:pPr algn="just"/>
            <a:r>
              <a:rPr lang="vi-VN" sz="2600" smtClean="0">
                <a:latin typeface="+mj-lt"/>
              </a:rPr>
              <a:t>Phương án </a:t>
            </a:r>
            <a:r>
              <a:rPr lang="vi-VN" sz="2600">
                <a:latin typeface="+mj-lt"/>
              </a:rPr>
              <a:t>sử dụng lao động theo quy định tại Điều </a:t>
            </a:r>
            <a:r>
              <a:rPr lang="vi-VN" sz="2600" smtClean="0">
                <a:latin typeface="+mj-lt"/>
              </a:rPr>
              <a:t>44</a:t>
            </a:r>
            <a:r>
              <a:rPr lang="en-US" sz="2600" smtClean="0">
                <a:latin typeface="+mj-lt"/>
              </a:rPr>
              <a:t>;</a:t>
            </a:r>
          </a:p>
        </p:txBody>
      </p:sp>
      <p:sp>
        <p:nvSpPr>
          <p:cNvPr id="5" name="Content Placeholder 4"/>
          <p:cNvSpPr>
            <a:spLocks noGrp="1"/>
          </p:cNvSpPr>
          <p:nvPr>
            <p:ph sz="half" idx="2"/>
          </p:nvPr>
        </p:nvSpPr>
        <p:spPr>
          <a:xfrm>
            <a:off x="4267200" y="1385047"/>
            <a:ext cx="4495800" cy="4920410"/>
          </a:xfrm>
        </p:spPr>
        <p:style>
          <a:lnRef idx="2">
            <a:schemeClr val="accent1"/>
          </a:lnRef>
          <a:fillRef idx="1">
            <a:schemeClr val="lt1"/>
          </a:fillRef>
          <a:effectRef idx="0">
            <a:schemeClr val="accent1"/>
          </a:effectRef>
          <a:fontRef idx="minor">
            <a:schemeClr val="dk1"/>
          </a:fontRef>
        </p:style>
        <p:txBody>
          <a:bodyPr/>
          <a:lstStyle/>
          <a:p>
            <a:pPr algn="just"/>
            <a:r>
              <a:rPr lang="en-US" sz="2600" smtClean="0">
                <a:latin typeface="+mj-lt"/>
              </a:rPr>
              <a:t>T</a:t>
            </a:r>
            <a:r>
              <a:rPr lang="vi-VN" sz="2600" smtClean="0">
                <a:latin typeface="+mj-lt"/>
              </a:rPr>
              <a:t>hang </a:t>
            </a:r>
            <a:r>
              <a:rPr lang="vi-VN" sz="2600">
                <a:latin typeface="+mj-lt"/>
              </a:rPr>
              <a:t>lương, bảng lương và định mức lao động theo quy định tại Điều </a:t>
            </a:r>
            <a:r>
              <a:rPr lang="vi-VN" sz="2600" smtClean="0">
                <a:latin typeface="+mj-lt"/>
              </a:rPr>
              <a:t>93</a:t>
            </a:r>
            <a:r>
              <a:rPr lang="en-US" sz="2600" smtClean="0">
                <a:latin typeface="+mj-lt"/>
              </a:rPr>
              <a:t>;</a:t>
            </a:r>
          </a:p>
          <a:p>
            <a:pPr algn="just"/>
            <a:r>
              <a:rPr lang="vi-VN" sz="2600" smtClean="0">
                <a:latin typeface="+mj-lt"/>
              </a:rPr>
              <a:t>Quy chế </a:t>
            </a:r>
            <a:r>
              <a:rPr lang="vi-VN" sz="2600">
                <a:latin typeface="+mj-lt"/>
              </a:rPr>
              <a:t>thưởng theo quy định tại Điều </a:t>
            </a:r>
            <a:r>
              <a:rPr lang="vi-VN" sz="2600" smtClean="0">
                <a:latin typeface="+mj-lt"/>
              </a:rPr>
              <a:t>104</a:t>
            </a:r>
            <a:r>
              <a:rPr lang="en-US" sz="2600" smtClean="0">
                <a:latin typeface="+mj-lt"/>
              </a:rPr>
              <a:t>;</a:t>
            </a:r>
          </a:p>
          <a:p>
            <a:pPr algn="just"/>
            <a:r>
              <a:rPr lang="en-US" sz="2600" smtClean="0">
                <a:latin typeface="+mj-lt"/>
              </a:rPr>
              <a:t>Nội quy </a:t>
            </a:r>
            <a:r>
              <a:rPr lang="en-US" sz="2600">
                <a:latin typeface="+mj-lt"/>
              </a:rPr>
              <a:t>lao động theo quy định tại Điều </a:t>
            </a:r>
            <a:r>
              <a:rPr lang="en-US" sz="2600" smtClean="0">
                <a:latin typeface="+mj-lt"/>
              </a:rPr>
              <a:t>118;</a:t>
            </a:r>
          </a:p>
          <a:p>
            <a:pPr algn="just"/>
            <a:r>
              <a:rPr lang="vi-VN" sz="2600">
                <a:latin typeface="+mj-lt"/>
              </a:rPr>
              <a:t>Đối với vụ việc tạm đình chỉ công việc của người lao động theo quy định tại khoản 1 Điều </a:t>
            </a:r>
            <a:r>
              <a:rPr lang="vi-VN" sz="2600" smtClean="0">
                <a:latin typeface="+mj-lt"/>
              </a:rPr>
              <a:t>128</a:t>
            </a:r>
            <a:r>
              <a:rPr lang="en-US" sz="2600" smtClean="0">
                <a:latin typeface="+mj-lt"/>
              </a:rPr>
              <a:t>.</a:t>
            </a:r>
            <a:endParaRPr lang="en-US" sz="2600">
              <a:latin typeface="+mj-lt"/>
            </a:endParaRPr>
          </a:p>
        </p:txBody>
      </p:sp>
    </p:spTree>
    <p:extLst>
      <p:ext uri="{BB962C8B-B14F-4D97-AF65-F5344CB8AC3E}">
        <p14:creationId xmlns:p14="http://schemas.microsoft.com/office/powerpoint/2010/main" val="42008569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81100" y="152400"/>
            <a:ext cx="6819900" cy="838200"/>
          </a:xfrm>
        </p:spPr>
        <p:txBody>
          <a:bodyPr/>
          <a:lstStyle/>
          <a:p>
            <a:pPr algn="ctr"/>
            <a:r>
              <a:rPr lang="vi-VN" sz="3600">
                <a:solidFill>
                  <a:srgbClr val="FF0000"/>
                </a:solidFill>
              </a:rPr>
              <a:t>Nội dung đối thoại </a:t>
            </a:r>
            <a:r>
              <a:rPr lang="en-US" sz="3600" smtClean="0">
                <a:solidFill>
                  <a:srgbClr val="FF0000"/>
                </a:solidFill>
              </a:rPr>
              <a:t>được lựa chọn</a:t>
            </a:r>
            <a:r>
              <a:rPr lang="en-US" sz="3600">
                <a:solidFill>
                  <a:srgbClr val="FF0000"/>
                </a:solidFill>
              </a:rPr>
              <a:t/>
            </a:r>
            <a:br>
              <a:rPr lang="en-US" sz="3600">
                <a:solidFill>
                  <a:srgbClr val="FF0000"/>
                </a:solidFill>
              </a:rPr>
            </a:br>
            <a:r>
              <a:rPr lang="en-US" sz="2400" smtClean="0">
                <a:solidFill>
                  <a:srgbClr val="FF0000"/>
                </a:solidFill>
              </a:rPr>
              <a:t>(Khoản 2 Đ64 </a:t>
            </a:r>
            <a:r>
              <a:rPr lang="en-US" sz="2400">
                <a:solidFill>
                  <a:srgbClr val="FF0000"/>
                </a:solidFill>
              </a:rPr>
              <a:t>Bộ luật lao động 2019)</a:t>
            </a:r>
          </a:p>
        </p:txBody>
      </p:sp>
      <p:sp>
        <p:nvSpPr>
          <p:cNvPr id="4" name="Content Placeholder 3"/>
          <p:cNvSpPr>
            <a:spLocks noGrp="1"/>
          </p:cNvSpPr>
          <p:nvPr>
            <p:ph sz="half" idx="1"/>
          </p:nvPr>
        </p:nvSpPr>
        <p:spPr>
          <a:xfrm>
            <a:off x="838200" y="1371600"/>
            <a:ext cx="3581400" cy="5029200"/>
          </a:xfrm>
        </p:spPr>
        <p:style>
          <a:lnRef idx="2">
            <a:schemeClr val="accent2"/>
          </a:lnRef>
          <a:fillRef idx="1">
            <a:schemeClr val="lt1"/>
          </a:fillRef>
          <a:effectRef idx="0">
            <a:schemeClr val="accent2"/>
          </a:effectRef>
          <a:fontRef idx="minor">
            <a:schemeClr val="dk1"/>
          </a:fontRef>
        </p:style>
        <p:txBody>
          <a:bodyPr/>
          <a:lstStyle/>
          <a:p>
            <a:pPr algn="just"/>
            <a:r>
              <a:rPr lang="vi-VN" sz="2600">
                <a:latin typeface="+mj-lt"/>
              </a:rPr>
              <a:t>Tình hình sản xuất, kinh doanh của người sử dụng lao động</a:t>
            </a:r>
            <a:r>
              <a:rPr lang="vi-VN" sz="2600" smtClean="0">
                <a:latin typeface="+mj-lt"/>
              </a:rPr>
              <a:t>;</a:t>
            </a:r>
            <a:endParaRPr lang="en-US" sz="2600" smtClean="0">
              <a:latin typeface="+mj-lt"/>
            </a:endParaRPr>
          </a:p>
          <a:p>
            <a:pPr algn="just"/>
            <a:r>
              <a:rPr lang="vi-VN" sz="2600">
                <a:latin typeface="+mj-lt"/>
              </a:rPr>
              <a:t>Việc thực hiện hợp đồng lao động, thỏa ước lao động tập thể, nội quy lao động, quy chế và cam kết, thỏa thuận khác tại nơi làm việc</a:t>
            </a:r>
            <a:r>
              <a:rPr lang="vi-VN" sz="2600" smtClean="0">
                <a:latin typeface="+mj-lt"/>
              </a:rPr>
              <a:t>;</a:t>
            </a:r>
            <a:endParaRPr lang="en-US" sz="2600" smtClean="0">
              <a:latin typeface="+mj-lt"/>
            </a:endParaRPr>
          </a:p>
          <a:p>
            <a:pPr algn="just"/>
            <a:r>
              <a:rPr lang="en-US" sz="2600">
                <a:latin typeface="+mj-lt"/>
              </a:rPr>
              <a:t>Điều kiện làm việc;</a:t>
            </a:r>
          </a:p>
        </p:txBody>
      </p:sp>
      <p:sp>
        <p:nvSpPr>
          <p:cNvPr id="5" name="Content Placeholder 4"/>
          <p:cNvSpPr>
            <a:spLocks noGrp="1"/>
          </p:cNvSpPr>
          <p:nvPr>
            <p:ph sz="half" idx="2"/>
          </p:nvPr>
        </p:nvSpPr>
        <p:spPr>
          <a:xfrm>
            <a:off x="4876800" y="1371600"/>
            <a:ext cx="3657601" cy="5029200"/>
          </a:xfrm>
        </p:spPr>
        <p:style>
          <a:lnRef idx="2">
            <a:schemeClr val="accent1"/>
          </a:lnRef>
          <a:fillRef idx="1">
            <a:schemeClr val="lt1"/>
          </a:fillRef>
          <a:effectRef idx="0">
            <a:schemeClr val="accent1"/>
          </a:effectRef>
          <a:fontRef idx="minor">
            <a:schemeClr val="dk1"/>
          </a:fontRef>
        </p:style>
        <p:txBody>
          <a:bodyPr/>
          <a:lstStyle/>
          <a:p>
            <a:pPr algn="just"/>
            <a:r>
              <a:rPr lang="vi-VN" sz="2600">
                <a:latin typeface="+mj-lt"/>
              </a:rPr>
              <a:t>Yêu cầu của người lao động, tổ chức đại diện người lao động đối với người sử dụng lao động</a:t>
            </a:r>
            <a:r>
              <a:rPr lang="vi-VN" sz="2600" smtClean="0">
                <a:latin typeface="+mj-lt"/>
              </a:rPr>
              <a:t>;</a:t>
            </a:r>
            <a:endParaRPr lang="en-US" sz="2600" smtClean="0">
              <a:latin typeface="+mj-lt"/>
            </a:endParaRPr>
          </a:p>
          <a:p>
            <a:pPr algn="just"/>
            <a:r>
              <a:rPr lang="vi-VN" sz="2600">
                <a:latin typeface="+mj-lt"/>
              </a:rPr>
              <a:t>Yêu cầu của người sử dụng lao động đối với người lao động, tổ chức đại diện người lao động</a:t>
            </a:r>
            <a:r>
              <a:rPr lang="vi-VN" sz="2600" smtClean="0">
                <a:latin typeface="+mj-lt"/>
              </a:rPr>
              <a:t>;</a:t>
            </a:r>
            <a:endParaRPr lang="en-US" sz="2600" smtClean="0">
              <a:latin typeface="+mj-lt"/>
            </a:endParaRPr>
          </a:p>
          <a:p>
            <a:pPr algn="just"/>
            <a:r>
              <a:rPr lang="en-US" sz="2600">
                <a:latin typeface="+mj-lt"/>
              </a:rPr>
              <a:t>Nội dung khác mà một hoặc các bên quan tâm.</a:t>
            </a:r>
          </a:p>
        </p:txBody>
      </p:sp>
    </p:spTree>
    <p:extLst>
      <p:ext uri="{BB962C8B-B14F-4D97-AF65-F5344CB8AC3E}">
        <p14:creationId xmlns:p14="http://schemas.microsoft.com/office/powerpoint/2010/main" val="15340537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57200" y="1905000"/>
            <a:ext cx="8534400" cy="2667000"/>
          </a:xfrm>
        </p:spPr>
        <p:txBody>
          <a:bodyPr/>
          <a:lstStyle/>
          <a:p>
            <a:pPr algn="ctr"/>
            <a:r>
              <a:rPr lang="en-US" dirty="0" smtClean="0">
                <a:solidFill>
                  <a:srgbClr val="0A12B6"/>
                </a:solidFill>
              </a:rPr>
              <a:t>QUY CHẾ DÂN CHỦ </a:t>
            </a:r>
            <a:br>
              <a:rPr lang="en-US" dirty="0" smtClean="0">
                <a:solidFill>
                  <a:srgbClr val="0A12B6"/>
                </a:solidFill>
              </a:rPr>
            </a:br>
            <a:r>
              <a:rPr lang="en-US" dirty="0" smtClean="0">
                <a:solidFill>
                  <a:srgbClr val="0A12B6"/>
                </a:solidFill>
              </a:rPr>
              <a:t>Ở CƠ SỞ TẠI NƠI LÀM VIỆC </a:t>
            </a:r>
            <a:endParaRPr lang="en-US" dirty="0">
              <a:solidFill>
                <a:srgbClr val="0A12B6"/>
              </a:solidFill>
            </a:endParaRPr>
          </a:p>
        </p:txBody>
      </p:sp>
      <p:sp>
        <p:nvSpPr>
          <p:cNvPr id="6" name="TextBox 5"/>
          <p:cNvSpPr txBox="1"/>
          <p:nvPr/>
        </p:nvSpPr>
        <p:spPr>
          <a:xfrm>
            <a:off x="228600" y="5943600"/>
            <a:ext cx="2895600" cy="646331"/>
          </a:xfrm>
          <a:prstGeom prst="rect">
            <a:avLst/>
          </a:prstGeom>
          <a:solidFill>
            <a:srgbClr val="FFFF00"/>
          </a:solidFill>
        </p:spPr>
        <p:txBody>
          <a:bodyPr wrap="square" rtlCol="0">
            <a:spAutoFit/>
          </a:bodyPr>
          <a:lstStyle/>
          <a:p>
            <a:pPr algn="ctr"/>
            <a:r>
              <a:rPr lang="en-US" b="1" smtClean="0">
                <a:latin typeface="+mj-lt"/>
              </a:rPr>
              <a:t>Mục 2 Chương V </a:t>
            </a:r>
          </a:p>
          <a:p>
            <a:pPr algn="ctr"/>
            <a:r>
              <a:rPr lang="en-US" b="1" smtClean="0">
                <a:latin typeface="+mj-lt"/>
              </a:rPr>
              <a:t>Nghị định 145/2020/NĐ-CP</a:t>
            </a:r>
            <a:endParaRPr lang="en-US" b="1">
              <a:latin typeface="+mj-lt"/>
            </a:endParaRPr>
          </a:p>
        </p:txBody>
      </p:sp>
    </p:spTree>
    <p:extLst>
      <p:ext uri="{BB962C8B-B14F-4D97-AF65-F5344CB8AC3E}">
        <p14:creationId xmlns:p14="http://schemas.microsoft.com/office/powerpoint/2010/main" val="7751898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120"/>
            <a:ext cx="8229600" cy="946150"/>
          </a:xfrm>
        </p:spPr>
        <p:txBody>
          <a:bodyPr/>
          <a:lstStyle/>
          <a:p>
            <a:pPr algn="ctr"/>
            <a:r>
              <a:rPr lang="en-US" sz="3600" smtClean="0">
                <a:solidFill>
                  <a:srgbClr val="FF0000"/>
                </a:solidFill>
              </a:rPr>
              <a:t>CÁC NỘI DUNG CHÍNH</a:t>
            </a:r>
            <a:br>
              <a:rPr lang="en-US" sz="3600" smtClean="0">
                <a:solidFill>
                  <a:srgbClr val="FF0000"/>
                </a:solidFill>
              </a:rPr>
            </a:br>
            <a:r>
              <a:rPr lang="en-US" sz="2000" smtClean="0">
                <a:solidFill>
                  <a:srgbClr val="0A12B6"/>
                </a:solidFill>
              </a:rPr>
              <a:t>(Mục 2 Chương V Nghị định 145/2020/NĐ-CP)</a:t>
            </a:r>
            <a:endParaRPr lang="en-US" sz="2000">
              <a:solidFill>
                <a:srgbClr val="0A12B6"/>
              </a:solidFill>
            </a:endParaRPr>
          </a:p>
        </p:txBody>
      </p:sp>
      <p:sp>
        <p:nvSpPr>
          <p:cNvPr id="4" name="Oval 73"/>
          <p:cNvSpPr>
            <a:spLocks noGrp="1" noChangeArrowheads="1"/>
          </p:cNvSpPr>
          <p:nvPr>
            <p:ph idx="1"/>
          </p:nvPr>
        </p:nvSpPr>
        <p:spPr bwMode="auto">
          <a:xfrm>
            <a:off x="394447" y="1437363"/>
            <a:ext cx="1676400" cy="2348054"/>
          </a:xfrm>
          <a:prstGeom prst="ellipse">
            <a:avLst/>
          </a:prstGeom>
          <a:solidFill>
            <a:srgbClr val="FFFF00"/>
          </a:solidFill>
          <a:ln w="9525">
            <a:solidFill>
              <a:schemeClr val="tx1"/>
            </a:solidFill>
            <a:round/>
            <a:headEnd/>
            <a:tailEnd/>
          </a:ln>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1800" b="1">
                <a:latin typeface="+mj-lt"/>
              </a:rPr>
              <a:t>QCDC</a:t>
            </a:r>
          </a:p>
          <a:p>
            <a:pPr algn="ctr" eaLnBrk="1" hangingPunct="1">
              <a:spcBef>
                <a:spcPct val="0"/>
              </a:spcBef>
              <a:buFontTx/>
              <a:buNone/>
            </a:pPr>
            <a:r>
              <a:rPr lang="en-US" altLang="en-US" sz="1800" b="1">
                <a:latin typeface="+mj-lt"/>
              </a:rPr>
              <a:t>TẠI </a:t>
            </a:r>
          </a:p>
          <a:p>
            <a:pPr algn="ctr" eaLnBrk="1" hangingPunct="1">
              <a:spcBef>
                <a:spcPct val="0"/>
              </a:spcBef>
              <a:buFontTx/>
              <a:buNone/>
            </a:pPr>
            <a:r>
              <a:rPr lang="en-US" altLang="en-US" sz="1800" b="1">
                <a:latin typeface="+mj-lt"/>
              </a:rPr>
              <a:t>NƠI </a:t>
            </a:r>
          </a:p>
          <a:p>
            <a:pPr algn="ctr" eaLnBrk="1" hangingPunct="1">
              <a:spcBef>
                <a:spcPct val="0"/>
              </a:spcBef>
              <a:buFontTx/>
              <a:buNone/>
            </a:pPr>
            <a:r>
              <a:rPr lang="en-US" altLang="en-US" sz="1800" b="1">
                <a:latin typeface="+mj-lt"/>
              </a:rPr>
              <a:t>LÀM</a:t>
            </a:r>
          </a:p>
          <a:p>
            <a:pPr algn="ctr" eaLnBrk="1" hangingPunct="1">
              <a:spcBef>
                <a:spcPct val="0"/>
              </a:spcBef>
              <a:buFontTx/>
              <a:buNone/>
            </a:pPr>
            <a:r>
              <a:rPr lang="en-US" altLang="en-US" sz="1800" b="1" smtClean="0">
                <a:latin typeface="+mj-lt"/>
              </a:rPr>
              <a:t>VIỆC</a:t>
            </a:r>
            <a:endParaRPr lang="en-US" altLang="en-US" sz="1800" b="1">
              <a:latin typeface="+mj-lt"/>
            </a:endParaRPr>
          </a:p>
        </p:txBody>
      </p:sp>
      <p:sp>
        <p:nvSpPr>
          <p:cNvPr id="5" name="Rectangle 80"/>
          <p:cNvSpPr>
            <a:spLocks noChangeArrowheads="1"/>
          </p:cNvSpPr>
          <p:nvPr/>
        </p:nvSpPr>
        <p:spPr bwMode="auto">
          <a:xfrm>
            <a:off x="2895600" y="1709947"/>
            <a:ext cx="5181600" cy="453558"/>
          </a:xfrm>
          <a:prstGeom prst="rect">
            <a:avLst/>
          </a:prstGeom>
          <a:solidFill>
            <a:schemeClr val="tx2">
              <a:lumMod val="60000"/>
              <a:lumOff val="40000"/>
            </a:schemeClr>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smtClean="0">
                <a:latin typeface="+mj-lt"/>
              </a:rPr>
              <a:t>QUY </a:t>
            </a:r>
            <a:r>
              <a:rPr lang="en-US" altLang="en-US" sz="2000" b="1">
                <a:latin typeface="+mj-lt"/>
              </a:rPr>
              <a:t>ĐỊNH CHUNG</a:t>
            </a:r>
          </a:p>
        </p:txBody>
      </p:sp>
      <p:sp>
        <p:nvSpPr>
          <p:cNvPr id="6" name="Rectangle 77"/>
          <p:cNvSpPr>
            <a:spLocks noChangeArrowheads="1"/>
          </p:cNvSpPr>
          <p:nvPr/>
        </p:nvSpPr>
        <p:spPr bwMode="auto">
          <a:xfrm>
            <a:off x="2895600" y="2382790"/>
            <a:ext cx="5181600" cy="457200"/>
          </a:xfrm>
          <a:prstGeom prst="rect">
            <a:avLst/>
          </a:prstGeom>
          <a:solidFill>
            <a:schemeClr val="accent1">
              <a:lumMod val="60000"/>
              <a:lumOff val="40000"/>
            </a:schemeClr>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smtClean="0">
                <a:latin typeface="+mj-lt"/>
              </a:rPr>
              <a:t>ND </a:t>
            </a:r>
            <a:r>
              <a:rPr lang="en-US" altLang="en-US" sz="2000" b="1">
                <a:latin typeface="+mj-lt"/>
              </a:rPr>
              <a:t>CHÍNH </a:t>
            </a:r>
            <a:r>
              <a:rPr lang="en-US" altLang="en-US" sz="2000" b="1" smtClean="0">
                <a:latin typeface="+mj-lt"/>
              </a:rPr>
              <a:t>CỦA </a:t>
            </a:r>
            <a:r>
              <a:rPr lang="en-US" altLang="en-US" sz="2000" b="1">
                <a:latin typeface="+mj-lt"/>
              </a:rPr>
              <a:t>QCDC Ở CƠ SỞ</a:t>
            </a:r>
          </a:p>
        </p:txBody>
      </p:sp>
      <p:sp>
        <p:nvSpPr>
          <p:cNvPr id="7" name="Rectangle 76"/>
          <p:cNvSpPr>
            <a:spLocks noChangeArrowheads="1"/>
          </p:cNvSpPr>
          <p:nvPr/>
        </p:nvSpPr>
        <p:spPr bwMode="auto">
          <a:xfrm>
            <a:off x="2895600" y="3030139"/>
            <a:ext cx="5181600" cy="465044"/>
          </a:xfrm>
          <a:prstGeom prst="rect">
            <a:avLst/>
          </a:prstGeom>
          <a:solidFill>
            <a:schemeClr val="accent2">
              <a:lumMod val="75000"/>
            </a:schemeClr>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a:latin typeface="+mj-lt"/>
              </a:rPr>
              <a:t>CÁC HÌNH THỨC THỰC </a:t>
            </a:r>
            <a:r>
              <a:rPr lang="en-US" altLang="en-US" sz="2000" b="1" smtClean="0">
                <a:latin typeface="+mj-lt"/>
              </a:rPr>
              <a:t>HIỆN </a:t>
            </a:r>
            <a:r>
              <a:rPr lang="en-US" altLang="en-US" sz="2000" b="1">
                <a:latin typeface="+mj-lt"/>
              </a:rPr>
              <a:t>QCDC</a:t>
            </a:r>
          </a:p>
        </p:txBody>
      </p:sp>
      <p:sp>
        <p:nvSpPr>
          <p:cNvPr id="8" name="Rectangle 79"/>
          <p:cNvSpPr>
            <a:spLocks noChangeArrowheads="1"/>
          </p:cNvSpPr>
          <p:nvPr/>
        </p:nvSpPr>
        <p:spPr bwMode="auto">
          <a:xfrm>
            <a:off x="2483224" y="4430806"/>
            <a:ext cx="1828800" cy="1143000"/>
          </a:xfrm>
          <a:prstGeom prst="rect">
            <a:avLst/>
          </a:prstGeom>
          <a:solidFill>
            <a:schemeClr val="accent2">
              <a:lumMod val="60000"/>
              <a:lumOff val="40000"/>
            </a:schemeClr>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a:latin typeface="+mj-lt"/>
              </a:rPr>
              <a:t>Đối thoại tại </a:t>
            </a:r>
          </a:p>
          <a:p>
            <a:pPr algn="ctr" eaLnBrk="1" hangingPunct="1">
              <a:spcBef>
                <a:spcPct val="0"/>
              </a:spcBef>
              <a:buFontTx/>
              <a:buNone/>
            </a:pPr>
            <a:r>
              <a:rPr lang="en-US" altLang="en-US" sz="2000" b="1">
                <a:latin typeface="+mj-lt"/>
              </a:rPr>
              <a:t>nơi làm việc</a:t>
            </a:r>
          </a:p>
        </p:txBody>
      </p:sp>
      <p:sp>
        <p:nvSpPr>
          <p:cNvPr id="9" name="Rectangle 68"/>
          <p:cNvSpPr>
            <a:spLocks noChangeArrowheads="1"/>
          </p:cNvSpPr>
          <p:nvPr/>
        </p:nvSpPr>
        <p:spPr bwMode="auto">
          <a:xfrm>
            <a:off x="4572000" y="4430806"/>
            <a:ext cx="1828800" cy="1143000"/>
          </a:xfrm>
          <a:prstGeom prst="rect">
            <a:avLst/>
          </a:prstGeom>
          <a:solidFill>
            <a:schemeClr val="accent2">
              <a:lumMod val="60000"/>
              <a:lumOff val="40000"/>
            </a:schemeClr>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a:latin typeface="+mj-lt"/>
              </a:rPr>
              <a:t>Hội nghị </a:t>
            </a:r>
          </a:p>
          <a:p>
            <a:pPr algn="ctr" eaLnBrk="1" hangingPunct="1">
              <a:spcBef>
                <a:spcPct val="0"/>
              </a:spcBef>
              <a:buFontTx/>
              <a:buNone/>
            </a:pPr>
            <a:r>
              <a:rPr lang="en-US" altLang="en-US" sz="2000" b="1">
                <a:latin typeface="+mj-lt"/>
              </a:rPr>
              <a:t>Người lao động</a:t>
            </a:r>
          </a:p>
        </p:txBody>
      </p:sp>
      <p:sp>
        <p:nvSpPr>
          <p:cNvPr id="10" name="Rectangle 66"/>
          <p:cNvSpPr>
            <a:spLocks noChangeArrowheads="1"/>
          </p:cNvSpPr>
          <p:nvPr/>
        </p:nvSpPr>
        <p:spPr bwMode="auto">
          <a:xfrm>
            <a:off x="6629400" y="4430806"/>
            <a:ext cx="1828800" cy="1143000"/>
          </a:xfrm>
          <a:prstGeom prst="rect">
            <a:avLst/>
          </a:prstGeom>
          <a:solidFill>
            <a:schemeClr val="accent2">
              <a:lumMod val="60000"/>
              <a:lumOff val="40000"/>
            </a:schemeClr>
          </a:solidFill>
          <a:ln w="9525">
            <a:solidFill>
              <a:schemeClr val="tx1"/>
            </a:solidFill>
            <a:miter lim="800000"/>
            <a:headEnd/>
            <a:tailEnd/>
          </a:ln>
          <a:effec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en-US" sz="2000" b="1">
                <a:latin typeface="+mj-lt"/>
              </a:rPr>
              <a:t>Các hình thức</a:t>
            </a:r>
          </a:p>
          <a:p>
            <a:pPr algn="ctr" eaLnBrk="1" hangingPunct="1">
              <a:spcBef>
                <a:spcPct val="0"/>
              </a:spcBef>
              <a:buFontTx/>
              <a:buNone/>
            </a:pPr>
            <a:r>
              <a:rPr lang="en-US" altLang="en-US" sz="2000" b="1">
                <a:latin typeface="+mj-lt"/>
              </a:rPr>
              <a:t>thực hiện dân</a:t>
            </a:r>
          </a:p>
          <a:p>
            <a:pPr algn="ctr" eaLnBrk="1" hangingPunct="1">
              <a:spcBef>
                <a:spcPct val="0"/>
              </a:spcBef>
              <a:buFontTx/>
              <a:buNone/>
            </a:pPr>
            <a:r>
              <a:rPr lang="en-US" altLang="en-US" sz="2000" b="1">
                <a:latin typeface="+mj-lt"/>
              </a:rPr>
              <a:t>chủ khác</a:t>
            </a:r>
          </a:p>
        </p:txBody>
      </p:sp>
      <p:cxnSp>
        <p:nvCxnSpPr>
          <p:cNvPr id="12" name="Straight Arrow Connector 11"/>
          <p:cNvCxnSpPr>
            <a:stCxn id="4" idx="6"/>
            <a:endCxn id="5" idx="1"/>
          </p:cNvCxnSpPr>
          <p:nvPr/>
        </p:nvCxnSpPr>
        <p:spPr>
          <a:xfrm flipV="1">
            <a:off x="2070847" y="1936726"/>
            <a:ext cx="824753" cy="6746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4" idx="6"/>
            <a:endCxn id="6" idx="1"/>
          </p:cNvCxnSpPr>
          <p:nvPr/>
        </p:nvCxnSpPr>
        <p:spPr>
          <a:xfrm>
            <a:off x="2070847" y="2611390"/>
            <a:ext cx="82475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4" idx="6"/>
            <a:endCxn id="7" idx="1"/>
          </p:cNvCxnSpPr>
          <p:nvPr/>
        </p:nvCxnSpPr>
        <p:spPr>
          <a:xfrm>
            <a:off x="2070847" y="2611390"/>
            <a:ext cx="824753" cy="6512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7" idx="2"/>
          </p:cNvCxnSpPr>
          <p:nvPr/>
        </p:nvCxnSpPr>
        <p:spPr>
          <a:xfrm flipH="1">
            <a:off x="3460376" y="3495183"/>
            <a:ext cx="2026024" cy="92637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7" idx="2"/>
            <a:endCxn id="9" idx="0"/>
          </p:cNvCxnSpPr>
          <p:nvPr/>
        </p:nvCxnSpPr>
        <p:spPr>
          <a:xfrm>
            <a:off x="5486400" y="3495183"/>
            <a:ext cx="0" cy="9356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7" idx="2"/>
            <a:endCxn id="10" idx="0"/>
          </p:cNvCxnSpPr>
          <p:nvPr/>
        </p:nvCxnSpPr>
        <p:spPr>
          <a:xfrm>
            <a:off x="5486400" y="3495183"/>
            <a:ext cx="2057400" cy="9356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3636997"/>
      </p:ext>
    </p:extLst>
  </p:cSld>
  <p:clrMapOvr>
    <a:masterClrMapping/>
  </p:clrMapOvr>
  <p:timing>
    <p:tnLst>
      <p:par>
        <p:cTn id="1" dur="indefinite" restart="never" nodeType="tmRoot"/>
      </p:par>
    </p:tnLst>
  </p:timing>
</p:sld>
</file>

<file path=ppt/theme/theme1.xml><?xml version="1.0" encoding="utf-8"?>
<a:theme xmlns:a="http://schemas.openxmlformats.org/drawingml/2006/main" name="929TGp_weathercock_light_ani">
  <a:themeElements>
    <a:clrScheme name="Custom 135">
      <a:dk1>
        <a:srgbClr val="000000"/>
      </a:dk1>
      <a:lt1>
        <a:srgbClr val="FFFFFF"/>
      </a:lt1>
      <a:dk2>
        <a:srgbClr val="2A7CC0"/>
      </a:dk2>
      <a:lt2>
        <a:srgbClr val="C0C0C0"/>
      </a:lt2>
      <a:accent1>
        <a:srgbClr val="53B9D9"/>
      </a:accent1>
      <a:accent2>
        <a:srgbClr val="8FCE60"/>
      </a:accent2>
      <a:accent3>
        <a:srgbClr val="6FC3A9"/>
      </a:accent3>
      <a:accent4>
        <a:srgbClr val="717CCD"/>
      </a:accent4>
      <a:accent5>
        <a:srgbClr val="C484D6"/>
      </a:accent5>
      <a:accent6>
        <a:srgbClr val="C49664"/>
      </a:accent6>
      <a:hlink>
        <a:srgbClr val="F6A95C"/>
      </a:hlink>
      <a:folHlink>
        <a:srgbClr val="D3738E"/>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2A7CC0"/>
        </a:dk2>
        <a:lt2>
          <a:srgbClr val="C0C0C0"/>
        </a:lt2>
        <a:accent1>
          <a:srgbClr val="53B9D9"/>
        </a:accent1>
        <a:accent2>
          <a:srgbClr val="8FCE60"/>
        </a:accent2>
        <a:accent3>
          <a:srgbClr val="FFFFFF"/>
        </a:accent3>
        <a:accent4>
          <a:srgbClr val="000000"/>
        </a:accent4>
        <a:accent5>
          <a:srgbClr val="B3D9E9"/>
        </a:accent5>
        <a:accent6>
          <a:srgbClr val="81BA56"/>
        </a:accent6>
        <a:hlink>
          <a:srgbClr val="F6A95C"/>
        </a:hlink>
        <a:folHlink>
          <a:srgbClr val="D3738E"/>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C04055"/>
        </a:dk2>
        <a:lt2>
          <a:srgbClr val="C0C0C0"/>
        </a:lt2>
        <a:accent1>
          <a:srgbClr val="F2A33A"/>
        </a:accent1>
        <a:accent2>
          <a:srgbClr val="D377C6"/>
        </a:accent2>
        <a:accent3>
          <a:srgbClr val="FFFFFF"/>
        </a:accent3>
        <a:accent4>
          <a:srgbClr val="000000"/>
        </a:accent4>
        <a:accent5>
          <a:srgbClr val="F7CEAE"/>
        </a:accent5>
        <a:accent6>
          <a:srgbClr val="BF6BB3"/>
        </a:accent6>
        <a:hlink>
          <a:srgbClr val="C2A656"/>
        </a:hlink>
        <a:folHlink>
          <a:srgbClr val="847ACC"/>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258C8F"/>
        </a:dk2>
        <a:lt2>
          <a:srgbClr val="C0C0C0"/>
        </a:lt2>
        <a:accent1>
          <a:srgbClr val="47BD7F"/>
        </a:accent1>
        <a:accent2>
          <a:srgbClr val="CEA96D"/>
        </a:accent2>
        <a:accent3>
          <a:srgbClr val="FFFFFF"/>
        </a:accent3>
        <a:accent4>
          <a:srgbClr val="000000"/>
        </a:accent4>
        <a:accent5>
          <a:srgbClr val="B1DBC0"/>
        </a:accent5>
        <a:accent6>
          <a:srgbClr val="BA9962"/>
        </a:accent6>
        <a:hlink>
          <a:srgbClr val="82BD47"/>
        </a:hlink>
        <a:folHlink>
          <a:srgbClr val="6BAED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929TGp_weathercock_light_ani</Template>
  <TotalTime>4814</TotalTime>
  <Words>1999</Words>
  <Application>Microsoft Office PowerPoint</Application>
  <PresentationFormat>On-screen Show (4:3)</PresentationFormat>
  <Paragraphs>156</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929TGp_weathercock_light_ani</vt:lpstr>
      <vt:lpstr>PowerPoint Presentation</vt:lpstr>
      <vt:lpstr> TỔ CHỨC ĐỐI THOẠI TẠI NƠI LÀM VIỆC</vt:lpstr>
      <vt:lpstr>  Đối thoại tại nơi làm việc   </vt:lpstr>
      <vt:lpstr>  Đối thoại tại nơi làm việc   </vt:lpstr>
      <vt:lpstr>PowerPoint Presentation</vt:lpstr>
      <vt:lpstr>Nội dung đối thoại bắt buộc (Khoản 1 Đ64 Bộ luật lao động 2019)</vt:lpstr>
      <vt:lpstr>Nội dung đối thoại được lựa chọn (Khoản 2 Đ64 Bộ luật lao động 2019)</vt:lpstr>
      <vt:lpstr>QUY CHẾ DÂN CHỦ  Ở CƠ SỞ TẠI NƠI LÀM VIỆC </vt:lpstr>
      <vt:lpstr>CÁC NỘI DUNG CHÍNH (Mục 2 Chương V Nghị định 145/2020/NĐ-CP)</vt:lpstr>
      <vt:lpstr>Khái niệm</vt:lpstr>
      <vt:lpstr>PowerPoint Presentation</vt:lpstr>
      <vt:lpstr>Trách nhiệm ban hành QCDC (1)</vt:lpstr>
      <vt:lpstr>Trách nhiệm ban hành QCDC (2)</vt:lpstr>
      <vt:lpstr> Nội dung chủ yếu để tổ chức đối thoại</vt:lpstr>
      <vt:lpstr>Nội dung NSDLĐ phải công khai</vt:lpstr>
      <vt:lpstr>Nội dung NSDLĐ phải công khai</vt:lpstr>
      <vt:lpstr>PowerPoint Presentation</vt:lpstr>
      <vt:lpstr>Nội dung NLĐ được quyết định</vt:lpstr>
      <vt:lpstr>Nội dung NLĐ được kiểm tra, giám sát</vt:lpstr>
      <vt:lpstr>HỘI NGHỊ NGƯỜI LAO ĐỘNG (1)</vt:lpstr>
      <vt:lpstr>HỘI NGHỊ NGƯỜI LAO ĐỘNG (2)</vt:lpstr>
      <vt:lpstr>Điều 15. Vi phạm quy định về đối thoại tại nơi làm việc Phạt tiền từ 5.000.000 đồng đến 10.000.000 đồng đối với người sử dụng lao động có một trong các hành vi sau đây: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ThemeGallery PowerTemplate</dc:title>
  <dc:creator>Admin</dc:creator>
  <cp:lastModifiedBy>Windows User</cp:lastModifiedBy>
  <cp:revision>375</cp:revision>
  <dcterms:created xsi:type="dcterms:W3CDTF">2014-08-18T08:55:47Z</dcterms:created>
  <dcterms:modified xsi:type="dcterms:W3CDTF">2022-10-27T03:34:17Z</dcterms:modified>
</cp:coreProperties>
</file>