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9BA5273-4134-4337-BA75-6C30CE75604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08BF1C9-5AF6-4BD0-AA31-DBA7ADE5FFD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(Email)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28601"/>
            <a:ext cx="8839200" cy="838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4419600"/>
            <a:ext cx="6629400" cy="838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11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839200" cy="54864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458200" cy="3579849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duyệt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Web (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chrome),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Google</a:t>
            </a:r>
          </a:p>
          <a:p>
            <a:pPr marL="0" indent="0"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Mail.google.com</a:t>
            </a:r>
          </a:p>
          <a:p>
            <a:pPr marL="0" indent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0" indent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đăng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email</a:t>
            </a:r>
          </a:p>
          <a:p>
            <a:pPr marL="0" indent="0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gmail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/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50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8839200" cy="5486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duyệt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web,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Gmail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9117808" cy="5105400"/>
          </a:xfrm>
        </p:spPr>
      </p:pic>
      <p:sp>
        <p:nvSpPr>
          <p:cNvPr id="5" name="Oval 4"/>
          <p:cNvSpPr/>
          <p:nvPr/>
        </p:nvSpPr>
        <p:spPr>
          <a:xfrm>
            <a:off x="7848600" y="2514600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581400" y="2514600"/>
            <a:ext cx="3352800" cy="685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nhấp</a:t>
            </a:r>
            <a:r>
              <a:rPr lang="en-US" b="1" dirty="0" smtClean="0"/>
              <a:t> </a:t>
            </a:r>
            <a:r>
              <a:rPr lang="en-US" b="1" dirty="0" err="1" smtClean="0"/>
              <a:t>vào</a:t>
            </a:r>
            <a:r>
              <a:rPr lang="en-US" b="1" dirty="0" smtClean="0"/>
              <a:t> </a:t>
            </a:r>
            <a:r>
              <a:rPr lang="en-US" b="1" dirty="0" err="1" smtClean="0"/>
              <a:t>chữ</a:t>
            </a:r>
            <a:r>
              <a:rPr lang="en-US" b="1" dirty="0" smtClean="0"/>
              <a:t> Gmail </a:t>
            </a:r>
            <a:endParaRPr lang="en-US" b="1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934200" y="2819400"/>
            <a:ext cx="838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98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828800"/>
            <a:ext cx="4191342" cy="4710857"/>
          </a:xfrm>
        </p:spPr>
      </p:pic>
      <p:sp>
        <p:nvSpPr>
          <p:cNvPr id="5" name="Oval 4"/>
          <p:cNvSpPr/>
          <p:nvPr/>
        </p:nvSpPr>
        <p:spPr>
          <a:xfrm>
            <a:off x="2819400" y="5257800"/>
            <a:ext cx="1371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81000" y="2209800"/>
            <a:ext cx="3352800" cy="685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nhấp</a:t>
            </a:r>
            <a:r>
              <a:rPr lang="en-US" b="1" dirty="0" smtClean="0"/>
              <a:t> </a:t>
            </a:r>
            <a:r>
              <a:rPr lang="en-US" b="1" dirty="0" err="1" smtClean="0"/>
              <a:t>vào</a:t>
            </a:r>
            <a:r>
              <a:rPr lang="en-US" b="1" dirty="0" smtClean="0"/>
              <a:t> </a:t>
            </a:r>
            <a:r>
              <a:rPr lang="en-US" b="1" dirty="0" err="1" smtClean="0"/>
              <a:t>chữ</a:t>
            </a:r>
            <a:r>
              <a:rPr lang="en-US" b="1" dirty="0" smtClean="0"/>
              <a:t> </a:t>
            </a:r>
            <a:r>
              <a:rPr lang="en-US" b="1" dirty="0" err="1" smtClean="0"/>
              <a:t>Tạo</a:t>
            </a:r>
            <a:r>
              <a:rPr lang="en-US" b="1" dirty="0" smtClean="0"/>
              <a:t> </a:t>
            </a:r>
            <a:r>
              <a:rPr lang="en-US" b="1" dirty="0" err="1" smtClean="0"/>
              <a:t>tài</a:t>
            </a:r>
            <a:r>
              <a:rPr lang="en-US" b="1" dirty="0" smtClean="0"/>
              <a:t> </a:t>
            </a:r>
            <a:r>
              <a:rPr lang="en-US" b="1" dirty="0" err="1" smtClean="0"/>
              <a:t>khoản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276600" y="2895600"/>
            <a:ext cx="0" cy="2286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711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đăng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email</a:t>
            </a:r>
          </a:p>
        </p:txBody>
      </p:sp>
      <p:sp>
        <p:nvSpPr>
          <p:cNvPr id="5" name="Oval 4"/>
          <p:cNvSpPr/>
          <p:nvPr/>
        </p:nvSpPr>
        <p:spPr>
          <a:xfrm>
            <a:off x="2819400" y="5257800"/>
            <a:ext cx="1371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4876800" cy="4883421"/>
          </a:xfrm>
        </p:spPr>
      </p:pic>
      <p:sp>
        <p:nvSpPr>
          <p:cNvPr id="7" name="Rounded Rectangle 6"/>
          <p:cNvSpPr/>
          <p:nvPr/>
        </p:nvSpPr>
        <p:spPr>
          <a:xfrm>
            <a:off x="5181600" y="1905000"/>
            <a:ext cx="3810000" cy="152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đăng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trùng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895600" y="3352800"/>
            <a:ext cx="236220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181600" y="3962400"/>
            <a:ext cx="3810000" cy="1752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Vd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levantam2021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819400" y="4876800"/>
            <a:ext cx="2286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68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đăng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email</a:t>
            </a:r>
          </a:p>
        </p:txBody>
      </p:sp>
      <p:pic>
        <p:nvPicPr>
          <p:cNvPr id="8" name="Content Placeholder 7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04999"/>
            <a:ext cx="5562600" cy="4925961"/>
          </a:xfrm>
        </p:spPr>
      </p:pic>
      <p:sp>
        <p:nvSpPr>
          <p:cNvPr id="9" name="Rounded Rectangle 8"/>
          <p:cNvSpPr/>
          <p:nvPr/>
        </p:nvSpPr>
        <p:spPr>
          <a:xfrm>
            <a:off x="5181600" y="1676400"/>
            <a:ext cx="3810000" cy="1752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email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819400" y="2667000"/>
            <a:ext cx="236220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181600" y="3962400"/>
            <a:ext cx="3810000" cy="2667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đăng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2000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khoản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819400" y="4876800"/>
            <a:ext cx="2286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819400" y="3200400"/>
            <a:ext cx="236220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28599" y="2895600"/>
            <a:ext cx="3124201" cy="16002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209800" y="4572000"/>
            <a:ext cx="914400" cy="4572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239296" y="6322143"/>
            <a:ext cx="914400" cy="4572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78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gmail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730680"/>
            <a:ext cx="5562600" cy="5127320"/>
          </a:xfrm>
        </p:spPr>
      </p:pic>
      <p:sp>
        <p:nvSpPr>
          <p:cNvPr id="5" name="Rounded Rectangle 4"/>
          <p:cNvSpPr/>
          <p:nvPr/>
        </p:nvSpPr>
        <p:spPr>
          <a:xfrm>
            <a:off x="6172200" y="3276600"/>
            <a:ext cx="2590800" cy="1447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đăng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ký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flipH="1">
            <a:off x="5105400" y="4724400"/>
            <a:ext cx="2362200" cy="1600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84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8800"/>
            <a:ext cx="9168581" cy="5029200"/>
          </a:xfr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762000" y="3657600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09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47</TotalTime>
  <Words>248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Apothecary</vt:lpstr>
      <vt:lpstr>Hộp thư điện tử(Email)</vt:lpstr>
      <vt:lpstr>Hướng dẫn thao tác tạo thư điện tử</vt:lpstr>
      <vt:lpstr>1. Mở trình duyệt web, vào địa chỉ hộp thư Gmail</vt:lpstr>
      <vt:lpstr>2. Em nhấp vào nút tạo tài khoản</vt:lpstr>
      <vt:lpstr>3. Em điền thông tin cá nhân vào bản đăng kí tạo email</vt:lpstr>
      <vt:lpstr>3. Em điền thông tin cá nhân vào bản đăng kí tạo email</vt:lpstr>
      <vt:lpstr>4. Em Xác nhận điều khoản của gmail</vt:lpstr>
      <vt:lpstr>Kết quả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Hộp thư điện tử(Email)</dc:title>
  <dc:creator>CMS</dc:creator>
  <cp:lastModifiedBy>CMS</cp:lastModifiedBy>
  <cp:revision>5</cp:revision>
  <dcterms:created xsi:type="dcterms:W3CDTF">2021-02-02T03:12:49Z</dcterms:created>
  <dcterms:modified xsi:type="dcterms:W3CDTF">2021-02-02T04:00:32Z</dcterms:modified>
</cp:coreProperties>
</file>