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0C6B03-D9A2-4DFF-95CD-2D99E131B0AA}" type="datetimeFigureOut">
              <a:rPr lang="en-US" smtClean="0"/>
              <a:t>01/02/2021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666518-257C-45F0-B2DF-B7807D7051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54287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 3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91697" y="381000"/>
            <a:ext cx="6781800" cy="129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CHỦ ĐỀ: NGÀY TẾT QUÊ 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871" y="304800"/>
            <a:ext cx="2743200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TUẦN 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1" y="2362200"/>
            <a:ext cx="91821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HƯỚNG DẪN THỰC HIỆN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305800" cy="88211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943600" cy="436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600200"/>
          </a:xfrm>
        </p:spPr>
        <p:txBody>
          <a:bodyPr/>
          <a:lstStyle/>
          <a:p>
            <a:pPr marL="0" indent="0"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2" y="1523999"/>
            <a:ext cx="6483927" cy="48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9067800" cy="1981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73" y="1295400"/>
            <a:ext cx="64801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5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29718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9" y="228600"/>
            <a:ext cx="7391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21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CÁC EM THAM KHẢO TRANH VẼ CỦA CÁC BẠN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686229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CMS\Downloads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7245"/>
            <a:ext cx="3946062" cy="26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MS\Downloads\ve-tranh-de-tai-le-hoi-tet-trung-thu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68622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MS\Downloads\ve-tranh-de-tai-le-hoi-dau-v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68" y="4038600"/>
            <a:ext cx="3955894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10600" cy="1295400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304800"/>
            <a:ext cx="4800600" cy="4876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THỰC HÀNH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8382000" cy="1981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23_Bài: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chai”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191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TUẦN 22</vt:lpstr>
      <vt:lpstr>PowerPoint Presentation</vt:lpstr>
      <vt:lpstr>- Bước 3: Tìm các hình ảnh khác (hình ảnh phụ) phù hợp nội dung tạo cho bố cục chặt chẽ, phong phú, sinh động hơn</vt:lpstr>
      <vt:lpstr>PowerPoint Presentation</vt:lpstr>
      <vt:lpstr>- Khi vẽ các em phải nắm được các hoạt động diễn ra trong ngày Tết hoặc Lễ hội phù hợp với đề tài mình chọn. - Các em phải nắm được bố cục, tỉ lệ của từng nhân vật.</vt:lpstr>
      <vt:lpstr>* CÁC EM THAM KHẢO TRANH VẼ CỦA CÁC BẠN</vt:lpstr>
      <vt:lpstr>Em hãy vẽ tranh đề tài ngày Tết hoặc Lễ hội và vẽ màu theo ý thích</vt:lpstr>
      <vt:lpstr>* Dặn dò: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CMS</dc:creator>
  <cp:lastModifiedBy>Dell</cp:lastModifiedBy>
  <cp:revision>9</cp:revision>
  <dcterms:created xsi:type="dcterms:W3CDTF">2021-02-02T04:40:42Z</dcterms:created>
  <dcterms:modified xsi:type="dcterms:W3CDTF">2021-02-02T06:23:02Z</dcterms:modified>
</cp:coreProperties>
</file>