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9" r:id="rId5"/>
    <p:sldId id="257" r:id="rId6"/>
    <p:sldId id="260" r:id="rId7"/>
    <p:sldId id="262" r:id="rId8"/>
    <p:sldId id="263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50021"/>
    <a:srgbClr val="FF00FF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22" autoAdjust="0"/>
    <p:restoredTop sz="94621" autoAdjust="0"/>
  </p:normalViewPr>
  <p:slideViewPr>
    <p:cSldViewPr>
      <p:cViewPr>
        <p:scale>
          <a:sx n="75" d="100"/>
          <a:sy n="75" d="100"/>
        </p:scale>
        <p:origin x="-132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7DE4E-B1B1-4610-995B-ACCFE761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A789-B7D5-47A3-B371-CEAFF0808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9BE1-32C8-4B44-8FC1-059C09BCE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03693-7030-4872-A1D2-16136C63C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1F07-94E0-49CB-B42B-0A48346CC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2052-2C7C-4669-8C0D-781AA372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44C8E-A7E1-4027-9D8B-769CE17AB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ED56-D927-482F-9E78-CCF33FCE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26F4-F6CF-4BFF-B71F-3C1760273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6D740-9E21-489E-924F-C2843D0A9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1D28-A2F0-4329-88DD-8DC99F814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09B9C8C-3258-4A48-8336-C5C081DC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 descr="SO0048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6764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 descr="0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960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0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 descr="0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8" descr="0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427038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365126" y="914400"/>
            <a:ext cx="823913" cy="731838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365126" y="3108327"/>
            <a:ext cx="441325" cy="519113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8526464" y="125413"/>
            <a:ext cx="549275" cy="82391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4389439" y="0"/>
            <a:ext cx="439737" cy="517525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4883151" y="368300"/>
            <a:ext cx="482600" cy="4699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6765926" y="274640"/>
            <a:ext cx="441325" cy="479425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>
            <a:off x="8412164" y="990602"/>
            <a:ext cx="731837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0" name="AutoShape 16"/>
          <p:cNvSpPr>
            <a:spLocks noChangeArrowheads="1"/>
          </p:cNvSpPr>
          <p:nvPr/>
        </p:nvSpPr>
        <p:spPr bwMode="auto">
          <a:xfrm>
            <a:off x="457201" y="5211765"/>
            <a:ext cx="463550" cy="5286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1" name="AutoShape 17"/>
          <p:cNvSpPr>
            <a:spLocks noChangeArrowheads="1"/>
          </p:cNvSpPr>
          <p:nvPr/>
        </p:nvSpPr>
        <p:spPr bwMode="auto">
          <a:xfrm>
            <a:off x="8305801" y="4343400"/>
            <a:ext cx="593725" cy="6477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82" name="AutoShape 18"/>
          <p:cNvSpPr>
            <a:spLocks noChangeArrowheads="1"/>
          </p:cNvSpPr>
          <p:nvPr/>
        </p:nvSpPr>
        <p:spPr bwMode="auto">
          <a:xfrm>
            <a:off x="7772400" y="6388100"/>
            <a:ext cx="484188" cy="4699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3" name="AutoShape 19"/>
          <p:cNvSpPr>
            <a:spLocks noChangeArrowheads="1"/>
          </p:cNvSpPr>
          <p:nvPr/>
        </p:nvSpPr>
        <p:spPr bwMode="auto">
          <a:xfrm>
            <a:off x="8077201" y="5105402"/>
            <a:ext cx="639763" cy="639763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4" name="AutoShape 20"/>
          <p:cNvSpPr>
            <a:spLocks noChangeArrowheads="1"/>
          </p:cNvSpPr>
          <p:nvPr/>
        </p:nvSpPr>
        <p:spPr bwMode="auto">
          <a:xfrm>
            <a:off x="6400801" y="5486402"/>
            <a:ext cx="547688" cy="82232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85" name="AutoShape 21"/>
          <p:cNvSpPr>
            <a:spLocks noChangeArrowheads="1"/>
          </p:cNvSpPr>
          <p:nvPr/>
        </p:nvSpPr>
        <p:spPr bwMode="auto">
          <a:xfrm>
            <a:off x="4648201" y="6378577"/>
            <a:ext cx="441325" cy="479425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2590801" y="5562602"/>
            <a:ext cx="1006475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pic>
        <p:nvPicPr>
          <p:cNvPr id="21527" name="Picture 3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1" y="125413"/>
            <a:ext cx="947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3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5440363"/>
            <a:ext cx="947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3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4" y="5740400"/>
            <a:ext cx="947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1270001" y="14288"/>
            <a:ext cx="549275" cy="82391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189039" y="4343402"/>
            <a:ext cx="549275" cy="82391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>
            <a:off x="6659564" y="1812927"/>
            <a:ext cx="1006475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-55562" y="4465638"/>
            <a:ext cx="639763" cy="6397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4608513" y="5059363"/>
            <a:ext cx="641350" cy="6397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6" name="AutoShape 16"/>
          <p:cNvSpPr>
            <a:spLocks noChangeArrowheads="1"/>
          </p:cNvSpPr>
          <p:nvPr/>
        </p:nvSpPr>
        <p:spPr bwMode="auto">
          <a:xfrm>
            <a:off x="1841500" y="6542090"/>
            <a:ext cx="463550" cy="5286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auto">
          <a:xfrm>
            <a:off x="5262564" y="5253038"/>
            <a:ext cx="463550" cy="52705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2990851" y="309565"/>
            <a:ext cx="463550" cy="5286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pic>
        <p:nvPicPr>
          <p:cNvPr id="21541" name="Picture 3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9" y="760413"/>
            <a:ext cx="94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2" name="WordArt 38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696200" cy="18377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22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  <a:p>
            <a:pPr algn="ctr"/>
            <a:endParaRPr lang="en-US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6815" y="1180402"/>
            <a:ext cx="73184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32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 BAN NHÂN DÂN HUYỆN CỦ CHI</a:t>
            </a:r>
          </a:p>
          <a:p>
            <a:pPr algn="ctr">
              <a:spcBef>
                <a:spcPct val="50000"/>
              </a:spcBef>
            </a:pPr>
            <a:r>
              <a:rPr lang="vi-VN" sz="32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LÊ VĂN THẾ</a:t>
            </a:r>
          </a:p>
          <a:p>
            <a:pPr algn="ctr">
              <a:spcBef>
                <a:spcPct val="50000"/>
              </a:spcBef>
            </a:pPr>
            <a:r>
              <a:rPr lang="vi-VN" sz="4000" b="1" i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với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tận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chữ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0 </a:t>
            </a:r>
            <a:endParaRPr lang="vi-VN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algn="ctr">
              <a:spcBef>
                <a:spcPct val="50000"/>
              </a:spcBef>
            </a:pPr>
            <a:r>
              <a:rPr lang="vi-VN" sz="4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: Nguyễn Thị Kim Chi</a:t>
            </a:r>
            <a:endParaRPr lang="en-US" sz="4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546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/>
      <p:bldP spid="88075" grpId="0" animBg="1"/>
      <p:bldP spid="88076" grpId="0" animBg="1"/>
      <p:bldP spid="88078" grpId="0" animBg="1"/>
      <p:bldP spid="88081" grpId="0" animBg="1"/>
      <p:bldP spid="88084" grpId="0" animBg="1"/>
      <p:bldP spid="88085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1004888"/>
            <a:ext cx="769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chemeClr val="accent2"/>
                </a:solidFill>
                <a:latin typeface="Arial" charset="0"/>
              </a:rPr>
              <a:t>Môn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Arial" charset="0"/>
              </a:rPr>
              <a:t>Toán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- </a:t>
            </a:r>
            <a:r>
              <a:rPr lang="en-US" sz="2800" dirty="0" err="1">
                <a:solidFill>
                  <a:schemeClr val="accent2"/>
                </a:solidFill>
                <a:latin typeface="Arial" charset="0"/>
              </a:rPr>
              <a:t>Lớp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4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07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Tiết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53.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Nhân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với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số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có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số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tận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cùng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là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chữ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số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Phép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nhân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với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số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có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tận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cùng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chữ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số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0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Tính: 		1324 x 20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6858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tận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bao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nhiêu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?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bằng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nhân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với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mấy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?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1233488"/>
            <a:ext cx="769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x 20 = 1324 x (2 x 10)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62000" y="1524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 tính giá trị của:  1324 x (2 x 10) ?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95600" y="18288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x (2 x 10) = (1324 x 2) x 10 = 2648 x 10 = 26480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3400" y="2133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Vậy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1324 x 20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bằng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bao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nhiêu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3400" y="28194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2648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nào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3429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Em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nhận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xét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gì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về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2648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26480?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4038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20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mấy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chữ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0 ở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tận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46164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Kết luận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“Vậy khi thực hiện nhân 1324 v</a:t>
            </a:r>
            <a:r>
              <a:rPr lang="vi-VN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20 chúng ta chỉ việc thực hiện phép nhân 1324 với 2 rồi viết thêm một chữ số 0 vào bên phải tích vừa tìm </a:t>
            </a:r>
            <a:r>
              <a:rPr lang="vi-VN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ợc”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8600" y="5181600"/>
            <a:ext cx="556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</a:t>
            </a:r>
            <a:r>
              <a:rPr lang="en-US" sz="1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ặt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thực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hiện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1324 x 20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05000" y="24384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x 20 bằng 26480.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981200" y="3733800"/>
            <a:ext cx="647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800" dirty="0">
                <a:solidFill>
                  <a:srgbClr val="A50021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26480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chính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2648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thêm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chữ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0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vào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bên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phải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981200" y="3048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>
                <a:solidFill>
                  <a:srgbClr val="A50021"/>
                </a:solidFill>
                <a:latin typeface="Arial"/>
              </a:rPr>
              <a:t> 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2648 là tích của 1324 với 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981200" y="4267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>
                <a:solidFill>
                  <a:srgbClr val="A50021"/>
                </a:solidFill>
                <a:latin typeface="Arial"/>
              </a:rPr>
              <a:t>  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20 có một chữ số 0 ở tận cùng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34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04800" y="5867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62000" y="5957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</a:t>
            </a: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381000" y="6324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9144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7620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096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72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048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 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209800" y="54864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Viết chữ số 0 vào hàng </a:t>
            </a:r>
            <a:r>
              <a:rPr lang="vi-V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đơ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vị của tích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209800" y="575945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4 bằng 8, viết 8 vào bên trái 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209800" y="60198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2 bằng 4, viết 4 vào bên trái 8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209800" y="62484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3 bằng 6, viết 6 vào bên trái 4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209800" y="64770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1 bằng 2, viết 2 vào bên trái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2" grpId="0" autoUpdateAnimBg="0"/>
      <p:bldP spid="5143" grpId="0" autoUpdateAnimBg="0"/>
      <p:bldP spid="5144" grpId="0" autoUpdateAnimBg="0"/>
      <p:bldP spid="5145" grpId="0" autoUpdateAnimBg="0"/>
      <p:bldP spid="5146" grpId="0" animBg="1"/>
      <p:bldP spid="5147" grpId="0" autoUpdateAnimBg="0"/>
      <p:bldP spid="5148" grpId="0" autoUpdateAnimBg="0"/>
      <p:bldP spid="5149" grpId="0" autoUpdateAnimBg="0"/>
      <p:bldP spid="5150" grpId="0" autoUpdateAnimBg="0"/>
      <p:bldP spid="5151" grpId="0" autoUpdateAnimBg="0"/>
      <p:bldP spid="5152" grpId="0" autoUpdateAnimBg="0"/>
      <p:bldP spid="5153" grpId="0" autoUpdateAnimBg="0"/>
      <p:bldP spid="5154" grpId="0" autoUpdateAnimBg="0"/>
      <p:bldP spid="5155" grpId="0" autoUpdateAnimBg="0"/>
      <p:bldP spid="51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0005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các số có tận cùng là chữ số 0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7696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Tính: 		230 x 70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tách số 230 thành tích của một số nhân với 10 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248400" y="685800"/>
            <a:ext cx="533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230 = 23 x 10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324600" y="1066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>
                <a:solidFill>
                  <a:srgbClr val="FF00FF"/>
                </a:solidFill>
                <a:latin typeface="Arial"/>
              </a:rPr>
              <a:t>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230 = 23 x 10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2057400"/>
            <a:ext cx="815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áp dụng tính chất giao hoán và tính chất kết hợp của phép nhân </a:t>
            </a:r>
            <a:r>
              <a:rPr lang="vi-V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ể tính giá trị biểu thức  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(23 x 10) x (7 x10)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600" y="2971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161 là tích của những số nào?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4800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 230 x 70 = (23 x 10) x (7 x 10)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19600" y="28956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161 là tích của 23 và 7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5800" y="5638800"/>
            <a:ext cx="838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230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5853113"/>
            <a:ext cx="304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62000" y="5943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10</a:t>
            </a:r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>
            <a:off x="381000" y="63103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9144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620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096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572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048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 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191000" y="5530850"/>
            <a:ext cx="4572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Viết hai chữ số 0 vào hàng </a:t>
            </a:r>
            <a:r>
              <a:rPr lang="vi-VN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đơ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vị và hàng chục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191000" y="5864225"/>
            <a:ext cx="4572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- 7 nhân 3 bằng 21, viết 1 vào bên trái 0, nhớ 2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191000" y="6140450"/>
            <a:ext cx="5105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- 7 nhân 2 bằng 14, thêm 2 bằng 16,viết 6 vào bên trái 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28600" y="1066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tách số 230 thành tích của một số nhân với 10 ?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28600" y="13716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tách tiếp số 70 thành tích của một số nhân với 10 ?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324600" y="13858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>
                <a:solidFill>
                  <a:srgbClr val="FF00FF"/>
                </a:solidFill>
                <a:latin typeface="Arial"/>
              </a:rPr>
              <a:t>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 = 7 x 10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828800" y="2605088"/>
            <a:ext cx="6477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 (23 x 10) x (7 x 10)= (23x7) x (10 x 10) = 161 x 100 = 16100 </a:t>
            </a:r>
            <a:endParaRPr lang="en-US" sz="16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28600" y="32908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Em có nhận xét gì về số 161 và 16100 ?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4419600" y="32908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16100 là 161 thêm hai chữ số 0 vào bên phải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228600" y="35814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Số 230 có mấy chữ sô 0 ở tận cùng ?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419600" y="35052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230 có một chữ số 0 ở tận cùng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28600" y="39004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Số 70 có mấy chữ sô 0 ở tận cùng ?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419600" y="38100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70 có một chữ số 0 ở tận cùng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28600" y="42052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Cả hai thừa số của phép nhân 230 x 70 có tất cả mấy chữ số 0 ở tận cùng?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419600" y="44196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 hai chữ số 0 ở tận cùng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28600" y="476885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Kết luận</a:t>
            </a: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“Khi thực hiện nhân 230 với 10 chúng ta chỉ việc thực hiện phép nhân 230 với 10 rồi viết thêm hai chữ số 0 vào bên phải tích vừa tìm </a:t>
            </a:r>
            <a:r>
              <a:rPr lang="vi-VN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ợc”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28600" y="5334000"/>
            <a:ext cx="434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 </a:t>
            </a:r>
            <a:r>
              <a:rPr lang="vi-V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ặt tính và thực hiện tính 230 x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0" grpId="1" animBg="1"/>
      <p:bldP spid="7171" grpId="0"/>
      <p:bldP spid="7172" grpId="0" autoUpdateAnimBg="0"/>
      <p:bldP spid="7173" grpId="0" autoUpdateAnimBg="0"/>
      <p:bldP spid="7175" grpId="0" autoUpdateAnimBg="0"/>
      <p:bldP spid="7178" grpId="0" autoUpdateAnimBg="0"/>
      <p:bldP spid="7180" grpId="0" autoUpdateAnimBg="0"/>
      <p:bldP spid="7183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1" grpId="0" autoUpdateAnimBg="0"/>
      <p:bldP spid="7197" grpId="0" autoUpdateAnimBg="0"/>
      <p:bldP spid="7198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Đặt tính rồi tính 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1342 x 40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3200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13546 x 30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1127125"/>
            <a:ext cx="259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5642 x 200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833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1342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47800" y="3138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40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914400" y="3505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002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478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2954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143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90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733800" y="1600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62000" y="21939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1342 x 40 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657600" y="2193925"/>
            <a:ext cx="2133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13546 x 30 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886200" y="2879725"/>
            <a:ext cx="106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1354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657600" y="30940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038600" y="3200400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733800" y="355123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4196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2672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1148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 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9624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8100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 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6576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 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248400" y="2193925"/>
            <a:ext cx="2133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5642 x 200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781800" y="2819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5642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400800" y="30337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934200" y="3124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200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6477000" y="34909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71628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010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858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 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 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65532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 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6248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autoUpdateAnimBg="0"/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nimBg="1"/>
      <p:bldP spid="3082" grpId="0" autoUpdateAnimBg="0"/>
      <p:bldP spid="3084" grpId="0" autoUpdateAnimBg="0"/>
      <p:bldP spid="3085" grpId="0" autoUpdateAnimBg="0"/>
      <p:bldP spid="3087" grpId="0" autoUpdateAnimBg="0"/>
      <p:bldP spid="3088" grpId="0" autoUpdateAnimBg="0"/>
      <p:bldP spid="3090" grpId="0" autoUpdateAnimBg="0"/>
      <p:bldP spid="3091" grpId="0" autoUpdateAnimBg="0"/>
      <p:bldP spid="3092" grpId="0" autoUpdateAnimBg="0"/>
      <p:bldP spid="3093" grpId="0" autoUpdateAnimBg="0"/>
      <p:bldP spid="3094" grpId="0" autoUpdateAnimBg="0"/>
      <p:bldP spid="3095" grpId="0" autoUpdateAnimBg="0"/>
      <p:bldP spid="3096" grpId="0" animBg="1"/>
      <p:bldP spid="3097" grpId="0" autoUpdateAnimBg="0"/>
      <p:bldP spid="3098" grpId="0" autoUpdateAnimBg="0"/>
      <p:bldP spid="3099" grpId="0" autoUpdateAnimBg="0"/>
      <p:bldP spid="3100" grpId="0" autoUpdateAnimBg="0"/>
      <p:bldP spid="3101" grpId="0" autoUpdateAnimBg="0"/>
      <p:bldP spid="3102" grpId="0" autoUpdateAnimBg="0"/>
      <p:bldP spid="3103" grpId="0" autoUpdateAnimBg="0"/>
      <p:bldP spid="3104" grpId="0" autoUpdateAnimBg="0"/>
      <p:bldP spid="3105" grpId="0" autoUpdateAnimBg="0"/>
      <p:bldP spid="3106" grpId="0" autoUpdateAnimBg="0"/>
      <p:bldP spid="3107" grpId="0" animBg="1"/>
      <p:bldP spid="3108" grpId="0" autoUpdateAnimBg="0"/>
      <p:bldP spid="3109" grpId="0" autoUpdateAnimBg="0"/>
      <p:bldP spid="3110" grpId="0" autoUpdateAnimBg="0"/>
      <p:bldP spid="3111" grpId="0" autoUpdateAnimBg="0"/>
      <p:bldP spid="3112" grpId="0" autoUpdateAnimBg="0"/>
      <p:bldP spid="31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4800600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2: Tính 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327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1326 x 300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304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3450 x 20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1127125"/>
            <a:ext cx="266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1450 x 800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19200" y="2833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1326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3138488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300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914400" y="3505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002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4478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954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 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143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990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9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733800" y="1600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62000" y="2193925"/>
            <a:ext cx="2209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1326 x 300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657600" y="2193925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3450 x 20 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038600" y="2879725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3450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657600" y="30940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267200" y="3184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733800" y="355123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4196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2672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1148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9624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9 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8100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248400" y="2193925"/>
            <a:ext cx="2362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</a:t>
            </a:r>
            <a:r>
              <a:rPr lang="vi-V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1450 x 800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781800" y="2819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1450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400800" y="30337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934200" y="3124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800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6477000" y="34909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1628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7010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858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 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705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5532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248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11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8382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nimBg="1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nimBg="1"/>
      <p:bldP spid="9238" grpId="0" autoUpdateAnimBg="0"/>
      <p:bldP spid="9239" grpId="0" autoUpdateAnimBg="0"/>
      <p:bldP spid="9240" grpId="0" autoUpdateAnimBg="0"/>
      <p:bldP spid="9241" grpId="0" autoUpdateAnimBg="0"/>
      <p:bldP spid="9242" grpId="0" autoUpdateAnimBg="0"/>
      <p:bldP spid="9244" grpId="0" autoUpdateAnimBg="0"/>
      <p:bldP spid="9245" grpId="0" autoUpdateAnimBg="0"/>
      <p:bldP spid="9246" grpId="0" autoUpdateAnimBg="0"/>
      <p:bldP spid="9247" grpId="0" autoUpdateAnimBg="0"/>
      <p:bldP spid="9248" grpId="0" animBg="1"/>
      <p:bldP spid="9249" grpId="0" autoUpdateAnimBg="0"/>
      <p:bldP spid="9250" grpId="0" autoUpdateAnimBg="0"/>
      <p:bldP spid="9251" grpId="0" autoUpdateAnimBg="0"/>
      <p:bldP spid="9252" grpId="0" autoUpdateAnimBg="0"/>
      <p:bldP spid="9253" grpId="0" autoUpdateAnimBg="0"/>
      <p:bldP spid="9254" grpId="0" autoUpdateAnimBg="0"/>
      <p:bldP spid="925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4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  <a:r>
              <a:rPr lang="vi-V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dành cho học sinh giỏi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 tấm kính hình chữ nhật có chiều rộng 30 cm, chiều dài gấp 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ôi chiều rộng. Tính diện tích của tấm kính 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57600" y="1524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270125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Chiều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dài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tấm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kính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0" y="28336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 x 2 = 60 (cm)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33670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tấm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kính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048000" y="3886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 x 30 = 1800 (cm</a:t>
            </a:r>
            <a:r>
              <a:rPr lang="en-US" sz="2800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114800" y="43576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1800 cm</a:t>
            </a:r>
            <a:r>
              <a:rPr lang="en-US" sz="2800" b="1" u="sng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-9525"/>
            <a:ext cx="76962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Củng cố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a, Điền số tròn chục vào ô trống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990600" y="1143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3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90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62000" y="2362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4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57200" y="3733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b,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Điền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tròn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</a:t>
            </a:r>
            <a:r>
              <a:rPr lang="vi-V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vào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ô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trống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57200" y="4267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10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=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3000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200" y="5410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20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=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.000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75260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  </a:t>
            </a:r>
            <a:r>
              <a:rPr lang="vi-V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30</a:t>
            </a:r>
            <a:r>
              <a:rPr lang="vi-V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3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90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9718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   </a:t>
            </a:r>
            <a:r>
              <a:rPr lang="vi-V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10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4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48006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vi-V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300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10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=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3000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" y="60960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   </a:t>
            </a:r>
            <a:r>
              <a:rPr lang="vi-V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100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20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=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.000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a7ef13e6488ebda4182295e359de718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6A8ED"/>
          </a:solidFill>
        </p:spPr>
      </p:pic>
      <p:pic>
        <p:nvPicPr>
          <p:cNvPr id="21507" name="Picture 4" descr="SO0048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6764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 descr="0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960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0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 descr="0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8" descr="0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427038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365126" y="914400"/>
            <a:ext cx="823913" cy="731838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365126" y="3108327"/>
            <a:ext cx="441325" cy="519113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8526464" y="125413"/>
            <a:ext cx="549275" cy="82391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4389439" y="0"/>
            <a:ext cx="439737" cy="517525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4883151" y="368300"/>
            <a:ext cx="482600" cy="4699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6765926" y="274640"/>
            <a:ext cx="441325" cy="479425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>
            <a:off x="8412164" y="990602"/>
            <a:ext cx="731837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0" name="AutoShape 16"/>
          <p:cNvSpPr>
            <a:spLocks noChangeArrowheads="1"/>
          </p:cNvSpPr>
          <p:nvPr/>
        </p:nvSpPr>
        <p:spPr bwMode="auto">
          <a:xfrm>
            <a:off x="457201" y="5211765"/>
            <a:ext cx="463550" cy="5286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1" name="AutoShape 17"/>
          <p:cNvSpPr>
            <a:spLocks noChangeArrowheads="1"/>
          </p:cNvSpPr>
          <p:nvPr/>
        </p:nvSpPr>
        <p:spPr bwMode="auto">
          <a:xfrm>
            <a:off x="8305801" y="4343400"/>
            <a:ext cx="593725" cy="6477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82" name="AutoShape 18"/>
          <p:cNvSpPr>
            <a:spLocks noChangeArrowheads="1"/>
          </p:cNvSpPr>
          <p:nvPr/>
        </p:nvSpPr>
        <p:spPr bwMode="auto">
          <a:xfrm>
            <a:off x="7772400" y="6388100"/>
            <a:ext cx="484188" cy="4699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3" name="AutoShape 19"/>
          <p:cNvSpPr>
            <a:spLocks noChangeArrowheads="1"/>
          </p:cNvSpPr>
          <p:nvPr/>
        </p:nvSpPr>
        <p:spPr bwMode="auto">
          <a:xfrm>
            <a:off x="8077201" y="5105402"/>
            <a:ext cx="639763" cy="639763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88084" name="AutoShape 20"/>
          <p:cNvSpPr>
            <a:spLocks noChangeArrowheads="1"/>
          </p:cNvSpPr>
          <p:nvPr/>
        </p:nvSpPr>
        <p:spPr bwMode="auto">
          <a:xfrm>
            <a:off x="6400801" y="5486402"/>
            <a:ext cx="547688" cy="82232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85" name="AutoShape 21"/>
          <p:cNvSpPr>
            <a:spLocks noChangeArrowheads="1"/>
          </p:cNvSpPr>
          <p:nvPr/>
        </p:nvSpPr>
        <p:spPr bwMode="auto">
          <a:xfrm>
            <a:off x="4648201" y="6378577"/>
            <a:ext cx="441325" cy="479425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2590801" y="5562602"/>
            <a:ext cx="1006475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pic>
        <p:nvPicPr>
          <p:cNvPr id="21526" name="Picture 3" descr="z134381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4" y="1279525"/>
            <a:ext cx="947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3" descr="z134381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1" y="125413"/>
            <a:ext cx="947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3" descr="z134381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5440363"/>
            <a:ext cx="947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3" descr="z134381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4" y="990600"/>
            <a:ext cx="94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3" descr="z134381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4" y="5740400"/>
            <a:ext cx="947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818064" y="1171577"/>
            <a:ext cx="549275" cy="82391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1270001" y="14288"/>
            <a:ext cx="549275" cy="82391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189039" y="4343402"/>
            <a:ext cx="549275" cy="82391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4000">
              <a:latin typeface="Times New Roman" pitchFamily="18" charset="0"/>
            </a:endParaRPr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>
            <a:off x="6659564" y="1812927"/>
            <a:ext cx="1006475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3" name="AutoShape 22"/>
          <p:cNvSpPr>
            <a:spLocks noChangeArrowheads="1"/>
          </p:cNvSpPr>
          <p:nvPr/>
        </p:nvSpPr>
        <p:spPr bwMode="auto">
          <a:xfrm>
            <a:off x="1966914" y="742952"/>
            <a:ext cx="1006475" cy="822325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-55562" y="4465638"/>
            <a:ext cx="639763" cy="6397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4608513" y="5059363"/>
            <a:ext cx="641350" cy="6397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6" name="AutoShape 16"/>
          <p:cNvSpPr>
            <a:spLocks noChangeArrowheads="1"/>
          </p:cNvSpPr>
          <p:nvPr/>
        </p:nvSpPr>
        <p:spPr bwMode="auto">
          <a:xfrm>
            <a:off x="1841500" y="6542090"/>
            <a:ext cx="463550" cy="5286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auto">
          <a:xfrm>
            <a:off x="5262564" y="5253038"/>
            <a:ext cx="463550" cy="52705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2990851" y="309565"/>
            <a:ext cx="463550" cy="5286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4000">
              <a:latin typeface="Times New Roman" pitchFamily="18" charset="0"/>
              <a:cs typeface="+mn-cs"/>
            </a:endParaRPr>
          </a:p>
        </p:txBody>
      </p:sp>
      <p:pic>
        <p:nvPicPr>
          <p:cNvPr id="21541" name="Picture 3" descr="z134381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9" y="760413"/>
            <a:ext cx="94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2" name="WordArt 38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6962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22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TẠM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BiỆT</a:t>
            </a:r>
            <a:endParaRPr lang="en-US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CÁC EM!</a:t>
            </a:r>
          </a:p>
        </p:txBody>
      </p:sp>
    </p:spTree>
    <p:extLst>
      <p:ext uri="{BB962C8B-B14F-4D97-AF65-F5344CB8AC3E}">
        <p14:creationId xmlns="" xmlns:p14="http://schemas.microsoft.com/office/powerpoint/2010/main" val="3572546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/>
      <p:bldP spid="88075" grpId="0" animBg="1"/>
      <p:bldP spid="88076" grpId="0" animBg="1"/>
      <p:bldP spid="88078" grpId="0" animBg="1"/>
      <p:bldP spid="88081" grpId="0" animBg="1"/>
      <p:bldP spid="88084" grpId="0" animBg="1"/>
      <p:bldP spid="88085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990</Words>
  <Application>Microsoft PowerPoint</Application>
  <PresentationFormat>On-screen Show (4:3)</PresentationFormat>
  <Paragraphs>160</Paragraphs>
  <Slides>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</dc:creator>
  <cp:lastModifiedBy>Chi Thoa</cp:lastModifiedBy>
  <cp:revision>32</cp:revision>
  <dcterms:created xsi:type="dcterms:W3CDTF">2005-11-10T21:17:50Z</dcterms:created>
  <dcterms:modified xsi:type="dcterms:W3CDTF">2021-11-26T14:16:48Z</dcterms:modified>
</cp:coreProperties>
</file>