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1" r:id="rId7"/>
    <p:sldId id="262" r:id="rId8"/>
    <p:sldId id="265" r:id="rId9"/>
    <p:sldId id="266"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6C255-AC27-44C2-86DB-F6B6F3BB352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2409F-709A-4323-98D3-6E9666A9BB7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audio1.wav"/><Relationship Id="rId8" Type="http://schemas.openxmlformats.org/officeDocument/2006/relationships/audio" Target="../media/audio1.wav"/><Relationship Id="rId7" Type="http://schemas.openxmlformats.org/officeDocument/2006/relationships/image" Target="../media/image7.GIF"/><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1" Type="http://schemas.openxmlformats.org/officeDocument/2006/relationships/slideLayout" Target="../slideLayouts/slideLayout1.xml"/><Relationship Id="rId10" Type="http://schemas.openxmlformats.org/officeDocument/2006/relationships/image" Target="../media/image8.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xml"/><Relationship Id="rId6" Type="http://schemas.openxmlformats.org/officeDocument/2006/relationships/image" Target="../media/image5.GIF"/><Relationship Id="rId5" Type="http://schemas.openxmlformats.org/officeDocument/2006/relationships/image" Target="../media/image3.GIF"/><Relationship Id="rId4" Type="http://schemas.openxmlformats.org/officeDocument/2006/relationships/image" Target="../media/image6.wmf"/><Relationship Id="rId3" Type="http://schemas.openxmlformats.org/officeDocument/2006/relationships/image" Target="../media/image7.GIF"/><Relationship Id="rId2" Type="http://schemas.openxmlformats.org/officeDocument/2006/relationships/image" Target="../media/image2.GIF"/><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xml"/><Relationship Id="rId6" Type="http://schemas.openxmlformats.org/officeDocument/2006/relationships/image" Target="../media/image8.png"/><Relationship Id="rId5" Type="http://schemas.microsoft.com/office/2007/relationships/media" Target="../media/audio2.wav"/><Relationship Id="rId4" Type="http://schemas.openxmlformats.org/officeDocument/2006/relationships/audio" Target="../media/audio2.wav"/><Relationship Id="rId3" Type="http://schemas.openxmlformats.org/officeDocument/2006/relationships/image" Target="../media/image9.jpeg"/><Relationship Id="rId2" Type="http://schemas.openxmlformats.org/officeDocument/2006/relationships/image" Target="../media/image5.GIF"/><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xml"/><Relationship Id="rId7" Type="http://schemas.openxmlformats.org/officeDocument/2006/relationships/image" Target="../media/image8.png"/><Relationship Id="rId6" Type="http://schemas.microsoft.com/office/2007/relationships/media" Target="../media/audio3.wav"/><Relationship Id="rId5" Type="http://schemas.openxmlformats.org/officeDocument/2006/relationships/audio" Target="../media/audio3.wav"/><Relationship Id="rId4" Type="http://schemas.openxmlformats.org/officeDocument/2006/relationships/image" Target="../media/image11.jpeg"/><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xml"/><Relationship Id="rId7" Type="http://schemas.openxmlformats.org/officeDocument/2006/relationships/image" Target="../media/image8.png"/><Relationship Id="rId6" Type="http://schemas.microsoft.com/office/2007/relationships/media" Target="../media/audio4.wav"/><Relationship Id="rId5" Type="http://schemas.openxmlformats.org/officeDocument/2006/relationships/audio" Target="../media/audio4.wav"/><Relationship Id="rId4" Type="http://schemas.openxmlformats.org/officeDocument/2006/relationships/image" Target="../media/image12.jpeg"/><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xml"/><Relationship Id="rId7" Type="http://schemas.openxmlformats.org/officeDocument/2006/relationships/image" Target="../media/image8.png"/><Relationship Id="rId6" Type="http://schemas.microsoft.com/office/2007/relationships/media" Target="../media/audio5.wav"/><Relationship Id="rId5" Type="http://schemas.openxmlformats.org/officeDocument/2006/relationships/audio" Target="../media/audio5.wav"/><Relationship Id="rId4" Type="http://schemas.openxmlformats.org/officeDocument/2006/relationships/image" Target="../media/image13.jpeg"/><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image" Target="../media/image8.png"/><Relationship Id="rId5" Type="http://schemas.microsoft.com/office/2007/relationships/media" Target="../media/audio6.wav"/><Relationship Id="rId4" Type="http://schemas.openxmlformats.org/officeDocument/2006/relationships/audio" Target="../media/audio6.wav"/><Relationship Id="rId3" Type="http://schemas.openxmlformats.org/officeDocument/2006/relationships/image" Target="../media/image14.jpeg"/><Relationship Id="rId2" Type="http://schemas.openxmlformats.org/officeDocument/2006/relationships/image" Target="../media/image5.GIF"/><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xml"/><Relationship Id="rId6" Type="http://schemas.openxmlformats.org/officeDocument/2006/relationships/image" Target="../media/image8.png"/><Relationship Id="rId5" Type="http://schemas.microsoft.com/office/2007/relationships/media" Target="../media/audio7.wav"/><Relationship Id="rId4" Type="http://schemas.openxmlformats.org/officeDocument/2006/relationships/audio" Target="../media/audio7.wav"/><Relationship Id="rId3" Type="http://schemas.openxmlformats.org/officeDocument/2006/relationships/image" Target="../media/image4.GIF"/><Relationship Id="rId2" Type="http://schemas.openxmlformats.org/officeDocument/2006/relationships/image" Target="../media/image5.GIF"/><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microsoft.com/office/2007/relationships/media" Target="../media/audio8.wav"/><Relationship Id="rId6" Type="http://schemas.openxmlformats.org/officeDocument/2006/relationships/audio" Target="../media/audio8.wav"/><Relationship Id="rId5" Type="http://schemas.openxmlformats.org/officeDocument/2006/relationships/image" Target="../media/image5.GIF"/><Relationship Id="rId4" Type="http://schemas.openxmlformats.org/officeDocument/2006/relationships/image" Target="../media/image3.GIF"/><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4" descr="PTIX"/>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143000" y="0"/>
            <a:ext cx="7086600" cy="830997"/>
          </a:xfrm>
          <a:prstGeom prst="rect">
            <a:avLst/>
          </a:prstGeom>
          <a:noFill/>
        </p:spPr>
        <p:txBody>
          <a:bodyPr wrap="square" rtlCol="0">
            <a:spAutoFit/>
          </a:bodyPr>
          <a:lstStyle/>
          <a:p>
            <a:pPr algn="ctr"/>
            <a:r>
              <a:rPr lang="en-US" sz="2400" dirty="0">
                <a:solidFill>
                  <a:srgbClr val="1F497D"/>
                </a:solidFill>
                <a:latin typeface="Times New Roman" panose="02020603050405020304" pitchFamily="18" charset="0"/>
                <a:cs typeface="Times New Roman" panose="02020603050405020304" pitchFamily="18" charset="0"/>
              </a:rPr>
              <a:t>PHÒNG GD&amp;ĐT </a:t>
            </a:r>
            <a:r>
              <a:rPr lang="vi-VN" sz="2400" dirty="0">
                <a:solidFill>
                  <a:srgbClr val="1F497D"/>
                </a:solidFill>
                <a:latin typeface="Times New Roman" panose="02020603050405020304" pitchFamily="18" charset="0"/>
                <a:cs typeface="Times New Roman" panose="02020603050405020304" pitchFamily="18" charset="0"/>
              </a:rPr>
              <a:t>HUYỆN CỦ CHI</a:t>
            </a:r>
            <a:endParaRPr lang="en-US" sz="2400" dirty="0">
              <a:solidFill>
                <a:srgbClr val="1F497D"/>
              </a:solidFill>
              <a:latin typeface="Times New Roman" panose="02020603050405020304" pitchFamily="18" charset="0"/>
              <a:cs typeface="Times New Roman" panose="02020603050405020304" pitchFamily="18" charset="0"/>
            </a:endParaRPr>
          </a:p>
          <a:p>
            <a:pPr algn="ctr"/>
            <a:r>
              <a:rPr lang="en-US" sz="2400" b="1" dirty="0">
                <a:solidFill>
                  <a:srgbClr val="1F497D"/>
                </a:solidFill>
                <a:latin typeface="Times New Roman" panose="02020603050405020304" pitchFamily="18" charset="0"/>
                <a:cs typeface="Times New Roman" panose="02020603050405020304" pitchFamily="18" charset="0"/>
              </a:rPr>
              <a:t>TRƯỜNG TH </a:t>
            </a:r>
            <a:r>
              <a:rPr lang="vi-VN" sz="2400" b="1" dirty="0">
                <a:solidFill>
                  <a:srgbClr val="1F497D"/>
                </a:solidFill>
                <a:latin typeface="Times New Roman" panose="02020603050405020304" pitchFamily="18" charset="0"/>
                <a:cs typeface="Times New Roman" panose="02020603050405020304" pitchFamily="18" charset="0"/>
              </a:rPr>
              <a:t>LÊ VĂN THẾ</a:t>
            </a: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76600" y="63246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8064A2">
                    <a:lumMod val="50000"/>
                  </a:srgbClr>
                </a:solidFill>
                <a:latin typeface="Times New Roman" panose="02020603050405020304" pitchFamily="18" charset="0"/>
                <a:cs typeface="Times New Roman" panose="02020603050405020304" pitchFamily="18" charset="0"/>
              </a:rPr>
              <a:t>GV: </a:t>
            </a:r>
            <a:r>
              <a:rPr lang="vi-VN" b="1" dirty="0">
                <a:solidFill>
                  <a:srgbClr val="8064A2">
                    <a:lumMod val="50000"/>
                  </a:srgbClr>
                </a:solidFill>
                <a:latin typeface="Times New Roman" panose="02020603050405020304" pitchFamily="18" charset="0"/>
                <a:cs typeface="Times New Roman" panose="02020603050405020304" pitchFamily="18" charset="0"/>
              </a:rPr>
              <a:t> Hà Hồng Phúc</a:t>
            </a:r>
            <a:endParaRPr lang="vi-VN" b="1" dirty="0">
              <a:solidFill>
                <a:srgbClr val="8064A2">
                  <a:lumMod val="50000"/>
                </a:srgb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19200" y="2514600"/>
            <a:ext cx="7159602" cy="2743200"/>
          </a:xfrm>
          <a:prstGeom prst="rect">
            <a:avLst/>
          </a:prstGeom>
          <a:noFill/>
        </p:spPr>
        <p:txBody>
          <a:bodyPr spcFirstLastPara="1" wrap="none" numCol="1">
            <a:prstTxWarp prst="textArchUp">
              <a:avLst>
                <a:gd name="adj" fmla="val 10878711"/>
              </a:avLst>
            </a:prstTxWarp>
            <a:spAutoFit/>
          </a:bodyPr>
          <a:lstStyle/>
          <a:p>
            <a:pPr algn="ctr" fontAlgn="base">
              <a:spcBef>
                <a:spcPct val="0"/>
              </a:spcBef>
              <a:spcAft>
                <a:spcPct val="0"/>
              </a:spcAft>
              <a:defRPr/>
            </a:pPr>
            <a:r>
              <a:rPr lang="en-US" sz="3200" b="1">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rPr>
              <a:t>Chào mừng các bạn đến với tiết học trực tuyến </a:t>
            </a:r>
            <a:endParaRPr lang="en-US" sz="3200" b="1">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endParaRPr lang="en-US" sz="3200" b="1">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3200" b="1">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rPr>
              <a:t>Môn: Thể dục</a:t>
            </a:r>
            <a:r>
              <a:rPr lang="vi-VN" sz="3200" b="1">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rPr>
              <a:t> LỚP 4</a:t>
            </a:r>
            <a:endParaRPr lang="en-US" sz="3200" b="1" dirty="0">
              <a:ln w="10541" cmpd="sng">
                <a:solidFill>
                  <a:srgbClr val="4F81BD">
                    <a:shade val="88000"/>
                    <a:satMod val="110000"/>
                  </a:srgbClr>
                </a:solidFill>
                <a:prstDash val="solid"/>
              </a:ln>
              <a:solidFill>
                <a:srgbClr val="9933FF"/>
              </a:solidFill>
              <a:latin typeface="Times New Roman" panose="02020603050405020304" pitchFamily="18" charset="0"/>
              <a:cs typeface="Times New Roman" panose="02020603050405020304" pitchFamily="18" charset="0"/>
            </a:endParaRPr>
          </a:p>
        </p:txBody>
      </p:sp>
      <p:pic>
        <p:nvPicPr>
          <p:cNvPr id="12" name="Picture 30" descr="2067166a35x1e8i0t"/>
          <p:cNvPicPr>
            <a:picLocks noChangeAspect="1" noChangeArrowheads="1" noCrop="1"/>
          </p:cNvPicPr>
          <p:nvPr/>
        </p:nvPicPr>
        <p:blipFill>
          <a:blip r:embed="rId2"/>
          <a:srcRect/>
          <a:stretch>
            <a:fillRect/>
          </a:stretch>
        </p:blipFill>
        <p:spPr bwMode="auto">
          <a:xfrm>
            <a:off x="0" y="5257800"/>
            <a:ext cx="1828800" cy="1600200"/>
          </a:xfrm>
          <a:prstGeom prst="rect">
            <a:avLst/>
          </a:prstGeom>
          <a:noFill/>
          <a:ln w="9525">
            <a:noFill/>
            <a:miter lim="800000"/>
            <a:headEnd/>
            <a:tailEnd/>
          </a:ln>
        </p:spPr>
      </p:pic>
      <p:pic>
        <p:nvPicPr>
          <p:cNvPr id="13" name="Picture 9" descr="729747d8za2kbusq"/>
          <p:cNvPicPr>
            <a:picLocks noChangeAspect="1" noChangeArrowheads="1" noCrop="1"/>
          </p:cNvPicPr>
          <p:nvPr/>
        </p:nvPicPr>
        <p:blipFill>
          <a:blip r:embed="rId3"/>
          <a:srcRect/>
          <a:stretch>
            <a:fillRect/>
          </a:stretch>
        </p:blipFill>
        <p:spPr bwMode="auto">
          <a:xfrm>
            <a:off x="2438400" y="2590800"/>
            <a:ext cx="4724400" cy="3200400"/>
          </a:xfrm>
          <a:prstGeom prst="rect">
            <a:avLst/>
          </a:prstGeom>
          <a:noFill/>
          <a:ln w="9525">
            <a:noFill/>
            <a:miter lim="800000"/>
            <a:headEnd/>
            <a:tailEnd/>
          </a:ln>
        </p:spPr>
      </p:pic>
      <p:pic>
        <p:nvPicPr>
          <p:cNvPr id="14" name="Picture 8" descr="724608s7aonrbepf"/>
          <p:cNvPicPr>
            <a:picLocks noChangeAspect="1" noChangeArrowheads="1" noCrop="1"/>
          </p:cNvPicPr>
          <p:nvPr/>
        </p:nvPicPr>
        <p:blipFill>
          <a:blip r:embed="rId4"/>
          <a:srcRect/>
          <a:stretch>
            <a:fillRect/>
          </a:stretch>
        </p:blipFill>
        <p:spPr bwMode="auto">
          <a:xfrm>
            <a:off x="152400" y="2362200"/>
            <a:ext cx="762000" cy="2447925"/>
          </a:xfrm>
          <a:prstGeom prst="rect">
            <a:avLst/>
          </a:prstGeom>
          <a:noFill/>
          <a:ln w="9525">
            <a:noFill/>
            <a:miter lim="800000"/>
            <a:headEnd/>
            <a:tailEnd/>
          </a:ln>
        </p:spPr>
      </p:pic>
      <p:pic>
        <p:nvPicPr>
          <p:cNvPr id="15" name="Picture 8" descr="724608s7aonrbepf"/>
          <p:cNvPicPr>
            <a:picLocks noChangeAspect="1" noChangeArrowheads="1" noCrop="1"/>
          </p:cNvPicPr>
          <p:nvPr/>
        </p:nvPicPr>
        <p:blipFill>
          <a:blip r:embed="rId4"/>
          <a:srcRect/>
          <a:stretch>
            <a:fillRect/>
          </a:stretch>
        </p:blipFill>
        <p:spPr bwMode="auto">
          <a:xfrm>
            <a:off x="8382000" y="2514600"/>
            <a:ext cx="762000" cy="2447925"/>
          </a:xfrm>
          <a:prstGeom prst="rect">
            <a:avLst/>
          </a:prstGeom>
          <a:noFill/>
          <a:ln w="9525">
            <a:noFill/>
            <a:miter lim="800000"/>
            <a:headEnd/>
            <a:tailEnd/>
          </a:ln>
        </p:spPr>
      </p:pic>
      <p:pic>
        <p:nvPicPr>
          <p:cNvPr id="16" name="Picture 8" descr="724608s7aonrbepf"/>
          <p:cNvPicPr>
            <a:picLocks noChangeAspect="1" noChangeArrowheads="1" noCrop="1"/>
          </p:cNvPicPr>
          <p:nvPr/>
        </p:nvPicPr>
        <p:blipFill>
          <a:blip r:embed="rId4"/>
          <a:srcRect/>
          <a:stretch>
            <a:fillRect/>
          </a:stretch>
        </p:blipFill>
        <p:spPr bwMode="auto">
          <a:xfrm>
            <a:off x="2362200" y="4410075"/>
            <a:ext cx="762000" cy="2447925"/>
          </a:xfrm>
          <a:prstGeom prst="rect">
            <a:avLst/>
          </a:prstGeom>
          <a:noFill/>
          <a:ln w="9525">
            <a:noFill/>
            <a:miter lim="800000"/>
            <a:headEnd/>
            <a:tailEnd/>
          </a:ln>
        </p:spPr>
      </p:pic>
      <p:pic>
        <p:nvPicPr>
          <p:cNvPr id="17" name="Picture 8" descr="724608s7aonrbepf"/>
          <p:cNvPicPr>
            <a:picLocks noChangeAspect="1" noChangeArrowheads="1" noCrop="1"/>
          </p:cNvPicPr>
          <p:nvPr/>
        </p:nvPicPr>
        <p:blipFill>
          <a:blip r:embed="rId4"/>
          <a:srcRect/>
          <a:stretch>
            <a:fillRect/>
          </a:stretch>
        </p:blipFill>
        <p:spPr bwMode="auto">
          <a:xfrm>
            <a:off x="6553200" y="4410075"/>
            <a:ext cx="762000" cy="2447925"/>
          </a:xfrm>
          <a:prstGeom prst="rect">
            <a:avLst/>
          </a:prstGeom>
          <a:noFill/>
          <a:ln w="9525">
            <a:noFill/>
            <a:miter lim="800000"/>
            <a:headEnd/>
            <a:tailEnd/>
          </a:ln>
        </p:spPr>
      </p:pic>
      <p:pic>
        <p:nvPicPr>
          <p:cNvPr id="18" name="Picture 13" descr="3d butterfly"/>
          <p:cNvPicPr>
            <a:picLocks noChangeAspect="1" noChangeArrowheads="1" noCrop="1"/>
          </p:cNvPicPr>
          <p:nvPr/>
        </p:nvPicPr>
        <p:blipFill>
          <a:blip r:embed="rId5"/>
          <a:srcRect/>
          <a:stretch>
            <a:fillRect/>
          </a:stretch>
        </p:blipFill>
        <p:spPr bwMode="auto">
          <a:xfrm>
            <a:off x="4038600" y="3581400"/>
            <a:ext cx="990600" cy="838200"/>
          </a:xfrm>
          <a:prstGeom prst="rect">
            <a:avLst/>
          </a:prstGeom>
          <a:noFill/>
          <a:ln w="9525">
            <a:noFill/>
            <a:miter lim="800000"/>
            <a:headEnd/>
            <a:tailEnd/>
          </a:ln>
        </p:spPr>
      </p:pic>
      <p:pic>
        <p:nvPicPr>
          <p:cNvPr id="19" name="Picture 13" descr="3d butterfly"/>
          <p:cNvPicPr>
            <a:picLocks noChangeAspect="1" noChangeArrowheads="1" noCrop="1"/>
          </p:cNvPicPr>
          <p:nvPr/>
        </p:nvPicPr>
        <p:blipFill>
          <a:blip r:embed="rId5"/>
          <a:srcRect/>
          <a:stretch>
            <a:fillRect/>
          </a:stretch>
        </p:blipFill>
        <p:spPr bwMode="auto">
          <a:xfrm>
            <a:off x="4648200" y="1524000"/>
            <a:ext cx="990600" cy="838200"/>
          </a:xfrm>
          <a:prstGeom prst="rect">
            <a:avLst/>
          </a:prstGeom>
          <a:noFill/>
          <a:ln w="9525">
            <a:noFill/>
            <a:miter lim="800000"/>
            <a:headEnd/>
            <a:tailEnd/>
          </a:ln>
        </p:spPr>
      </p:pic>
      <p:pic>
        <p:nvPicPr>
          <p:cNvPr id="20" name="Picture 13" descr="3d butterfly"/>
          <p:cNvPicPr>
            <a:picLocks noChangeAspect="1" noChangeArrowheads="1" noCrop="1"/>
          </p:cNvPicPr>
          <p:nvPr/>
        </p:nvPicPr>
        <p:blipFill>
          <a:blip r:embed="rId5"/>
          <a:srcRect/>
          <a:stretch>
            <a:fillRect/>
          </a:stretch>
        </p:blipFill>
        <p:spPr bwMode="auto">
          <a:xfrm>
            <a:off x="1676400" y="2438400"/>
            <a:ext cx="990600" cy="838200"/>
          </a:xfrm>
          <a:prstGeom prst="rect">
            <a:avLst/>
          </a:prstGeom>
          <a:noFill/>
          <a:ln w="9525">
            <a:noFill/>
            <a:miter lim="800000"/>
            <a:headEnd/>
            <a:tailEnd/>
          </a:ln>
        </p:spPr>
      </p:pic>
      <p:pic>
        <p:nvPicPr>
          <p:cNvPr id="21" name="Picture 13" descr="3d butterfly"/>
          <p:cNvPicPr>
            <a:picLocks noChangeAspect="1" noChangeArrowheads="1" noCrop="1"/>
          </p:cNvPicPr>
          <p:nvPr/>
        </p:nvPicPr>
        <p:blipFill>
          <a:blip r:embed="rId5"/>
          <a:srcRect/>
          <a:stretch>
            <a:fillRect/>
          </a:stretch>
        </p:blipFill>
        <p:spPr bwMode="auto">
          <a:xfrm>
            <a:off x="7162800" y="2514600"/>
            <a:ext cx="990600" cy="838200"/>
          </a:xfrm>
          <a:prstGeom prst="rect">
            <a:avLst/>
          </a:prstGeom>
          <a:noFill/>
          <a:ln w="9525">
            <a:noFill/>
            <a:miter lim="800000"/>
            <a:headEnd/>
            <a:tailEnd/>
          </a:ln>
        </p:spPr>
      </p:pic>
      <p:pic>
        <p:nvPicPr>
          <p:cNvPr id="2053" name="Picture 4" descr="POINSET2"/>
          <p:cNvPicPr>
            <a:picLocks noChangeAspect="1" noChangeArrowheads="1"/>
          </p:cNvPicPr>
          <p:nvPr/>
        </p:nvPicPr>
        <p:blipFill>
          <a:blip r:embed="rId6"/>
          <a:srcRect/>
          <a:stretch>
            <a:fillRect/>
          </a:stretch>
        </p:blipFill>
        <p:spPr bwMode="auto">
          <a:xfrm>
            <a:off x="0" y="0"/>
            <a:ext cx="1447800" cy="1295400"/>
          </a:xfrm>
          <a:prstGeom prst="rect">
            <a:avLst/>
          </a:prstGeom>
          <a:noFill/>
          <a:ln w="9525">
            <a:noFill/>
            <a:miter lim="800000"/>
            <a:headEnd/>
            <a:tailEnd/>
          </a:ln>
        </p:spPr>
      </p:pic>
      <p:pic>
        <p:nvPicPr>
          <p:cNvPr id="2054" name="Picture 12" descr="POINSET2"/>
          <p:cNvPicPr>
            <a:picLocks noChangeAspect="1" noChangeArrowheads="1"/>
          </p:cNvPicPr>
          <p:nvPr/>
        </p:nvPicPr>
        <p:blipFill>
          <a:blip r:embed="rId6"/>
          <a:srcRect/>
          <a:stretch>
            <a:fillRect/>
          </a:stretch>
        </p:blipFill>
        <p:spPr bwMode="auto">
          <a:xfrm rot="5400000">
            <a:off x="7772400" y="-76200"/>
            <a:ext cx="1295400" cy="1447800"/>
          </a:xfrm>
          <a:prstGeom prst="rect">
            <a:avLst/>
          </a:prstGeom>
          <a:noFill/>
          <a:ln w="9525">
            <a:noFill/>
            <a:miter lim="800000"/>
            <a:headEnd/>
            <a:tailEnd/>
          </a:ln>
        </p:spPr>
      </p:pic>
      <p:pic>
        <p:nvPicPr>
          <p:cNvPr id="22" name="Picture 19" descr="pretty_flower_orange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28600"/>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descr="pretty_flower_orange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228600"/>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3d butterfly"/>
          <p:cNvPicPr>
            <a:picLocks noChangeAspect="1" noChangeArrowheads="1" noCrop="1"/>
          </p:cNvPicPr>
          <p:nvPr/>
        </p:nvPicPr>
        <p:blipFill>
          <a:blip r:embed="rId5"/>
          <a:srcRect/>
          <a:stretch>
            <a:fillRect/>
          </a:stretch>
        </p:blipFill>
        <p:spPr bwMode="auto">
          <a:xfrm>
            <a:off x="1066800" y="304800"/>
            <a:ext cx="990600" cy="838200"/>
          </a:xfrm>
          <a:prstGeom prst="rect">
            <a:avLst/>
          </a:prstGeom>
          <a:noFill/>
          <a:ln w="9525">
            <a:noFill/>
            <a:miter lim="800000"/>
            <a:headEnd/>
            <a:tailEnd/>
          </a:ln>
        </p:spPr>
      </p:pic>
      <p:pic>
        <p:nvPicPr>
          <p:cNvPr id="26" name="Picture 13" descr="3d butterfly"/>
          <p:cNvPicPr>
            <a:picLocks noChangeAspect="1" noChangeArrowheads="1" noCrop="1"/>
          </p:cNvPicPr>
          <p:nvPr/>
        </p:nvPicPr>
        <p:blipFill>
          <a:blip r:embed="rId5"/>
          <a:srcRect/>
          <a:stretch>
            <a:fillRect/>
          </a:stretch>
        </p:blipFill>
        <p:spPr bwMode="auto">
          <a:xfrm>
            <a:off x="6781800" y="0"/>
            <a:ext cx="990600" cy="838200"/>
          </a:xfrm>
          <a:prstGeom prst="rect">
            <a:avLst/>
          </a:prstGeom>
          <a:noFill/>
          <a:ln w="9525">
            <a:noFill/>
            <a:miter lim="800000"/>
            <a:headEnd/>
            <a:tailEnd/>
          </a:ln>
        </p:spPr>
      </p:pic>
      <p:pic>
        <p:nvPicPr>
          <p:cNvPr id="4" name="Audio 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8504238" y="6218238"/>
            <a:ext cx="487362" cy="487362"/>
          </a:xfrm>
          <a:prstGeom prst="rect">
            <a:avLst/>
          </a:prstGeom>
        </p:spPr>
      </p:pic>
    </p:spTree>
  </p:cSld>
  <p:clrMapOvr>
    <a:masterClrMapping/>
  </p:clrMapOvr>
  <p:transition advTm="9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descr="PTIX"/>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1000" y="396270"/>
            <a:ext cx="8305800" cy="1383665"/>
          </a:xfrm>
          <a:prstGeom prst="rect">
            <a:avLst/>
          </a:prstGeom>
          <a:noFill/>
        </p:spPr>
        <p:txBody>
          <a:bodyPr wrap="square" rtlCol="0">
            <a:spAutoFit/>
          </a:bodyPr>
          <a:lstStyle/>
          <a:p>
            <a:pPr algn="ctr"/>
            <a:r>
              <a:rPr lang="en-US" sz="24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NĂM HỌC:</a:t>
            </a:r>
            <a:r>
              <a:rPr lang="en-US" sz="2000" dirty="0">
                <a:solidFill>
                  <a:prstClr val="black"/>
                </a:solidFill>
                <a:latin typeface="Times New Roman" panose="02020603050405020304" pitchFamily="18" charset="0"/>
                <a:cs typeface="Times New Roman" panose="02020603050405020304" pitchFamily="18" charset="0"/>
              </a:rPr>
              <a:t> 202</a:t>
            </a:r>
            <a:r>
              <a:rPr lang="vi-VN" sz="2000" dirty="0">
                <a:solidFill>
                  <a:prstClr val="black"/>
                </a:solidFill>
                <a:latin typeface="Times New Roman" panose="02020603050405020304" pitchFamily="18" charset="0"/>
                <a:cs typeface="Times New Roman" panose="02020603050405020304" pitchFamily="18" charset="0"/>
              </a:rPr>
              <a:t>1 -</a:t>
            </a:r>
            <a:r>
              <a:rPr lang="vi-VN" sz="2000">
                <a:solidFill>
                  <a:prstClr val="black"/>
                </a:solidFill>
                <a:latin typeface="Times New Roman" panose="02020603050405020304" pitchFamily="18" charset="0"/>
                <a:cs typeface="Times New Roman" panose="02020603050405020304" pitchFamily="18" charset="0"/>
              </a:rPr>
              <a:t>2022    </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a:solidFill>
                  <a:prstClr val="black"/>
                </a:solidFill>
                <a:latin typeface="Times New Roman" panose="02020603050405020304" pitchFamily="18" charset="0"/>
                <a:cs typeface="Times New Roman" panose="02020603050405020304" pitchFamily="18" charset="0"/>
              </a:rPr>
              <a:t>THỂ </a:t>
            </a:r>
            <a:r>
              <a:rPr lang="en-US" sz="2000" dirty="0">
                <a:solidFill>
                  <a:prstClr val="black"/>
                </a:solidFill>
                <a:latin typeface="Times New Roman" panose="02020603050405020304" pitchFamily="18" charset="0"/>
                <a:cs typeface="Times New Roman" panose="02020603050405020304" pitchFamily="18" charset="0"/>
              </a:rPr>
              <a:t>DỤC </a:t>
            </a:r>
            <a:r>
              <a:rPr lang="vi-VN" sz="2000" dirty="0">
                <a:solidFill>
                  <a:prstClr val="black"/>
                </a:solidFill>
                <a:latin typeface="Times New Roman" panose="02020603050405020304" pitchFamily="18" charset="0"/>
                <a:cs typeface="Times New Roman" panose="02020603050405020304" pitchFamily="18" charset="0"/>
              </a:rPr>
              <a:t>LỚP 4 – </a:t>
            </a:r>
            <a:r>
              <a:rPr lang="vi-VN" sz="2000">
                <a:solidFill>
                  <a:prstClr val="black"/>
                </a:solidFill>
                <a:latin typeface="Times New Roman" panose="02020603050405020304" pitchFamily="18" charset="0"/>
                <a:cs typeface="Times New Roman" panose="02020603050405020304" pitchFamily="18" charset="0"/>
              </a:rPr>
              <a:t>TUẦN 0</a:t>
            </a:r>
            <a:r>
              <a:rPr lang="en-US" sz="2000">
                <a:solidFill>
                  <a:prstClr val="black"/>
                </a:solidFill>
                <a:latin typeface="Times New Roman" panose="02020603050405020304" pitchFamily="18" charset="0"/>
                <a:cs typeface="Times New Roman" panose="02020603050405020304" pitchFamily="18" charset="0"/>
              </a:rPr>
              <a:t>9</a:t>
            </a:r>
            <a:endParaRPr lang="en-US" sz="2000" dirty="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rPr>
              <a:t>BÀI 17: ĐỘNG TÁC  CHÂN</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rPr>
              <a:t> TRÒ CHƠI: “CON CÓC LÀ CẬU ÔNG TRỜI” </a:t>
            </a:r>
            <a:endParaRPr lang="en-US" sz="200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02096" y="2337859"/>
            <a:ext cx="17526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1. Địa điểm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342322" y="2324606"/>
            <a:ext cx="67818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Nơi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mát</a:t>
            </a:r>
            <a:r>
              <a:rPr lang="en-US" sz="2400" dirty="0">
                <a:solidFill>
                  <a:srgbClr val="FF0000"/>
                </a:solidFill>
                <a:latin typeface="Times New Roman" panose="02020603050405020304" pitchFamily="18" charset="0"/>
                <a:cs typeface="Times New Roman" panose="02020603050405020304" pitchFamily="18" charset="0"/>
              </a:rPr>
              <a:t>: Ban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ngoài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sân</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4" idx="3"/>
            <a:endCxn id="5" idx="1"/>
          </p:cNvCxnSpPr>
          <p:nvPr/>
        </p:nvCxnSpPr>
        <p:spPr>
          <a:xfrm flipV="1">
            <a:off x="1954696" y="2555439"/>
            <a:ext cx="387626" cy="132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400" y="3167272"/>
            <a:ext cx="213359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2. Phương tiện</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819400" y="2965176"/>
            <a:ext cx="60960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Trang phục gọn gàng, đeo giày thể thao hoặc dép quai hậu</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V="1">
            <a:off x="2348948" y="3382620"/>
            <a:ext cx="457201" cy="22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30" descr="2067166a35x1e8i0t"/>
          <p:cNvPicPr>
            <a:picLocks noChangeAspect="1" noChangeArrowheads="1" noCrop="1"/>
          </p:cNvPicPr>
          <p:nvPr/>
        </p:nvPicPr>
        <p:blipFill>
          <a:blip r:embed="rId2"/>
          <a:srcRect/>
          <a:stretch>
            <a:fillRect/>
          </a:stretch>
        </p:blipFill>
        <p:spPr bwMode="auto">
          <a:xfrm>
            <a:off x="-304800" y="5257800"/>
            <a:ext cx="1828800" cy="1600200"/>
          </a:xfrm>
          <a:prstGeom prst="rect">
            <a:avLst/>
          </a:prstGeom>
          <a:noFill/>
          <a:ln w="9525">
            <a:noFill/>
            <a:miter lim="800000"/>
            <a:headEnd/>
            <a:tailEnd/>
          </a:ln>
        </p:spPr>
      </p:pic>
      <p:pic>
        <p:nvPicPr>
          <p:cNvPr id="20" name="Picture 19" descr="pretty_flower_orange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OINSET2"/>
          <p:cNvPicPr>
            <a:picLocks noChangeAspect="1" noChangeArrowheads="1"/>
          </p:cNvPicPr>
          <p:nvPr/>
        </p:nvPicPr>
        <p:blipFill>
          <a:blip r:embed="rId4"/>
          <a:srcRect/>
          <a:stretch>
            <a:fillRect/>
          </a:stretch>
        </p:blipFill>
        <p:spPr bwMode="auto">
          <a:xfrm>
            <a:off x="0" y="0"/>
            <a:ext cx="1447800" cy="1295400"/>
          </a:xfrm>
          <a:prstGeom prst="rect">
            <a:avLst/>
          </a:prstGeom>
          <a:noFill/>
          <a:ln w="9525">
            <a:noFill/>
            <a:miter lim="800000"/>
            <a:headEnd/>
            <a:tailEnd/>
          </a:ln>
        </p:spPr>
      </p:pic>
      <p:pic>
        <p:nvPicPr>
          <p:cNvPr id="22" name="Picture 19" descr="pretty_flower_orange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8600"/>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POINSET2"/>
          <p:cNvPicPr>
            <a:picLocks noChangeAspect="1" noChangeArrowheads="1"/>
          </p:cNvPicPr>
          <p:nvPr/>
        </p:nvPicPr>
        <p:blipFill>
          <a:blip r:embed="rId4"/>
          <a:srcRect/>
          <a:stretch>
            <a:fillRect/>
          </a:stretch>
        </p:blipFill>
        <p:spPr bwMode="auto">
          <a:xfrm rot="5400000">
            <a:off x="7772400" y="-76200"/>
            <a:ext cx="1295400" cy="1447800"/>
          </a:xfrm>
          <a:prstGeom prst="rect">
            <a:avLst/>
          </a:prstGeom>
          <a:noFill/>
          <a:ln w="9525">
            <a:noFill/>
            <a:miter lim="800000"/>
            <a:headEnd/>
            <a:tailEnd/>
          </a:ln>
        </p:spPr>
      </p:pic>
      <p:pic>
        <p:nvPicPr>
          <p:cNvPr id="15" name="Picture 14" descr="729747d8za2kbusq"/>
          <p:cNvPicPr>
            <a:picLocks noChangeAspect="1" noChangeArrowheads="1" noCrop="1"/>
          </p:cNvPicPr>
          <p:nvPr/>
        </p:nvPicPr>
        <p:blipFill>
          <a:blip r:embed="rId5"/>
          <a:srcRect/>
          <a:stretch>
            <a:fillRect/>
          </a:stretch>
        </p:blipFill>
        <p:spPr bwMode="auto">
          <a:xfrm>
            <a:off x="2819400" y="3733800"/>
            <a:ext cx="4876800" cy="3124200"/>
          </a:xfrm>
          <a:prstGeom prst="rect">
            <a:avLst/>
          </a:prstGeom>
          <a:noFill/>
          <a:ln w="9525">
            <a:noFill/>
            <a:miter lim="800000"/>
            <a:headEnd/>
            <a:tailEnd/>
          </a:ln>
        </p:spPr>
      </p:pic>
      <p:pic>
        <p:nvPicPr>
          <p:cNvPr id="16" name="Picture 13" descr="3d butterfly"/>
          <p:cNvPicPr>
            <a:picLocks noChangeAspect="1" noChangeArrowheads="1" noCrop="1"/>
          </p:cNvPicPr>
          <p:nvPr/>
        </p:nvPicPr>
        <p:blipFill>
          <a:blip r:embed="rId6"/>
          <a:srcRect/>
          <a:stretch>
            <a:fillRect/>
          </a:stretch>
        </p:blipFill>
        <p:spPr bwMode="auto">
          <a:xfrm>
            <a:off x="2286000" y="3886200"/>
            <a:ext cx="990600" cy="838200"/>
          </a:xfrm>
          <a:prstGeom prst="rect">
            <a:avLst/>
          </a:prstGeom>
          <a:noFill/>
          <a:ln w="9525">
            <a:noFill/>
            <a:miter lim="800000"/>
            <a:headEnd/>
            <a:tailEnd/>
          </a:ln>
        </p:spPr>
      </p:pic>
      <p:pic>
        <p:nvPicPr>
          <p:cNvPr id="17" name="Picture 13" descr="3d butterfly"/>
          <p:cNvPicPr>
            <a:picLocks noChangeAspect="1" noChangeArrowheads="1" noCrop="1"/>
          </p:cNvPicPr>
          <p:nvPr/>
        </p:nvPicPr>
        <p:blipFill>
          <a:blip r:embed="rId6"/>
          <a:srcRect/>
          <a:stretch>
            <a:fillRect/>
          </a:stretch>
        </p:blipFill>
        <p:spPr bwMode="auto">
          <a:xfrm>
            <a:off x="6705600" y="457200"/>
            <a:ext cx="990600" cy="838200"/>
          </a:xfrm>
          <a:prstGeom prst="rect">
            <a:avLst/>
          </a:prstGeom>
          <a:noFill/>
          <a:ln w="9525">
            <a:noFill/>
            <a:miter lim="800000"/>
            <a:headEnd/>
            <a:tailEnd/>
          </a:ln>
        </p:spPr>
      </p:pic>
    </p:spTree>
    <p:custDataLst>
      <p:tags r:id="rId7"/>
    </p:custDataLst>
  </p:cSld>
  <p:clrMapOvr>
    <a:masterClrMapping/>
  </p:clrMapOvr>
  <p:transition advTm="280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4" descr="PTIX"/>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129046" name="Rectangle 22"/>
          <p:cNvSpPr>
            <a:spLocks noChangeArrowheads="1"/>
          </p:cNvSpPr>
          <p:nvPr/>
        </p:nvSpPr>
        <p:spPr bwMode="auto">
          <a:xfrm>
            <a:off x="304800" y="2209800"/>
            <a:ext cx="4572000" cy="72390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eaLnBrk="0" fontAlgn="base" hangingPunct="0">
              <a:spcBef>
                <a:spcPct val="20000"/>
              </a:spcBef>
              <a:spcAft>
                <a:spcPct val="0"/>
              </a:spcAft>
            </a:pPr>
            <a:r>
              <a:rPr lang="en-US" sz="3200" b="1">
                <a:solidFill>
                  <a:prstClr val="black"/>
                </a:solidFill>
                <a:latin typeface="Times New Roman" panose="02020603050405020304" pitchFamily="18" charset="0"/>
                <a:cs typeface="Times New Roman" panose="02020603050405020304" pitchFamily="18" charset="0"/>
              </a:rPr>
              <a:t>1.Phần </a:t>
            </a:r>
            <a:r>
              <a:rPr lang="en-US" sz="3200" b="1" dirty="0" err="1">
                <a:solidFill>
                  <a:prstClr val="black"/>
                </a:solidFill>
                <a:latin typeface="Times New Roman" panose="02020603050405020304" pitchFamily="18" charset="0"/>
                <a:cs typeface="Times New Roman" panose="02020603050405020304" pitchFamily="18" charset="0"/>
              </a:rPr>
              <a:t>mở</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err="1">
                <a:solidFill>
                  <a:prstClr val="black"/>
                </a:solidFill>
                <a:latin typeface="Times New Roman" panose="02020603050405020304" pitchFamily="18" charset="0"/>
                <a:cs typeface="Times New Roman" panose="02020603050405020304" pitchFamily="18" charset="0"/>
              </a:rPr>
              <a:t>đầu</a:t>
            </a:r>
            <a:r>
              <a:rPr lang="vi-VN" sz="3200" b="1">
                <a:solidFill>
                  <a:prstClr val="black"/>
                </a:solidFill>
                <a:latin typeface="Times New Roman" panose="02020603050405020304" pitchFamily="18" charset="0"/>
                <a:cs typeface="Times New Roman" panose="02020603050405020304" pitchFamily="18" charset="0"/>
              </a:rPr>
              <a:t>:</a:t>
            </a:r>
            <a:r>
              <a:rPr lang="en-US" sz="3200" b="1">
                <a:solidFill>
                  <a:prstClr val="black"/>
                </a:solidFill>
                <a:latin typeface="Times New Roman" panose="02020603050405020304" pitchFamily="18" charset="0"/>
                <a:cs typeface="Times New Roman" panose="02020603050405020304" pitchFamily="18" charset="0"/>
              </a:rPr>
              <a:t> 5 phút</a:t>
            </a:r>
            <a:endParaRPr lang="en-US" sz="3200" dirty="0">
              <a:solidFill>
                <a:srgbClr val="FF0000"/>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buFontTx/>
              <a:buChar char="•"/>
            </a:pPr>
            <a:endParaRPr lang="en-US" sz="2400" dirty="0">
              <a:solidFill>
                <a:prstClr val="black"/>
              </a:solidFill>
            </a:endParaRPr>
          </a:p>
        </p:txBody>
      </p:sp>
      <p:sp>
        <p:nvSpPr>
          <p:cNvPr id="129048" name="Rectangle 24"/>
          <p:cNvSpPr>
            <a:spLocks noChangeArrowheads="1"/>
          </p:cNvSpPr>
          <p:nvPr/>
        </p:nvSpPr>
        <p:spPr bwMode="auto">
          <a:xfrm>
            <a:off x="0" y="3200400"/>
            <a:ext cx="9144000" cy="114300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lớp,GV</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Xoay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cẳng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gối</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eaLnBrk="0" fontAlgn="base" hangingPunct="0">
              <a:spcBef>
                <a:spcPct val="20000"/>
              </a:spcBef>
              <a:spcAft>
                <a:spcPct val="0"/>
              </a:spcAft>
            </a:pPr>
            <a:endParaRPr lang="en-US" sz="2400" dirty="0">
              <a:solidFill>
                <a:prstClr val="black"/>
              </a:solidFill>
            </a:endParaRPr>
          </a:p>
        </p:txBody>
      </p:sp>
      <p:pic>
        <p:nvPicPr>
          <p:cNvPr id="16" name="Picture 13" descr="3d butterfly"/>
          <p:cNvPicPr>
            <a:picLocks noChangeAspect="1" noChangeArrowheads="1" noCrop="1"/>
          </p:cNvPicPr>
          <p:nvPr/>
        </p:nvPicPr>
        <p:blipFill>
          <a:blip r:embed="rId2"/>
          <a:srcRect/>
          <a:stretch>
            <a:fillRect/>
          </a:stretch>
        </p:blipFill>
        <p:spPr bwMode="auto">
          <a:xfrm>
            <a:off x="7848600" y="152400"/>
            <a:ext cx="990600" cy="838200"/>
          </a:xfrm>
          <a:prstGeom prst="rect">
            <a:avLst/>
          </a:prstGeom>
          <a:noFill/>
          <a:ln w="9525">
            <a:noFill/>
            <a:miter lim="800000"/>
            <a:headEnd/>
            <a:tailEnd/>
          </a:ln>
        </p:spPr>
      </p:pic>
      <p:pic>
        <p:nvPicPr>
          <p:cNvPr id="17" name="Picture 13" descr="3d butterfly"/>
          <p:cNvPicPr>
            <a:picLocks noChangeAspect="1" noChangeArrowheads="1" noCrop="1"/>
          </p:cNvPicPr>
          <p:nvPr/>
        </p:nvPicPr>
        <p:blipFill>
          <a:blip r:embed="rId2"/>
          <a:srcRect/>
          <a:stretch>
            <a:fillRect/>
          </a:stretch>
        </p:blipFill>
        <p:spPr bwMode="auto">
          <a:xfrm>
            <a:off x="381000" y="152400"/>
            <a:ext cx="990600" cy="838200"/>
          </a:xfrm>
          <a:prstGeom prst="rect">
            <a:avLst/>
          </a:prstGeom>
          <a:noFill/>
          <a:ln w="9525">
            <a:noFill/>
            <a:miter lim="800000"/>
            <a:headEnd/>
            <a:tailEnd/>
          </a:ln>
        </p:spPr>
      </p:pic>
      <p:sp>
        <p:nvSpPr>
          <p:cNvPr id="14" name="TextBox 13"/>
          <p:cNvSpPr txBox="1"/>
          <p:nvPr/>
        </p:nvSpPr>
        <p:spPr>
          <a:xfrm>
            <a:off x="304800" y="369709"/>
            <a:ext cx="8305800" cy="1445260"/>
          </a:xfrm>
          <a:prstGeom prst="rect">
            <a:avLst/>
          </a:prstGeom>
          <a:noFill/>
        </p:spPr>
        <p:txBody>
          <a:bodyPr wrap="square" rtlCol="0">
            <a:spAutoFit/>
          </a:bodyPr>
          <a:lstStyle/>
          <a:p>
            <a:pPr algn="ctr"/>
            <a:r>
              <a:rPr lang="en-US" sz="2800">
                <a:solidFill>
                  <a:prstClr val="black"/>
                </a:solidFill>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NĂM HỌC:</a:t>
            </a:r>
            <a:r>
              <a:rPr lang="en-US" sz="2000">
                <a:solidFill>
                  <a:prstClr val="black"/>
                </a:solidFill>
                <a:latin typeface="Times New Roman" panose="02020603050405020304" pitchFamily="18" charset="0"/>
                <a:cs typeface="Times New Roman" panose="02020603050405020304" pitchFamily="18" charset="0"/>
              </a:rPr>
              <a:t> 202</a:t>
            </a:r>
            <a:r>
              <a:rPr lang="vi-VN" sz="2000">
                <a:solidFill>
                  <a:prstClr val="black"/>
                </a:solidFill>
                <a:latin typeface="Times New Roman" panose="02020603050405020304" pitchFamily="18" charset="0"/>
                <a:cs typeface="Times New Roman" panose="02020603050405020304" pitchFamily="18" charset="0"/>
              </a:rPr>
              <a:t>1 -2022    </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a:solidFill>
                  <a:prstClr val="black"/>
                </a:solidFill>
                <a:latin typeface="Times New Roman" panose="02020603050405020304" pitchFamily="18" charset="0"/>
                <a:cs typeface="Times New Roman" panose="02020603050405020304" pitchFamily="18" charset="0"/>
              </a:rPr>
              <a:t>THỂ DỤC </a:t>
            </a:r>
            <a:r>
              <a:rPr lang="vi-VN" sz="2000">
                <a:solidFill>
                  <a:prstClr val="black"/>
                </a:solidFill>
                <a:latin typeface="Times New Roman" panose="02020603050405020304" pitchFamily="18" charset="0"/>
                <a:cs typeface="Times New Roman" panose="02020603050405020304" pitchFamily="18" charset="0"/>
              </a:rPr>
              <a:t>LỚP 4 – TUẦN 0</a:t>
            </a:r>
            <a:r>
              <a:rPr lang="en-US" sz="2000">
                <a:solidFill>
                  <a:prstClr val="black"/>
                </a:solidFill>
                <a:latin typeface="Times New Roman" panose="02020603050405020304" pitchFamily="18" charset="0"/>
                <a:cs typeface="Times New Roman" panose="02020603050405020304" pitchFamily="18" charset="0"/>
              </a:rPr>
              <a:t>9</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BÀI 17: ĐỘNG TÁC  CHÂN</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 TRÒ CHƠI: “CON CÓC LÀ CẬU ÔNG TRỜI” </a:t>
            </a:r>
            <a:endParaRPr lang="en-US" sz="2000">
              <a:solidFill>
                <a:prstClr val="black"/>
              </a:solidFill>
              <a:latin typeface="Times New Roman" panose="02020603050405020304" pitchFamily="18" charset="0"/>
              <a:cs typeface="Times New Roman" panose="02020603050405020304" pitchFamily="18" charset="0"/>
            </a:endParaRPr>
          </a:p>
        </p:txBody>
      </p:sp>
      <p:pic>
        <p:nvPicPr>
          <p:cNvPr id="13" name="Picture 4" descr="D:\Giáo án thể dục\Giáo án Online\NĂM HỌC 2021-2022\Hình ảnh\khởi độ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495800"/>
            <a:ext cx="6640582" cy="199688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04238" y="6218238"/>
            <a:ext cx="487362" cy="487362"/>
          </a:xfrm>
          <a:prstGeom prst="rect">
            <a:avLst/>
          </a:prstGeom>
        </p:spPr>
      </p:pic>
    </p:spTree>
    <p:custDataLst>
      <p:tags r:id="rId7"/>
    </p:custDataLst>
  </p:cSld>
  <p:clrMapOvr>
    <a:masterClrMapping/>
  </p:clrMapOvr>
  <p:transition advTm="51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9046"/>
                                        </p:tgtEl>
                                        <p:attrNameLst>
                                          <p:attrName>style.visibility</p:attrName>
                                        </p:attrNameLst>
                                      </p:cBhvr>
                                      <p:to>
                                        <p:strVal val="visible"/>
                                      </p:to>
                                    </p:set>
                                    <p:animEffect transition="in" filter="fade">
                                      <p:cBhvr>
                                        <p:cTn id="18" dur="1000"/>
                                        <p:tgtEl>
                                          <p:spTgt spid="129046"/>
                                        </p:tgtEl>
                                      </p:cBhvr>
                                    </p:animEffect>
                                    <p:anim calcmode="lin" valueType="num">
                                      <p:cBhvr>
                                        <p:cTn id="19" dur="1000" fill="hold"/>
                                        <p:tgtEl>
                                          <p:spTgt spid="129046"/>
                                        </p:tgtEl>
                                        <p:attrNameLst>
                                          <p:attrName>ppt_x</p:attrName>
                                        </p:attrNameLst>
                                      </p:cBhvr>
                                      <p:tavLst>
                                        <p:tav tm="0">
                                          <p:val>
                                            <p:strVal val="#ppt_x"/>
                                          </p:val>
                                        </p:tav>
                                        <p:tav tm="100000">
                                          <p:val>
                                            <p:strVal val="#ppt_x"/>
                                          </p:val>
                                        </p:tav>
                                      </p:tavLst>
                                    </p:anim>
                                    <p:anim calcmode="lin" valueType="num">
                                      <p:cBhvr>
                                        <p:cTn id="20" dur="1000" fill="hold"/>
                                        <p:tgtEl>
                                          <p:spTgt spid="12904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9048"/>
                                        </p:tgtEl>
                                        <p:attrNameLst>
                                          <p:attrName>style.visibility</p:attrName>
                                        </p:attrNameLst>
                                      </p:cBhvr>
                                      <p:to>
                                        <p:strVal val="visible"/>
                                      </p:to>
                                    </p:set>
                                    <p:animEffect transition="in" filter="fade">
                                      <p:cBhvr>
                                        <p:cTn id="25" dur="1000"/>
                                        <p:tgtEl>
                                          <p:spTgt spid="129048"/>
                                        </p:tgtEl>
                                      </p:cBhvr>
                                    </p:animEffect>
                                    <p:anim calcmode="lin" valueType="num">
                                      <p:cBhvr>
                                        <p:cTn id="26" dur="1000" fill="hold"/>
                                        <p:tgtEl>
                                          <p:spTgt spid="129048"/>
                                        </p:tgtEl>
                                        <p:attrNameLst>
                                          <p:attrName>ppt_x</p:attrName>
                                        </p:attrNameLst>
                                      </p:cBhvr>
                                      <p:tavLst>
                                        <p:tav tm="0">
                                          <p:val>
                                            <p:strVal val="#ppt_x"/>
                                          </p:val>
                                        </p:tav>
                                        <p:tav tm="100000">
                                          <p:val>
                                            <p:strVal val="#ppt_x"/>
                                          </p:val>
                                        </p:tav>
                                      </p:tavLst>
                                    </p:anim>
                                    <p:anim calcmode="lin" valueType="num">
                                      <p:cBhvr>
                                        <p:cTn id="27" dur="1000" fill="hold"/>
                                        <p:tgtEl>
                                          <p:spTgt spid="12904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129046" grpId="0" animBg="1"/>
      <p:bldP spid="129048"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3437" y="2420144"/>
            <a:ext cx="7477125" cy="2886075"/>
          </a:xfrm>
        </p:spPr>
      </p:pic>
      <p:pic>
        <p:nvPicPr>
          <p:cNvPr id="4" name="Picture 4" descr="PTIX"/>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22"/>
          <p:cNvSpPr>
            <a:spLocks noChangeArrowheads="1"/>
          </p:cNvSpPr>
          <p:nvPr/>
        </p:nvSpPr>
        <p:spPr bwMode="auto">
          <a:xfrm>
            <a:off x="2705099" y="351849"/>
            <a:ext cx="3733800" cy="621646"/>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ctr" eaLnBrk="0" fontAlgn="base" hangingPunct="0">
              <a:spcBef>
                <a:spcPct val="2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2. Phần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a:solidFill>
                  <a:srgbClr val="FF0000"/>
                </a:solidFill>
                <a:latin typeface="Times New Roman" panose="02020603050405020304" pitchFamily="18" charset="0"/>
                <a:cs typeface="Times New Roman" panose="02020603050405020304" pitchFamily="18" charset="0"/>
              </a:rPr>
              <a:t>:</a:t>
            </a:r>
            <a:r>
              <a:rPr lang="vi-VN" sz="2400" b="1">
                <a:solidFill>
                  <a:srgbClr val="FF0000"/>
                </a:solidFill>
                <a:latin typeface="Times New Roman" panose="02020603050405020304" pitchFamily="18" charset="0"/>
                <a:cs typeface="Times New Roman" panose="02020603050405020304" pitchFamily="18" charset="0"/>
              </a:rPr>
              <a:t> 2</a:t>
            </a:r>
            <a:r>
              <a:rPr lang="en-US" sz="2400" b="1">
                <a:solidFill>
                  <a:srgbClr val="FF0000"/>
                </a:solidFill>
                <a:latin typeface="Times New Roman" panose="02020603050405020304" pitchFamily="18" charset="0"/>
                <a:cs typeface="Times New Roman" panose="02020603050405020304" pitchFamily="18" charset="0"/>
              </a:rPr>
              <a:t>5</a:t>
            </a:r>
            <a:r>
              <a:rPr lang="vi-VN" sz="2400" b="1">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phút</a:t>
            </a:r>
            <a:endParaRPr lang="en-US" sz="2400" dirty="0">
              <a:solidFill>
                <a:srgbClr val="FF0000"/>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buFontTx/>
              <a:buChar char="•"/>
            </a:pPr>
            <a:endParaRPr lang="en-US" sz="2400" dirty="0">
              <a:solidFill>
                <a:prstClr val="black"/>
              </a:solidFill>
            </a:endParaRPr>
          </a:p>
        </p:txBody>
      </p:sp>
      <p:sp>
        <p:nvSpPr>
          <p:cNvPr id="10" name="Rectangle 24"/>
          <p:cNvSpPr>
            <a:spLocks noChangeArrowheads="1"/>
          </p:cNvSpPr>
          <p:nvPr/>
        </p:nvSpPr>
        <p:spPr bwMode="auto">
          <a:xfrm>
            <a:off x="293203" y="1265239"/>
            <a:ext cx="8557592" cy="2917448"/>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just"/>
            <a:r>
              <a:rPr lang="en-US" sz="2000" b="1" dirty="0">
                <a:solidFill>
                  <a:prstClr val="black"/>
                </a:solidFill>
                <a:latin typeface="Times New Roman" panose="02020603050405020304" pitchFamily="18" charset="0"/>
                <a:cs typeface="Times New Roman" panose="02020603050405020304" pitchFamily="18" charset="0"/>
              </a:rPr>
              <a:t>a. </a:t>
            </a:r>
            <a:r>
              <a:rPr lang="en-US" sz="2000" b="1" dirty="0" err="1">
                <a:solidFill>
                  <a:prstClr val="black"/>
                </a:solidFill>
                <a:latin typeface="Times New Roman" panose="02020603050405020304" pitchFamily="18" charset="0"/>
                <a:cs typeface="Times New Roman" panose="02020603050405020304" pitchFamily="18" charset="0"/>
              </a:rPr>
              <a:t>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kiến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a:p>
            <a:pPr algn="just"/>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Động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vươn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thở</a:t>
            </a:r>
            <a:r>
              <a:rPr lang="en-US" sz="2000" b="1" dirty="0">
                <a:solidFill>
                  <a:prstClr val="black"/>
                </a:solidFill>
                <a:latin typeface="Times New Roman" panose="02020603050405020304" pitchFamily="18" charset="0"/>
                <a:cs typeface="Times New Roman" panose="02020603050405020304" pitchFamily="18" charset="0"/>
              </a:rPr>
              <a:t> : 3 </a:t>
            </a:r>
            <a:r>
              <a:rPr lang="en-US" sz="2000" b="1" dirty="0" err="1">
                <a:solidFill>
                  <a:prstClr val="black"/>
                </a:solidFill>
                <a:latin typeface="Times New Roman" panose="02020603050405020304" pitchFamily="18" charset="0"/>
                <a:cs typeface="Times New Roman" panose="02020603050405020304" pitchFamily="18" charset="0"/>
              </a:rPr>
              <a:t>lược</a:t>
            </a:r>
            <a:r>
              <a:rPr lang="en-US" sz="2000" b="1" dirty="0">
                <a:solidFill>
                  <a:prstClr val="black"/>
                </a:solidFill>
                <a:latin typeface="Times New Roman" panose="02020603050405020304" pitchFamily="18" charset="0"/>
                <a:cs typeface="Times New Roman" panose="02020603050405020304" pitchFamily="18" charset="0"/>
              </a:rPr>
              <a:t> 2 </a:t>
            </a:r>
            <a:r>
              <a:rPr lang="en-US" sz="2000" b="1" dirty="0" err="1">
                <a:solidFill>
                  <a:prstClr val="black"/>
                </a:solidFill>
                <a:latin typeface="Times New Roman" panose="02020603050405020304" pitchFamily="18" charset="0"/>
                <a:cs typeface="Times New Roman" panose="02020603050405020304" pitchFamily="18" charset="0"/>
              </a:rPr>
              <a:t>lần</a:t>
            </a:r>
            <a:r>
              <a:rPr lang="en-US" sz="2000" b="1" dirty="0">
                <a:solidFill>
                  <a:prstClr val="black"/>
                </a:solidFill>
                <a:latin typeface="Times New Roman" panose="02020603050405020304" pitchFamily="18" charset="0"/>
                <a:cs typeface="Times New Roman" panose="02020603050405020304" pitchFamily="18" charset="0"/>
              </a:rPr>
              <a:t> x 8 </a:t>
            </a:r>
            <a:r>
              <a:rPr lang="en-US" sz="2000" b="1" dirty="0" err="1">
                <a:solidFill>
                  <a:prstClr val="black"/>
                </a:solidFill>
                <a:latin typeface="Times New Roman" panose="02020603050405020304" pitchFamily="18" charset="0"/>
                <a:cs typeface="Times New Roman" panose="02020603050405020304" pitchFamily="18" charset="0"/>
              </a:rPr>
              <a:t>nhịp</a:t>
            </a:r>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1 : </a:t>
            </a:r>
            <a:r>
              <a:rPr lang="en-US" sz="2000" dirty="0" err="1">
                <a:solidFill>
                  <a:prstClr val="black"/>
                </a:solidFill>
                <a:latin typeface="Times New Roman" panose="02020603050405020304" pitchFamily="18" charset="0"/>
                <a:cs typeface="Times New Roman" panose="02020603050405020304" pitchFamily="18" charset="0"/>
              </a:rPr>
              <a:t>Bước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trái</a:t>
            </a:r>
            <a:r>
              <a:rPr lang="en-US" sz="2000" dirty="0">
                <a:solidFill>
                  <a:prstClr val="black"/>
                </a:solidFill>
                <a:latin typeface="Times New Roman" panose="02020603050405020304" pitchFamily="18" charset="0"/>
                <a:cs typeface="Times New Roman" panose="02020603050405020304" pitchFamily="18" charset="0"/>
              </a:rPr>
              <a:t> sang </a:t>
            </a:r>
            <a:r>
              <a:rPr lang="en-US" sz="2000" dirty="0" err="1">
                <a:solidFill>
                  <a:prstClr val="black"/>
                </a:solidFill>
                <a:latin typeface="Times New Roman" panose="02020603050405020304" pitchFamily="18" charset="0"/>
                <a:cs typeface="Times New Roman" panose="02020603050405020304" pitchFamily="18" charset="0"/>
              </a:rPr>
              <a:t>ngang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rộng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bằng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đưa</a:t>
            </a:r>
            <a:r>
              <a:rPr lang="en-US" sz="2000" dirty="0">
                <a:solidFill>
                  <a:prstClr val="black"/>
                </a:solidFill>
                <a:latin typeface="Times New Roman" panose="02020603050405020304" pitchFamily="18" charset="0"/>
                <a:cs typeface="Times New Roman" panose="02020603050405020304" pitchFamily="18" charset="0"/>
              </a:rPr>
              <a:t> song </a:t>
            </a:r>
            <a:r>
              <a:rPr lang="en-US" sz="2000" dirty="0" err="1">
                <a:solidFill>
                  <a:prstClr val="black"/>
                </a:solidFill>
                <a:latin typeface="Times New Roman" panose="02020603050405020304" pitchFamily="18" charset="0"/>
                <a:cs typeface="Times New Roman" panose="02020603050405020304" pitchFamily="18" charset="0"/>
              </a:rPr>
              <a:t>song</a:t>
            </a:r>
            <a:r>
              <a:rPr lang="en-US" sz="2000" dirty="0">
                <a:solidFill>
                  <a:prstClr val="black"/>
                </a:solidFill>
                <a:latin typeface="Times New Roman" panose="02020603050405020304" pitchFamily="18" charset="0"/>
                <a:cs typeface="Times New Roman" panose="02020603050405020304" pitchFamily="18" charset="0"/>
              </a:rPr>
              <a:t> ra </a:t>
            </a:r>
            <a:r>
              <a:rPr lang="en-US" sz="2000" dirty="0" err="1">
                <a:solidFill>
                  <a:prstClr val="black"/>
                </a:solidFill>
                <a:latin typeface="Times New Roman" panose="02020603050405020304" pitchFamily="18" charset="0"/>
                <a:cs typeface="Times New Roman" panose="02020603050405020304" pitchFamily="18" charset="0"/>
              </a:rPr>
              <a:t>trước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sấp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bằng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mũi</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2 : </a:t>
            </a:r>
            <a:r>
              <a:rPr lang="en-US" sz="2000" dirty="0" err="1">
                <a:solidFill>
                  <a:prstClr val="black"/>
                </a:solidFill>
                <a:latin typeface="Times New Roman" panose="02020603050405020304" pitchFamily="18" charset="0"/>
                <a:cs typeface="Times New Roman" panose="02020603050405020304" pitchFamily="18" charset="0"/>
              </a:rPr>
              <a:t>Từ</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từ</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xuống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thở</a:t>
            </a:r>
            <a:r>
              <a:rPr lang="en-US" sz="2000" dirty="0">
                <a:solidFill>
                  <a:prstClr val="black"/>
                </a:solidFill>
                <a:latin typeface="Times New Roman" panose="02020603050405020304" pitchFamily="18" charset="0"/>
                <a:cs typeface="Times New Roman" panose="02020603050405020304" pitchFamily="18" charset="0"/>
              </a:rPr>
              <a:t> ra </a:t>
            </a:r>
            <a:r>
              <a:rPr lang="en-US" sz="2000" dirty="0" err="1">
                <a:solidFill>
                  <a:prstClr val="black"/>
                </a:solidFill>
                <a:latin typeface="Times New Roman" panose="02020603050405020304" pitchFamily="18" charset="0"/>
                <a:cs typeface="Times New Roman" panose="02020603050405020304" pitchFamily="18" charset="0"/>
              </a:rPr>
              <a:t>bằng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miệng</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3 : 2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từ</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dưới</a:t>
            </a:r>
            <a:r>
              <a:rPr lang="en-US" sz="2000" dirty="0">
                <a:solidFill>
                  <a:prstClr val="black"/>
                </a:solidFill>
                <a:latin typeface="Times New Roman" panose="02020603050405020304" pitchFamily="18" charset="0"/>
                <a:cs typeface="Times New Roman" panose="02020603050405020304" pitchFamily="18" charset="0"/>
              </a:rPr>
              <a:t> sang </a:t>
            </a:r>
            <a:r>
              <a:rPr lang="en-US" sz="2000" dirty="0" err="1">
                <a:solidFill>
                  <a:prstClr val="black"/>
                </a:solidFill>
                <a:latin typeface="Times New Roman" panose="02020603050405020304" pitchFamily="18" charset="0"/>
                <a:cs typeface="Times New Roman" panose="02020603050405020304" pitchFamily="18" charset="0"/>
              </a:rPr>
              <a:t>ngang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chếch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chữ</a:t>
            </a:r>
            <a:r>
              <a:rPr lang="en-US" sz="2000" dirty="0">
                <a:solidFill>
                  <a:prstClr val="black"/>
                </a:solidFill>
                <a:latin typeface="Times New Roman" panose="02020603050405020304" pitchFamily="18" charset="0"/>
                <a:cs typeface="Times New Roman" panose="02020603050405020304" pitchFamily="18" charset="0"/>
              </a:rPr>
              <a:t> V, </a:t>
            </a:r>
            <a:r>
              <a:rPr lang="en-US" sz="2000" dirty="0" err="1">
                <a:solidFill>
                  <a:prstClr val="black"/>
                </a:solidFill>
                <a:latin typeface="Times New Roman" panose="02020603050405020304" pitchFamily="18" charset="0"/>
                <a:cs typeface="Times New Roman" panose="02020603050405020304" pitchFamily="18" charset="0"/>
              </a:rPr>
              <a:t>lòng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ngửa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mắt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nhìn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theo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từ</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từ</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bằng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mũi</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4 :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TTCB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thở</a:t>
            </a:r>
            <a:r>
              <a:rPr lang="en-US" sz="2000" dirty="0">
                <a:solidFill>
                  <a:prstClr val="black"/>
                </a:solidFill>
                <a:latin typeface="Times New Roman" panose="02020603050405020304" pitchFamily="18" charset="0"/>
                <a:cs typeface="Times New Roman" panose="02020603050405020304" pitchFamily="18" charset="0"/>
              </a:rPr>
              <a:t> ra </a:t>
            </a:r>
            <a:r>
              <a:rPr lang="en-US" sz="2000" dirty="0" err="1">
                <a:solidFill>
                  <a:prstClr val="black"/>
                </a:solidFill>
                <a:latin typeface="Times New Roman" panose="02020603050405020304" pitchFamily="18" charset="0"/>
                <a:cs typeface="Times New Roman" panose="02020603050405020304" pitchFamily="18" charset="0"/>
              </a:rPr>
              <a:t>bằng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miệng</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5, 6, 7, 8 : </a:t>
            </a:r>
            <a:r>
              <a:rPr lang="en-US" sz="2000" dirty="0" err="1">
                <a:solidFill>
                  <a:prstClr val="black"/>
                </a:solidFill>
                <a:latin typeface="Times New Roman" panose="02020603050405020304" pitchFamily="18" charset="0"/>
                <a:cs typeface="Times New Roman" panose="02020603050405020304" pitchFamily="18" charset="0"/>
              </a:rPr>
              <a:t>như</a:t>
            </a:r>
            <a:r>
              <a:rPr lang="en-US" sz="2000" dirty="0">
                <a:solidFill>
                  <a:prstClr val="black"/>
                </a:solidFill>
                <a:latin typeface="Times New Roman" panose="02020603050405020304" pitchFamily="18" charset="0"/>
                <a:cs typeface="Times New Roman" panose="02020603050405020304" pitchFamily="18" charset="0"/>
              </a:rPr>
              <a:t> 1, 2, 3, 4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bên</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rPr>
              <a:t> </a:t>
            </a:r>
            <a:endParaRPr lang="en-US" sz="2400" dirty="0">
              <a:solidFill>
                <a:prstClr val="black"/>
              </a:solidFill>
            </a:endParaRPr>
          </a:p>
          <a:p>
            <a:pPr algn="just"/>
            <a:endParaRPr lang="en-US" sz="2400" dirty="0">
              <a:solidFill>
                <a:prstClr val="black"/>
              </a:solidFill>
            </a:endParaRPr>
          </a:p>
        </p:txBody>
      </p:sp>
      <p:pic>
        <p:nvPicPr>
          <p:cNvPr id="12" name="Picture 13" descr="3d butterfly"/>
          <p:cNvPicPr>
            <a:picLocks noChangeAspect="1" noChangeArrowheads="1" noCrop="1"/>
          </p:cNvPicPr>
          <p:nvPr/>
        </p:nvPicPr>
        <p:blipFill>
          <a:blip r:embed="rId3"/>
          <a:srcRect/>
          <a:stretch>
            <a:fillRect/>
          </a:stretch>
        </p:blipFill>
        <p:spPr bwMode="auto">
          <a:xfrm>
            <a:off x="381000" y="152400"/>
            <a:ext cx="990600" cy="838200"/>
          </a:xfrm>
          <a:prstGeom prst="rect">
            <a:avLst/>
          </a:prstGeom>
          <a:noFill/>
          <a:ln w="9525">
            <a:noFill/>
            <a:miter lim="800000"/>
            <a:headEnd/>
            <a:tailEnd/>
          </a:ln>
        </p:spPr>
      </p:pic>
      <p:pic>
        <p:nvPicPr>
          <p:cNvPr id="13" name="Picture 13" descr="3d butterfly"/>
          <p:cNvPicPr>
            <a:picLocks noChangeAspect="1" noChangeArrowheads="1" noCrop="1"/>
          </p:cNvPicPr>
          <p:nvPr/>
        </p:nvPicPr>
        <p:blipFill>
          <a:blip r:embed="rId3"/>
          <a:srcRect/>
          <a:stretch>
            <a:fillRect/>
          </a:stretch>
        </p:blipFill>
        <p:spPr bwMode="auto">
          <a:xfrm>
            <a:off x="7924800" y="0"/>
            <a:ext cx="990600" cy="838200"/>
          </a:xfrm>
          <a:prstGeom prst="rect">
            <a:avLst/>
          </a:prstGeom>
          <a:noFill/>
          <a:ln w="9525">
            <a:noFill/>
            <a:miter lim="800000"/>
            <a:headEnd/>
            <a:tailEnd/>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335087"/>
            <a:ext cx="4495800" cy="2370513"/>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504238" y="6218238"/>
            <a:ext cx="487362" cy="487362"/>
          </a:xfrm>
          <a:prstGeom prst="rect">
            <a:avLst/>
          </a:prstGeom>
        </p:spPr>
      </p:pic>
    </p:spTree>
    <p:custDataLst>
      <p:tags r:id="rId8"/>
    </p:custDataLst>
  </p:cSld>
  <p:clrMapOvr>
    <a:masterClrMapping/>
  </p:clrMapOvr>
  <p:transition advTm="72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3437" y="2420144"/>
            <a:ext cx="7477125" cy="2886075"/>
          </a:xfrm>
        </p:spPr>
      </p:pic>
      <p:pic>
        <p:nvPicPr>
          <p:cNvPr id="4" name="Picture 4" descr="PTIX"/>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22"/>
          <p:cNvSpPr>
            <a:spLocks noChangeArrowheads="1"/>
          </p:cNvSpPr>
          <p:nvPr/>
        </p:nvSpPr>
        <p:spPr bwMode="auto">
          <a:xfrm>
            <a:off x="2705099" y="351849"/>
            <a:ext cx="3733800" cy="621646"/>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ctr" eaLnBrk="0" fontAlgn="base" hangingPunct="0">
              <a:spcBef>
                <a:spcPct val="2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2. Phần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a:solidFill>
                  <a:srgbClr val="FF0000"/>
                </a:solidFill>
                <a:latin typeface="Times New Roman" panose="02020603050405020304" pitchFamily="18" charset="0"/>
                <a:cs typeface="Times New Roman" panose="02020603050405020304" pitchFamily="18" charset="0"/>
              </a:rPr>
              <a:t>:</a:t>
            </a:r>
            <a:r>
              <a:rPr lang="vi-VN" sz="2400" b="1">
                <a:solidFill>
                  <a:srgbClr val="FF0000"/>
                </a:solidFill>
                <a:latin typeface="Times New Roman" panose="02020603050405020304" pitchFamily="18" charset="0"/>
                <a:cs typeface="Times New Roman" panose="02020603050405020304" pitchFamily="18" charset="0"/>
              </a:rPr>
              <a:t> 2</a:t>
            </a:r>
            <a:r>
              <a:rPr lang="en-US" sz="2400" b="1">
                <a:solidFill>
                  <a:srgbClr val="FF0000"/>
                </a:solidFill>
                <a:latin typeface="Times New Roman" panose="02020603050405020304" pitchFamily="18" charset="0"/>
                <a:cs typeface="Times New Roman" panose="02020603050405020304" pitchFamily="18" charset="0"/>
              </a:rPr>
              <a:t>5</a:t>
            </a:r>
            <a:r>
              <a:rPr lang="vi-VN" sz="2400" b="1">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phút</a:t>
            </a:r>
            <a:endParaRPr lang="en-US" sz="2400" dirty="0">
              <a:solidFill>
                <a:srgbClr val="FF0000"/>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buFontTx/>
              <a:buChar char="•"/>
            </a:pPr>
            <a:endParaRPr lang="en-US" sz="2400" dirty="0">
              <a:solidFill>
                <a:prstClr val="black"/>
              </a:solidFill>
            </a:endParaRPr>
          </a:p>
        </p:txBody>
      </p:sp>
      <p:sp>
        <p:nvSpPr>
          <p:cNvPr id="10" name="Rectangle 24"/>
          <p:cNvSpPr>
            <a:spLocks noChangeArrowheads="1"/>
          </p:cNvSpPr>
          <p:nvPr/>
        </p:nvSpPr>
        <p:spPr bwMode="auto">
          <a:xfrm>
            <a:off x="293203" y="1265239"/>
            <a:ext cx="8557592" cy="2468561"/>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just"/>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Ôn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Động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tay</a:t>
            </a:r>
            <a:r>
              <a:rPr lang="en-US" sz="2000" b="1" dirty="0">
                <a:solidFill>
                  <a:prstClr val="black"/>
                </a:solidFill>
                <a:latin typeface="Times New Roman" panose="02020603050405020304" pitchFamily="18" charset="0"/>
                <a:cs typeface="Times New Roman" panose="02020603050405020304" pitchFamily="18" charset="0"/>
              </a:rPr>
              <a:t>: 3 </a:t>
            </a:r>
            <a:r>
              <a:rPr lang="en-US" sz="2000" b="1" dirty="0" err="1">
                <a:solidFill>
                  <a:prstClr val="black"/>
                </a:solidFill>
                <a:latin typeface="Times New Roman" panose="02020603050405020304" pitchFamily="18" charset="0"/>
                <a:cs typeface="Times New Roman" panose="02020603050405020304" pitchFamily="18" charset="0"/>
              </a:rPr>
              <a:t>lược</a:t>
            </a:r>
            <a:r>
              <a:rPr lang="en-US" sz="2000" b="1" dirty="0">
                <a:solidFill>
                  <a:prstClr val="black"/>
                </a:solidFill>
                <a:latin typeface="Times New Roman" panose="02020603050405020304" pitchFamily="18" charset="0"/>
                <a:cs typeface="Times New Roman" panose="02020603050405020304" pitchFamily="18" charset="0"/>
              </a:rPr>
              <a:t> 2 </a:t>
            </a:r>
            <a:r>
              <a:rPr lang="en-US" sz="2000" b="1" dirty="0" err="1">
                <a:solidFill>
                  <a:prstClr val="black"/>
                </a:solidFill>
                <a:latin typeface="Times New Roman" panose="02020603050405020304" pitchFamily="18" charset="0"/>
                <a:cs typeface="Times New Roman" panose="02020603050405020304" pitchFamily="18" charset="0"/>
              </a:rPr>
              <a:t>lần</a:t>
            </a:r>
            <a:r>
              <a:rPr lang="en-US" sz="2000" b="1" dirty="0">
                <a:solidFill>
                  <a:prstClr val="black"/>
                </a:solidFill>
                <a:latin typeface="Times New Roman" panose="02020603050405020304" pitchFamily="18" charset="0"/>
                <a:cs typeface="Times New Roman" panose="02020603050405020304" pitchFamily="18" charset="0"/>
              </a:rPr>
              <a:t> x 8 </a:t>
            </a:r>
            <a:r>
              <a:rPr lang="en-US" sz="2000" b="1" dirty="0" err="1">
                <a:solidFill>
                  <a:prstClr val="black"/>
                </a:solidFill>
                <a:latin typeface="Times New Roman" panose="02020603050405020304" pitchFamily="18" charset="0"/>
                <a:cs typeface="Times New Roman" panose="02020603050405020304" pitchFamily="18" charset="0"/>
              </a:rPr>
              <a:t>nhịp</a:t>
            </a:r>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1 : </a:t>
            </a:r>
            <a:r>
              <a:rPr lang="en-US" dirty="0" err="1">
                <a:solidFill>
                  <a:prstClr val="black"/>
                </a:solidFill>
                <a:latin typeface="Times New Roman" panose="02020603050405020304" pitchFamily="18" charset="0"/>
                <a:cs typeface="Times New Roman" panose="02020603050405020304" pitchFamily="18" charset="0"/>
              </a:rPr>
              <a:t>Khuỵu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gối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lưng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thẳng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thời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trái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đưa</a:t>
            </a:r>
            <a:r>
              <a:rPr lang="en-US" dirty="0">
                <a:solidFill>
                  <a:prstClr val="black"/>
                </a:solidFill>
                <a:latin typeface="Times New Roman" panose="02020603050405020304" pitchFamily="18" charset="0"/>
                <a:cs typeface="Times New Roman" panose="02020603050405020304" pitchFamily="18" charset="0"/>
              </a:rPr>
              <a:t> sang </a:t>
            </a:r>
            <a:r>
              <a:rPr lang="en-US" dirty="0" err="1">
                <a:solidFill>
                  <a:prstClr val="black"/>
                </a:solidFill>
                <a:latin typeface="Times New Roman" panose="02020603050405020304" pitchFamily="18" charset="0"/>
                <a:cs typeface="Times New Roman" panose="02020603050405020304" pitchFamily="18" charset="0"/>
              </a:rPr>
              <a:t>ngang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rồi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gập</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khuỷu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ngón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hỏm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r>
              <a:rPr lang="en-US"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2 : </a:t>
            </a:r>
            <a:r>
              <a:rPr lang="en-US" dirty="0" err="1">
                <a:solidFill>
                  <a:prstClr val="black"/>
                </a:solidFill>
                <a:latin typeface="Times New Roman" panose="02020603050405020304" pitchFamily="18" charset="0"/>
                <a:cs typeface="Times New Roman" panose="02020603050405020304" pitchFamily="18" charset="0"/>
              </a:rPr>
              <a:t>đứng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thẳng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thời</a:t>
            </a:r>
            <a:r>
              <a:rPr lang="en-US" dirty="0">
                <a:solidFill>
                  <a:prstClr val="black"/>
                </a:solidFill>
                <a:latin typeface="Times New Roman" panose="02020603050405020304" pitchFamily="18" charset="0"/>
                <a:cs typeface="Times New Roman" panose="02020603050405020304" pitchFamily="18" charset="0"/>
              </a:rPr>
              <a:t> 2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dang </a:t>
            </a:r>
            <a:r>
              <a:rPr lang="en-US" dirty="0" err="1">
                <a:solidFill>
                  <a:prstClr val="black"/>
                </a:solidFill>
                <a:latin typeface="Times New Roman" panose="02020603050405020304" pitchFamily="18" charset="0"/>
                <a:cs typeface="Times New Roman" panose="02020603050405020304" pitchFamily="18" charset="0"/>
              </a:rPr>
              <a:t>ngang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bàn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ngửa</a:t>
            </a:r>
            <a:r>
              <a:rPr lang="en-US"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3 : </a:t>
            </a:r>
            <a:r>
              <a:rPr lang="en-US" dirty="0" err="1">
                <a:solidFill>
                  <a:prstClr val="black"/>
                </a:solidFill>
                <a:latin typeface="Times New Roman" panose="02020603050405020304" pitchFamily="18" charset="0"/>
                <a:cs typeface="Times New Roman" panose="02020603050405020304" pitchFamily="18" charset="0"/>
              </a:rPr>
              <a:t>Khuỵu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gối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lưng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thẳng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thời</a:t>
            </a:r>
            <a:r>
              <a:rPr lang="en-US" dirty="0">
                <a:solidFill>
                  <a:prstClr val="black"/>
                </a:solidFill>
                <a:latin typeface="Times New Roman" panose="02020603050405020304" pitchFamily="18" charset="0"/>
                <a:cs typeface="Times New Roman" panose="02020603050405020304" pitchFamily="18" charset="0"/>
              </a:rPr>
              <a:t> 2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đưa</a:t>
            </a:r>
            <a:r>
              <a:rPr lang="en-US" dirty="0">
                <a:solidFill>
                  <a:prstClr val="black"/>
                </a:solidFill>
                <a:latin typeface="Times New Roman" panose="02020603050405020304" pitchFamily="18" charset="0"/>
                <a:cs typeface="Times New Roman" panose="02020603050405020304" pitchFamily="18" charset="0"/>
              </a:rPr>
              <a:t> ra </a:t>
            </a:r>
            <a:r>
              <a:rPr lang="en-US" dirty="0" err="1">
                <a:solidFill>
                  <a:prstClr val="black"/>
                </a:solidFill>
                <a:latin typeface="Times New Roman" panose="02020603050405020304" pitchFamily="18" charset="0"/>
                <a:cs typeface="Times New Roman" panose="02020603050405020304" pitchFamily="18" charset="0"/>
              </a:rPr>
              <a:t>trước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vỗ</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ngang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ngực</a:t>
            </a:r>
            <a:r>
              <a:rPr lang="en-US"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4 : </a:t>
            </a:r>
            <a:r>
              <a:rPr lang="en-US" dirty="0" err="1">
                <a:solidFill>
                  <a:prstClr val="black"/>
                </a:solidFill>
                <a:latin typeface="Times New Roman" panose="02020603050405020304" pitchFamily="18" charset="0"/>
                <a:cs typeface="Times New Roman" panose="02020603050405020304" pitchFamily="18" charset="0"/>
              </a:rPr>
              <a:t>Về</a:t>
            </a:r>
            <a:r>
              <a:rPr lang="en-US" dirty="0">
                <a:solidFill>
                  <a:prstClr val="black"/>
                </a:solidFill>
                <a:latin typeface="Times New Roman" panose="02020603050405020304" pitchFamily="18" charset="0"/>
                <a:cs typeface="Times New Roman" panose="02020603050405020304" pitchFamily="18" charset="0"/>
              </a:rPr>
              <a:t> TTCB .</a:t>
            </a:r>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5, 6, 7, 8 : </a:t>
            </a:r>
            <a:r>
              <a:rPr lang="en-US" dirty="0" err="1">
                <a:solidFill>
                  <a:prstClr val="black"/>
                </a:solidFill>
                <a:latin typeface="Times New Roman" panose="02020603050405020304" pitchFamily="18" charset="0"/>
                <a:cs typeface="Times New Roman" panose="02020603050405020304" pitchFamily="18" charset="0"/>
              </a:rPr>
              <a:t>như</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nhịp</a:t>
            </a:r>
            <a:r>
              <a:rPr lang="en-US" dirty="0">
                <a:solidFill>
                  <a:prstClr val="black"/>
                </a:solidFill>
                <a:latin typeface="Times New Roman" panose="02020603050405020304" pitchFamily="18" charset="0"/>
                <a:cs typeface="Times New Roman" panose="02020603050405020304" pitchFamily="18" charset="0"/>
              </a:rPr>
              <a:t> 1, 2, , 4 </a:t>
            </a:r>
            <a:r>
              <a:rPr lang="en-US" dirty="0" err="1">
                <a:solidFill>
                  <a:prstClr val="black"/>
                </a:solidFill>
                <a:latin typeface="Times New Roman" panose="02020603050405020304" pitchFamily="18" charset="0"/>
                <a:cs typeface="Times New Roman" panose="02020603050405020304" pitchFamily="18" charset="0"/>
              </a:rPr>
              <a:t>nhưng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đổi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bên</a:t>
            </a:r>
            <a:r>
              <a:rPr lang="en-US"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algn="just"/>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rPr>
              <a:t> </a:t>
            </a:r>
            <a:endParaRPr lang="en-US" sz="2400" dirty="0">
              <a:solidFill>
                <a:prstClr val="black"/>
              </a:solidFill>
            </a:endParaRPr>
          </a:p>
          <a:p>
            <a:pPr algn="just"/>
            <a:endParaRPr lang="en-US" sz="2400" dirty="0">
              <a:solidFill>
                <a:prstClr val="black"/>
              </a:solidFill>
            </a:endParaRPr>
          </a:p>
        </p:txBody>
      </p:sp>
      <p:pic>
        <p:nvPicPr>
          <p:cNvPr id="12" name="Picture 13" descr="3d butterfly"/>
          <p:cNvPicPr>
            <a:picLocks noChangeAspect="1" noChangeArrowheads="1" noCrop="1"/>
          </p:cNvPicPr>
          <p:nvPr/>
        </p:nvPicPr>
        <p:blipFill>
          <a:blip r:embed="rId3"/>
          <a:srcRect/>
          <a:stretch>
            <a:fillRect/>
          </a:stretch>
        </p:blipFill>
        <p:spPr bwMode="auto">
          <a:xfrm>
            <a:off x="381000" y="152400"/>
            <a:ext cx="990600" cy="838200"/>
          </a:xfrm>
          <a:prstGeom prst="rect">
            <a:avLst/>
          </a:prstGeom>
          <a:noFill/>
          <a:ln w="9525">
            <a:noFill/>
            <a:miter lim="800000"/>
            <a:headEnd/>
            <a:tailEnd/>
          </a:ln>
        </p:spPr>
      </p:pic>
      <p:pic>
        <p:nvPicPr>
          <p:cNvPr id="13" name="Picture 13" descr="3d butterfly"/>
          <p:cNvPicPr>
            <a:picLocks noChangeAspect="1" noChangeArrowheads="1" noCrop="1"/>
          </p:cNvPicPr>
          <p:nvPr/>
        </p:nvPicPr>
        <p:blipFill>
          <a:blip r:embed="rId3"/>
          <a:srcRect/>
          <a:stretch>
            <a:fillRect/>
          </a:stretch>
        </p:blipFill>
        <p:spPr bwMode="auto">
          <a:xfrm>
            <a:off x="7924800" y="0"/>
            <a:ext cx="990600" cy="838200"/>
          </a:xfrm>
          <a:prstGeom prst="rect">
            <a:avLst/>
          </a:prstGeom>
          <a:noFill/>
          <a:ln w="9525">
            <a:noFill/>
            <a:miter lim="800000"/>
            <a:headEnd/>
            <a:tailEnd/>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911600"/>
            <a:ext cx="4953000" cy="2641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504238" y="6218238"/>
            <a:ext cx="487362" cy="487362"/>
          </a:xfrm>
          <a:prstGeom prst="rect">
            <a:avLst/>
          </a:prstGeom>
        </p:spPr>
      </p:pic>
    </p:spTree>
    <p:custDataLst>
      <p:tags r:id="rId8"/>
    </p:custDataLst>
  </p:cSld>
  <p:clrMapOvr>
    <a:masterClrMapping/>
  </p:clrMapOvr>
  <p:transition advTm="64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3437" y="2420144"/>
            <a:ext cx="7477125" cy="2886075"/>
          </a:xfrm>
        </p:spPr>
      </p:pic>
      <p:pic>
        <p:nvPicPr>
          <p:cNvPr id="4" name="Picture 4" descr="PTIX"/>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22"/>
          <p:cNvSpPr>
            <a:spLocks noChangeArrowheads="1"/>
          </p:cNvSpPr>
          <p:nvPr/>
        </p:nvSpPr>
        <p:spPr bwMode="auto">
          <a:xfrm>
            <a:off x="2705099" y="351849"/>
            <a:ext cx="3733800" cy="621646"/>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ctr" eaLnBrk="0" fontAlgn="base" hangingPunct="0">
              <a:spcBef>
                <a:spcPct val="2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2. Phần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a:solidFill>
                  <a:srgbClr val="FF0000"/>
                </a:solidFill>
                <a:latin typeface="Times New Roman" panose="02020603050405020304" pitchFamily="18" charset="0"/>
                <a:cs typeface="Times New Roman" panose="02020603050405020304" pitchFamily="18" charset="0"/>
              </a:rPr>
              <a:t>:</a:t>
            </a:r>
            <a:r>
              <a:rPr lang="vi-VN" sz="2400" b="1">
                <a:solidFill>
                  <a:srgbClr val="FF0000"/>
                </a:solidFill>
                <a:latin typeface="Times New Roman" panose="02020603050405020304" pitchFamily="18" charset="0"/>
                <a:cs typeface="Times New Roman" panose="02020603050405020304" pitchFamily="18" charset="0"/>
              </a:rPr>
              <a:t> 2</a:t>
            </a:r>
            <a:r>
              <a:rPr lang="en-US" sz="2400" b="1">
                <a:solidFill>
                  <a:srgbClr val="FF0000"/>
                </a:solidFill>
                <a:latin typeface="Times New Roman" panose="02020603050405020304" pitchFamily="18" charset="0"/>
                <a:cs typeface="Times New Roman" panose="02020603050405020304" pitchFamily="18" charset="0"/>
              </a:rPr>
              <a:t>5</a:t>
            </a:r>
            <a:r>
              <a:rPr lang="vi-VN" sz="2400" b="1">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phút</a:t>
            </a:r>
            <a:endParaRPr lang="en-US" sz="2400" dirty="0">
              <a:solidFill>
                <a:srgbClr val="FF0000"/>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buFontTx/>
              <a:buChar char="•"/>
            </a:pPr>
            <a:endParaRPr lang="en-US" sz="2400" dirty="0">
              <a:solidFill>
                <a:prstClr val="black"/>
              </a:solidFill>
            </a:endParaRPr>
          </a:p>
        </p:txBody>
      </p:sp>
      <p:sp>
        <p:nvSpPr>
          <p:cNvPr id="10" name="Rectangle 24"/>
          <p:cNvSpPr>
            <a:spLocks noChangeArrowheads="1"/>
          </p:cNvSpPr>
          <p:nvPr/>
        </p:nvSpPr>
        <p:spPr bwMode="auto">
          <a:xfrm>
            <a:off x="293203" y="1265239"/>
            <a:ext cx="8557592" cy="2544761"/>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just"/>
            <a:r>
              <a:rPr lang="en-US" sz="2000" b="1" dirty="0">
                <a:solidFill>
                  <a:prstClr val="black"/>
                </a:solidFill>
                <a:latin typeface="Times New Roman" panose="02020603050405020304" pitchFamily="18" charset="0"/>
                <a:cs typeface="Times New Roman" panose="02020603050405020304" pitchFamily="18" charset="0"/>
              </a:rPr>
              <a:t>* Học  </a:t>
            </a:r>
            <a:r>
              <a:rPr lang="en-US" sz="2000" b="1" dirty="0" err="1">
                <a:solidFill>
                  <a:prstClr val="black"/>
                </a:solidFill>
                <a:latin typeface="Times New Roman" panose="02020603050405020304" pitchFamily="18" charset="0"/>
                <a:cs typeface="Times New Roman" panose="02020603050405020304" pitchFamily="18" charset="0"/>
              </a:rPr>
              <a:t>kiến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thức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Động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chân</a:t>
            </a:r>
            <a:r>
              <a:rPr lang="en-US" sz="2000" b="1" dirty="0">
                <a:solidFill>
                  <a:prstClr val="black"/>
                </a:solidFill>
                <a:latin typeface="Times New Roman" panose="02020603050405020304" pitchFamily="18" charset="0"/>
                <a:cs typeface="Times New Roman" panose="02020603050405020304" pitchFamily="18" charset="0"/>
              </a:rPr>
              <a:t>: 3 </a:t>
            </a:r>
            <a:r>
              <a:rPr lang="en-US" sz="2000" b="1" dirty="0" err="1">
                <a:solidFill>
                  <a:prstClr val="black"/>
                </a:solidFill>
                <a:latin typeface="Times New Roman" panose="02020603050405020304" pitchFamily="18" charset="0"/>
                <a:cs typeface="Times New Roman" panose="02020603050405020304" pitchFamily="18" charset="0"/>
              </a:rPr>
              <a:t>lược</a:t>
            </a:r>
            <a:r>
              <a:rPr lang="en-US" sz="2000" b="1" dirty="0">
                <a:solidFill>
                  <a:prstClr val="black"/>
                </a:solidFill>
                <a:latin typeface="Times New Roman" panose="02020603050405020304" pitchFamily="18" charset="0"/>
                <a:cs typeface="Times New Roman" panose="02020603050405020304" pitchFamily="18" charset="0"/>
              </a:rPr>
              <a:t> 2 </a:t>
            </a:r>
            <a:r>
              <a:rPr lang="en-US" sz="2000" b="1" dirty="0" err="1">
                <a:solidFill>
                  <a:prstClr val="black"/>
                </a:solidFill>
                <a:latin typeface="Times New Roman" panose="02020603050405020304" pitchFamily="18" charset="0"/>
                <a:cs typeface="Times New Roman" panose="02020603050405020304" pitchFamily="18" charset="0"/>
              </a:rPr>
              <a:t>lần</a:t>
            </a:r>
            <a:r>
              <a:rPr lang="en-US" sz="2000" b="1" dirty="0">
                <a:solidFill>
                  <a:prstClr val="black"/>
                </a:solidFill>
                <a:latin typeface="Times New Roman" panose="02020603050405020304" pitchFamily="18" charset="0"/>
                <a:cs typeface="Times New Roman" panose="02020603050405020304" pitchFamily="18" charset="0"/>
              </a:rPr>
              <a:t> x 8 </a:t>
            </a:r>
            <a:r>
              <a:rPr lang="en-US" sz="2000" b="1" dirty="0" err="1">
                <a:solidFill>
                  <a:prstClr val="black"/>
                </a:solidFill>
                <a:latin typeface="Times New Roman" panose="02020603050405020304" pitchFamily="18" charset="0"/>
                <a:cs typeface="Times New Roman" panose="02020603050405020304" pitchFamily="18" charset="0"/>
              </a:rPr>
              <a:t>nhịp</a:t>
            </a:r>
            <a:r>
              <a:rPr lang="en-US"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Đá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trái 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dang </a:t>
            </a:r>
            <a:r>
              <a:rPr lang="en-US" sz="2000" dirty="0" err="1">
                <a:solidFill>
                  <a:prstClr val="black"/>
                </a:solidFill>
                <a:latin typeface="Times New Roman" panose="02020603050405020304" pitchFamily="18" charset="0"/>
                <a:cs typeface="Times New Roman" panose="02020603050405020304" pitchFamily="18" charset="0"/>
              </a:rPr>
              <a:t>ngang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sấp</a:t>
            </a:r>
            <a:r>
              <a:rPr lang="en-US" sz="2000" dirty="0">
                <a:solidFill>
                  <a:prstClr val="black"/>
                </a:solidFill>
                <a:latin typeface="Times New Roman" panose="02020603050405020304" pitchFamily="18" charset="0"/>
                <a:cs typeface="Times New Roman" panose="02020603050405020304" pitchFamily="18" charset="0"/>
              </a:rPr>
              <a:t> </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Hạ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khuỵu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gối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thẳng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kiễng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gót</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đưa</a:t>
            </a:r>
            <a:r>
              <a:rPr lang="en-US" sz="2000" dirty="0">
                <a:solidFill>
                  <a:prstClr val="black"/>
                </a:solidFill>
                <a:latin typeface="Times New Roman" panose="02020603050405020304" pitchFamily="18" charset="0"/>
                <a:cs typeface="Times New Roman" panose="02020603050405020304" pitchFamily="18" charset="0"/>
              </a:rPr>
              <a:t> ra </a:t>
            </a:r>
            <a:r>
              <a:rPr lang="en-US" sz="2000" dirty="0" err="1">
                <a:solidFill>
                  <a:prstClr val="black"/>
                </a:solidFill>
                <a:latin typeface="Times New Roman" panose="02020603050405020304" pitchFamily="18" charset="0"/>
                <a:cs typeface="Times New Roman" panose="02020603050405020304" pitchFamily="18" charset="0"/>
              </a:rPr>
              <a:t>trước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sấp</a:t>
            </a:r>
            <a:r>
              <a:rPr lang="en-US" sz="2000"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3: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đạp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thành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tay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1.</a:t>
            </a:r>
            <a:r>
              <a:rPr lang="en-US" sz="2000" dirty="0" err="1">
                <a:solidFill>
                  <a:prstClr val="black"/>
                </a:solidFill>
                <a:latin typeface="Times New Roman" panose="02020603050405020304" pitchFamily="18" charset="0"/>
                <a:cs typeface="Times New Roman" panose="02020603050405020304" pitchFamily="18" charset="0"/>
                <a:sym typeface="+mn-ea"/>
              </a:rPr>
              <a:t>về</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trước</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lên</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cao</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đồng</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thời</a:t>
            </a:r>
            <a:r>
              <a:rPr lang="en-US" sz="2000" dirty="0">
                <a:solidFill>
                  <a:prstClr val="black"/>
                </a:solidFill>
                <a:latin typeface="Times New Roman" panose="02020603050405020304" pitchFamily="18" charset="0"/>
                <a:cs typeface="Times New Roman" panose="02020603050405020304" pitchFamily="18" charset="0"/>
                <a:sym typeface="+mn-ea"/>
              </a:rPr>
              <a:t> 2 </a:t>
            </a:r>
            <a:r>
              <a:rPr lang="en-US" sz="2000" dirty="0" err="1">
                <a:solidFill>
                  <a:prstClr val="black"/>
                </a:solidFill>
                <a:latin typeface="Times New Roman" panose="02020603050405020304" pitchFamily="18" charset="0"/>
                <a:cs typeface="Times New Roman" panose="02020603050405020304" pitchFamily="18" charset="0"/>
                <a:sym typeface="+mn-ea"/>
              </a:rPr>
              <a:t>tay</a:t>
            </a:r>
            <a:r>
              <a:rPr lang="en-US" sz="2000" dirty="0">
                <a:solidFill>
                  <a:prstClr val="black"/>
                </a:solidFill>
                <a:latin typeface="Times New Roman" panose="02020603050405020304" pitchFamily="18" charset="0"/>
                <a:cs typeface="Times New Roman" panose="02020603050405020304" pitchFamily="18" charset="0"/>
                <a:sym typeface="+mn-ea"/>
              </a:rPr>
              <a:t> dang </a:t>
            </a:r>
            <a:r>
              <a:rPr lang="en-US" sz="2000" dirty="0" err="1">
                <a:solidFill>
                  <a:prstClr val="black"/>
                </a:solidFill>
                <a:latin typeface="Times New Roman" panose="02020603050405020304" pitchFamily="18" charset="0"/>
                <a:cs typeface="Times New Roman" panose="02020603050405020304" pitchFamily="18" charset="0"/>
                <a:sym typeface="+mn-ea"/>
              </a:rPr>
              <a:t>ngang</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bàn</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tay</a:t>
            </a:r>
            <a:r>
              <a:rPr lang="en-US" sz="2000" dirty="0">
                <a:solidFill>
                  <a:prstClr val="black"/>
                </a:solidFill>
                <a:latin typeface="Times New Roman" panose="02020603050405020304" pitchFamily="18" charset="0"/>
                <a:cs typeface="Times New Roman" panose="02020603050405020304" pitchFamily="18" charset="0"/>
                <a:sym typeface="+mn-ea"/>
              </a:rPr>
              <a:t> </a:t>
            </a:r>
            <a:r>
              <a:rPr lang="en-US" sz="2000" dirty="0" err="1">
                <a:solidFill>
                  <a:prstClr val="black"/>
                </a:solidFill>
                <a:latin typeface="Times New Roman" panose="02020603050405020304" pitchFamily="18" charset="0"/>
                <a:cs typeface="Times New Roman" panose="02020603050405020304" pitchFamily="18" charset="0"/>
                <a:sym typeface="+mn-ea"/>
              </a:rPr>
              <a:t>sấp.</a:t>
            </a:r>
            <a:r>
              <a:rPr lang="en-US" sz="2000" dirty="0">
                <a:solidFill>
                  <a:prstClr val="black"/>
                </a:solidFill>
                <a:latin typeface="Times New Roman" panose="02020603050405020304" pitchFamily="18" charset="0"/>
                <a:cs typeface="Times New Roman" panose="02020603050405020304" pitchFamily="18" charset="0"/>
                <a:sym typeface="+mn-ea"/>
              </a:rPr>
              <a:t> </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TTCB.</a:t>
            </a: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Nhịp</a:t>
            </a:r>
            <a:r>
              <a:rPr lang="en-US" sz="2000" dirty="0">
                <a:solidFill>
                  <a:prstClr val="black"/>
                </a:solidFill>
                <a:latin typeface="Times New Roman" panose="02020603050405020304" pitchFamily="18" charset="0"/>
                <a:cs typeface="Times New Roman" panose="02020603050405020304" pitchFamily="18" charset="0"/>
              </a:rPr>
              <a:t> 5, 6, 7, 8: </a:t>
            </a:r>
            <a:r>
              <a:rPr lang="en-US" sz="2000" dirty="0" err="1">
                <a:solidFill>
                  <a:prstClr val="black"/>
                </a:solidFill>
                <a:latin typeface="Times New Roman" panose="02020603050405020304" pitchFamily="18" charset="0"/>
                <a:cs typeface="Times New Roman" panose="02020603050405020304" pitchFamily="18" charset="0"/>
              </a:rPr>
              <a:t>như</a:t>
            </a:r>
            <a:r>
              <a:rPr lang="en-US" sz="2000" dirty="0">
                <a:solidFill>
                  <a:prstClr val="black"/>
                </a:solidFill>
                <a:latin typeface="Times New Roman" panose="02020603050405020304" pitchFamily="18" charset="0"/>
                <a:cs typeface="Times New Roman" panose="02020603050405020304" pitchFamily="18" charset="0"/>
              </a:rPr>
              <a:t> nhịp1, 2, 3, 4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bên</a:t>
            </a:r>
            <a:r>
              <a:rPr lang="en-US" sz="2000" dirty="0">
                <a:solidFill>
                  <a:prstClr val="black"/>
                </a:solidFill>
                <a:latin typeface="Times New Roman" panose="02020603050405020304" pitchFamily="18" charset="0"/>
                <a:cs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prstClr val="black"/>
              </a:solidFill>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a:t>
            </a:r>
            <a:endParaRPr lang="en-US" sz="2000" dirty="0">
              <a:solidFill>
                <a:prstClr val="black"/>
              </a:solidFill>
              <a:latin typeface="Times New Roman" panose="02020603050405020304" pitchFamily="18" charset="0"/>
              <a:cs typeface="Times New Roman" panose="02020603050405020304" pitchFamily="18" charset="0"/>
            </a:endParaRPr>
          </a:p>
          <a:p>
            <a:pPr algn="just"/>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2" name="Picture 13" descr="3d butterfly"/>
          <p:cNvPicPr>
            <a:picLocks noChangeAspect="1" noChangeArrowheads="1" noCrop="1"/>
          </p:cNvPicPr>
          <p:nvPr/>
        </p:nvPicPr>
        <p:blipFill>
          <a:blip r:embed="rId3"/>
          <a:srcRect/>
          <a:stretch>
            <a:fillRect/>
          </a:stretch>
        </p:blipFill>
        <p:spPr bwMode="auto">
          <a:xfrm>
            <a:off x="381000" y="152400"/>
            <a:ext cx="990600" cy="838200"/>
          </a:xfrm>
          <a:prstGeom prst="rect">
            <a:avLst/>
          </a:prstGeom>
          <a:noFill/>
          <a:ln w="9525">
            <a:noFill/>
            <a:miter lim="800000"/>
            <a:headEnd/>
            <a:tailEnd/>
          </a:ln>
        </p:spPr>
      </p:pic>
      <p:pic>
        <p:nvPicPr>
          <p:cNvPr id="13" name="Picture 13" descr="3d butterfly"/>
          <p:cNvPicPr>
            <a:picLocks noChangeAspect="1" noChangeArrowheads="1" noCrop="1"/>
          </p:cNvPicPr>
          <p:nvPr/>
        </p:nvPicPr>
        <p:blipFill>
          <a:blip r:embed="rId3"/>
          <a:srcRect/>
          <a:stretch>
            <a:fillRect/>
          </a:stretch>
        </p:blipFill>
        <p:spPr bwMode="auto">
          <a:xfrm>
            <a:off x="7924800" y="0"/>
            <a:ext cx="990600" cy="838200"/>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054029"/>
            <a:ext cx="7091361" cy="2646775"/>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504238" y="6218238"/>
            <a:ext cx="487362" cy="487362"/>
          </a:xfrm>
          <a:prstGeom prst="rect">
            <a:avLst/>
          </a:prstGeom>
        </p:spPr>
      </p:pic>
    </p:spTree>
    <p:custDataLst>
      <p:tags r:id="rId8"/>
    </p:custDataLst>
  </p:cSld>
  <p:clrMapOvr>
    <a:masterClrMapping/>
  </p:clrMapOvr>
  <p:transition advTm="710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PTIX"/>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04800" y="-76200"/>
            <a:ext cx="8305800" cy="1445260"/>
          </a:xfrm>
          <a:prstGeom prst="rect">
            <a:avLst/>
          </a:prstGeom>
          <a:noFill/>
        </p:spPr>
        <p:txBody>
          <a:bodyPr wrap="square" rtlCol="0">
            <a:spAutoFit/>
          </a:bodyPr>
          <a:lstStyle/>
          <a:p>
            <a:pPr algn="ctr"/>
            <a:r>
              <a:rPr lang="en-US" sz="2800">
                <a:solidFill>
                  <a:prstClr val="black"/>
                </a:solidFill>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NĂM HỌC:</a:t>
            </a:r>
            <a:r>
              <a:rPr lang="en-US" sz="2000">
                <a:solidFill>
                  <a:prstClr val="black"/>
                </a:solidFill>
                <a:latin typeface="Times New Roman" panose="02020603050405020304" pitchFamily="18" charset="0"/>
                <a:cs typeface="Times New Roman" panose="02020603050405020304" pitchFamily="18" charset="0"/>
              </a:rPr>
              <a:t> 202</a:t>
            </a:r>
            <a:r>
              <a:rPr lang="vi-VN" sz="2000">
                <a:solidFill>
                  <a:prstClr val="black"/>
                </a:solidFill>
                <a:latin typeface="Times New Roman" panose="02020603050405020304" pitchFamily="18" charset="0"/>
                <a:cs typeface="Times New Roman" panose="02020603050405020304" pitchFamily="18" charset="0"/>
              </a:rPr>
              <a:t>1 -2022    </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a:solidFill>
                  <a:prstClr val="black"/>
                </a:solidFill>
                <a:latin typeface="Times New Roman" panose="02020603050405020304" pitchFamily="18" charset="0"/>
                <a:cs typeface="Times New Roman" panose="02020603050405020304" pitchFamily="18" charset="0"/>
              </a:rPr>
              <a:t>THỂ DỤC </a:t>
            </a:r>
            <a:r>
              <a:rPr lang="vi-VN" sz="2000">
                <a:solidFill>
                  <a:prstClr val="black"/>
                </a:solidFill>
                <a:latin typeface="Times New Roman" panose="02020603050405020304" pitchFamily="18" charset="0"/>
                <a:cs typeface="Times New Roman" panose="02020603050405020304" pitchFamily="18" charset="0"/>
              </a:rPr>
              <a:t>LỚP 4 – TUẦN 0</a:t>
            </a:r>
            <a:r>
              <a:rPr lang="en-US" sz="2000">
                <a:solidFill>
                  <a:prstClr val="black"/>
                </a:solidFill>
                <a:latin typeface="Times New Roman" panose="02020603050405020304" pitchFamily="18" charset="0"/>
                <a:cs typeface="Times New Roman" panose="02020603050405020304" pitchFamily="18" charset="0"/>
              </a:rPr>
              <a:t>9</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BÀI 17: ĐỘNG TÁC  CHÂN</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 TRÒ CHƠI: “CON CÓC LÀ CẬU ÔNG TRỜI” </a:t>
            </a:r>
            <a:endParaRPr lang="en-US" sz="2000">
              <a:solidFill>
                <a:prstClr val="black"/>
              </a:solidFill>
              <a:latin typeface="Times New Roman" panose="02020603050405020304" pitchFamily="18" charset="0"/>
              <a:cs typeface="Times New Roman" panose="02020603050405020304" pitchFamily="18" charset="0"/>
            </a:endParaRPr>
          </a:p>
        </p:txBody>
      </p:sp>
      <p:pic>
        <p:nvPicPr>
          <p:cNvPr id="12" name="Picture 13" descr="3d butterfly"/>
          <p:cNvPicPr>
            <a:picLocks noChangeAspect="1" noChangeArrowheads="1" noCrop="1"/>
          </p:cNvPicPr>
          <p:nvPr/>
        </p:nvPicPr>
        <p:blipFill>
          <a:blip r:embed="rId2"/>
          <a:srcRect/>
          <a:stretch>
            <a:fillRect/>
          </a:stretch>
        </p:blipFill>
        <p:spPr bwMode="auto">
          <a:xfrm>
            <a:off x="381000" y="152400"/>
            <a:ext cx="990600" cy="838200"/>
          </a:xfrm>
          <a:prstGeom prst="rect">
            <a:avLst/>
          </a:prstGeom>
          <a:noFill/>
          <a:ln w="9525">
            <a:noFill/>
            <a:miter lim="800000"/>
            <a:headEnd/>
            <a:tailEnd/>
          </a:ln>
        </p:spPr>
      </p:pic>
      <p:pic>
        <p:nvPicPr>
          <p:cNvPr id="13" name="Picture 13" descr="3d butterfly"/>
          <p:cNvPicPr>
            <a:picLocks noChangeAspect="1" noChangeArrowheads="1" noCrop="1"/>
          </p:cNvPicPr>
          <p:nvPr/>
        </p:nvPicPr>
        <p:blipFill>
          <a:blip r:embed="rId2"/>
          <a:srcRect/>
          <a:stretch>
            <a:fillRect/>
          </a:stretch>
        </p:blipFill>
        <p:spPr bwMode="auto">
          <a:xfrm>
            <a:off x="7924800" y="0"/>
            <a:ext cx="990600" cy="838200"/>
          </a:xfrm>
          <a:prstGeom prst="rect">
            <a:avLst/>
          </a:prstGeom>
          <a:noFill/>
          <a:ln w="9525">
            <a:noFill/>
            <a:miter lim="800000"/>
            <a:headEnd/>
            <a:tailEnd/>
          </a:ln>
        </p:spPr>
      </p:pic>
      <p:sp>
        <p:nvSpPr>
          <p:cNvPr id="15" name="Rectangle 24"/>
          <p:cNvSpPr>
            <a:spLocks noChangeArrowheads="1"/>
          </p:cNvSpPr>
          <p:nvPr/>
        </p:nvSpPr>
        <p:spPr bwMode="auto">
          <a:xfrm>
            <a:off x="108414" y="1524000"/>
            <a:ext cx="8959386" cy="327660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algn="just"/>
            <a:r>
              <a:rPr lang="en-US" sz="1600" b="1" dirty="0">
                <a:solidFill>
                  <a:srgbClr val="0070C0"/>
                </a:solidFill>
                <a:latin typeface="Times New Roman" panose="02020603050405020304" pitchFamily="18" charset="0"/>
                <a:cs typeface="Times New Roman" panose="02020603050405020304" pitchFamily="18" charset="0"/>
              </a:rPr>
              <a:t>b. </a:t>
            </a:r>
            <a:r>
              <a:rPr lang="en-US" sz="1600" b="1" dirty="0" err="1">
                <a:solidFill>
                  <a:srgbClr val="0070C0"/>
                </a:solidFill>
                <a:latin typeface="Times New Roman" panose="02020603050405020304" pitchFamily="18" charset="0"/>
                <a:cs typeface="Times New Roman" panose="02020603050405020304" pitchFamily="18" charset="0"/>
              </a:rPr>
              <a:t>Trò</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err="1">
                <a:solidFill>
                  <a:srgbClr val="0070C0"/>
                </a:solidFill>
                <a:latin typeface="Times New Roman" panose="02020603050405020304" pitchFamily="18" charset="0"/>
                <a:cs typeface="Times New Roman" panose="02020603050405020304" pitchFamily="18" charset="0"/>
              </a:rPr>
              <a:t>chơi</a:t>
            </a:r>
            <a:r>
              <a:rPr lang="en-US" sz="1600" b="1">
                <a:solidFill>
                  <a:srgbClr val="0070C0"/>
                </a:solidFill>
                <a:latin typeface="Times New Roman" panose="02020603050405020304" pitchFamily="18" charset="0"/>
                <a:cs typeface="Times New Roman" panose="02020603050405020304" pitchFamily="18" charset="0"/>
              </a:rPr>
              <a:t>: CON CÓC LÀ CẬU ÔNG TRỜI (10 </a:t>
            </a:r>
            <a:r>
              <a:rPr lang="en-US" sz="1600" b="1" dirty="0" err="1">
                <a:solidFill>
                  <a:srgbClr val="0070C0"/>
                </a:solidFill>
                <a:latin typeface="Times New Roman" panose="02020603050405020304" pitchFamily="18" charset="0"/>
                <a:cs typeface="Times New Roman" panose="02020603050405020304" pitchFamily="18" charset="0"/>
              </a:rPr>
              <a:t>phút</a:t>
            </a:r>
            <a:r>
              <a:rPr lang="en-US" sz="1600" b="1" dirty="0">
                <a:solidFill>
                  <a:srgbClr val="0070C0"/>
                </a:solidFill>
                <a:latin typeface="Times New Roman" panose="02020603050405020304" pitchFamily="18" charset="0"/>
                <a:cs typeface="Times New Roman" panose="02020603050405020304" pitchFamily="18" charset="0"/>
              </a:rPr>
              <a:t>)</a:t>
            </a:r>
            <a:endParaRPr lang="en-US" sz="1600" dirty="0">
              <a:solidFill>
                <a:srgbClr val="0070C0"/>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 Mục đích: Rèn luyện sức mạnh chân và kỹ năng bật nhảy.</a:t>
            </a:r>
            <a:endParaRPr lang="en-US" sz="1900">
              <a:solidFill>
                <a:prstClr val="black"/>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 Chuẩn bị: Tập hợp HS thành 2 - 8 hàng dọc rồi quay thành hàng ngang, sau đó dàn hàng cách nhau một sải tay, hàng sau cách hàng trước 1,5 – 2m.</a:t>
            </a:r>
            <a:endParaRPr lang="en-US" sz="1900">
              <a:solidFill>
                <a:prstClr val="black"/>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 Cách chơi: HS đồng thanh đọc vần điệu:</a:t>
            </a:r>
            <a:endParaRPr lang="en-US" sz="1900">
              <a:solidFill>
                <a:prstClr val="black"/>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"Con cóc là cậu ông trời,</a:t>
            </a:r>
            <a:endParaRPr lang="en-US" sz="1900">
              <a:solidFill>
                <a:prstClr val="black"/>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Bảo vệ con cóc, mọi người nhớ ghi!".</a:t>
            </a:r>
            <a:endParaRPr lang="en-US" sz="1900">
              <a:solidFill>
                <a:prstClr val="black"/>
              </a:solidFill>
              <a:latin typeface="Times New Roman" panose="02020603050405020304" pitchFamily="18" charset="0"/>
              <a:cs typeface="Times New Roman" panose="02020603050405020304" pitchFamily="18" charset="0"/>
            </a:endParaRPr>
          </a:p>
          <a:p>
            <a:pPr algn="just"/>
            <a:r>
              <a:rPr lang="en-US" sz="1900">
                <a:solidFill>
                  <a:prstClr val="black"/>
                </a:solidFill>
                <a:latin typeface="Times New Roman" panose="02020603050405020304" pitchFamily="18" charset="0"/>
                <a:cs typeface="Times New Roman" panose="02020603050405020304" pitchFamily="18" charset="0"/>
              </a:rPr>
              <a:t>Sau tiếng "ghi", HS ngồi xổm (hai tay buông tự nhiên), sau đó bật nhảy bằng hai chân về trước một cách nhẹ nhàng (không bật hết sức như bật xa) khoảng từ 2-3 lần thì dừng lại, đứng lên, đi về tập hợp về cuối hàng. Hết hàng thứ nhất, đến hàng thứ hai và tiếp tục như vậy cho đến hết</a:t>
            </a:r>
            <a:r>
              <a:rPr lang="en-US">
                <a:solidFill>
                  <a:prstClr val="black"/>
                </a:solidFill>
              </a:rPr>
              <a:t>.</a:t>
            </a:r>
            <a:endParaRPr lang="en-US" sz="1600">
              <a:solidFill>
                <a:prstClr val="black"/>
              </a:solidFill>
              <a:latin typeface="Times New Roman" panose="02020603050405020304" pitchFamily="18" charset="0"/>
              <a:cs typeface="Times New Roman" panose="02020603050405020304" pitchFamily="18" charset="0"/>
            </a:endParaRPr>
          </a:p>
          <a:p>
            <a:r>
              <a:rPr lang="en-US" sz="1600">
                <a:solidFill>
                  <a:prstClr val="black"/>
                </a:solidFill>
                <a:latin typeface="Times New Roman" panose="02020603050405020304" pitchFamily="18" charset="0"/>
                <a:cs typeface="Times New Roman" panose="02020603050405020304" pitchFamily="18" charset="0"/>
              </a:rPr>
              <a:t> </a:t>
            </a:r>
            <a:endParaRPr lang="en-US" sz="1600">
              <a:solidFill>
                <a:prstClr val="black"/>
              </a:solidFill>
              <a:latin typeface="Times New Roman" panose="02020603050405020304" pitchFamily="18" charset="0"/>
              <a:cs typeface="Times New Roman" panose="02020603050405020304" pitchFamily="18" charset="0"/>
            </a:endParaRPr>
          </a:p>
          <a:p>
            <a:endParaRPr lang="en-US" sz="1600" dirty="0">
              <a:solidFill>
                <a:prstClr val="black"/>
              </a:solidFill>
              <a:latin typeface="Times New Roman" panose="02020603050405020304" pitchFamily="18" charset="0"/>
              <a:cs typeface="Times New Roman" panose="02020603050405020304" pitchFamily="18" charset="0"/>
            </a:endParaRPr>
          </a:p>
          <a:p>
            <a:r>
              <a:rPr lang="en-US" sz="1600" dirty="0">
                <a:solidFill>
                  <a:prstClr val="black"/>
                </a:solidFill>
                <a:latin typeface="Times New Roman" panose="02020603050405020304" pitchFamily="18" charset="0"/>
                <a:cs typeface="Times New Roman" panose="02020603050405020304" pitchFamily="18" charset="0"/>
              </a:rPr>
              <a:t> </a:t>
            </a:r>
            <a:endParaRPr lang="en-US" sz="1600" dirty="0">
              <a:solidFill>
                <a:prstClr val="black"/>
              </a:solidFill>
              <a:latin typeface="Times New Roman" panose="02020603050405020304" pitchFamily="18" charset="0"/>
              <a:cs typeface="Times New Roman" panose="02020603050405020304" pitchFamily="18" charset="0"/>
            </a:endParaRPr>
          </a:p>
          <a:p>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912685"/>
            <a:ext cx="4800600" cy="1829599"/>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04238" y="6218238"/>
            <a:ext cx="487362" cy="487362"/>
          </a:xfrm>
          <a:prstGeom prst="rect">
            <a:avLst/>
          </a:prstGeom>
        </p:spPr>
      </p:pic>
    </p:spTree>
    <p:custDataLst>
      <p:tags r:id="rId7"/>
    </p:custDataLst>
  </p:cSld>
  <p:clrMapOvr>
    <a:masterClrMapping/>
  </p:clrMapOvr>
  <p:transition advTm="1501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TIX"/>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04800" y="381000"/>
            <a:ext cx="8305800" cy="1322070"/>
          </a:xfrm>
          <a:prstGeom prst="rect">
            <a:avLst/>
          </a:prstGeom>
          <a:noFill/>
        </p:spPr>
        <p:txBody>
          <a:bodyPr wrap="square" rtlCol="0">
            <a:spAutoFit/>
          </a:bodyPr>
          <a:lstStyle/>
          <a:p>
            <a:pPr algn="ctr"/>
            <a:r>
              <a:rPr lang="en-US" sz="2000">
                <a:solidFill>
                  <a:prstClr val="black"/>
                </a:solidFill>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NĂM HỌC:</a:t>
            </a:r>
            <a:r>
              <a:rPr lang="en-US" sz="2000">
                <a:solidFill>
                  <a:prstClr val="black"/>
                </a:solidFill>
                <a:latin typeface="Times New Roman" panose="02020603050405020304" pitchFamily="18" charset="0"/>
                <a:cs typeface="Times New Roman" panose="02020603050405020304" pitchFamily="18" charset="0"/>
              </a:rPr>
              <a:t> 202</a:t>
            </a:r>
            <a:r>
              <a:rPr lang="vi-VN" sz="2000">
                <a:solidFill>
                  <a:prstClr val="black"/>
                </a:solidFill>
                <a:latin typeface="Times New Roman" panose="02020603050405020304" pitchFamily="18" charset="0"/>
                <a:cs typeface="Times New Roman" panose="02020603050405020304" pitchFamily="18" charset="0"/>
              </a:rPr>
              <a:t>1 -2022    </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a:solidFill>
                  <a:prstClr val="black"/>
                </a:solidFill>
                <a:latin typeface="Times New Roman" panose="02020603050405020304" pitchFamily="18" charset="0"/>
                <a:cs typeface="Times New Roman" panose="02020603050405020304" pitchFamily="18" charset="0"/>
              </a:rPr>
              <a:t>THỂ DỤC </a:t>
            </a:r>
            <a:r>
              <a:rPr lang="vi-VN" sz="2000">
                <a:solidFill>
                  <a:prstClr val="black"/>
                </a:solidFill>
                <a:latin typeface="Times New Roman" panose="02020603050405020304" pitchFamily="18" charset="0"/>
                <a:cs typeface="Times New Roman" panose="02020603050405020304" pitchFamily="18" charset="0"/>
              </a:rPr>
              <a:t>LỚP 4 – TUẦN 0</a:t>
            </a:r>
            <a:r>
              <a:rPr lang="en-US" sz="2000">
                <a:solidFill>
                  <a:prstClr val="black"/>
                </a:solidFill>
                <a:latin typeface="Times New Roman" panose="02020603050405020304" pitchFamily="18" charset="0"/>
                <a:cs typeface="Times New Roman" panose="02020603050405020304" pitchFamily="18" charset="0"/>
              </a:rPr>
              <a:t>9</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BÀI 17: ĐỘNG TÁC  CHÂN</a:t>
            </a:r>
            <a:endParaRPr lang="en-US" sz="2000">
              <a:solidFill>
                <a:prstClr val="black"/>
              </a:solidFill>
              <a:latin typeface="Times New Roman" panose="02020603050405020304" pitchFamily="18" charset="0"/>
              <a:cs typeface="Times New Roman" panose="02020603050405020304" pitchFamily="18" charset="0"/>
            </a:endParaRPr>
          </a:p>
          <a:p>
            <a:pPr algn="ctr"/>
            <a:r>
              <a:rPr lang="en-US" sz="2000" b="1">
                <a:solidFill>
                  <a:prstClr val="black"/>
                </a:solidFill>
                <a:latin typeface="Times New Roman" panose="02020603050405020304" pitchFamily="18" charset="0"/>
                <a:cs typeface="Times New Roman" panose="02020603050405020304" pitchFamily="18" charset="0"/>
                <a:sym typeface="+mn-ea"/>
              </a:rPr>
              <a:t> TRÒ CHƠI: “CON CÓC LÀ CẬU ÔNG TRỜI” </a:t>
            </a:r>
            <a:endParaRPr lang="en-US" sz="2000">
              <a:solidFill>
                <a:prstClr val="black"/>
              </a:solidFill>
              <a:latin typeface="Times New Roman" panose="02020603050405020304" pitchFamily="18" charset="0"/>
              <a:cs typeface="Times New Roman" panose="02020603050405020304" pitchFamily="18" charset="0"/>
            </a:endParaRPr>
          </a:p>
        </p:txBody>
      </p:sp>
      <p:sp>
        <p:nvSpPr>
          <p:cNvPr id="7" name="Rectangle 22"/>
          <p:cNvSpPr>
            <a:spLocks noChangeArrowheads="1"/>
          </p:cNvSpPr>
          <p:nvPr/>
        </p:nvSpPr>
        <p:spPr bwMode="auto">
          <a:xfrm>
            <a:off x="457200" y="2502554"/>
            <a:ext cx="3733800" cy="621646"/>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eaLnBrk="0" fontAlgn="base" hangingPunct="0">
              <a:spcBef>
                <a:spcPct val="2000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3: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err="1">
                <a:solidFill>
                  <a:prstClr val="black"/>
                </a:solidFill>
                <a:latin typeface="Times New Roman" panose="02020603050405020304" pitchFamily="18" charset="0"/>
                <a:cs typeface="Times New Roman" panose="02020603050405020304" pitchFamily="18" charset="0"/>
              </a:rPr>
              <a:t>thúc</a:t>
            </a:r>
            <a:r>
              <a:rPr lang="en-US" sz="2400" b="1">
                <a:solidFill>
                  <a:prstClr val="black"/>
                </a:solidFill>
                <a:latin typeface="Times New Roman" panose="02020603050405020304" pitchFamily="18" charset="0"/>
                <a:cs typeface="Times New Roman" panose="02020603050405020304" pitchFamily="18" charset="0"/>
              </a:rPr>
              <a:t>: 5</a:t>
            </a:r>
            <a:r>
              <a:rPr lang="vi-VN" sz="2400" b="1">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phút</a:t>
            </a: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buFontTx/>
              <a:buChar char="•"/>
            </a:pPr>
            <a:endParaRPr lang="en-US" sz="2400" dirty="0">
              <a:solidFill>
                <a:prstClr val="black"/>
              </a:solidFill>
            </a:endParaRPr>
          </a:p>
        </p:txBody>
      </p:sp>
      <p:sp>
        <p:nvSpPr>
          <p:cNvPr id="10" name="Rectangle 24"/>
          <p:cNvSpPr>
            <a:spLocks noChangeArrowheads="1"/>
          </p:cNvSpPr>
          <p:nvPr/>
        </p:nvSpPr>
        <p:spPr bwMode="auto">
          <a:xfrm>
            <a:off x="470452" y="3239210"/>
            <a:ext cx="8444948" cy="1066800"/>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r>
              <a:rPr lang="en-US" sz="3200">
                <a:solidFill>
                  <a:prstClr val="black"/>
                </a:solidFill>
              </a:rPr>
              <a:t>  - </a:t>
            </a:r>
            <a:r>
              <a:rPr lang="en-US" sz="2400">
                <a:solidFill>
                  <a:prstClr val="black"/>
                </a:solidFill>
                <a:latin typeface="Times New Roman" panose="02020603050405020304" pitchFamily="18" charset="0"/>
                <a:cs typeface="Times New Roman" panose="02020603050405020304" pitchFamily="18" charset="0"/>
              </a:rPr>
              <a:t>Đứng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tay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hát</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cs typeface="Times New Roman" panose="02020603050405020304" pitchFamily="18" charset="0"/>
              </a:rPr>
              <a:t> </a:t>
            </a:r>
            <a:r>
              <a:rPr lang="en-US" sz="2400">
                <a:solidFill>
                  <a:prstClr val="black"/>
                </a:solidFill>
                <a:latin typeface="Times New Roman" panose="02020603050405020304" pitchFamily="18" charset="0"/>
                <a:cs typeface="Times New Roman" panose="02020603050405020304" pitchFamily="18" charset="0"/>
              </a:rPr>
              <a:t>dung bài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eaLnBrk="0" fontAlgn="base" hangingPunct="0">
              <a:spcBef>
                <a:spcPct val="20000"/>
              </a:spcBef>
              <a:spcAft>
                <a:spcPct val="0"/>
              </a:spcAft>
            </a:pP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1" name="Rectangle 25"/>
          <p:cNvSpPr>
            <a:spLocks noChangeArrowheads="1"/>
          </p:cNvSpPr>
          <p:nvPr/>
        </p:nvSpPr>
        <p:spPr bwMode="auto">
          <a:xfrm>
            <a:off x="453886" y="4430988"/>
            <a:ext cx="8461513" cy="826812"/>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r>
              <a:rPr lang="vi-VN"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 GV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xét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Giao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srgbClr val="CC0000"/>
              </a:solidFill>
              <a:latin typeface="Times New Roman" panose="02020603050405020304" pitchFamily="18" charset="0"/>
              <a:cs typeface="Times New Roman" panose="02020603050405020304" pitchFamily="18" charset="0"/>
            </a:endParaRPr>
          </a:p>
        </p:txBody>
      </p:sp>
      <p:pic>
        <p:nvPicPr>
          <p:cNvPr id="12" name="Picture 13" descr="3d butterfly"/>
          <p:cNvPicPr>
            <a:picLocks noChangeAspect="1" noChangeArrowheads="1" noCrop="1"/>
          </p:cNvPicPr>
          <p:nvPr/>
        </p:nvPicPr>
        <p:blipFill>
          <a:blip r:embed="rId2"/>
          <a:srcRect/>
          <a:stretch>
            <a:fillRect/>
          </a:stretch>
        </p:blipFill>
        <p:spPr bwMode="auto">
          <a:xfrm>
            <a:off x="381000" y="152400"/>
            <a:ext cx="990600" cy="838200"/>
          </a:xfrm>
          <a:prstGeom prst="rect">
            <a:avLst/>
          </a:prstGeom>
          <a:noFill/>
          <a:ln w="9525">
            <a:noFill/>
            <a:miter lim="800000"/>
            <a:headEnd/>
            <a:tailEnd/>
          </a:ln>
        </p:spPr>
      </p:pic>
      <p:pic>
        <p:nvPicPr>
          <p:cNvPr id="13" name="Picture 13" descr="3d butterfly"/>
          <p:cNvPicPr>
            <a:picLocks noChangeAspect="1" noChangeArrowheads="1" noCrop="1"/>
          </p:cNvPicPr>
          <p:nvPr/>
        </p:nvPicPr>
        <p:blipFill>
          <a:blip r:embed="rId2"/>
          <a:srcRect/>
          <a:stretch>
            <a:fillRect/>
          </a:stretch>
        </p:blipFill>
        <p:spPr bwMode="auto">
          <a:xfrm>
            <a:off x="7924800" y="0"/>
            <a:ext cx="990600" cy="838200"/>
          </a:xfrm>
          <a:prstGeom prst="rect">
            <a:avLst/>
          </a:prstGeom>
          <a:noFill/>
          <a:ln w="9525">
            <a:noFill/>
            <a:miter lim="800000"/>
            <a:headEnd/>
            <a:tailEnd/>
          </a:ln>
        </p:spPr>
      </p:pic>
      <p:pic>
        <p:nvPicPr>
          <p:cNvPr id="14" name="Picture 8" descr="724608s7aonrbepf"/>
          <p:cNvPicPr>
            <a:picLocks noChangeAspect="1" noChangeArrowheads="1" noCrop="1"/>
          </p:cNvPicPr>
          <p:nvPr/>
        </p:nvPicPr>
        <p:blipFill>
          <a:blip r:embed="rId3"/>
          <a:srcRect/>
          <a:stretch>
            <a:fillRect/>
          </a:stretch>
        </p:blipFill>
        <p:spPr bwMode="auto">
          <a:xfrm>
            <a:off x="4038600" y="4572000"/>
            <a:ext cx="762000" cy="2447925"/>
          </a:xfrm>
          <a:prstGeom prst="rect">
            <a:avLst/>
          </a:prstGeom>
          <a:noFill/>
          <a:ln w="9525">
            <a:noFill/>
            <a:miter lim="800000"/>
            <a:headEnd/>
            <a:tailEnd/>
          </a:ln>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04238" y="6218238"/>
            <a:ext cx="487362" cy="487362"/>
          </a:xfrm>
          <a:prstGeom prst="rect">
            <a:avLst/>
          </a:prstGeom>
        </p:spPr>
      </p:pic>
    </p:spTree>
    <p:custDataLst>
      <p:tags r:id="rId7"/>
    </p:custDataLst>
  </p:cSld>
  <p:clrMapOvr>
    <a:masterClrMapping/>
  </p:clrMapOvr>
  <p:transition advTm="28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5" grpId="0"/>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4" descr="PTIX"/>
          <p:cNvPicPr>
            <a:picLocks noChangeAspect="1" noChangeArrowheads="1"/>
          </p:cNvPicPr>
          <p:nvPr/>
        </p:nvPicPr>
        <p:blipFill>
          <a:blip r:embed="rId1"/>
          <a:srcRect/>
          <a:stretch>
            <a:fillRect/>
          </a:stretch>
        </p:blipFill>
        <p:spPr bwMode="auto">
          <a:xfrm>
            <a:off x="-76200" y="157162"/>
            <a:ext cx="9144000" cy="6858000"/>
          </a:xfrm>
          <a:prstGeom prst="rect">
            <a:avLst/>
          </a:prstGeom>
          <a:noFill/>
          <a:ln w="9525">
            <a:noFill/>
            <a:miter lim="800000"/>
            <a:headEnd/>
            <a:tailEnd/>
          </a:ln>
        </p:spPr>
      </p:pic>
      <p:pic>
        <p:nvPicPr>
          <p:cNvPr id="6147" name="Picture 30" descr="2067166a35x1e8i0t"/>
          <p:cNvPicPr>
            <a:picLocks noChangeAspect="1" noChangeArrowheads="1" noCrop="1"/>
          </p:cNvPicPr>
          <p:nvPr/>
        </p:nvPicPr>
        <p:blipFill>
          <a:blip r:embed="rId2"/>
          <a:srcRect/>
          <a:stretch>
            <a:fillRect/>
          </a:stretch>
        </p:blipFill>
        <p:spPr bwMode="auto">
          <a:xfrm>
            <a:off x="0" y="5257800"/>
            <a:ext cx="1828800" cy="1600200"/>
          </a:xfrm>
          <a:prstGeom prst="rect">
            <a:avLst/>
          </a:prstGeom>
          <a:noFill/>
          <a:ln w="9525">
            <a:noFill/>
            <a:miter lim="800000"/>
            <a:headEnd/>
            <a:tailEnd/>
          </a:ln>
        </p:spPr>
      </p:pic>
      <p:pic>
        <p:nvPicPr>
          <p:cNvPr id="6148" name="Picture 8" descr="724608s7aonrbepf"/>
          <p:cNvPicPr>
            <a:picLocks noChangeAspect="1" noChangeArrowheads="1" noCrop="1"/>
          </p:cNvPicPr>
          <p:nvPr/>
        </p:nvPicPr>
        <p:blipFill>
          <a:blip r:embed="rId3"/>
          <a:srcRect/>
          <a:stretch>
            <a:fillRect/>
          </a:stretch>
        </p:blipFill>
        <p:spPr bwMode="auto">
          <a:xfrm>
            <a:off x="152400" y="2362200"/>
            <a:ext cx="762000" cy="2447925"/>
          </a:xfrm>
          <a:prstGeom prst="rect">
            <a:avLst/>
          </a:prstGeom>
          <a:noFill/>
          <a:ln w="9525">
            <a:noFill/>
            <a:miter lim="800000"/>
            <a:headEnd/>
            <a:tailEnd/>
          </a:ln>
        </p:spPr>
      </p:pic>
      <p:pic>
        <p:nvPicPr>
          <p:cNvPr id="6149" name="Picture 8" descr="724608s7aonrbepf"/>
          <p:cNvPicPr>
            <a:picLocks noChangeAspect="1" noChangeArrowheads="1" noCrop="1"/>
          </p:cNvPicPr>
          <p:nvPr/>
        </p:nvPicPr>
        <p:blipFill>
          <a:blip r:embed="rId3"/>
          <a:srcRect/>
          <a:stretch>
            <a:fillRect/>
          </a:stretch>
        </p:blipFill>
        <p:spPr bwMode="auto">
          <a:xfrm>
            <a:off x="8382000" y="1752600"/>
            <a:ext cx="762000" cy="2447925"/>
          </a:xfrm>
          <a:prstGeom prst="rect">
            <a:avLst/>
          </a:prstGeom>
          <a:noFill/>
          <a:ln w="9525">
            <a:noFill/>
            <a:miter lim="800000"/>
            <a:headEnd/>
            <a:tailEnd/>
          </a:ln>
        </p:spPr>
      </p:pic>
      <p:pic>
        <p:nvPicPr>
          <p:cNvPr id="6150" name="Picture 9" descr="729747d8za2kbusq"/>
          <p:cNvPicPr>
            <a:picLocks noChangeAspect="1" noChangeArrowheads="1" noCrop="1"/>
          </p:cNvPicPr>
          <p:nvPr/>
        </p:nvPicPr>
        <p:blipFill>
          <a:blip r:embed="rId4"/>
          <a:srcRect/>
          <a:stretch>
            <a:fillRect/>
          </a:stretch>
        </p:blipFill>
        <p:spPr bwMode="auto">
          <a:xfrm>
            <a:off x="3581400" y="2286000"/>
            <a:ext cx="1828800" cy="1371600"/>
          </a:xfrm>
          <a:prstGeom prst="rect">
            <a:avLst/>
          </a:prstGeom>
          <a:noFill/>
          <a:ln w="9525">
            <a:noFill/>
            <a:miter lim="800000"/>
            <a:headEnd/>
            <a:tailEnd/>
          </a:ln>
        </p:spPr>
      </p:pic>
      <p:pic>
        <p:nvPicPr>
          <p:cNvPr id="6151" name="Picture 13" descr="3d butterfly"/>
          <p:cNvPicPr>
            <a:picLocks noChangeAspect="1" noChangeArrowheads="1" noCrop="1"/>
          </p:cNvPicPr>
          <p:nvPr/>
        </p:nvPicPr>
        <p:blipFill>
          <a:blip r:embed="rId5"/>
          <a:srcRect/>
          <a:stretch>
            <a:fillRect/>
          </a:stretch>
        </p:blipFill>
        <p:spPr bwMode="auto">
          <a:xfrm>
            <a:off x="2133600" y="1219200"/>
            <a:ext cx="990600" cy="838200"/>
          </a:xfrm>
          <a:prstGeom prst="rect">
            <a:avLst/>
          </a:prstGeom>
          <a:noFill/>
          <a:ln w="9525">
            <a:noFill/>
            <a:miter lim="800000"/>
            <a:headEnd/>
            <a:tailEnd/>
          </a:ln>
        </p:spPr>
      </p:pic>
      <p:pic>
        <p:nvPicPr>
          <p:cNvPr id="6152" name="Picture 13" descr="3d butterfly"/>
          <p:cNvPicPr>
            <a:picLocks noChangeAspect="1" noChangeArrowheads="1" noCrop="1"/>
          </p:cNvPicPr>
          <p:nvPr/>
        </p:nvPicPr>
        <p:blipFill>
          <a:blip r:embed="rId5"/>
          <a:srcRect/>
          <a:stretch>
            <a:fillRect/>
          </a:stretch>
        </p:blipFill>
        <p:spPr bwMode="auto">
          <a:xfrm>
            <a:off x="5486400" y="1143000"/>
            <a:ext cx="990600" cy="838200"/>
          </a:xfrm>
          <a:prstGeom prst="rect">
            <a:avLst/>
          </a:prstGeom>
          <a:noFill/>
          <a:ln w="9525">
            <a:noFill/>
            <a:miter lim="800000"/>
            <a:headEnd/>
            <a:tailEnd/>
          </a:ln>
        </p:spPr>
      </p:pic>
      <p:sp>
        <p:nvSpPr>
          <p:cNvPr id="12" name="TextBox 11"/>
          <p:cNvSpPr txBox="1"/>
          <p:nvPr/>
        </p:nvSpPr>
        <p:spPr>
          <a:xfrm>
            <a:off x="1143000" y="326580"/>
            <a:ext cx="7086600" cy="1200329"/>
          </a:xfrm>
          <a:prstGeom prst="rect">
            <a:avLst/>
          </a:prstGeom>
          <a:noFill/>
        </p:spPr>
        <p:txBody>
          <a:bodyPr wrap="square" rtlCol="0">
            <a:spAutoFit/>
          </a:bodyPr>
          <a:lstStyle/>
          <a:p>
            <a:pPr algn="ctr"/>
            <a:r>
              <a:rPr lang="en-US" sz="2400" dirty="0">
                <a:solidFill>
                  <a:srgbClr val="1F497D"/>
                </a:solidFill>
                <a:latin typeface="Times New Roman" panose="02020603050405020304" pitchFamily="18" charset="0"/>
                <a:cs typeface="Times New Roman" panose="02020603050405020304" pitchFamily="18" charset="0"/>
              </a:rPr>
              <a:t>PHÒNG GD&amp;ĐT </a:t>
            </a:r>
            <a:r>
              <a:rPr lang="vi-VN" sz="2400" dirty="0">
                <a:solidFill>
                  <a:srgbClr val="1F497D"/>
                </a:solidFill>
                <a:latin typeface="Times New Roman" panose="02020603050405020304" pitchFamily="18" charset="0"/>
                <a:cs typeface="Times New Roman" panose="02020603050405020304" pitchFamily="18" charset="0"/>
              </a:rPr>
              <a:t>HUYỆN CỦ CHI</a:t>
            </a:r>
            <a:endParaRPr lang="en-US" sz="2400" dirty="0">
              <a:solidFill>
                <a:srgbClr val="1F497D"/>
              </a:solidFill>
              <a:latin typeface="Times New Roman" panose="02020603050405020304" pitchFamily="18" charset="0"/>
              <a:cs typeface="Times New Roman" panose="02020603050405020304" pitchFamily="18" charset="0"/>
            </a:endParaRPr>
          </a:p>
          <a:p>
            <a:pPr algn="ctr"/>
            <a:r>
              <a:rPr lang="en-US" sz="2400" b="1" dirty="0">
                <a:solidFill>
                  <a:srgbClr val="1F497D"/>
                </a:solidFill>
                <a:latin typeface="Times New Roman" panose="02020603050405020304" pitchFamily="18" charset="0"/>
                <a:cs typeface="Times New Roman" panose="02020603050405020304" pitchFamily="18" charset="0"/>
              </a:rPr>
              <a:t>TRƯỜNG TH </a:t>
            </a:r>
            <a:r>
              <a:rPr lang="vi-VN" sz="2400" b="1" dirty="0">
                <a:solidFill>
                  <a:srgbClr val="1F497D"/>
                </a:solidFill>
                <a:latin typeface="Times New Roman" panose="02020603050405020304" pitchFamily="18" charset="0"/>
                <a:cs typeface="Times New Roman" panose="02020603050405020304" pitchFamily="18" charset="0"/>
              </a:rPr>
              <a:t>LÊ VĂN THẾ</a:t>
            </a:r>
            <a:endParaRPr lang="en-US" sz="2400" b="1" dirty="0">
              <a:solidFill>
                <a:srgbClr val="1F497D"/>
              </a:solidFill>
              <a:latin typeface="Times New Roman" panose="02020603050405020304" pitchFamily="18" charset="0"/>
              <a:cs typeface="Times New Roman" panose="02020603050405020304" pitchFamily="18" charset="0"/>
            </a:endParaRPr>
          </a:p>
          <a:p>
            <a:pPr algn="ctr"/>
            <a:endParaRPr lang="en-US" sz="2400" b="1" dirty="0">
              <a:solidFill>
                <a:srgbClr val="1F497D"/>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71600" y="6396335"/>
            <a:ext cx="35052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rgbClr val="8064A2">
                    <a:lumMod val="50000"/>
                  </a:srgbClr>
                </a:solidFill>
                <a:latin typeface="Times New Roman" panose="02020603050405020304" pitchFamily="18" charset="0"/>
                <a:cs typeface="Times New Roman" panose="02020603050405020304" pitchFamily="18" charset="0"/>
              </a:rPr>
              <a:t>GV:</a:t>
            </a:r>
            <a:r>
              <a:rPr lang="vi-VN" sz="2400" b="1" dirty="0">
                <a:solidFill>
                  <a:srgbClr val="8064A2">
                    <a:lumMod val="50000"/>
                  </a:srgbClr>
                </a:solidFill>
                <a:latin typeface="Times New Roman" panose="02020603050405020304" pitchFamily="18" charset="0"/>
                <a:cs typeface="Times New Roman" panose="02020603050405020304" pitchFamily="18" charset="0"/>
              </a:rPr>
              <a:t> Hà Hồng Phúc</a:t>
            </a:r>
            <a:endParaRPr lang="en-US" sz="2400" b="1" dirty="0">
              <a:solidFill>
                <a:srgbClr val="8064A2">
                  <a:lumMod val="50000"/>
                </a:srgbClr>
              </a:solidFill>
              <a:latin typeface="Times New Roman" panose="02020603050405020304" pitchFamily="18" charset="0"/>
              <a:cs typeface="Times New Roman" panose="02020603050405020304" pitchFamily="18" charset="0"/>
            </a:endParaRPr>
          </a:p>
        </p:txBody>
      </p:sp>
      <p:sp>
        <p:nvSpPr>
          <p:cNvPr id="29711" name="WordArt 15"/>
          <p:cNvSpPr>
            <a:spLocks noChangeArrowheads="1" noChangeShapeType="1" noTextEdit="1"/>
          </p:cNvSpPr>
          <p:nvPr/>
        </p:nvSpPr>
        <p:spPr bwMode="auto">
          <a:xfrm>
            <a:off x="685800" y="1219200"/>
            <a:ext cx="7869238" cy="3124200"/>
          </a:xfrm>
          <a:prstGeom prst="rect">
            <a:avLst/>
          </a:prstGeom>
        </p:spPr>
        <p:txBody>
          <a:bodyPr wrap="none" fromWordArt="1">
            <a:prstTxWarp prst="textWave4">
              <a:avLst>
                <a:gd name="adj1" fmla="val 5445"/>
                <a:gd name="adj2" fmla="val 2067"/>
              </a:avLst>
            </a:prstTxWarp>
          </a:bodyPr>
          <a:lstStyle/>
          <a:p>
            <a:pPr algn="ctr"/>
            <a:endParaRPr lang="en-US" sz="3600" kern="10" dirty="0">
              <a:ln w="9525">
                <a:solidFill>
                  <a:srgbClr val="FFFF00"/>
                </a:solidFill>
                <a:round/>
              </a:ln>
              <a:solidFill>
                <a:srgbClr val="FF6600"/>
              </a:solidFill>
              <a:effectLst>
                <a:outerShdw dist="35921" dir="2700000" algn="ctr" rotWithShape="0">
                  <a:srgbClr val="C0C0C0">
                    <a:alpha val="79999"/>
                  </a:srgbClr>
                </a:outerShdw>
              </a:effectLst>
              <a:latin typeface="Arial" panose="020B0604020202020204"/>
              <a:cs typeface="Arial" panose="020B0604020202020204"/>
            </a:endParaRPr>
          </a:p>
        </p:txBody>
      </p:sp>
      <p:sp>
        <p:nvSpPr>
          <p:cNvPr id="29699" name="WordArt 3"/>
          <p:cNvSpPr>
            <a:spLocks noChangeArrowheads="1" noChangeShapeType="1" noTextEdit="1"/>
          </p:cNvSpPr>
          <p:nvPr/>
        </p:nvSpPr>
        <p:spPr bwMode="auto">
          <a:xfrm>
            <a:off x="457200" y="4419600"/>
            <a:ext cx="8686800" cy="1447800"/>
          </a:xfrm>
          <a:prstGeom prst="rect">
            <a:avLst/>
          </a:prstGeom>
        </p:spPr>
        <p:txBody>
          <a:bodyPr wrap="none" fromWordArt="1">
            <a:prstTxWarp prst="textPlain">
              <a:avLst>
                <a:gd name="adj" fmla="val 50000"/>
              </a:avLst>
            </a:prstTxWarp>
          </a:bodyPr>
          <a:lstStyle/>
          <a:p>
            <a:pPr algn="ctr"/>
            <a:endParaRPr lang="en-US" sz="72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Shelley Allegro" panose="040B7200000000000000"/>
            </a:endParaRPr>
          </a:p>
        </p:txBody>
      </p:sp>
      <p:sp>
        <p:nvSpPr>
          <p:cNvPr id="4" name="Rectangle 3"/>
          <p:cNvSpPr/>
          <p:nvPr/>
        </p:nvSpPr>
        <p:spPr>
          <a:xfrm>
            <a:off x="2286000" y="4096433"/>
            <a:ext cx="4572000" cy="1569660"/>
          </a:xfrm>
          <a:prstGeom prst="rect">
            <a:avLst/>
          </a:prstGeom>
        </p:spPr>
        <p:txBody>
          <a:bodyPr>
            <a:spAutoFit/>
          </a:bodyPr>
          <a:lstStyle/>
          <a:p>
            <a:pPr algn="ctr" eaLnBrk="0" hangingPunct="0"/>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Chúc</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các</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em</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endPar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a:p>
            <a:pPr algn="ctr" eaLnBrk="0" hangingPunct="0"/>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có</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một</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buổi</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tập</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thể</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dục</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vui</a:t>
            </a:r>
            <a:r>
              <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3200" b="1" i="1" dirty="0" err="1">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vẻ</a:t>
            </a:r>
            <a:endParaRPr lang="en-US" sz="3200" b="1" i="1" dirty="0">
              <a:ln w="19050" cap="flat" cmpd="sng">
                <a:solidFill>
                  <a:srgbClr val="FF0000"/>
                </a:solidFill>
                <a:prstDash val="solid"/>
                <a:headEnd type="none" w="med" len="med"/>
                <a:tailEnd type="none" w="med" len="med"/>
              </a:ln>
              <a:solidFill>
                <a:srgbClr val="00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pic>
        <p:nvPicPr>
          <p:cNvPr id="5" name="Audio 4">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504238" y="6218238"/>
            <a:ext cx="487362" cy="487362"/>
          </a:xfrm>
          <a:prstGeom prst="rect">
            <a:avLst/>
          </a:prstGeom>
        </p:spPr>
      </p:pic>
    </p:spTree>
  </p:cSld>
  <p:clrMapOvr>
    <a:masterClrMapping/>
  </p:clrMapOvr>
  <p:transition advTm="5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p="http://schemas.openxmlformats.org/presentationml/2006/main">
  <p:tag name="TIMING" val="|2.453|5.573|1.93|1.113|4.103|1.712|1.273"/>
</p:tagLst>
</file>

<file path=ppt/tags/tag2.xml><?xml version="1.0" encoding="utf-8"?>
<p:tagLst xmlns:p="http://schemas.openxmlformats.org/presentationml/2006/main">
  <p:tag name="TIMING" val="|0.8|1.8|3.4|39.7"/>
</p:tagLst>
</file>

<file path=ppt/tags/tag3.xml><?xml version="1.0" encoding="utf-8"?>
<p:tagLst xmlns:p="http://schemas.openxmlformats.org/presentationml/2006/main">
  <p:tag name="TIMING" val="|0.8|3.7|60.4"/>
</p:tagLst>
</file>

<file path=ppt/tags/tag4.xml><?xml version="1.0" encoding="utf-8"?>
<p:tagLst xmlns:p="http://schemas.openxmlformats.org/presentationml/2006/main">
  <p:tag name="TIMING" val="|1|1.1|55.3"/>
</p:tagLst>
</file>

<file path=ppt/tags/tag5.xml><?xml version="1.0" encoding="utf-8"?>
<p:tagLst xmlns:p="http://schemas.openxmlformats.org/presentationml/2006/main">
  <p:tag name="TIMING" val="|3.1|1.3"/>
</p:tagLst>
</file>

<file path=ppt/tags/tag6.xml><?xml version="1.0" encoding="utf-8"?>
<p:tagLst xmlns:p="http://schemas.openxmlformats.org/presentationml/2006/main">
  <p:tag name="TIMING" val="|2.2|1.6"/>
</p:tagLst>
</file>

<file path=ppt/tags/tag7.xml><?xml version="1.0" encoding="utf-8"?>
<p:tagLst xmlns:p="http://schemas.openxmlformats.org/presentationml/2006/main">
  <p:tag name="TIMING" val="|1|1|1.7|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3098</Words>
  <Application>WPS Presentation</Application>
  <PresentationFormat>On-screen Show (4:3)</PresentationFormat>
  <Paragraphs>115</Paragraphs>
  <Slides>9</Slides>
  <Notes>0</Notes>
  <HiddenSlides>0</HiddenSlides>
  <MMClips>11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Arial</vt:lpstr>
      <vt:lpstr>SimSun</vt:lpstr>
      <vt:lpstr>Wingdings</vt:lpstr>
      <vt:lpstr>Times New Roman</vt:lpstr>
      <vt:lpstr>Arial</vt:lpstr>
      <vt:lpstr>.VnShelley Allegro</vt:lpstr>
      <vt:lpstr>Calibri</vt:lpstr>
      <vt:lpstr>Microsoft YaHei</vt:lpstr>
      <vt:lpstr>Arial Unicode MS</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TGDD</dc:creator>
  <cp:lastModifiedBy>TGDD</cp:lastModifiedBy>
  <cp:revision>3</cp:revision>
  <dcterms:created xsi:type="dcterms:W3CDTF">2021-11-17T05:28:00Z</dcterms:created>
  <dcterms:modified xsi:type="dcterms:W3CDTF">2021-11-17T05:50:04Z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95FB71C9947F4D46BB732927276F6D2B</vt:lpwstr>
  </property>
  <property fmtid="{D5CDD505-2E9C-101B-9397-08002B2CF9AE}" pid="3" name="KSOProductBuildVer">
    <vt:lpwstr>1033-11.2.0.10382</vt:lpwstr>
  </property>
</Properties>
</file>