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11088629" r:id="rId2"/>
    <p:sldId id="11088598" r:id="rId3"/>
    <p:sldId id="11088603" r:id="rId4"/>
    <p:sldId id="11088631" r:id="rId5"/>
    <p:sldId id="258" r:id="rId6"/>
    <p:sldId id="261" r:id="rId7"/>
    <p:sldId id="262" r:id="rId8"/>
    <p:sldId id="273" r:id="rId9"/>
    <p:sldId id="274" r:id="rId10"/>
    <p:sldId id="268" r:id="rId11"/>
    <p:sldId id="271" r:id="rId12"/>
    <p:sldId id="272" r:id="rId13"/>
    <p:sldId id="259" r:id="rId14"/>
    <p:sldId id="330" r:id="rId15"/>
    <p:sldId id="333" r:id="rId16"/>
    <p:sldId id="331" r:id="rId17"/>
    <p:sldId id="334" r:id="rId18"/>
    <p:sldId id="336" r:id="rId19"/>
    <p:sldId id="338" r:id="rId20"/>
    <p:sldId id="339" r:id="rId21"/>
    <p:sldId id="340" r:id="rId22"/>
    <p:sldId id="341" r:id="rId23"/>
    <p:sldId id="342" r:id="rId24"/>
    <p:sldId id="343" r:id="rId25"/>
    <p:sldId id="11088599" r:id="rId26"/>
    <p:sldId id="11088600" r:id="rId27"/>
    <p:sldId id="11088601" r:id="rId28"/>
    <p:sldId id="306" r:id="rId29"/>
    <p:sldId id="110885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0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40298-2FAC-4888-8CD0-814B43DDFFE7}"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C07BE-21B0-42E1-90E9-C052A2DAE475}" type="slidenum">
              <a:rPr lang="en-US" smtClean="0"/>
              <a:t>‹#›</a:t>
            </a:fld>
            <a:endParaRPr lang="en-US"/>
          </a:p>
        </p:txBody>
      </p:sp>
    </p:spTree>
    <p:extLst>
      <p:ext uri="{BB962C8B-B14F-4D97-AF65-F5344CB8AC3E}">
        <p14:creationId xmlns:p14="http://schemas.microsoft.com/office/powerpoint/2010/main" val="322415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6C0DF9-C6F6-4167-84BB-29A58045471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C0DF9-C6F6-4167-84BB-29A58045471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C0DF9-C6F6-4167-84BB-29A58045471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C0DF9-C6F6-4167-84BB-29A58045471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C0DF9-C6F6-4167-84BB-29A58045471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C0DF9-C6F6-4167-84BB-29A580454718}"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C0DF9-C6F6-4167-84BB-29A580454718}"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C0DF9-C6F6-4167-84BB-29A580454718}"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C0DF9-C6F6-4167-84BB-29A580454718}"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C0DF9-C6F6-4167-84BB-29A580454718}"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C0DF9-C6F6-4167-84BB-29A580454718}"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969C4-C51A-4040-8035-0C967CAE12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C0DF9-C6F6-4167-84BB-29A580454718}" type="datetimeFigureOut">
              <a:rPr lang="en-US" smtClean="0"/>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969C4-C51A-4040-8035-0C967CAE12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11" Type="http://schemas.openxmlformats.org/officeDocument/2006/relationships/image" Target="../media/image20.GIF"/><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image" Target="../media/image21.GIF"/><Relationship Id="rId9"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3.GIF"/><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11" Type="http://schemas.openxmlformats.org/officeDocument/2006/relationships/image" Target="../media/image19.GIF"/><Relationship Id="rId5" Type="http://schemas.openxmlformats.org/officeDocument/2006/relationships/audio" Target="../media/audio3.wav"/><Relationship Id="rId10"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17.GIF"/><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GIF"/><Relationship Id="rId7" Type="http://schemas.openxmlformats.org/officeDocument/2006/relationships/image" Target="../media/image17.GIF"/><Relationship Id="rId2" Type="http://schemas.openxmlformats.org/officeDocument/2006/relationships/image" Target="../media/image24.GIF"/><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image" Target="../media/image30.GIF"/><Relationship Id="rId4" Type="http://schemas.openxmlformats.org/officeDocument/2006/relationships/image" Target="../media/image26.GIF"/><Relationship Id="rId9"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12191365" cy="685736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p:cNvPicPr>
            <a:picLocks noChangeAspect="1"/>
          </p:cNvPicPr>
          <p:nvPr/>
        </p:nvPicPr>
        <p:blipFill>
          <a:blip r:embed="rId4"/>
          <a:stretch>
            <a:fillRect/>
          </a:stretch>
        </p:blipFill>
        <p:spPr>
          <a:xfrm>
            <a:off x="4881243" y="4329610"/>
            <a:ext cx="10342946" cy="2818832"/>
          </a:xfrm>
          <a:prstGeom prst="rect">
            <a:avLst/>
          </a:prstGeom>
        </p:spPr>
      </p:pic>
      <p:grpSp>
        <p:nvGrpSpPr>
          <p:cNvPr id="36" name="Group 35"/>
          <p:cNvGrpSpPr/>
          <p:nvPr/>
        </p:nvGrpSpPr>
        <p:grpSpPr>
          <a:xfrm>
            <a:off x="0" y="41007"/>
            <a:ext cx="6980525" cy="2487384"/>
            <a:chOff x="0" y="41007"/>
            <a:chExt cx="6980525" cy="2487384"/>
          </a:xfrm>
        </p:grpSpPr>
        <p:pic>
          <p:nvPicPr>
            <p:cNvPr id="35" name="Picture 34"/>
            <p:cNvPicPr>
              <a:picLocks noChangeAspect="1"/>
            </p:cNvPicPr>
            <p:nvPr/>
          </p:nvPicPr>
          <p:blipFill>
            <a:blip r:embed="rId5"/>
            <a:stretch>
              <a:fillRect/>
            </a:stretch>
          </p:blipFill>
          <p:spPr>
            <a:xfrm>
              <a:off x="0" y="41007"/>
              <a:ext cx="6980525" cy="2487384"/>
            </a:xfrm>
            <a:prstGeom prst="rect">
              <a:avLst/>
            </a:prstGeom>
          </p:spPr>
        </p:pic>
        <p:sp>
          <p:nvSpPr>
            <p:cNvPr id="42" name="TextBox 41"/>
            <p:cNvSpPr txBox="1"/>
            <p:nvPr/>
          </p:nvSpPr>
          <p:spPr>
            <a:xfrm>
              <a:off x="219920" y="377047"/>
              <a:ext cx="64367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43 + 19 = ?</a:t>
              </a:r>
            </a:p>
          </p:txBody>
        </p:sp>
      </p:grpSp>
      <p:pic>
        <p:nvPicPr>
          <p:cNvPr id="101" name="Picture 100" descr="A picture containing leaf, fern&#10;&#10;Description automatically generated"/>
          <p:cNvPicPr>
            <a:picLocks noChangeAspect="1"/>
          </p:cNvPicPr>
          <p:nvPr/>
        </p:nvPicPr>
        <p:blipFill>
          <a:blip r:embed="rId6"/>
          <a:stretch>
            <a:fillRect/>
          </a:stretch>
        </p:blipFill>
        <p:spPr>
          <a:xfrm flipH="1">
            <a:off x="8549411" y="2328412"/>
            <a:ext cx="1905000" cy="1933575"/>
          </a:xfrm>
          <a:prstGeom prst="rect">
            <a:avLst/>
          </a:prstGeom>
        </p:spPr>
      </p:pic>
      <p:pic>
        <p:nvPicPr>
          <p:cNvPr id="100" name="Picture 99" descr="A picture containing leaf, fern&#10;&#10;Description automatically generated"/>
          <p:cNvPicPr>
            <a:picLocks noChangeAspect="1"/>
          </p:cNvPicPr>
          <p:nvPr/>
        </p:nvPicPr>
        <p:blipFill>
          <a:blip r:embed="rId6"/>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p:cNvPicPr>
            <a:picLocks noChangeAspect="1"/>
          </p:cNvPicPr>
          <p:nvPr/>
        </p:nvPicPr>
        <p:blipFill>
          <a:blip r:embed="rId7"/>
          <a:stretch>
            <a:fillRect/>
          </a:stretch>
        </p:blipFill>
        <p:spPr>
          <a:xfrm rot="728411">
            <a:off x="11365167" y="4662989"/>
            <a:ext cx="532072" cy="247225"/>
          </a:xfrm>
          <a:prstGeom prst="rect">
            <a:avLst/>
          </a:prstGeom>
        </p:spPr>
      </p:pic>
      <p:pic>
        <p:nvPicPr>
          <p:cNvPr id="84" name="Picture 83"/>
          <p:cNvPicPr>
            <a:picLocks noChangeAspect="1"/>
          </p:cNvPicPr>
          <p:nvPr/>
        </p:nvPicPr>
        <p:blipFill>
          <a:blip r:embed="rId8"/>
          <a:stretch>
            <a:fillRect/>
          </a:stretch>
        </p:blipFill>
        <p:spPr>
          <a:xfrm>
            <a:off x="8271787" y="3876985"/>
            <a:ext cx="750200" cy="520972"/>
          </a:xfrm>
          <a:prstGeom prst="rect">
            <a:avLst/>
          </a:prstGeom>
        </p:spPr>
      </p:pic>
      <p:pic>
        <p:nvPicPr>
          <p:cNvPr id="3" name="Picture 2"/>
          <p:cNvPicPr>
            <a:picLocks noChangeAspect="1"/>
          </p:cNvPicPr>
          <p:nvPr/>
        </p:nvPicPr>
        <p:blipFill>
          <a:blip r:embed="rId9"/>
          <a:stretch>
            <a:fillRect/>
          </a:stretch>
        </p:blipFill>
        <p:spPr>
          <a:xfrm>
            <a:off x="3802718" y="4515773"/>
            <a:ext cx="3189952" cy="2196449"/>
          </a:xfrm>
          <a:prstGeom prst="rect">
            <a:avLst/>
          </a:prstGeom>
        </p:spPr>
      </p:pic>
      <p:pic>
        <p:nvPicPr>
          <p:cNvPr id="143" name="Picture 142" descr="A picture containing outdoor&#10;&#10;Description automatically generated"/>
          <p:cNvPicPr>
            <a:picLocks noChangeAspect="1"/>
          </p:cNvPicPr>
          <p:nvPr/>
        </p:nvPicPr>
        <p:blipFill>
          <a:blip r:embed="rId10">
            <a:duotone>
              <a:schemeClr val="accent5">
                <a:shade val="45000"/>
                <a:satMod val="135000"/>
              </a:schemeClr>
              <a:prstClr val="white"/>
            </a:duotone>
          </a:blip>
          <a:stretch>
            <a:fillRect/>
          </a:stretch>
        </p:blipFill>
        <p:spPr>
          <a:xfrm>
            <a:off x="8479961" y="1582965"/>
            <a:ext cx="3367875" cy="4774365"/>
          </a:xfrm>
          <a:prstGeom prst="rect">
            <a:avLst/>
          </a:prstGeom>
        </p:spPr>
      </p:pic>
      <p:grpSp>
        <p:nvGrpSpPr>
          <p:cNvPr id="16" name="Group 15"/>
          <p:cNvGrpSpPr/>
          <p:nvPr/>
        </p:nvGrpSpPr>
        <p:grpSpPr>
          <a:xfrm>
            <a:off x="7917084" y="51760"/>
            <a:ext cx="4199862" cy="2692628"/>
            <a:chOff x="7367240" y="-61157"/>
            <a:chExt cx="5008074" cy="3210791"/>
          </a:xfrm>
        </p:grpSpPr>
        <p:pic>
          <p:nvPicPr>
            <p:cNvPr id="11" name="Picture 10"/>
            <p:cNvPicPr>
              <a:picLocks noChangeAspect="1"/>
            </p:cNvPicPr>
            <p:nvPr/>
          </p:nvPicPr>
          <p:blipFill>
            <a:blip r:embed="rId11"/>
            <a:stretch>
              <a:fillRect/>
            </a:stretch>
          </p:blipFill>
          <p:spPr>
            <a:xfrm rot="225210">
              <a:off x="7367240" y="-61157"/>
              <a:ext cx="5008074" cy="3210791"/>
            </a:xfrm>
            <a:prstGeom prst="rect">
              <a:avLst/>
            </a:prstGeom>
          </p:spPr>
        </p:pic>
        <p:sp>
          <p:nvSpPr>
            <p:cNvPr id="24" name="TextBox 23"/>
            <p:cNvSpPr txBox="1"/>
            <p:nvPr/>
          </p:nvSpPr>
          <p:spPr>
            <a:xfrm>
              <a:off x="8038436" y="619986"/>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62</a:t>
              </a:r>
            </a:p>
          </p:txBody>
        </p:sp>
      </p:grpSp>
      <p:sp>
        <p:nvSpPr>
          <p:cNvPr id="17" name="Rectangle: Rounded Corners 16"/>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p:cNvPicPr>
            <a:picLocks noChangeAspect="1"/>
          </p:cNvPicPr>
          <p:nvPr/>
        </p:nvPicPr>
        <p:blipFill>
          <a:blip r:embed="rId6"/>
          <a:stretch>
            <a:fillRect/>
          </a:stretch>
        </p:blipFill>
        <p:spPr>
          <a:xfrm>
            <a:off x="3976146" y="4397857"/>
            <a:ext cx="10342946" cy="2818832"/>
          </a:xfrm>
          <a:prstGeom prst="rect">
            <a:avLst/>
          </a:prstGeom>
        </p:spPr>
      </p:pic>
      <p:pic>
        <p:nvPicPr>
          <p:cNvPr id="35" name="Picture 34"/>
          <p:cNvPicPr>
            <a:picLocks noChangeAspect="1"/>
          </p:cNvPicPr>
          <p:nvPr/>
        </p:nvPicPr>
        <p:blipFill>
          <a:blip r:embed="rId7"/>
          <a:stretch>
            <a:fillRect/>
          </a:stretch>
        </p:blipFill>
        <p:spPr>
          <a:xfrm>
            <a:off x="0" y="41007"/>
            <a:ext cx="6980525" cy="2487384"/>
          </a:xfrm>
          <a:prstGeom prst="rect">
            <a:avLst/>
          </a:prstGeom>
        </p:spPr>
      </p:pic>
      <p:pic>
        <p:nvPicPr>
          <p:cNvPr id="101" name="Picture 100" descr="A picture containing leaf, fern&#10;&#10;Description automatically generated"/>
          <p:cNvPicPr>
            <a:picLocks noChangeAspect="1"/>
          </p:cNvPicPr>
          <p:nvPr/>
        </p:nvPicPr>
        <p:blipFill>
          <a:blip r:embed="rId8"/>
          <a:stretch>
            <a:fillRect/>
          </a:stretch>
        </p:blipFill>
        <p:spPr>
          <a:xfrm flipH="1">
            <a:off x="8549411" y="2328412"/>
            <a:ext cx="1905000" cy="1933575"/>
          </a:xfrm>
          <a:prstGeom prst="rect">
            <a:avLst/>
          </a:prstGeom>
        </p:spPr>
      </p:pic>
      <p:pic>
        <p:nvPicPr>
          <p:cNvPr id="100" name="Picture 99" descr="A picture containing leaf, fern&#10;&#10;Description automatically generated"/>
          <p:cNvPicPr>
            <a:picLocks noChangeAspect="1"/>
          </p:cNvPicPr>
          <p:nvPr/>
        </p:nvPicPr>
        <p:blipFill>
          <a:blip r:embed="rId8"/>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p:cNvPicPr>
            <a:picLocks noChangeAspect="1"/>
          </p:cNvPicPr>
          <p:nvPr/>
        </p:nvPicPr>
        <p:blipFill>
          <a:blip r:embed="rId9"/>
          <a:stretch>
            <a:fillRect/>
          </a:stretch>
        </p:blipFill>
        <p:spPr>
          <a:xfrm rot="728411">
            <a:off x="11365167" y="4662989"/>
            <a:ext cx="532072" cy="247225"/>
          </a:xfrm>
          <a:prstGeom prst="rect">
            <a:avLst/>
          </a:prstGeom>
        </p:spPr>
      </p:pic>
      <p:pic>
        <p:nvPicPr>
          <p:cNvPr id="84" name="Picture 83"/>
          <p:cNvPicPr>
            <a:picLocks noChangeAspect="1"/>
          </p:cNvPicPr>
          <p:nvPr/>
        </p:nvPicPr>
        <p:blipFill>
          <a:blip r:embed="rId10"/>
          <a:stretch>
            <a:fillRect/>
          </a:stretch>
        </p:blipFill>
        <p:spPr>
          <a:xfrm>
            <a:off x="8271787" y="3876985"/>
            <a:ext cx="750200" cy="520972"/>
          </a:xfrm>
          <a:prstGeom prst="rect">
            <a:avLst/>
          </a:prstGeom>
        </p:spPr>
      </p:pic>
      <p:pic>
        <p:nvPicPr>
          <p:cNvPr id="143" name="Picture 142" descr="A picture containing outdoor&#10;&#10;Description automatically generated"/>
          <p:cNvPicPr>
            <a:picLocks noChangeAspect="1"/>
          </p:cNvPicPr>
          <p:nvPr/>
        </p:nvPicPr>
        <p:blipFill>
          <a:blip r:embed="rId11">
            <a:duotone>
              <a:schemeClr val="accent5">
                <a:shade val="45000"/>
                <a:satMod val="135000"/>
              </a:schemeClr>
              <a:prstClr val="white"/>
            </a:duotone>
          </a:blip>
          <a:stretch>
            <a:fillRect/>
          </a:stretch>
        </p:blipFill>
        <p:spPr>
          <a:xfrm>
            <a:off x="8479961" y="1582965"/>
            <a:ext cx="3367875" cy="4774365"/>
          </a:xfrm>
          <a:prstGeom prst="rect">
            <a:avLst/>
          </a:prstGeom>
        </p:spPr>
      </p:pic>
      <p:grpSp>
        <p:nvGrpSpPr>
          <p:cNvPr id="16" name="Group 15"/>
          <p:cNvGrpSpPr/>
          <p:nvPr/>
        </p:nvGrpSpPr>
        <p:grpSpPr>
          <a:xfrm>
            <a:off x="7917084" y="51760"/>
            <a:ext cx="4199862" cy="2692628"/>
            <a:chOff x="7367240" y="-61157"/>
            <a:chExt cx="5008074" cy="3210791"/>
          </a:xfrm>
        </p:grpSpPr>
        <p:pic>
          <p:nvPicPr>
            <p:cNvPr id="11" name="Picture 10"/>
            <p:cNvPicPr>
              <a:picLocks noChangeAspect="1"/>
            </p:cNvPicPr>
            <p:nvPr/>
          </p:nvPicPr>
          <p:blipFill>
            <a:blip r:embed="rId12"/>
            <a:stretch>
              <a:fillRect/>
            </a:stretch>
          </p:blipFill>
          <p:spPr>
            <a:xfrm rot="225210">
              <a:off x="7367240" y="-61157"/>
              <a:ext cx="5008074" cy="3210791"/>
            </a:xfrm>
            <a:prstGeom prst="rect">
              <a:avLst/>
            </a:prstGeom>
          </p:spPr>
        </p:pic>
        <p:sp>
          <p:nvSpPr>
            <p:cNvPr id="24" name="TextBox 23"/>
            <p:cNvSpPr txBox="1"/>
            <p:nvPr/>
          </p:nvSpPr>
          <p:spPr>
            <a:xfrm>
              <a:off x="8237485" y="797652"/>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93</a:t>
              </a:r>
            </a:p>
          </p:txBody>
        </p:sp>
      </p:grpSp>
      <p:pic>
        <p:nvPicPr>
          <p:cNvPr id="17" name="Picture 16"/>
          <p:cNvPicPr>
            <a:picLocks noChangeAspect="1"/>
          </p:cNvPicPr>
          <p:nvPr/>
        </p:nvPicPr>
        <p:blipFill>
          <a:blip r:embed="rId13"/>
          <a:stretch>
            <a:fillRect/>
          </a:stretch>
        </p:blipFill>
        <p:spPr>
          <a:xfrm>
            <a:off x="3802718" y="4515774"/>
            <a:ext cx="3189952" cy="2196448"/>
          </a:xfrm>
          <a:prstGeom prst="rect">
            <a:avLst/>
          </a:prstGeom>
        </p:spPr>
      </p:pic>
      <p:sp>
        <p:nvSpPr>
          <p:cNvPr id="18" name="Rectangle: Rounded Corners 17"/>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4029622"/>
            <a:ext cx="487363" cy="487363"/>
          </a:xfrm>
          <a:prstGeom prst="rect">
            <a:avLst/>
          </a:prstGeom>
        </p:spPr>
      </p:pic>
      <p:sp>
        <p:nvSpPr>
          <p:cNvPr id="19" name="TextBox 18"/>
          <p:cNvSpPr txBox="1"/>
          <p:nvPr/>
        </p:nvSpPr>
        <p:spPr>
          <a:xfrm>
            <a:off x="472048" y="377047"/>
            <a:ext cx="661448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8000" b="1" dirty="0">
                <a:solidFill>
                  <a:prstClr val="black"/>
                </a:solidFill>
                <a:latin typeface="Tahoma" panose="020B0604030504040204" pitchFamily="34" charset="0"/>
                <a:ea typeface="Tahoma" panose="020B0604030504040204" pitchFamily="34" charset="0"/>
                <a:cs typeface="Tahoma" panose="020B0604030504040204" pitchFamily="34" charset="0"/>
              </a:rPr>
              <a:t>74 + 19 = ?</a:t>
            </a:r>
            <a:endPar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wipe(up)">
                                      <p:cBhvr>
                                        <p:cTn id="20" dur="2000"/>
                                        <p:tgtEl>
                                          <p:spTgt spid="143"/>
                                        </p:tgtEl>
                                      </p:cBhvr>
                                    </p:animEffect>
                                  </p:childTnLst>
                                  <p:subTnLst>
                                    <p:audio>
                                      <p:cMediaNode>
                                        <p:cTn display="0" masterRel="sameClick">
                                          <p:stCondLst>
                                            <p:cond evt="begin" delay="0">
                                              <p:tn val="18"/>
                                            </p:cond>
                                          </p:stCondLst>
                                          <p:endCondLst>
                                            <p:cond evt="onStopAudio" delay="0">
                                              <p:tgtEl>
                                                <p:sldTgt/>
                                              </p:tgtEl>
                                            </p:cond>
                                          </p:endCondLst>
                                        </p:cTn>
                                        <p:tgtEl>
                                          <p:sndTgt r:embed="rId4" name="rain sound.wav"/>
                                        </p:tgtEl>
                                      </p:cMediaNode>
                                    </p:audio>
                                  </p:subTnLst>
                                </p:cTn>
                              </p:par>
                              <p:par>
                                <p:cTn id="21" presetID="35" presetClass="path" presetSubtype="0" accel="50000" decel="50000" fill="hold" nodeType="withEffect">
                                  <p:stCondLst>
                                    <p:cond delay="750"/>
                                  </p:stCondLst>
                                  <p:childTnLst>
                                    <p:animMotion origin="layout" path="M -4.16667E-7 7.40741E-7 L -0.1138 7.40741E-7 " pathEditMode="relative" rAng="0" ptsTypes="AA">
                                      <p:cBhvr>
                                        <p:cTn id="22" dur="5000" fill="hold"/>
                                        <p:tgtEl>
                                          <p:spTgt spid="21"/>
                                        </p:tgtEl>
                                        <p:attrNameLst>
                                          <p:attrName>ppt_x</p:attrName>
                                          <p:attrName>ppt_y</p:attrName>
                                        </p:attrNameLst>
                                      </p:cBhvr>
                                      <p:rCtr x="-5690" y="0"/>
                                    </p:animMotion>
                                  </p:child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cTn>
                              </p:par>
                              <p:par>
                                <p:cTn id="26"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27" dur="1000" fill="hold"/>
                                        <p:tgtEl>
                                          <p:spTgt spid="17"/>
                                        </p:tgtEl>
                                        <p:attrNameLst>
                                          <p:attrName>ppt_x</p:attrName>
                                          <p:attrName>ppt_y</p:attrName>
                                        </p:attrNameLst>
                                      </p:cBhvr>
                                      <p:rCtr x="12500" y="-12500"/>
                                    </p:animMotion>
                                  </p:childTnLst>
                                  <p:subTnLst>
                                    <p:audio>
                                      <p:cMediaNode>
                                        <p:cTn display="0" masterRel="sameClick">
                                          <p:stCondLst>
                                            <p:cond evt="begin" delay="0">
                                              <p:tn val="26"/>
                                            </p:cond>
                                          </p:stCondLst>
                                          <p:endCondLst>
                                            <p:cond evt="onStopAudio" delay="0">
                                              <p:tgtEl>
                                                <p:sldTgt/>
                                              </p:tgtEl>
                                            </p:cond>
                                          </p:endCondLst>
                                        </p:cTn>
                                        <p:tgtEl>
                                          <p:sndTgt r:embed="rId5" name="splash sound.wav"/>
                                        </p:tgtEl>
                                      </p:cMediaNode>
                                    </p:audio>
                                  </p:subTnLst>
                                </p:cTn>
                              </p:par>
                              <p:par>
                                <p:cTn id="28" presetID="8" presetClass="emph" presetSubtype="0" autoRev="1" fill="hold" nodeType="withEffect">
                                  <p:stCondLst>
                                    <p:cond delay="5500"/>
                                  </p:stCondLst>
                                  <p:childTnLst>
                                    <p:animRot by="-1800000">
                                      <p:cBhvr>
                                        <p:cTn id="29" dur="500" fill="hold"/>
                                        <p:tgtEl>
                                          <p:spTgt spid="17"/>
                                        </p:tgtEl>
                                        <p:attrNameLst>
                                          <p:attrName>r</p:attrName>
                                        </p:attrNameLst>
                                      </p:cBhvr>
                                    </p:animRot>
                                  </p:childTnLst>
                                </p:cTn>
                              </p:par>
                              <p:par>
                                <p:cTn id="30" presetID="32" presetClass="emph" presetSubtype="0" repeatCount="indefinite" fill="hold" nodeType="withEffect">
                                  <p:stCondLst>
                                    <p:cond delay="550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par>
                                <p:cTn id="36" presetID="2" presetClass="exit" presetSubtype="2" fill="hold" nodeType="withEffect">
                                  <p:stCondLst>
                                    <p:cond delay="9500"/>
                                  </p:stCondLst>
                                  <p:childTnLst>
                                    <p:anim calcmode="lin" valueType="num">
                                      <p:cBhvr additive="base">
                                        <p:cTn id="37" dur="5000"/>
                                        <p:tgtEl>
                                          <p:spTgt spid="17"/>
                                        </p:tgtEl>
                                        <p:attrNameLst>
                                          <p:attrName>ppt_x</p:attrName>
                                        </p:attrNameLst>
                                      </p:cBhvr>
                                      <p:tavLst>
                                        <p:tav tm="0">
                                          <p:val>
                                            <p:strVal val="ppt_x"/>
                                          </p:val>
                                        </p:tav>
                                        <p:tav tm="100000">
                                          <p:val>
                                            <p:strVal val="1+ppt_w/2"/>
                                          </p:val>
                                        </p:tav>
                                      </p:tavLst>
                                    </p:anim>
                                    <p:anim calcmode="lin" valueType="num">
                                      <p:cBhvr additive="base">
                                        <p:cTn id="38" dur="5000"/>
                                        <p:tgtEl>
                                          <p:spTgt spid="17"/>
                                        </p:tgtEl>
                                        <p:attrNameLst>
                                          <p:attrName>ppt_y</p:attrName>
                                        </p:attrNameLst>
                                      </p:cBhvr>
                                      <p:tavLst>
                                        <p:tav tm="0">
                                          <p:val>
                                            <p:strVal val="ppt_y"/>
                                          </p:val>
                                        </p:tav>
                                        <p:tav tm="100000">
                                          <p:val>
                                            <p:strVal val="ppt_y"/>
                                          </p:val>
                                        </p:tav>
                                      </p:tavLst>
                                    </p:anim>
                                    <p:set>
                                      <p:cBhvr>
                                        <p:cTn id="39" dur="1" fill="hold">
                                          <p:stCondLst>
                                            <p:cond delay="4999"/>
                                          </p:stCondLst>
                                        </p:cTn>
                                        <p:tgtEl>
                                          <p:spTgt spid="17"/>
                                        </p:tgtEl>
                                        <p:attrNameLst>
                                          <p:attrName>style.visibility</p:attrName>
                                        </p:attrNameLst>
                                      </p:cBhvr>
                                      <p:to>
                                        <p:strVal val="hidden"/>
                                      </p:to>
                                    </p:set>
                                  </p:childTnLst>
                                </p:cTn>
                              </p:par>
                              <p:par>
                                <p:cTn id="40" presetID="1" presetClass="mediacall" presetSubtype="0" fill="hold" nodeType="withEffect">
                                  <p:stCondLst>
                                    <p:cond delay="5500"/>
                                  </p:stCondLst>
                                  <p:childTnLst>
                                    <p:cmd type="call" cmd="playFrom(0.0)">
                                      <p:cBhvr>
                                        <p:cTn id="4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2"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1" fmla="*/ 0 w 12219096"/>
              <a:gd name="connsiteY0-2" fmla="*/ 217242 h 1371600"/>
              <a:gd name="connsiteX1-3" fmla="*/ 5641263 w 12219096"/>
              <a:gd name="connsiteY1-4" fmla="*/ 0 h 1371600"/>
              <a:gd name="connsiteX2-5" fmla="*/ 12219096 w 12219096"/>
              <a:gd name="connsiteY2-6" fmla="*/ 217242 h 1371600"/>
              <a:gd name="connsiteX3-7" fmla="*/ 12219096 w 12219096"/>
              <a:gd name="connsiteY3-8" fmla="*/ 1371600 h 1371600"/>
              <a:gd name="connsiteX4-9" fmla="*/ 0 w 12219096"/>
              <a:gd name="connsiteY4-10" fmla="*/ 1371600 h 1371600"/>
              <a:gd name="connsiteX5" fmla="*/ 0 w 12219096"/>
              <a:gd name="connsiteY5" fmla="*/ 217242 h 1371600"/>
              <a:gd name="connsiteX0-11" fmla="*/ 0 w 12219096"/>
              <a:gd name="connsiteY0-12" fmla="*/ 566926 h 1721284"/>
              <a:gd name="connsiteX1-13" fmla="*/ 1034539 w 12219096"/>
              <a:gd name="connsiteY1-14" fmla="*/ 2443 h 1721284"/>
              <a:gd name="connsiteX2-15" fmla="*/ 5641263 w 12219096"/>
              <a:gd name="connsiteY2-16" fmla="*/ 349684 h 1721284"/>
              <a:gd name="connsiteX3-17" fmla="*/ 12219096 w 12219096"/>
              <a:gd name="connsiteY3-18" fmla="*/ 566926 h 1721284"/>
              <a:gd name="connsiteX4-19" fmla="*/ 12219096 w 12219096"/>
              <a:gd name="connsiteY4-20" fmla="*/ 1721284 h 1721284"/>
              <a:gd name="connsiteX5-21" fmla="*/ 0 w 12219096"/>
              <a:gd name="connsiteY5-22" fmla="*/ 1721284 h 1721284"/>
              <a:gd name="connsiteX6" fmla="*/ 0 w 12219096"/>
              <a:gd name="connsiteY6" fmla="*/ 566926 h 1721284"/>
              <a:gd name="connsiteX0-23" fmla="*/ 0 w 12219096"/>
              <a:gd name="connsiteY0-24" fmla="*/ 590023 h 1744381"/>
              <a:gd name="connsiteX1-25" fmla="*/ 1034539 w 12219096"/>
              <a:gd name="connsiteY1-26" fmla="*/ 25540 h 1744381"/>
              <a:gd name="connsiteX2-27" fmla="*/ 3326326 w 12219096"/>
              <a:gd name="connsiteY2-28" fmla="*/ 71839 h 1744381"/>
              <a:gd name="connsiteX3-29" fmla="*/ 5641263 w 12219096"/>
              <a:gd name="connsiteY3-30" fmla="*/ 372781 h 1744381"/>
              <a:gd name="connsiteX4-31" fmla="*/ 12219096 w 12219096"/>
              <a:gd name="connsiteY4-32" fmla="*/ 590023 h 1744381"/>
              <a:gd name="connsiteX5-33" fmla="*/ 12219096 w 12219096"/>
              <a:gd name="connsiteY5-34" fmla="*/ 1744381 h 1744381"/>
              <a:gd name="connsiteX6-35" fmla="*/ 0 w 12219096"/>
              <a:gd name="connsiteY6-36" fmla="*/ 1744381 h 1744381"/>
              <a:gd name="connsiteX7" fmla="*/ 0 w 12219096"/>
              <a:gd name="connsiteY7" fmla="*/ 590023 h 1744381"/>
              <a:gd name="connsiteX0-37" fmla="*/ 0 w 12219096"/>
              <a:gd name="connsiteY0-38" fmla="*/ 613317 h 1767675"/>
              <a:gd name="connsiteX1-39" fmla="*/ 1034539 w 12219096"/>
              <a:gd name="connsiteY1-40" fmla="*/ 48834 h 1767675"/>
              <a:gd name="connsiteX2-41" fmla="*/ 3187430 w 12219096"/>
              <a:gd name="connsiteY2-42" fmla="*/ 37260 h 1767675"/>
              <a:gd name="connsiteX3-43" fmla="*/ 5641263 w 12219096"/>
              <a:gd name="connsiteY3-44" fmla="*/ 396075 h 1767675"/>
              <a:gd name="connsiteX4-45" fmla="*/ 12219096 w 12219096"/>
              <a:gd name="connsiteY4-46" fmla="*/ 613317 h 1767675"/>
              <a:gd name="connsiteX5-47" fmla="*/ 12219096 w 12219096"/>
              <a:gd name="connsiteY5-48" fmla="*/ 1767675 h 1767675"/>
              <a:gd name="connsiteX6-49" fmla="*/ 0 w 12219096"/>
              <a:gd name="connsiteY6-50" fmla="*/ 1767675 h 1767675"/>
              <a:gd name="connsiteX7-51" fmla="*/ 0 w 12219096"/>
              <a:gd name="connsiteY7-52" fmla="*/ 613317 h 1767675"/>
              <a:gd name="connsiteX0-53" fmla="*/ 0 w 12219096"/>
              <a:gd name="connsiteY0-54" fmla="*/ 613317 h 1767675"/>
              <a:gd name="connsiteX1-55" fmla="*/ 1034539 w 12219096"/>
              <a:gd name="connsiteY1-56" fmla="*/ 48834 h 1767675"/>
              <a:gd name="connsiteX2-57" fmla="*/ 3187430 w 12219096"/>
              <a:gd name="connsiteY2-58" fmla="*/ 37260 h 1767675"/>
              <a:gd name="connsiteX3-59" fmla="*/ 5641263 w 12219096"/>
              <a:gd name="connsiteY3-60" fmla="*/ 396075 h 1767675"/>
              <a:gd name="connsiteX4-61" fmla="*/ 12219096 w 12219096"/>
              <a:gd name="connsiteY4-62" fmla="*/ 613317 h 1767675"/>
              <a:gd name="connsiteX5-63" fmla="*/ 12219096 w 12219096"/>
              <a:gd name="connsiteY5-64" fmla="*/ 1767675 h 1767675"/>
              <a:gd name="connsiteX6-65" fmla="*/ 0 w 12219096"/>
              <a:gd name="connsiteY6-66" fmla="*/ 1767675 h 1767675"/>
              <a:gd name="connsiteX7-67" fmla="*/ 0 w 12219096"/>
              <a:gd name="connsiteY7-68" fmla="*/ 613317 h 17676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p:cNvPicPr>
            <a:picLocks noChangeAspect="1"/>
          </p:cNvPicPr>
          <p:nvPr/>
        </p:nvPicPr>
        <p:blipFill>
          <a:blip r:embed="rId2"/>
          <a:stretch>
            <a:fillRect/>
          </a:stretch>
        </p:blipFill>
        <p:spPr>
          <a:xfrm flipH="1">
            <a:off x="161870" y="2443687"/>
            <a:ext cx="337723" cy="3167604"/>
          </a:xfrm>
          <a:prstGeom prst="rect">
            <a:avLst/>
          </a:prstGeom>
        </p:spPr>
      </p:pic>
      <p:pic>
        <p:nvPicPr>
          <p:cNvPr id="5" name="Picture 4" descr="A close up of a logo&#10;&#10;Description automatically generated"/>
          <p:cNvPicPr>
            <a:picLocks noChangeAspect="1"/>
          </p:cNvPicPr>
          <p:nvPr/>
        </p:nvPicPr>
        <p:blipFill>
          <a:blip r:embed="rId2"/>
          <a:stretch>
            <a:fillRect/>
          </a:stretch>
        </p:blipFill>
        <p:spPr>
          <a:xfrm>
            <a:off x="10738382" y="1860273"/>
            <a:ext cx="306661" cy="2876263"/>
          </a:xfrm>
          <a:prstGeom prst="rect">
            <a:avLst/>
          </a:prstGeom>
        </p:spPr>
      </p:pic>
      <p:pic>
        <p:nvPicPr>
          <p:cNvPr id="7" name="Picture 6"/>
          <p:cNvPicPr>
            <a:picLocks noChangeAspect="1"/>
          </p:cNvPicPr>
          <p:nvPr/>
        </p:nvPicPr>
        <p:blipFill>
          <a:blip r:embed="rId3"/>
          <a:stretch>
            <a:fillRect/>
          </a:stretch>
        </p:blipFill>
        <p:spPr>
          <a:xfrm>
            <a:off x="2125102" y="1455771"/>
            <a:ext cx="2249031" cy="809004"/>
          </a:xfrm>
          <a:prstGeom prst="rect">
            <a:avLst/>
          </a:prstGeom>
        </p:spPr>
      </p:pic>
      <p:pic>
        <p:nvPicPr>
          <p:cNvPr id="9" name="Picture 8" descr="A picture containing bowed instrument, music&#10;&#10;Description automatically generated"/>
          <p:cNvPicPr>
            <a:picLocks noChangeAspect="1"/>
          </p:cNvPicPr>
          <p:nvPr/>
        </p:nvPicPr>
        <p:blipFill>
          <a:blip r:embed="rId4"/>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p:cNvPicPr>
            <a:picLocks noChangeAspect="1"/>
          </p:cNvPicPr>
          <p:nvPr/>
        </p:nvPicPr>
        <p:blipFill>
          <a:blip r:embed="rId5"/>
          <a:stretch>
            <a:fillRect/>
          </a:stretch>
        </p:blipFill>
        <p:spPr>
          <a:xfrm>
            <a:off x="475313" y="1926374"/>
            <a:ext cx="561620" cy="948396"/>
          </a:xfrm>
          <a:prstGeom prst="rect">
            <a:avLst/>
          </a:prstGeom>
        </p:spPr>
      </p:pic>
      <p:pic>
        <p:nvPicPr>
          <p:cNvPr id="29" name="Picture 28" descr="A close up of an animal&#10;&#10;Description automatically generated"/>
          <p:cNvPicPr>
            <a:picLocks noChangeAspect="1"/>
          </p:cNvPicPr>
          <p:nvPr/>
        </p:nvPicPr>
        <p:blipFill>
          <a:blip r:embed="rId6"/>
          <a:stretch>
            <a:fillRect/>
          </a:stretch>
        </p:blipFill>
        <p:spPr>
          <a:xfrm>
            <a:off x="2989775" y="3298404"/>
            <a:ext cx="1237951" cy="832803"/>
          </a:xfrm>
          <a:prstGeom prst="rect">
            <a:avLst/>
          </a:prstGeom>
        </p:spPr>
      </p:pic>
      <p:sp>
        <p:nvSpPr>
          <p:cNvPr id="38" name="Speech Bubble: Oval 37"/>
          <p:cNvSpPr/>
          <p:nvPr/>
        </p:nvSpPr>
        <p:spPr>
          <a:xfrm>
            <a:off x="4775872" y="239216"/>
            <a:ext cx="6115840" cy="2007032"/>
          </a:xfrm>
          <a:prstGeom prst="wedgeEllipseCallout">
            <a:avLst>
              <a:gd name="adj1" fmla="val -21767"/>
              <a:gd name="adj2" fmla="val 75314"/>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CẢM </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b="1">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p:cNvPicPr>
            <a:picLocks noChangeAspect="1"/>
          </p:cNvPicPr>
          <p:nvPr/>
        </p:nvPicPr>
        <p:blipFill>
          <a:blip r:embed="rId7"/>
          <a:stretch>
            <a:fillRect/>
          </a:stretch>
        </p:blipFill>
        <p:spPr>
          <a:xfrm>
            <a:off x="1467120" y="5325839"/>
            <a:ext cx="1626196" cy="755606"/>
          </a:xfrm>
          <a:prstGeom prst="rect">
            <a:avLst/>
          </a:prstGeom>
        </p:spPr>
      </p:pic>
      <p:pic>
        <p:nvPicPr>
          <p:cNvPr id="45" name="Picture 44" descr="A close up of a logo&#10;&#10;Description automatically generated"/>
          <p:cNvPicPr>
            <a:picLocks noChangeAspect="1"/>
          </p:cNvPicPr>
          <p:nvPr/>
        </p:nvPicPr>
        <p:blipFill>
          <a:blip r:embed="rId8"/>
          <a:stretch>
            <a:fillRect/>
          </a:stretch>
        </p:blipFill>
        <p:spPr>
          <a:xfrm flipH="1">
            <a:off x="227190" y="2081874"/>
            <a:ext cx="3787525" cy="3067071"/>
          </a:xfrm>
          <a:prstGeom prst="rect">
            <a:avLst/>
          </a:prstGeom>
        </p:spPr>
      </p:pic>
      <p:pic>
        <p:nvPicPr>
          <p:cNvPr id="17" name="Picture 16"/>
          <p:cNvPicPr>
            <a:picLocks noChangeAspect="1"/>
          </p:cNvPicPr>
          <p:nvPr/>
        </p:nvPicPr>
        <p:blipFill>
          <a:blip r:embed="rId9"/>
          <a:stretch>
            <a:fillRect/>
          </a:stretch>
        </p:blipFill>
        <p:spPr>
          <a:xfrm>
            <a:off x="2783962" y="2600036"/>
            <a:ext cx="4608346" cy="3173086"/>
          </a:xfrm>
          <a:prstGeom prst="rect">
            <a:avLst/>
          </a:prstGeom>
        </p:spPr>
      </p:pic>
      <p:pic>
        <p:nvPicPr>
          <p:cNvPr id="33" name="Picture 32" descr="A close up of a logo&#10;&#10;Description automatically generated"/>
          <p:cNvPicPr>
            <a:picLocks noChangeAspect="1"/>
          </p:cNvPicPr>
          <p:nvPr/>
        </p:nvPicPr>
        <p:blipFill>
          <a:blip r:embed="rId8"/>
          <a:stretch>
            <a:fillRect/>
          </a:stretch>
        </p:blipFill>
        <p:spPr>
          <a:xfrm>
            <a:off x="5690004" y="1697260"/>
            <a:ext cx="6596482" cy="5341716"/>
          </a:xfrm>
          <a:prstGeom prst="rect">
            <a:avLst/>
          </a:prstGeom>
        </p:spPr>
      </p:pic>
      <p:pic>
        <p:nvPicPr>
          <p:cNvPr id="31" name="Picture 30" descr="A picture containing object&#10;&#10;Description automatically generated"/>
          <p:cNvPicPr>
            <a:picLocks noChangeAspect="1"/>
          </p:cNvPicPr>
          <p:nvPr/>
        </p:nvPicPr>
        <p:blipFill>
          <a:blip r:embed="rId10"/>
          <a:stretch>
            <a:fillRect/>
          </a:stretch>
        </p:blipFill>
        <p:spPr>
          <a:xfrm>
            <a:off x="10534125" y="5109895"/>
            <a:ext cx="1276350" cy="971550"/>
          </a:xfrm>
          <a:prstGeom prst="rect">
            <a:avLst/>
          </a:prstGeom>
        </p:spPr>
      </p:pic>
      <p:sp>
        <p:nvSpPr>
          <p:cNvPr id="2" name="Rectangle 1"/>
          <p:cNvSpPr/>
          <p:nvPr/>
        </p:nvSpPr>
        <p:spPr>
          <a:xfrm>
            <a:off x="4775872" y="792390"/>
            <a:ext cx="6115840" cy="1077218"/>
          </a:xfrm>
          <a:prstGeom prst="rect">
            <a:avLst/>
          </a:prstGeom>
        </p:spPr>
        <p:txBody>
          <a:bodyPr wrap="square">
            <a:spAutoFit/>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CẢM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Ơ</a:t>
            </a: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CÁC BẠN GIỎI QUÁ ĐI!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a:fillRect/>
          </a:stretch>
        </p:blipFill>
        <p:spPr>
          <a:xfrm>
            <a:off x="8304245" y="1706880"/>
            <a:ext cx="4161536" cy="5151120"/>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a:fillRect/>
          </a:stretch>
        </p:blipFill>
        <p:spPr>
          <a:xfrm>
            <a:off x="8880309" y="127027"/>
            <a:ext cx="2668555" cy="3056128"/>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a:fillRect/>
          </a:stretch>
        </p:blipFill>
        <p:spPr>
          <a:xfrm>
            <a:off x="728949" y="0"/>
            <a:ext cx="7575296" cy="6453632"/>
          </a:xfrm>
          <a:prstGeom prst="rect">
            <a:avLst/>
          </a:prstGeom>
        </p:spPr>
      </p:pic>
      <p:pic>
        <p:nvPicPr>
          <p:cNvPr id="7" name="图片 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a:fillRect/>
          </a:stretch>
        </p:blipFill>
        <p:spPr>
          <a:xfrm>
            <a:off x="178816" y="3657600"/>
            <a:ext cx="2617216" cy="3056128"/>
          </a:xfrm>
          <a:prstGeom prst="rect">
            <a:avLst/>
          </a:prstGeom>
        </p:spPr>
      </p:pic>
      <p:sp>
        <p:nvSpPr>
          <p:cNvPr id="8" name="TextBox 7"/>
          <p:cNvSpPr txBox="1"/>
          <p:nvPr/>
        </p:nvSpPr>
        <p:spPr>
          <a:xfrm>
            <a:off x="2099616" y="2313231"/>
            <a:ext cx="5280587" cy="2554545"/>
          </a:xfrm>
          <a:prstGeom prst="rect">
            <a:avLst/>
          </a:prstGeom>
          <a:noFill/>
          <a:ln>
            <a:noFill/>
          </a:ln>
        </p:spPr>
        <p:txBody>
          <a:bodyPr wrap="square" rtlCol="0">
            <a:spAutoFit/>
          </a:bodyPr>
          <a:lstStyle/>
          <a:p>
            <a:pPr algn="ctr"/>
            <a:r>
              <a:rPr lang="en-US" altLang="zh-CN" sz="8000" b="1" dirty="0">
                <a:solidFill>
                  <a:srgbClr val="0070C0"/>
                </a:solidFill>
                <a:latin typeface="方正粗圆_GBK" pitchFamily="65" charset="-122"/>
                <a:ea typeface="方正粗圆_GBK" pitchFamily="65" charset="-122"/>
              </a:rPr>
              <a:t>LUYỆN TẬP</a:t>
            </a:r>
            <a:endParaRPr lang="zh-CN" altLang="en-US" sz="8000" b="1" dirty="0">
              <a:solidFill>
                <a:srgbClr val="0070C0"/>
              </a:solidFill>
              <a:latin typeface="方正粗圆_GBK" pitchFamily="65" charset="-122"/>
              <a:ea typeface="方正粗圆_GBK"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0839" y="0"/>
            <a:ext cx="8579184" cy="1015663"/>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Bài</a:t>
            </a:r>
            <a:r>
              <a:rPr lang="en-US" sz="6000" b="1" dirty="0">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Tính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nhẩm</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8970" y="1580823"/>
            <a:ext cx="1815773"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9 + 3 </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599157" y="1564946"/>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8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543151" y="1449371"/>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+ 5</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1 </a:t>
            </a:r>
            <a:r>
              <a:rPr lang="id-ID" sz="4800" b="1" dirty="0">
                <a:solidFill>
                  <a:srgbClr val="0070C0"/>
                </a:solidFill>
                <a:latin typeface="Times New Roman" panose="02020603050405020304" pitchFamily="18" charset="0"/>
                <a:ea typeface="Calibri" panose="020F0502020204030204" charset="0"/>
              </a:rPr>
              <a:t>yêu cầu ta làm gì?</a:t>
            </a:r>
            <a:endParaRPr lang="en-US" sz="4800" b="1" dirty="0">
              <a:solidFill>
                <a:srgbClr val="0070C0"/>
              </a:solidFill>
            </a:endParaRPr>
          </a:p>
        </p:txBody>
      </p:sp>
      <p:sp>
        <p:nvSpPr>
          <p:cNvPr id="15" name="Rectangle 14"/>
          <p:cNvSpPr/>
          <p:nvPr/>
        </p:nvSpPr>
        <p:spPr>
          <a:xfrm>
            <a:off x="817178" y="5293161"/>
            <a:ext cx="8398453" cy="830997"/>
          </a:xfrm>
          <a:prstGeom prst="rect">
            <a:avLst/>
          </a:prstGeom>
        </p:spPr>
        <p:txBody>
          <a:bodyPr wrap="none">
            <a:spAutoFit/>
          </a:bodyPr>
          <a:lstStyle/>
          <a:p>
            <a:r>
              <a:rPr lang="id-ID" sz="4800" b="1" dirty="0">
                <a:latin typeface="Times New Roman" panose="02020603050405020304" pitchFamily="18" charset="0"/>
                <a:ea typeface="Calibri" panose="020F0502020204030204" charset="0"/>
              </a:rPr>
              <a:t>Bài </a:t>
            </a:r>
            <a:r>
              <a:rPr lang="en-US" sz="4800" b="1" dirty="0" err="1">
                <a:latin typeface="Times New Roman" panose="02020603050405020304" pitchFamily="18" charset="0"/>
                <a:ea typeface="Calibri" panose="020F0502020204030204" charset="0"/>
              </a:rPr>
              <a:t>tập</a:t>
            </a:r>
            <a:r>
              <a:rPr lang="en-US" sz="4800" b="1" dirty="0">
                <a:latin typeface="Times New Roman" panose="02020603050405020304" pitchFamily="18" charset="0"/>
                <a:ea typeface="Calibri" panose="020F0502020204030204" charset="0"/>
              </a:rPr>
              <a:t> 1 </a:t>
            </a:r>
            <a:r>
              <a:rPr lang="id-ID" sz="4800" b="1" dirty="0">
                <a:latin typeface="Times New Roman" panose="02020603050405020304" pitchFamily="18" charset="0"/>
                <a:ea typeface="Calibri" panose="020F0502020204030204" charset="0"/>
              </a:rPr>
              <a:t>yêu cầu ta </a:t>
            </a:r>
            <a:r>
              <a:rPr lang="en-US" sz="4800" b="1" dirty="0" err="1">
                <a:solidFill>
                  <a:srgbClr val="FF0000"/>
                </a:solidFill>
                <a:latin typeface="Times New Roman" panose="02020603050405020304" pitchFamily="18" charset="0"/>
                <a:ea typeface="Calibri" panose="020F0502020204030204" charset="0"/>
              </a:rPr>
              <a:t>tính</a:t>
            </a:r>
            <a:r>
              <a:rPr lang="en-US" sz="4800" b="1" dirty="0">
                <a:solidFill>
                  <a:srgbClr val="FF0000"/>
                </a:solidFill>
                <a:latin typeface="Times New Roman" panose="02020603050405020304" pitchFamily="18" charset="0"/>
                <a:ea typeface="Calibri" panose="020F0502020204030204" charset="0"/>
              </a:rPr>
              <a:t> </a:t>
            </a:r>
            <a:r>
              <a:rPr lang="en-US" sz="4800" b="1" dirty="0" err="1">
                <a:solidFill>
                  <a:srgbClr val="FF0000"/>
                </a:solidFill>
                <a:latin typeface="Times New Roman" panose="02020603050405020304" pitchFamily="18" charset="0"/>
                <a:ea typeface="Calibri" panose="020F0502020204030204" charset="0"/>
              </a:rPr>
              <a:t>nhẩm</a:t>
            </a:r>
            <a:r>
              <a:rPr lang="en-US" sz="4800" b="1" dirty="0">
                <a:latin typeface="Times New Roman" panose="02020603050405020304" pitchFamily="18" charset="0"/>
                <a:ea typeface="Calibri" panose="020F0502020204030204" charset="0"/>
              </a:rPr>
              <a:t>.</a:t>
            </a:r>
            <a:endParaRPr lang="en-US" sz="4800" b="1" dirty="0"/>
          </a:p>
        </p:txBody>
      </p:sp>
      <p:sp>
        <p:nvSpPr>
          <p:cNvPr id="16" name="TextBox 15"/>
          <p:cNvSpPr txBox="1"/>
          <p:nvPr/>
        </p:nvSpPr>
        <p:spPr>
          <a:xfrm>
            <a:off x="9725081" y="1564946"/>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7 + 4</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6627" y="2921168"/>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476814" y="2905291"/>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4 + 8</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543151" y="2921168"/>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725081" y="2898743"/>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+ 7</a:t>
            </a:r>
            <a:endParaRPr lang="en-US" sz="6000" b="1" dirty="0">
              <a:solidFill>
                <a:srgbClr val="C00000"/>
              </a:solidFill>
              <a:latin typeface="Times New Roman" panose="02020603050405020304" pitchFamily="18" charset="0"/>
              <a:cs typeface="Times New Roman" panose="02020603050405020304" pitchFamily="18" charset="0"/>
            </a:endParaRPr>
          </a:p>
        </p:txBody>
      </p:sp>
      <p:pic>
        <p:nvPicPr>
          <p:cNvPr id="21" name="Picture 20"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834" y="4081026"/>
            <a:ext cx="3542246" cy="2685561"/>
          </a:xfrm>
          <a:prstGeom prst="rect">
            <a:avLst/>
          </a:prstGeom>
        </p:spPr>
      </p:pic>
      <p:sp>
        <p:nvSpPr>
          <p:cNvPr id="23" name="TextBox 22"/>
          <p:cNvSpPr txBox="1"/>
          <p:nvPr/>
        </p:nvSpPr>
        <p:spPr>
          <a:xfrm>
            <a:off x="265843" y="4261792"/>
            <a:ext cx="9156295" cy="1938020"/>
          </a:xfrm>
          <a:prstGeom prst="rect">
            <a:avLst/>
          </a:prstGeom>
          <a:noFill/>
        </p:spPr>
        <p:txBody>
          <a:bodyPr wrap="square" rtlCol="0">
            <a:spAutoFit/>
          </a:bodyPr>
          <a:lstStyle/>
          <a:p>
            <a:r>
              <a:rPr lang="en-US" sz="6000" b="1" dirty="0" err="1">
                <a:solidFill>
                  <a:srgbClr val="0070C0"/>
                </a:solidFill>
                <a:latin typeface="Times New Roman" panose="02020603050405020304" pitchFamily="18" charset="0"/>
                <a:cs typeface="Times New Roman" panose="02020603050405020304" pitchFamily="18" charset="0"/>
              </a:rPr>
              <a:t>Làm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việc</a:t>
            </a:r>
            <a:r>
              <a:rPr lang="en-US" sz="6000" b="1" dirty="0">
                <a:solidFill>
                  <a:srgbClr val="0070C0"/>
                </a:solidFill>
                <a:latin typeface="Times New Roman" panose="02020603050405020304" pitchFamily="18" charset="0"/>
                <a:cs typeface="Times New Roman" panose="02020603050405020304" pitchFamily="18" charset="0"/>
              </a:rPr>
              <a:t> cá nhân </a:t>
            </a:r>
            <a:r>
              <a:rPr lang="en-US" sz="6000" b="1" dirty="0" err="1">
                <a:solidFill>
                  <a:srgbClr val="0070C0"/>
                </a:solidFill>
                <a:latin typeface="Times New Roman" panose="02020603050405020304" pitchFamily="18" charset="0"/>
                <a:cs typeface="Times New Roman" panose="02020603050405020304" pitchFamily="18" charset="0"/>
              </a:rPr>
              <a:t>để</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kết</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quả</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của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các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phép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tính</a:t>
            </a:r>
            <a:r>
              <a:rPr lang="en-US" sz="6000" b="1" dirty="0">
                <a:solidFill>
                  <a:srgbClr val="0070C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15"/>
                                        </p:tgtEl>
                                        <p:attrNameLst>
                                          <p:attrName>ppt_w</p:attrName>
                                        </p:attrNameLst>
                                      </p:cBhvr>
                                      <p:tavLst>
                                        <p:tav tm="0">
                                          <p:val>
                                            <p:strVal val="ppt_w"/>
                                          </p:val>
                                        </p:tav>
                                        <p:tav tm="100000">
                                          <p:val>
                                            <p:fltVal val="0"/>
                                          </p:val>
                                        </p:tav>
                                      </p:tavLst>
                                    </p:anim>
                                    <p:anim calcmode="lin" valueType="num">
                                      <p:cBhvr>
                                        <p:cTn id="60" dur="500"/>
                                        <p:tgtEl>
                                          <p:spTgt spid="15"/>
                                        </p:tgtEl>
                                        <p:attrNameLst>
                                          <p:attrName>ppt_h</p:attrName>
                                        </p:attrNameLst>
                                      </p:cBhvr>
                                      <p:tavLst>
                                        <p:tav tm="0">
                                          <p:val>
                                            <p:strVal val="ppt_h"/>
                                          </p:val>
                                        </p:tav>
                                        <p:tav tm="100000">
                                          <p:val>
                                            <p:fltVal val="0"/>
                                          </p:val>
                                        </p:tav>
                                      </p:tavLst>
                                    </p:anim>
                                    <p:anim calcmode="lin" valueType="num">
                                      <p:cBhvr>
                                        <p:cTn id="61" dur="500"/>
                                        <p:tgtEl>
                                          <p:spTgt spid="15"/>
                                        </p:tgtEl>
                                        <p:attrNameLst>
                                          <p:attrName>style.rotation</p:attrName>
                                        </p:attrNameLst>
                                      </p:cBhvr>
                                      <p:tavLst>
                                        <p:tav tm="0">
                                          <p:val>
                                            <p:fltVal val="0"/>
                                          </p:val>
                                        </p:tav>
                                        <p:tav tm="100000">
                                          <p:val>
                                            <p:fltVal val="360"/>
                                          </p:val>
                                        </p:tav>
                                      </p:tavLst>
                                    </p:anim>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80">
                                          <p:stCondLst>
                                            <p:cond delay="0"/>
                                          </p:stCondLst>
                                        </p:cTn>
                                        <p:tgtEl>
                                          <p:spTgt spid="21"/>
                                        </p:tgtEl>
                                      </p:cBhvr>
                                    </p:animEffect>
                                    <p:anim calcmode="lin" valueType="num">
                                      <p:cBhvr>
                                        <p:cTn id="6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4" dur="26">
                                          <p:stCondLst>
                                            <p:cond delay="650"/>
                                          </p:stCondLst>
                                        </p:cTn>
                                        <p:tgtEl>
                                          <p:spTgt spid="21"/>
                                        </p:tgtEl>
                                      </p:cBhvr>
                                      <p:to x="100000" y="60000"/>
                                    </p:animScale>
                                    <p:animScale>
                                      <p:cBhvr>
                                        <p:cTn id="75" dur="166" decel="50000">
                                          <p:stCondLst>
                                            <p:cond delay="676"/>
                                          </p:stCondLst>
                                        </p:cTn>
                                        <p:tgtEl>
                                          <p:spTgt spid="21"/>
                                        </p:tgtEl>
                                      </p:cBhvr>
                                      <p:to x="100000" y="100000"/>
                                    </p:animScale>
                                    <p:animScale>
                                      <p:cBhvr>
                                        <p:cTn id="76" dur="26">
                                          <p:stCondLst>
                                            <p:cond delay="1312"/>
                                          </p:stCondLst>
                                        </p:cTn>
                                        <p:tgtEl>
                                          <p:spTgt spid="21"/>
                                        </p:tgtEl>
                                      </p:cBhvr>
                                      <p:to x="100000" y="80000"/>
                                    </p:animScale>
                                    <p:animScale>
                                      <p:cBhvr>
                                        <p:cTn id="77" dur="166" decel="50000">
                                          <p:stCondLst>
                                            <p:cond delay="1338"/>
                                          </p:stCondLst>
                                        </p:cTn>
                                        <p:tgtEl>
                                          <p:spTgt spid="21"/>
                                        </p:tgtEl>
                                      </p:cBhvr>
                                      <p:to x="100000" y="100000"/>
                                    </p:animScale>
                                    <p:animScale>
                                      <p:cBhvr>
                                        <p:cTn id="78" dur="26">
                                          <p:stCondLst>
                                            <p:cond delay="1642"/>
                                          </p:stCondLst>
                                        </p:cTn>
                                        <p:tgtEl>
                                          <p:spTgt spid="21"/>
                                        </p:tgtEl>
                                      </p:cBhvr>
                                      <p:to x="100000" y="90000"/>
                                    </p:animScale>
                                    <p:animScale>
                                      <p:cBhvr>
                                        <p:cTn id="79" dur="166" decel="50000">
                                          <p:stCondLst>
                                            <p:cond delay="1668"/>
                                          </p:stCondLst>
                                        </p:cTn>
                                        <p:tgtEl>
                                          <p:spTgt spid="21"/>
                                        </p:tgtEl>
                                      </p:cBhvr>
                                      <p:to x="100000" y="100000"/>
                                    </p:animScale>
                                    <p:animScale>
                                      <p:cBhvr>
                                        <p:cTn id="80" dur="26">
                                          <p:stCondLst>
                                            <p:cond delay="1808"/>
                                          </p:stCondLst>
                                        </p:cTn>
                                        <p:tgtEl>
                                          <p:spTgt spid="21"/>
                                        </p:tgtEl>
                                      </p:cBhvr>
                                      <p:to x="100000" y="95000"/>
                                    </p:animScale>
                                    <p:animScale>
                                      <p:cBhvr>
                                        <p:cTn id="81" dur="166" decel="50000">
                                          <p:stCondLst>
                                            <p:cond delay="1834"/>
                                          </p:stCondLst>
                                        </p:cTn>
                                        <p:tgtEl>
                                          <p:spTgt spid="21"/>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23"/>
                                        </p:tgtEl>
                                        <p:attrNameLst>
                                          <p:attrName>ppt_y</p:attrName>
                                        </p:attrNameLst>
                                      </p:cBhvr>
                                      <p:tavLst>
                                        <p:tav tm="0">
                                          <p:val>
                                            <p:strVal val="#ppt_y"/>
                                          </p:val>
                                        </p:tav>
                                        <p:tav tm="100000">
                                          <p:val>
                                            <p:strVal val="#ppt_y+#ppt_h*1.125000"/>
                                          </p:val>
                                        </p:tav>
                                      </p:tavLst>
                                    </p:anim>
                                    <p:animEffect transition="out" filter="wipe(down)">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4" grpId="0"/>
      <p:bldP spid="14" grpId="1"/>
      <p:bldP spid="15" grpId="0"/>
      <p:bldP spid="15" grpId="1"/>
      <p:bldP spid="16" grpId="0"/>
      <p:bldP spid="17" grpId="0"/>
      <p:bldP spid="18" grpId="0"/>
      <p:bldP spid="19" grpId="0"/>
      <p:bldP spid="20" grpId="0"/>
      <p:bldP spid="23" grpId="0"/>
      <p:bldP spid="2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64" y="45076"/>
            <a:ext cx="5997318" cy="1386077"/>
          </a:xfrm>
          <a:prstGeom prst="rect">
            <a:avLst/>
          </a:prstGeom>
        </p:spPr>
      </p:pic>
      <p:sp>
        <p:nvSpPr>
          <p:cNvPr id="6" name="TextBox 5"/>
          <p:cNvSpPr txBox="1"/>
          <p:nvPr/>
        </p:nvSpPr>
        <p:spPr>
          <a:xfrm>
            <a:off x="2704008" y="325464"/>
            <a:ext cx="6336895"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1: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nhẩm</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8970" y="158082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9 + 3 </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317227" y="1658060"/>
            <a:ext cx="173484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405667" y="1662326"/>
            <a:ext cx="173484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 + 5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533312" y="1571494"/>
            <a:ext cx="213560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+ 4</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6627" y="2921168"/>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 + 9</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194884" y="2998405"/>
            <a:ext cx="173483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4 + 8</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452971" y="3034496"/>
            <a:ext cx="1640234"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533312" y="2905291"/>
            <a:ext cx="213560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 + 7</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796122" y="156039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12</a:t>
            </a:r>
          </a:p>
        </p:txBody>
      </p:sp>
      <p:cxnSp>
        <p:nvCxnSpPr>
          <p:cNvPr id="3" name="Straight Connector 2"/>
          <p:cNvCxnSpPr/>
          <p:nvPr/>
        </p:nvCxnSpPr>
        <p:spPr>
          <a:xfrm>
            <a:off x="3128073" y="175448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1854184" y="2967335"/>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14</a:t>
            </a:r>
          </a:p>
        </p:txBody>
      </p:sp>
      <p:sp>
        <p:nvSpPr>
          <p:cNvPr id="25" name="TextBox 24"/>
          <p:cNvSpPr txBox="1"/>
          <p:nvPr/>
        </p:nvSpPr>
        <p:spPr>
          <a:xfrm>
            <a:off x="4528780" y="1689130"/>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14</a:t>
            </a:r>
          </a:p>
        </p:txBody>
      </p:sp>
      <p:sp>
        <p:nvSpPr>
          <p:cNvPr id="27" name="TextBox 26"/>
          <p:cNvSpPr txBox="1"/>
          <p:nvPr/>
        </p:nvSpPr>
        <p:spPr>
          <a:xfrm>
            <a:off x="4436155" y="303941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12</a:t>
            </a:r>
          </a:p>
        </p:txBody>
      </p:sp>
      <p:cxnSp>
        <p:nvCxnSpPr>
          <p:cNvPr id="28" name="Straight Connector 27"/>
          <p:cNvCxnSpPr/>
          <p:nvPr/>
        </p:nvCxnSpPr>
        <p:spPr>
          <a:xfrm>
            <a:off x="9136987" y="178555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a:off x="6096000" y="175448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0" name="TextBox 29"/>
          <p:cNvSpPr txBox="1"/>
          <p:nvPr/>
        </p:nvSpPr>
        <p:spPr>
          <a:xfrm>
            <a:off x="7614197" y="1679947"/>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1" name="TextBox 30"/>
          <p:cNvSpPr txBox="1"/>
          <p:nvPr/>
        </p:nvSpPr>
        <p:spPr>
          <a:xfrm>
            <a:off x="7672101" y="3034496"/>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2" name="TextBox 31"/>
          <p:cNvSpPr txBox="1"/>
          <p:nvPr/>
        </p:nvSpPr>
        <p:spPr>
          <a:xfrm>
            <a:off x="10822773" y="158082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3" name="TextBox 32"/>
          <p:cNvSpPr txBox="1"/>
          <p:nvPr/>
        </p:nvSpPr>
        <p:spPr>
          <a:xfrm>
            <a:off x="10806469" y="2914620"/>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13</a:t>
            </a:r>
          </a:p>
        </p:txBody>
      </p:sp>
      <p:pic>
        <p:nvPicPr>
          <p:cNvPr id="3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56479"/>
          <a:stretch>
            <a:fillRect/>
          </a:stretch>
        </p:blipFill>
        <p:spPr>
          <a:xfrm>
            <a:off x="-56518" y="4071256"/>
            <a:ext cx="4228674" cy="2730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6" grpId="0"/>
      <p:bldP spid="17" grpId="0"/>
      <p:bldP spid="18" grpId="0"/>
      <p:bldP spid="19" grpId="0"/>
      <p:bldP spid="20" grpId="0"/>
      <p:bldP spid="22" grpId="0"/>
      <p:bldP spid="24" grpId="0"/>
      <p:bldP spid="25" grpId="0"/>
      <p:bldP spid="27"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74771" y="571279"/>
            <a:ext cx="6879772" cy="2189895"/>
          </a:xfrm>
          <a:prstGeom prst="rect">
            <a:avLst/>
          </a:prstGeom>
        </p:spPr>
        <p:txBody>
          <a:bodyPr wrap="square">
            <a:spAutoFit/>
          </a:bodyPr>
          <a:lstStyle/>
          <a:p>
            <a:pPr algn="ctr">
              <a:lnSpc>
                <a:spcPct val="150000"/>
              </a:lnSpc>
            </a:pPr>
            <a:r>
              <a:rPr lang="en-US" sz="4800" b="1" dirty="0">
                <a:solidFill>
                  <a:srgbClr val="000000"/>
                </a:solidFill>
                <a:latin typeface="Times New Roman" panose="02020603050405020304" pitchFamily="18" charset="0"/>
                <a:ea typeface="Calibri" panose="020F0502020204030204" charset="0"/>
              </a:rPr>
              <a:t>C</a:t>
            </a:r>
            <a:r>
              <a:rPr lang="id-ID" sz="4800" b="1" dirty="0">
                <a:solidFill>
                  <a:srgbClr val="000000"/>
                </a:solidFill>
                <a:latin typeface="Times New Roman" panose="02020603050405020304" pitchFamily="18" charset="0"/>
                <a:ea typeface="Calibri" panose="020F0502020204030204" charset="0"/>
              </a:rPr>
              <a:t>ó nhận xét gì về kết quả của 2 phép tính này?</a:t>
            </a:r>
            <a:endParaRPr lang="en-US" sz="4800" b="1" dirty="0"/>
          </a:p>
        </p:txBody>
      </p:sp>
      <p:sp>
        <p:nvSpPr>
          <p:cNvPr id="5" name="TextBox 4"/>
          <p:cNvSpPr txBox="1"/>
          <p:nvPr/>
        </p:nvSpPr>
        <p:spPr>
          <a:xfrm>
            <a:off x="2145323" y="273714"/>
            <a:ext cx="2135606" cy="1015663"/>
          </a:xfrm>
          <a:prstGeom prst="rect">
            <a:avLst/>
          </a:prstGeom>
          <a:solidFill>
            <a:srgbClr val="00B0F0"/>
          </a:solid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+ 5</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145323" y="1745511"/>
            <a:ext cx="2135606" cy="1015663"/>
          </a:xfrm>
          <a:prstGeom prst="rect">
            <a:avLst/>
          </a:prstGeom>
          <a:solidFill>
            <a:srgbClr val="00B0F0"/>
          </a:solid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83771" y="3295793"/>
            <a:ext cx="10874829" cy="2766911"/>
          </a:xfrm>
          <a:prstGeom prst="rect">
            <a:avLst/>
          </a:prstGeom>
        </p:spPr>
        <p:txBody>
          <a:bodyPr wrap="square">
            <a:spAutoFit/>
          </a:bodyPr>
          <a:lstStyle/>
          <a:p>
            <a:pPr algn="ctr">
              <a:lnSpc>
                <a:spcPct val="150000"/>
              </a:lnSpc>
            </a:pPr>
            <a:r>
              <a:rPr lang="en-US" sz="4000" b="1" dirty="0">
                <a:solidFill>
                  <a:srgbClr val="000000"/>
                </a:solidFill>
                <a:ea typeface="Calibri" panose="020F0502020204030204" charset="0"/>
              </a:rPr>
              <a:t>K</a:t>
            </a:r>
            <a:r>
              <a:rPr lang="id-ID" sz="4000" b="1" dirty="0">
                <a:solidFill>
                  <a:srgbClr val="000000"/>
                </a:solidFill>
                <a:ea typeface="Calibri" panose="020F0502020204030204" charset="0"/>
              </a:rPr>
              <a:t>ết quả của 2 phép tính </a:t>
            </a:r>
            <a:r>
              <a:rPr lang="en-US" sz="4000" b="1" dirty="0" err="1">
                <a:solidFill>
                  <a:srgbClr val="000000"/>
                </a:solidFill>
                <a:ea typeface="Calibri" panose="020F0502020204030204" charset="0"/>
              </a:rPr>
              <a:t>bằng</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nhau</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vì</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số</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hạng</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của</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hai</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phép</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tính</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này</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giống</a:t>
            </a:r>
            <a:r>
              <a:rPr lang="en-US" sz="4000" b="1" dirty="0">
                <a:solidFill>
                  <a:srgbClr val="000000"/>
                </a:solidFill>
                <a:ea typeface="Calibri" panose="020F0502020204030204" charset="0"/>
              </a:rPr>
              <a:t> </a:t>
            </a:r>
            <a:r>
              <a:rPr lang="en-US" sz="4000" b="1" dirty="0" err="1">
                <a:solidFill>
                  <a:srgbClr val="000000"/>
                </a:solidFill>
                <a:ea typeface="Calibri" panose="020F0502020204030204" charset="0"/>
              </a:rPr>
              <a:t>nhau</a:t>
            </a:r>
            <a:r>
              <a:rPr lang="en-US" sz="4000" b="1" dirty="0">
                <a:solidFill>
                  <a:srgbClr val="000000"/>
                </a:solidFill>
                <a:ea typeface="Calibri" panose="020F0502020204030204" charset="0"/>
              </a:rPr>
              <a:t> </a:t>
            </a:r>
            <a:r>
              <a:rPr lang="en-US" sz="4000" b="1" dirty="0" err="1"/>
              <a:t>và</a:t>
            </a:r>
            <a:r>
              <a:rPr lang="id-ID" sz="4000" b="1" dirty="0"/>
              <a:t> khi ta đổi</a:t>
            </a:r>
            <a:r>
              <a:rPr lang="en-GB" sz="4000" b="1" dirty="0"/>
              <a:t> </a:t>
            </a:r>
            <a:r>
              <a:rPr lang="en-GB" sz="4000" b="1" dirty="0" err="1"/>
              <a:t>chỗ</a:t>
            </a:r>
            <a:r>
              <a:rPr lang="en-GB" sz="4000" b="1" dirty="0"/>
              <a:t> </a:t>
            </a:r>
            <a:r>
              <a:rPr lang="en-GB" sz="4000" b="1" dirty="0" err="1"/>
              <a:t>các</a:t>
            </a:r>
            <a:r>
              <a:rPr lang="en-GB" sz="4000" b="1" dirty="0"/>
              <a:t> </a:t>
            </a:r>
            <a:r>
              <a:rPr lang="en-GB" sz="4000" b="1" dirty="0" err="1"/>
              <a:t>số</a:t>
            </a:r>
            <a:r>
              <a:rPr lang="en-GB" sz="4000" b="1" dirty="0"/>
              <a:t> </a:t>
            </a:r>
            <a:r>
              <a:rPr lang="en-GB" sz="4000" b="1" dirty="0" err="1"/>
              <a:t>hạng</a:t>
            </a:r>
            <a:r>
              <a:rPr lang="en-GB" sz="4000" b="1" dirty="0"/>
              <a:t> </a:t>
            </a:r>
            <a:r>
              <a:rPr lang="en-GB" sz="4000" b="1" dirty="0" err="1"/>
              <a:t>của</a:t>
            </a:r>
            <a:r>
              <a:rPr lang="en-GB" sz="4000" b="1" dirty="0"/>
              <a:t> </a:t>
            </a:r>
            <a:r>
              <a:rPr lang="en-GB" sz="4000" b="1" dirty="0" err="1"/>
              <a:t>tổng</a:t>
            </a:r>
            <a:r>
              <a:rPr lang="en-GB" sz="4000" b="1" dirty="0"/>
              <a:t>, </a:t>
            </a:r>
            <a:r>
              <a:rPr lang="id-ID" sz="4000" b="1" dirty="0"/>
              <a:t>thì </a:t>
            </a:r>
            <a:r>
              <a:rPr lang="en-GB" sz="4000" b="1" dirty="0" err="1"/>
              <a:t>tổng</a:t>
            </a:r>
            <a:r>
              <a:rPr lang="en-GB" sz="4000" b="1" dirty="0"/>
              <a:t> </a:t>
            </a:r>
            <a:r>
              <a:rPr lang="en-GB" sz="4000" b="1" dirty="0" err="1"/>
              <a:t>kh</a:t>
            </a:r>
            <a:r>
              <a:rPr lang="id-ID" sz="4000" b="1" dirty="0"/>
              <a:t>ô</a:t>
            </a:r>
            <a:r>
              <a:rPr lang="en-GB" sz="4000" b="1" dirty="0"/>
              <a:t>ng </a:t>
            </a:r>
            <a:r>
              <a:rPr lang="en-GB" sz="4000" b="1" dirty="0" err="1"/>
              <a:t>thay</a:t>
            </a:r>
            <a:r>
              <a:rPr lang="en-GB" sz="4000" b="1" dirty="0"/>
              <a:t> </a:t>
            </a:r>
            <a:r>
              <a:rPr lang="id-ID" sz="4000" b="1" dirty="0"/>
              <a:t>đổi.</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627" y="0"/>
            <a:ext cx="354920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2: </a:t>
            </a:r>
            <a:r>
              <a:rPr lang="en-US" sz="4800" b="1" dirty="0" err="1">
                <a:solidFill>
                  <a:srgbClr val="C00000"/>
                </a:solidFill>
                <a:latin typeface="Times New Roman" panose="02020603050405020304" pitchFamily="18" charset="0"/>
                <a:cs typeface="Times New Roman" panose="02020603050405020304" pitchFamily="18" charset="0"/>
              </a:rPr>
              <a:t>Tính</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8970" y="1580823"/>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 26  + 4 + 2</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2 </a:t>
            </a:r>
            <a:r>
              <a:rPr lang="id-ID" sz="4800" b="1" dirty="0">
                <a:solidFill>
                  <a:srgbClr val="0070C0"/>
                </a:solidFill>
                <a:latin typeface="Times New Roman" panose="02020603050405020304" pitchFamily="18" charset="0"/>
                <a:ea typeface="Calibri" panose="020F0502020204030204" charset="0"/>
              </a:rPr>
              <a:t>yêu cầu ta làm gì?</a:t>
            </a:r>
            <a:endParaRPr lang="en-US" sz="4800" b="1" dirty="0">
              <a:solidFill>
                <a:srgbClr val="0070C0"/>
              </a:solidFill>
            </a:endParaRPr>
          </a:p>
        </p:txBody>
      </p:sp>
      <p:sp>
        <p:nvSpPr>
          <p:cNvPr id="17" name="TextBox 16"/>
          <p:cNvSpPr txBox="1"/>
          <p:nvPr/>
        </p:nvSpPr>
        <p:spPr>
          <a:xfrm>
            <a:off x="770991" y="2861146"/>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26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824655" y="1580823"/>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 45  + 5 + 3</a:t>
            </a:r>
            <a:endParaRPr lang="en-US" sz="4000" b="1" dirty="0">
              <a:solidFill>
                <a:srgbClr val="C00000"/>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3498187" y="1710942"/>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4374206" y="2764836"/>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45 + 8</a:t>
            </a:r>
            <a:endParaRPr lang="en-US" sz="4000" b="1" dirty="0">
              <a:solidFill>
                <a:srgbClr val="C00000"/>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7588328"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7777154" y="1633981"/>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 58  + 2 + 32</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8326705" y="2817994"/>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58 + 34</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50655" y="5224019"/>
            <a:ext cx="6737742"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2 </a:t>
            </a:r>
            <a:r>
              <a:rPr lang="id-ID" sz="4800" b="1" dirty="0">
                <a:solidFill>
                  <a:srgbClr val="0070C0"/>
                </a:solidFill>
                <a:latin typeface="Times New Roman" panose="02020603050405020304" pitchFamily="18" charset="0"/>
                <a:ea typeface="Calibri" panose="020F0502020204030204" charset="0"/>
              </a:rPr>
              <a:t>yêu cầu ta </a:t>
            </a:r>
            <a:r>
              <a:rPr lang="en-US" sz="4800" b="1" dirty="0" err="1">
                <a:solidFill>
                  <a:srgbClr val="FF0000"/>
                </a:solidFill>
                <a:latin typeface="Times New Roman" panose="02020603050405020304" pitchFamily="18" charset="0"/>
                <a:ea typeface="Calibri" panose="020F0502020204030204" charset="0"/>
              </a:rPr>
              <a:t>tính</a:t>
            </a:r>
            <a:r>
              <a:rPr lang="en-US" sz="4800" b="1" dirty="0">
                <a:solidFill>
                  <a:srgbClr val="0070C0"/>
                </a:solidFill>
                <a:latin typeface="Times New Roman" panose="02020603050405020304" pitchFamily="18" charset="0"/>
                <a:ea typeface="Calibri" panose="020F0502020204030204" charset="0"/>
              </a:rPr>
              <a:t>.</a:t>
            </a:r>
            <a:endParaRPr lang="en-US" sz="4800" b="1" dirty="0">
              <a:solidFill>
                <a:srgbClr val="0070C0"/>
              </a:solidFill>
            </a:endParaRPr>
          </a:p>
        </p:txBody>
      </p:sp>
      <p:sp>
        <p:nvSpPr>
          <p:cNvPr id="31" name="Rectangle 30"/>
          <p:cNvSpPr/>
          <p:nvPr/>
        </p:nvSpPr>
        <p:spPr>
          <a:xfrm>
            <a:off x="86627" y="3830137"/>
            <a:ext cx="12094978" cy="830997"/>
          </a:xfrm>
          <a:prstGeom prst="rect">
            <a:avLst/>
          </a:prstGeom>
        </p:spPr>
        <p:txBody>
          <a:bodyPr wrap="none">
            <a:spAutoFit/>
          </a:bodyPr>
          <a:lstStyle/>
          <a:p>
            <a:r>
              <a:rPr lang="en-GB" sz="4800" dirty="0" err="1">
                <a:solidFill>
                  <a:srgbClr val="000000"/>
                </a:solidFill>
                <a:latin typeface="Times New Roman" panose="02020603050405020304" pitchFamily="18" charset="0"/>
                <a:ea typeface="Calibri" panose="020F0502020204030204" charset="0"/>
              </a:rPr>
              <a:t>Hãy</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quan</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sát</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cặp</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phép</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tính</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trong</a:t>
            </a:r>
            <a:r>
              <a:rPr lang="en-GB" sz="4800" dirty="0">
                <a:solidFill>
                  <a:srgbClr val="000000"/>
                </a:solidFill>
                <a:latin typeface="Times New Roman" panose="02020603050405020304" pitchFamily="18" charset="0"/>
                <a:ea typeface="Calibri" panose="020F0502020204030204" charset="0"/>
              </a:rPr>
              <a:t> </a:t>
            </a:r>
            <a:r>
              <a:rPr lang="id-ID" sz="4800" dirty="0">
                <a:solidFill>
                  <a:srgbClr val="000000"/>
                </a:solidFill>
                <a:latin typeface="Times New Roman" panose="02020603050405020304" pitchFamily="18" charset="0"/>
                <a:ea typeface="Calibri" panose="020F0502020204030204" charset="0"/>
              </a:rPr>
              <a:t>cùng</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một</a:t>
            </a:r>
            <a:r>
              <a:rPr lang="en-GB" sz="4800" dirty="0">
                <a:solidFill>
                  <a:srgbClr val="000000"/>
                </a:solidFill>
                <a:latin typeface="Times New Roman" panose="02020603050405020304" pitchFamily="18" charset="0"/>
                <a:ea typeface="Calibri" panose="020F0502020204030204" charset="0"/>
              </a:rPr>
              <a:t> </a:t>
            </a:r>
            <a:r>
              <a:rPr lang="en-GB" sz="4800" dirty="0" err="1">
                <a:solidFill>
                  <a:srgbClr val="000000"/>
                </a:solidFill>
                <a:latin typeface="Times New Roman" panose="02020603050405020304" pitchFamily="18" charset="0"/>
                <a:ea typeface="Calibri" panose="020F0502020204030204" charset="0"/>
              </a:rPr>
              <a:t>câu</a:t>
            </a:r>
            <a:r>
              <a:rPr lang="en-GB" sz="4800" dirty="0">
                <a:solidFill>
                  <a:srgbClr val="000000"/>
                </a:solidFill>
                <a:latin typeface="Times New Roman" panose="02020603050405020304" pitchFamily="18" charset="0"/>
                <a:ea typeface="Calibri" panose="020F0502020204030204" charset="0"/>
              </a:rPr>
              <a:t>. </a:t>
            </a:r>
            <a:endParaRPr lang="en-US" sz="4800" dirty="0"/>
          </a:p>
        </p:txBody>
      </p:sp>
      <p:sp>
        <p:nvSpPr>
          <p:cNvPr id="5" name="Rectangle 4"/>
          <p:cNvSpPr/>
          <p:nvPr/>
        </p:nvSpPr>
        <p:spPr>
          <a:xfrm>
            <a:off x="555254" y="6261486"/>
            <a:ext cx="184731" cy="369332"/>
          </a:xfrm>
          <a:prstGeom prst="rect">
            <a:avLst/>
          </a:prstGeom>
        </p:spPr>
        <p:txBody>
          <a:bodyPr wrap="none">
            <a:spAutoFit/>
          </a:bodyPr>
          <a:lstStyle/>
          <a:p>
            <a:endParaRPr lang="en-US" dirty="0"/>
          </a:p>
        </p:txBody>
      </p:sp>
      <p:sp>
        <p:nvSpPr>
          <p:cNvPr id="32" name="Rectangle 31"/>
          <p:cNvSpPr/>
          <p:nvPr/>
        </p:nvSpPr>
        <p:spPr>
          <a:xfrm>
            <a:off x="450831" y="4137409"/>
            <a:ext cx="10456655" cy="1569660"/>
          </a:xfrm>
          <a:prstGeom prst="rect">
            <a:avLst/>
          </a:prstGeom>
        </p:spPr>
        <p:txBody>
          <a:bodyPr wrap="square">
            <a:spAutoFit/>
          </a:bodyPr>
          <a:lstStyle/>
          <a:p>
            <a:pPr algn="ctr"/>
            <a:r>
              <a:rPr lang="en-GB" sz="4800" b="1" dirty="0" err="1">
                <a:solidFill>
                  <a:srgbClr val="000000"/>
                </a:solidFill>
                <a:latin typeface="Times New Roman" panose="02020603050405020304" pitchFamily="18" charset="0"/>
                <a:ea typeface="Calibri" panose="020F0502020204030204" charset="0"/>
              </a:rPr>
              <a:t>Hãy</a:t>
            </a:r>
            <a:r>
              <a:rPr lang="en-GB" sz="4800" b="1" dirty="0">
                <a:solidFill>
                  <a:srgbClr val="000000"/>
                </a:solidFill>
                <a:latin typeface="Times New Roman" panose="02020603050405020304" pitchFamily="18" charset="0"/>
                <a:ea typeface="Calibri" panose="020F0502020204030204" charset="0"/>
              </a:rPr>
              <a:t> so </a:t>
            </a:r>
            <a:r>
              <a:rPr lang="en-GB" sz="4800" b="1" dirty="0" err="1">
                <a:solidFill>
                  <a:srgbClr val="000000"/>
                </a:solidFill>
                <a:latin typeface="Times New Roman" panose="02020603050405020304" pitchFamily="18" charset="0"/>
                <a:ea typeface="Calibri" panose="020F0502020204030204" charset="0"/>
              </a:rPr>
              <a:t>sánh</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kết</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quả</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của</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cặp</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phép</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tính</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trong</a:t>
            </a:r>
            <a:r>
              <a:rPr lang="en-GB" sz="4800" b="1" dirty="0">
                <a:solidFill>
                  <a:srgbClr val="000000"/>
                </a:solidFill>
                <a:latin typeface="Times New Roman" panose="02020603050405020304" pitchFamily="18" charset="0"/>
                <a:ea typeface="Calibri" panose="020F0502020204030204" charset="0"/>
              </a:rPr>
              <a:t> </a:t>
            </a:r>
            <a:r>
              <a:rPr lang="id-ID" sz="4800" b="1" dirty="0">
                <a:solidFill>
                  <a:srgbClr val="000000"/>
                </a:solidFill>
                <a:latin typeface="Times New Roman" panose="02020603050405020304" pitchFamily="18" charset="0"/>
                <a:ea typeface="Calibri" panose="020F0502020204030204" charset="0"/>
              </a:rPr>
              <a:t>cùng</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một</a:t>
            </a:r>
            <a:r>
              <a:rPr lang="en-GB" sz="4800" b="1" dirty="0">
                <a:solidFill>
                  <a:srgbClr val="000000"/>
                </a:solidFill>
                <a:latin typeface="Times New Roman" panose="02020603050405020304" pitchFamily="18" charset="0"/>
                <a:ea typeface="Calibri" panose="020F0502020204030204" charset="0"/>
              </a:rPr>
              <a:t> </a:t>
            </a:r>
            <a:r>
              <a:rPr lang="en-GB" sz="4800" b="1" dirty="0" err="1">
                <a:solidFill>
                  <a:srgbClr val="000000"/>
                </a:solidFill>
                <a:latin typeface="Times New Roman" panose="02020603050405020304" pitchFamily="18" charset="0"/>
                <a:ea typeface="Calibri" panose="020F0502020204030204" charset="0"/>
              </a:rPr>
              <a:t>câu</a:t>
            </a:r>
            <a:r>
              <a:rPr lang="en-GB" sz="4800" b="1" dirty="0">
                <a:solidFill>
                  <a:srgbClr val="000000"/>
                </a:solidFill>
                <a:latin typeface="Times New Roman" panose="02020603050405020304" pitchFamily="18" charset="0"/>
                <a:ea typeface="Calibri" panose="020F0502020204030204" charset="0"/>
              </a:rPr>
              <a:t> </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1000"/>
                                        <p:tgtEl>
                                          <p:spTgt spid="24"/>
                                        </p:tgtEl>
                                      </p:cBhvr>
                                    </p:animEffect>
                                  </p:child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22" presetClass="entr" presetSubtype="4" fill="hold" nodeType="after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4500"/>
                            </p:stCondLst>
                            <p:childTnLst>
                              <p:par>
                                <p:cTn id="29" presetID="1" presetClass="entr" presetSubtype="0" fill="hold" grpId="0" nodeType="afterEffect">
                                  <p:stCondLst>
                                    <p:cond delay="1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4" grpId="1"/>
      <p:bldP spid="17" grpId="0"/>
      <p:bldP spid="22" grpId="0"/>
      <p:bldP spid="25" grpId="0"/>
      <p:bldP spid="27" grpId="0"/>
      <p:bldP spid="28" grpId="0"/>
      <p:bldP spid="30" grpId="0"/>
      <p:bldP spid="30" grpId="1"/>
      <p:bldP spid="31" grpId="0"/>
      <p:bldP spid="31" grpId="1"/>
      <p:bldP spid="32" grpId="0"/>
      <p:bldP spid="3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627" y="0"/>
            <a:ext cx="354920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2: </a:t>
            </a:r>
            <a:r>
              <a:rPr lang="en-US" sz="4800" b="1" dirty="0" err="1">
                <a:solidFill>
                  <a:srgbClr val="C00000"/>
                </a:solidFill>
                <a:latin typeface="Times New Roman" panose="02020603050405020304" pitchFamily="18" charset="0"/>
                <a:cs typeface="Times New Roman" panose="02020603050405020304" pitchFamily="18" charset="0"/>
              </a:rPr>
              <a:t>Tính</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8970" y="1580823"/>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26  + 4 + 2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70991" y="2861146"/>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26 + 6</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824655" y="1580823"/>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45  + 5 + 3</a:t>
            </a:r>
            <a:endParaRPr lang="en-US" sz="3200" b="1" dirty="0">
              <a:solidFill>
                <a:srgbClr val="C00000"/>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3824655"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4374206" y="2764836"/>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45 + 8</a:t>
            </a:r>
            <a:endParaRPr lang="en-US" sz="3200" b="1" dirty="0">
              <a:solidFill>
                <a:srgbClr val="C00000"/>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7777154"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7777154" y="1633981"/>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 58  </a:t>
            </a:r>
            <a:r>
              <a:rPr lang="en-US" sz="3200" b="1">
                <a:latin typeface="Times New Roman" panose="02020603050405020304" pitchFamily="18" charset="0"/>
                <a:cs typeface="Times New Roman" panose="02020603050405020304" pitchFamily="18" charset="0"/>
              </a:rPr>
              <a:t>+ 2 + 32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8326705" y="2817994"/>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58 + 34</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55254" y="6261486"/>
            <a:ext cx="184731" cy="369332"/>
          </a:xfrm>
          <a:prstGeom prst="rect">
            <a:avLst/>
          </a:prstGeom>
        </p:spPr>
        <p:txBody>
          <a:bodyPr wrap="none">
            <a:spAutoFit/>
          </a:bodyPr>
          <a:lstStyle/>
          <a:p>
            <a:endParaRPr lang="en-US" dirty="0"/>
          </a:p>
        </p:txBody>
      </p:sp>
      <p:sp>
        <p:nvSpPr>
          <p:cNvPr id="16" name="TextBox 15"/>
          <p:cNvSpPr txBox="1"/>
          <p:nvPr/>
        </p:nvSpPr>
        <p:spPr>
          <a:xfrm>
            <a:off x="2558433" y="158805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32</a:t>
            </a:r>
          </a:p>
        </p:txBody>
      </p:sp>
      <p:sp>
        <p:nvSpPr>
          <p:cNvPr id="18" name="TextBox 17"/>
          <p:cNvSpPr txBox="1"/>
          <p:nvPr/>
        </p:nvSpPr>
        <p:spPr>
          <a:xfrm>
            <a:off x="2467357" y="291542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32</a:t>
            </a:r>
          </a:p>
        </p:txBody>
      </p:sp>
      <p:sp>
        <p:nvSpPr>
          <p:cNvPr id="19" name="TextBox 18"/>
          <p:cNvSpPr txBox="1"/>
          <p:nvPr/>
        </p:nvSpPr>
        <p:spPr>
          <a:xfrm>
            <a:off x="6449005" y="1607402"/>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53</a:t>
            </a:r>
          </a:p>
        </p:txBody>
      </p:sp>
      <p:sp>
        <p:nvSpPr>
          <p:cNvPr id="21" name="TextBox 20"/>
          <p:cNvSpPr txBox="1"/>
          <p:nvPr/>
        </p:nvSpPr>
        <p:spPr>
          <a:xfrm>
            <a:off x="6449004" y="2791415"/>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53</a:t>
            </a:r>
          </a:p>
        </p:txBody>
      </p:sp>
      <p:sp>
        <p:nvSpPr>
          <p:cNvPr id="23" name="TextBox 22"/>
          <p:cNvSpPr txBox="1"/>
          <p:nvPr/>
        </p:nvSpPr>
        <p:spPr>
          <a:xfrm>
            <a:off x="10423026" y="1612703"/>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92</a:t>
            </a:r>
          </a:p>
        </p:txBody>
      </p:sp>
      <p:sp>
        <p:nvSpPr>
          <p:cNvPr id="29" name="TextBox 28"/>
          <p:cNvSpPr txBox="1"/>
          <p:nvPr/>
        </p:nvSpPr>
        <p:spPr>
          <a:xfrm>
            <a:off x="10430651" y="282371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92</a:t>
            </a:r>
          </a:p>
        </p:txBody>
      </p:sp>
      <p:sp>
        <p:nvSpPr>
          <p:cNvPr id="2" name="Rectangle 1"/>
          <p:cNvSpPr/>
          <p:nvPr/>
        </p:nvSpPr>
        <p:spPr>
          <a:xfrm>
            <a:off x="544170" y="4207474"/>
            <a:ext cx="10731447" cy="2015103"/>
          </a:xfrm>
          <a:prstGeom prst="rect">
            <a:avLst/>
          </a:prstGeom>
        </p:spPr>
        <p:txBody>
          <a:bodyPr wrap="square">
            <a:spAutoFit/>
          </a:bodyPr>
          <a:lstStyle/>
          <a:p>
            <a:pPr>
              <a:lnSpc>
                <a:spcPct val="150000"/>
              </a:lnSpc>
            </a:pPr>
            <a:r>
              <a:rPr lang="en-GB" sz="4400" dirty="0" err="1">
                <a:solidFill>
                  <a:srgbClr val="000000"/>
                </a:solidFill>
                <a:latin typeface="Times New Roman" panose="02020603050405020304" pitchFamily="18" charset="0"/>
                <a:ea typeface="Calibri" panose="020F0502020204030204" charset="0"/>
              </a:rPr>
              <a:t>Cách</a:t>
            </a:r>
            <a:r>
              <a:rPr lang="en-GB" sz="4400" dirty="0">
                <a:solidFill>
                  <a:srgbClr val="000000"/>
                </a:solidFill>
                <a:latin typeface="Times New Roman" panose="02020603050405020304" pitchFamily="18" charset="0"/>
                <a:ea typeface="Calibri" panose="020F0502020204030204" charset="0"/>
              </a:rPr>
              <a:t> </a:t>
            </a:r>
            <a:r>
              <a:rPr lang="en-GB" sz="4400" dirty="0" err="1">
                <a:solidFill>
                  <a:srgbClr val="000000"/>
                </a:solidFill>
                <a:latin typeface="Times New Roman" panose="02020603050405020304" pitchFamily="18" charset="0"/>
                <a:ea typeface="Calibri" panose="020F0502020204030204" charset="0"/>
              </a:rPr>
              <a:t>tính</a:t>
            </a:r>
            <a:r>
              <a:rPr lang="en-GB" sz="4400" dirty="0">
                <a:solidFill>
                  <a:srgbClr val="000000"/>
                </a:solidFill>
                <a:latin typeface="Times New Roman" panose="02020603050405020304" pitchFamily="18" charset="0"/>
                <a:ea typeface="Calibri" panose="020F0502020204030204" charset="0"/>
              </a:rPr>
              <a:t> </a:t>
            </a:r>
            <a:r>
              <a:rPr lang="en-GB" sz="4400" dirty="0" err="1">
                <a:solidFill>
                  <a:srgbClr val="000000"/>
                </a:solidFill>
                <a:latin typeface="Times New Roman" panose="02020603050405020304" pitchFamily="18" charset="0"/>
                <a:ea typeface="Calibri" panose="020F0502020204030204" charset="0"/>
              </a:rPr>
              <a:t>nhanh</a:t>
            </a:r>
            <a:r>
              <a:rPr lang="en-GB" sz="4400" dirty="0">
                <a:solidFill>
                  <a:srgbClr val="00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Tách</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một</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số</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hạng</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để</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cộng</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cho</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tròn</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chục</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rồi</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cộng</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tiếp</a:t>
            </a:r>
            <a:r>
              <a:rPr lang="en-GB" sz="4400" b="1" dirty="0">
                <a:solidFill>
                  <a:srgbClr val="FF0000"/>
                </a:solidFill>
                <a:latin typeface="Times New Roman" panose="02020603050405020304" pitchFamily="18" charset="0"/>
                <a:ea typeface="Calibri" panose="020F0502020204030204" charset="0"/>
              </a:rPr>
              <a:t> </a:t>
            </a:r>
            <a:r>
              <a:rPr lang="id-ID" sz="4400" b="1" dirty="0">
                <a:solidFill>
                  <a:srgbClr val="FF0000"/>
                </a:solidFill>
                <a:latin typeface="Times New Roman" panose="02020603050405020304" pitchFamily="18" charset="0"/>
                <a:ea typeface="Calibri" panose="020F0502020204030204" charset="0"/>
              </a:rPr>
              <a:t>với</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số</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còn</a:t>
            </a:r>
            <a:r>
              <a:rPr lang="en-GB" sz="4400" b="1" dirty="0">
                <a:solidFill>
                  <a:srgbClr val="FF0000"/>
                </a:solidFill>
                <a:latin typeface="Times New Roman" panose="02020603050405020304" pitchFamily="18" charset="0"/>
                <a:ea typeface="Calibri" panose="020F0502020204030204" charset="0"/>
              </a:rPr>
              <a:t> </a:t>
            </a:r>
            <a:r>
              <a:rPr lang="en-GB" sz="4400" b="1" dirty="0" err="1">
                <a:solidFill>
                  <a:srgbClr val="FF0000"/>
                </a:solidFill>
                <a:latin typeface="Times New Roman" panose="02020603050405020304" pitchFamily="18" charset="0"/>
                <a:ea typeface="Calibri" panose="020F0502020204030204" charset="0"/>
              </a:rPr>
              <a:t>lại</a:t>
            </a:r>
            <a:r>
              <a:rPr lang="en-GB" sz="4400" b="1" dirty="0">
                <a:solidFill>
                  <a:srgbClr val="FF0000"/>
                </a:solidFill>
                <a:latin typeface="Times New Roman" panose="02020603050405020304" pitchFamily="18" charset="0"/>
                <a:ea typeface="Calibri" panose="020F0502020204030204" charset="0"/>
              </a:rPr>
              <a:t>.</a:t>
            </a:r>
            <a:endParaRPr lang="en-US" sz="4400" b="1" dirty="0">
              <a:solidFill>
                <a:srgbClr val="FF0000"/>
              </a:solidFill>
            </a:endParaRPr>
          </a:p>
        </p:txBody>
      </p:sp>
      <p:sp>
        <p:nvSpPr>
          <p:cNvPr id="3" name="Rectangle 2"/>
          <p:cNvSpPr/>
          <p:nvPr/>
        </p:nvSpPr>
        <p:spPr>
          <a:xfrm>
            <a:off x="1552482" y="1545503"/>
            <a:ext cx="1034257" cy="584775"/>
          </a:xfrm>
          <a:prstGeom prst="rect">
            <a:avLst/>
          </a:prstGeom>
        </p:spPr>
        <p:txBody>
          <a:bodyPr wrap="none">
            <a:spAutoFit/>
          </a:bodyPr>
          <a:lstStyle/>
          <a:p>
            <a:r>
              <a:rPr lang="en-US" sz="3200" b="1" dirty="0">
                <a:highlight>
                  <a:srgbClr val="FFFF00"/>
                </a:highlight>
                <a:latin typeface="Times New Roman" panose="02020603050405020304" pitchFamily="18" charset="0"/>
                <a:cs typeface="Times New Roman" panose="02020603050405020304" pitchFamily="18" charset="0"/>
              </a:rPr>
              <a:t>4 + 2</a:t>
            </a:r>
            <a:endParaRPr lang="en-US" sz="3200" dirty="0">
              <a:highlight>
                <a:srgbClr val="FFFF00"/>
              </a:highlight>
            </a:endParaRPr>
          </a:p>
        </p:txBody>
      </p:sp>
      <p:sp>
        <p:nvSpPr>
          <p:cNvPr id="4" name="Rectangle 3"/>
          <p:cNvSpPr/>
          <p:nvPr/>
        </p:nvSpPr>
        <p:spPr>
          <a:xfrm>
            <a:off x="1602007" y="2880104"/>
            <a:ext cx="389850" cy="584775"/>
          </a:xfrm>
          <a:prstGeom prst="rect">
            <a:avLst/>
          </a:prstGeom>
        </p:spPr>
        <p:txBody>
          <a:bodyPr wrap="none">
            <a:spAutoFit/>
          </a:bodyPr>
          <a:lstStyle/>
          <a:p>
            <a:r>
              <a:rPr lang="en-US" sz="3200" b="1" dirty="0">
                <a:highlight>
                  <a:srgbClr val="FFFF00"/>
                </a:highlight>
                <a:latin typeface="Times New Roman" panose="02020603050405020304" pitchFamily="18" charset="0"/>
                <a:cs typeface="Times New Roman" panose="02020603050405020304" pitchFamily="18" charset="0"/>
              </a:rPr>
              <a:t>6</a:t>
            </a:r>
            <a:endParaRPr lang="en-US" sz="3200" dirty="0">
              <a:highlight>
                <a:srgbClr val="FFFF00"/>
              </a:highlight>
            </a:endParaRPr>
          </a:p>
        </p:txBody>
      </p:sp>
      <p:sp>
        <p:nvSpPr>
          <p:cNvPr id="8" name="Rectangle 7"/>
          <p:cNvSpPr/>
          <p:nvPr/>
        </p:nvSpPr>
        <p:spPr>
          <a:xfrm>
            <a:off x="5221974" y="1580822"/>
            <a:ext cx="1034257" cy="584775"/>
          </a:xfrm>
          <a:prstGeom prst="rect">
            <a:avLst/>
          </a:prstGeom>
        </p:spPr>
        <p:txBody>
          <a:bodyPr wrap="none">
            <a:spAutoFit/>
          </a:bodyPr>
          <a:lstStyle/>
          <a:p>
            <a:r>
              <a:rPr lang="en-US" sz="3200" b="1" dirty="0">
                <a:highlight>
                  <a:srgbClr val="00FF00"/>
                </a:highlight>
                <a:latin typeface="Times New Roman" panose="02020603050405020304" pitchFamily="18" charset="0"/>
                <a:cs typeface="Times New Roman" panose="02020603050405020304" pitchFamily="18" charset="0"/>
              </a:rPr>
              <a:t>5 + 3</a:t>
            </a:r>
            <a:endParaRPr lang="en-US" sz="3200" dirty="0">
              <a:highlight>
                <a:srgbClr val="00FF00"/>
              </a:highlight>
            </a:endParaRPr>
          </a:p>
        </p:txBody>
      </p:sp>
      <p:sp>
        <p:nvSpPr>
          <p:cNvPr id="33" name="Rectangle 32"/>
          <p:cNvSpPr/>
          <p:nvPr/>
        </p:nvSpPr>
        <p:spPr>
          <a:xfrm>
            <a:off x="5216130" y="2772695"/>
            <a:ext cx="389850" cy="584775"/>
          </a:xfrm>
          <a:prstGeom prst="rect">
            <a:avLst/>
          </a:prstGeom>
        </p:spPr>
        <p:txBody>
          <a:bodyPr wrap="none">
            <a:spAutoFit/>
          </a:bodyPr>
          <a:lstStyle/>
          <a:p>
            <a:r>
              <a:rPr lang="en-US" sz="3200" b="1" dirty="0">
                <a:highlight>
                  <a:srgbClr val="00FF00"/>
                </a:highlight>
                <a:latin typeface="Times New Roman" panose="02020603050405020304" pitchFamily="18" charset="0"/>
                <a:cs typeface="Times New Roman" panose="02020603050405020304" pitchFamily="18" charset="0"/>
              </a:rPr>
              <a:t>8</a:t>
            </a:r>
            <a:endParaRPr lang="en-US" sz="3200" dirty="0">
              <a:highlight>
                <a:srgbClr val="00FF00"/>
              </a:highlight>
            </a:endParaRPr>
          </a:p>
        </p:txBody>
      </p:sp>
      <p:sp>
        <p:nvSpPr>
          <p:cNvPr id="9" name="Rectangle 8"/>
          <p:cNvSpPr/>
          <p:nvPr/>
        </p:nvSpPr>
        <p:spPr>
          <a:xfrm>
            <a:off x="9130534" y="1675756"/>
            <a:ext cx="1239442" cy="584775"/>
          </a:xfrm>
          <a:prstGeom prst="rect">
            <a:avLst/>
          </a:prstGeom>
        </p:spPr>
        <p:txBody>
          <a:bodyPr wrap="none">
            <a:spAutoFit/>
          </a:bodyPr>
          <a:lstStyle/>
          <a:p>
            <a:r>
              <a:rPr lang="en-US" sz="3200" b="1" dirty="0">
                <a:highlight>
                  <a:srgbClr val="00FFFF"/>
                </a:highlight>
                <a:latin typeface="Times New Roman" panose="02020603050405020304" pitchFamily="18" charset="0"/>
                <a:cs typeface="Times New Roman" panose="02020603050405020304" pitchFamily="18" charset="0"/>
              </a:rPr>
              <a:t>2 + 32</a:t>
            </a:r>
            <a:endParaRPr lang="en-US" sz="3200" dirty="0">
              <a:highlight>
                <a:srgbClr val="00FFFF"/>
              </a:highlight>
            </a:endParaRPr>
          </a:p>
        </p:txBody>
      </p:sp>
      <p:sp>
        <p:nvSpPr>
          <p:cNvPr id="34" name="Rectangle 33"/>
          <p:cNvSpPr/>
          <p:nvPr/>
        </p:nvSpPr>
        <p:spPr>
          <a:xfrm>
            <a:off x="9152306" y="2819443"/>
            <a:ext cx="595035" cy="584775"/>
          </a:xfrm>
          <a:prstGeom prst="rect">
            <a:avLst/>
          </a:prstGeom>
        </p:spPr>
        <p:txBody>
          <a:bodyPr wrap="none">
            <a:spAutoFit/>
          </a:bodyPr>
          <a:lstStyle/>
          <a:p>
            <a:r>
              <a:rPr lang="en-US" sz="3200" b="1" dirty="0">
                <a:highlight>
                  <a:srgbClr val="00FFFF"/>
                </a:highlight>
                <a:latin typeface="Times New Roman" panose="02020603050405020304" pitchFamily="18" charset="0"/>
                <a:cs typeface="Times New Roman" panose="02020603050405020304" pitchFamily="18" charset="0"/>
              </a:rPr>
              <a:t>34</a:t>
            </a:r>
            <a:endParaRPr lang="en-US" sz="3200" dirty="0">
              <a:highlight>
                <a:srgbClr val="00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1000"/>
                                        <p:tgtEl>
                                          <p:spTgt spid="24"/>
                                        </p:tgtEl>
                                      </p:cBhvr>
                                    </p:animEffect>
                                  </p:child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22" presetClass="entr" presetSubtype="4" fill="hold" nodeType="after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4500"/>
                            </p:stCondLst>
                            <p:childTnLst>
                              <p:par>
                                <p:cTn id="29" presetID="1" presetClass="entr" presetSubtype="0" fill="hold" grpId="0" nodeType="afterEffect">
                                  <p:stCondLst>
                                    <p:cond delay="1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1000" fill="hold"/>
                                        <p:tgtEl>
                                          <p:spTgt spid="2"/>
                                        </p:tgtEl>
                                        <p:attrNameLst>
                                          <p:attrName>ppt_w</p:attrName>
                                        </p:attrNameLst>
                                      </p:cBhvr>
                                      <p:tavLst>
                                        <p:tav tm="0">
                                          <p:val>
                                            <p:fltVal val="0"/>
                                          </p:val>
                                        </p:tav>
                                        <p:tav tm="100000">
                                          <p:val>
                                            <p:strVal val="#ppt_w"/>
                                          </p:val>
                                        </p:tav>
                                      </p:tavLst>
                                    </p:anim>
                                    <p:anim calcmode="lin" valueType="num">
                                      <p:cBhvr>
                                        <p:cTn id="93" dur="1000" fill="hold"/>
                                        <p:tgtEl>
                                          <p:spTgt spid="2"/>
                                        </p:tgtEl>
                                        <p:attrNameLst>
                                          <p:attrName>ppt_h</p:attrName>
                                        </p:attrNameLst>
                                      </p:cBhvr>
                                      <p:tavLst>
                                        <p:tav tm="0">
                                          <p:val>
                                            <p:fltVal val="0"/>
                                          </p:val>
                                        </p:tav>
                                        <p:tav tm="100000">
                                          <p:val>
                                            <p:strVal val="#ppt_h"/>
                                          </p:val>
                                        </p:tav>
                                      </p:tavLst>
                                    </p:anim>
                                    <p:anim calcmode="lin" valueType="num">
                                      <p:cBhvr>
                                        <p:cTn id="94" dur="1000" fill="hold"/>
                                        <p:tgtEl>
                                          <p:spTgt spid="2"/>
                                        </p:tgtEl>
                                        <p:attrNameLst>
                                          <p:attrName>style.rotation</p:attrName>
                                        </p:attrNameLst>
                                      </p:cBhvr>
                                      <p:tavLst>
                                        <p:tav tm="0">
                                          <p:val>
                                            <p:fltVal val="90"/>
                                          </p:val>
                                        </p:tav>
                                        <p:tav tm="100000">
                                          <p:val>
                                            <p:fltVal val="0"/>
                                          </p:val>
                                        </p:tav>
                                      </p:tavLst>
                                    </p:anim>
                                    <p:animEffect transition="in" filter="fade">
                                      <p:cBhvr>
                                        <p:cTn id="9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22" grpId="0"/>
      <p:bldP spid="25" grpId="0"/>
      <p:bldP spid="27" grpId="0"/>
      <p:bldP spid="28" grpId="0"/>
      <p:bldP spid="16" grpId="0"/>
      <p:bldP spid="18" grpId="0"/>
      <p:bldP spid="19" grpId="0"/>
      <p:bldP spid="21" grpId="0"/>
      <p:bldP spid="23" grpId="0"/>
      <p:bldP spid="29" grpId="0"/>
      <p:bldP spid="2" grpId="0"/>
      <p:bldP spid="3" grpId="0"/>
      <p:bldP spid="4" grpId="0"/>
      <p:bldP spid="8" grpId="0"/>
      <p:bldP spid="33" grpId="0"/>
      <p:bldP spid="9"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573" y="31081"/>
            <a:ext cx="8579184"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3:</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3763"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10 + 5  …  12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3 </a:t>
            </a:r>
            <a:r>
              <a:rPr lang="id-ID" sz="4800" b="1" dirty="0">
                <a:solidFill>
                  <a:srgbClr val="0070C0"/>
                </a:solidFill>
                <a:latin typeface="Times New Roman" panose="02020603050405020304" pitchFamily="18" charset="0"/>
                <a:ea typeface="Calibri" panose="020F0502020204030204" charset="0"/>
              </a:rPr>
              <a:t>yêu cầu ta làm gì?</a:t>
            </a:r>
            <a:endParaRPr lang="en-US" sz="4800" b="1" dirty="0">
              <a:solidFill>
                <a:srgbClr val="0070C0"/>
              </a:solidFill>
            </a:endParaRPr>
          </a:p>
        </p:txBody>
      </p:sp>
      <p:sp>
        <p:nvSpPr>
          <p:cNvPr id="15" name="Rectangle 14"/>
          <p:cNvSpPr/>
          <p:nvPr/>
        </p:nvSpPr>
        <p:spPr>
          <a:xfrm>
            <a:off x="767013" y="5301416"/>
            <a:ext cx="10339690" cy="830997"/>
          </a:xfrm>
          <a:prstGeom prst="rect">
            <a:avLst/>
          </a:prstGeom>
        </p:spPr>
        <p:txBody>
          <a:bodyPr wrap="none">
            <a:spAutoFit/>
          </a:bodyPr>
          <a:lstStyle/>
          <a:p>
            <a:r>
              <a:rPr lang="id-ID" sz="4800" b="1" dirty="0">
                <a:latin typeface="Times New Roman" panose="02020603050405020304" pitchFamily="18" charset="0"/>
                <a:ea typeface="Calibri" panose="020F0502020204030204" charset="0"/>
              </a:rPr>
              <a:t>Bài </a:t>
            </a:r>
            <a:r>
              <a:rPr lang="en-US" sz="4800" b="1" dirty="0" err="1">
                <a:latin typeface="Times New Roman" panose="02020603050405020304" pitchFamily="18" charset="0"/>
                <a:ea typeface="Calibri" panose="020F0502020204030204" charset="0"/>
              </a:rPr>
              <a:t>tập</a:t>
            </a:r>
            <a:r>
              <a:rPr lang="en-US" sz="4800" b="1" dirty="0">
                <a:latin typeface="Times New Roman" panose="02020603050405020304" pitchFamily="18" charset="0"/>
                <a:ea typeface="Calibri" panose="020F0502020204030204" charset="0"/>
              </a:rPr>
              <a:t> 3 </a:t>
            </a:r>
            <a:r>
              <a:rPr lang="id-ID" sz="4800" b="1" dirty="0">
                <a:latin typeface="Times New Roman" panose="02020603050405020304" pitchFamily="18" charset="0"/>
                <a:ea typeface="Calibri" panose="020F0502020204030204" charset="0"/>
              </a:rPr>
              <a:t>yêu cầu ta </a:t>
            </a:r>
            <a:r>
              <a:rPr lang="en-US" sz="4800" b="1" dirty="0" err="1">
                <a:solidFill>
                  <a:srgbClr val="FF0000"/>
                </a:solidFill>
                <a:latin typeface="Times New Roman" panose="02020603050405020304" pitchFamily="18" charset="0"/>
                <a:ea typeface="Calibri" panose="020F0502020204030204" charset="0"/>
              </a:rPr>
              <a:t>điền</a:t>
            </a:r>
            <a:r>
              <a:rPr lang="en-US" sz="4800" b="1" dirty="0">
                <a:solidFill>
                  <a:srgbClr val="FF0000"/>
                </a:solidFill>
                <a:latin typeface="Times New Roman" panose="02020603050405020304" pitchFamily="18" charset="0"/>
                <a:ea typeface="Calibri" panose="020F0502020204030204" charset="0"/>
              </a:rPr>
              <a:t> </a:t>
            </a:r>
            <a:r>
              <a:rPr lang="en-US" sz="4800" b="1" dirty="0" err="1">
                <a:solidFill>
                  <a:srgbClr val="FF0000"/>
                </a:solidFill>
                <a:latin typeface="Times New Roman" panose="02020603050405020304" pitchFamily="18" charset="0"/>
                <a:ea typeface="Calibri" panose="020F0502020204030204" charset="0"/>
              </a:rPr>
              <a:t>dấu</a:t>
            </a:r>
            <a:r>
              <a:rPr lang="en-US" sz="4800" b="1" dirty="0">
                <a:solidFill>
                  <a:srgbClr val="FF0000"/>
                </a:solidFill>
                <a:latin typeface="Times New Roman" panose="02020603050405020304" pitchFamily="18" charset="0"/>
                <a:ea typeface="Calibri" panose="020F0502020204030204" charset="0"/>
              </a:rPr>
              <a:t> &gt; ; &lt; ; = </a:t>
            </a:r>
            <a:r>
              <a:rPr lang="en-US" sz="4800" b="1" dirty="0">
                <a:latin typeface="Times New Roman" panose="02020603050405020304" pitchFamily="18" charset="0"/>
                <a:ea typeface="Calibri" panose="020F0502020204030204" charset="0"/>
              </a:rPr>
              <a:t>.</a:t>
            </a:r>
            <a:endParaRPr lang="en-US" sz="4800" b="1" dirty="0"/>
          </a:p>
        </p:txBody>
      </p:sp>
      <p:sp>
        <p:nvSpPr>
          <p:cNvPr id="23" name="TextBox 22"/>
          <p:cNvSpPr txBox="1"/>
          <p:nvPr/>
        </p:nvSpPr>
        <p:spPr>
          <a:xfrm>
            <a:off x="1216654" y="3677256"/>
            <a:ext cx="9156295" cy="1938020"/>
          </a:xfrm>
          <a:prstGeom prst="rect">
            <a:avLst/>
          </a:prstGeom>
          <a:noFill/>
        </p:spPr>
        <p:txBody>
          <a:bodyPr wrap="square" rtlCol="0">
            <a:spAutoFit/>
          </a:bodyPr>
          <a:lstStyle/>
          <a:p>
            <a:r>
              <a:rPr lang="en-US" sz="6000" b="1" dirty="0" err="1">
                <a:solidFill>
                  <a:srgbClr val="0070C0"/>
                </a:solidFill>
                <a:latin typeface="Times New Roman" panose="02020603050405020304" pitchFamily="18" charset="0"/>
                <a:cs typeface="Times New Roman" panose="02020603050405020304" pitchFamily="18" charset="0"/>
              </a:rPr>
              <a:t>Làm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việc cá nhân để</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kết</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quả</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của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các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phép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tính</a:t>
            </a:r>
            <a:r>
              <a:rPr lang="en-US" sz="6000" b="1" dirty="0">
                <a:solidFill>
                  <a:srgbClr val="0070C0"/>
                </a:solidFill>
                <a:latin typeface="Times New Roman" panose="02020603050405020304" pitchFamily="18" charset="0"/>
                <a:cs typeface="Times New Roman" panose="02020603050405020304" pitchFamily="18" charset="0"/>
              </a:rPr>
              <a:t> </a:t>
            </a:r>
          </a:p>
        </p:txBody>
      </p:sp>
      <p:pic>
        <p:nvPicPr>
          <p:cNvPr id="3" name="Picture 2" descr="A picture containing text, clipa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7165"/>
          <a:stretch>
            <a:fillRect/>
          </a:stretch>
        </p:blipFill>
        <p:spPr>
          <a:xfrm>
            <a:off x="1807028" y="11604"/>
            <a:ext cx="1141072" cy="1649734"/>
          </a:xfrm>
          <a:prstGeom prst="rect">
            <a:avLst/>
          </a:prstGeom>
        </p:spPr>
      </p:pic>
      <p:sp>
        <p:nvSpPr>
          <p:cNvPr id="25" name="TextBox 24"/>
          <p:cNvSpPr txBox="1"/>
          <p:nvPr/>
        </p:nvSpPr>
        <p:spPr>
          <a:xfrm>
            <a:off x="315792" y="3015902"/>
            <a:ext cx="547901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+ 3 + 5  …  7  + 5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201665"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80 + 4  …  82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397200" y="2969370"/>
            <a:ext cx="577488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19 + 1 + 6  …  19  + 5 + 1</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group of doll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0047" y="321703"/>
            <a:ext cx="2762250" cy="1657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xit" presetSubtype="0" accel="100000" fill="hold" grpId="1" nodeType="clickEffect">
                                  <p:stCondLst>
                                    <p:cond delay="0"/>
                                  </p:stCondLst>
                                  <p:childTnLst>
                                    <p:anim calcmode="lin" valueType="num">
                                      <p:cBhvr>
                                        <p:cTn id="46" dur="500"/>
                                        <p:tgtEl>
                                          <p:spTgt spid="15"/>
                                        </p:tgtEl>
                                        <p:attrNameLst>
                                          <p:attrName>ppt_w</p:attrName>
                                        </p:attrNameLst>
                                      </p:cBhvr>
                                      <p:tavLst>
                                        <p:tav tm="0">
                                          <p:val>
                                            <p:strVal val="ppt_w"/>
                                          </p:val>
                                        </p:tav>
                                        <p:tav tm="100000">
                                          <p:val>
                                            <p:fltVal val="0"/>
                                          </p:val>
                                        </p:tav>
                                      </p:tavLst>
                                    </p:anim>
                                    <p:anim calcmode="lin" valueType="num">
                                      <p:cBhvr>
                                        <p:cTn id="47" dur="500"/>
                                        <p:tgtEl>
                                          <p:spTgt spid="15"/>
                                        </p:tgtEl>
                                        <p:attrNameLst>
                                          <p:attrName>ppt_h</p:attrName>
                                        </p:attrNameLst>
                                      </p:cBhvr>
                                      <p:tavLst>
                                        <p:tav tm="0">
                                          <p:val>
                                            <p:strVal val="ppt_h"/>
                                          </p:val>
                                        </p:tav>
                                        <p:tav tm="100000">
                                          <p:val>
                                            <p:fltVal val="0"/>
                                          </p:val>
                                        </p:tav>
                                      </p:tavLst>
                                    </p:anim>
                                    <p:anim calcmode="lin" valueType="num">
                                      <p:cBhvr>
                                        <p:cTn id="48" dur="500"/>
                                        <p:tgtEl>
                                          <p:spTgt spid="15"/>
                                        </p:tgtEl>
                                        <p:attrNameLst>
                                          <p:attrName>style.rotation</p:attrName>
                                        </p:attrNameLst>
                                      </p:cBhvr>
                                      <p:tavLst>
                                        <p:tav tm="0">
                                          <p:val>
                                            <p:fltVal val="0"/>
                                          </p:val>
                                        </p:tav>
                                        <p:tav tm="100000">
                                          <p:val>
                                            <p:fltVal val="36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2" presetClass="exit" presetSubtype="4" fill="hold" grpId="1" nodeType="clickEffect">
                                  <p:stCondLst>
                                    <p:cond delay="0"/>
                                  </p:stCondLst>
                                  <p:childTnLst>
                                    <p:anim calcmode="lin" valueType="num">
                                      <p:cBhvr additive="base">
                                        <p:cTn id="58" dur="500"/>
                                        <p:tgtEl>
                                          <p:spTgt spid="23"/>
                                        </p:tgtEl>
                                        <p:attrNameLst>
                                          <p:attrName>ppt_y</p:attrName>
                                        </p:attrNameLst>
                                      </p:cBhvr>
                                      <p:tavLst>
                                        <p:tav tm="0">
                                          <p:val>
                                            <p:strVal val="#ppt_y"/>
                                          </p:val>
                                        </p:tav>
                                        <p:tav tm="100000">
                                          <p:val>
                                            <p:strVal val="#ppt_y+#ppt_h*1.125000"/>
                                          </p:val>
                                        </p:tav>
                                      </p:tavLst>
                                    </p:anim>
                                    <p:animEffect transition="out" filter="wipe(dow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4" grpId="1"/>
      <p:bldP spid="15" grpId="0"/>
      <p:bldP spid="15" grpId="1"/>
      <p:bldP spid="23" grpId="0"/>
      <p:bldP spid="23" grpId="1"/>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4934" y="3228113"/>
            <a:ext cx="482131" cy="4017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 y="0"/>
            <a:ext cx="12192000" cy="6858000"/>
          </a:xfrm>
          <a:prstGeom prst="rect">
            <a:avLst/>
          </a:prstGeom>
        </p:spPr>
      </p:pic>
      <p:sp>
        <p:nvSpPr>
          <p:cNvPr id="5" name="TextBox 4"/>
          <p:cNvSpPr txBox="1"/>
          <p:nvPr/>
        </p:nvSpPr>
        <p:spPr>
          <a:xfrm>
            <a:off x="1424305" y="4324985"/>
            <a:ext cx="9344025" cy="1446530"/>
          </a:xfrm>
          <a:prstGeom prst="rect">
            <a:avLst/>
          </a:prstGeom>
          <a:noFill/>
        </p:spPr>
        <p:txBody>
          <a:bodyPr wrap="square" rtlCol="0">
            <a:prstTxWarp prst="textArchUp">
              <a:avLst/>
            </a:prstTxWarp>
            <a:spAutoFit/>
          </a:bodyPr>
          <a:lstStyle/>
          <a:p>
            <a:pPr algn="ctr">
              <a:lnSpc>
                <a:spcPct val="150000"/>
              </a:lnSpc>
            </a:pPr>
            <a:r>
              <a:rPr lang="vi-VN" sz="4400" b="1" dirty="0">
                <a:solidFill>
                  <a:schemeClr val="accent5">
                    <a:lumMod val="75000"/>
                  </a:schemeClr>
                </a:solidFill>
                <a:latin typeface="Times New Roman" panose="02020603050405020304" pitchFamily="18" charset="0"/>
                <a:cs typeface="Times New Roman" panose="02020603050405020304" pitchFamily="18" charset="0"/>
              </a:rPr>
              <a:t>CHÀO MỪNG CÁC BẠN </a:t>
            </a:r>
          </a:p>
          <a:p>
            <a:pPr algn="ctr">
              <a:lnSpc>
                <a:spcPct val="150000"/>
              </a:lnSpc>
            </a:pPr>
            <a:r>
              <a:rPr lang="vi-VN" sz="4400" b="1" dirty="0">
                <a:solidFill>
                  <a:schemeClr val="accent5">
                    <a:lumMod val="75000"/>
                  </a:schemeClr>
                </a:solidFill>
                <a:latin typeface="Times New Roman" panose="02020603050405020304" pitchFamily="18" charset="0"/>
                <a:cs typeface="Times New Roman" panose="02020603050405020304" pitchFamily="18" charset="0"/>
              </a:rPr>
              <a:t>ĐẾN VỚI TIẾT </a:t>
            </a:r>
            <a:r>
              <a:rPr lang="en-US" altLang="vi-VN" sz="4400" b="1" dirty="0">
                <a:solidFill>
                  <a:schemeClr val="accent5">
                    <a:lumMod val="75000"/>
                  </a:schemeClr>
                </a:solidFill>
                <a:latin typeface="Times New Roman" panose="02020603050405020304" pitchFamily="18" charset="0"/>
                <a:cs typeface="Times New Roman" panose="02020603050405020304" pitchFamily="18" charset="0"/>
              </a:rPr>
              <a:t>TOÁN</a:t>
            </a:r>
          </a:p>
          <a:p>
            <a:pPr algn="ctr">
              <a:lnSpc>
                <a:spcPct val="150000"/>
              </a:lnSpc>
            </a:pPr>
            <a:r>
              <a:rPr lang="en-US" altLang="vi-VN" sz="4400" b="1" dirty="0">
                <a:solidFill>
                  <a:schemeClr val="accent5">
                    <a:lumMod val="75000"/>
                  </a:schemeClr>
                </a:solidFill>
                <a:latin typeface="Times New Roman" panose="02020603050405020304" pitchFamily="18" charset="0"/>
                <a:cs typeface="Times New Roman" panose="02020603050405020304" pitchFamily="18" charset="0"/>
              </a:rPr>
              <a:t>Giáo Viên: Huỳnh Thị Thu Vân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573" y="31081"/>
            <a:ext cx="8579184"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3:</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3763"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10 + 5  …  12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43686" y="4416708"/>
            <a:ext cx="11131060" cy="707886"/>
          </a:xfrm>
          <a:prstGeom prst="rect">
            <a:avLst/>
          </a:prstGeom>
        </p:spPr>
        <p:txBody>
          <a:bodyPr wrap="none">
            <a:spAutoFit/>
          </a:bodyPr>
          <a:lstStyle/>
          <a:p>
            <a:r>
              <a:rPr lang="id-ID" sz="4000" b="1" dirty="0"/>
              <a:t>Muốn điền dấu đúng, ta cần phải làm như thế nào?</a:t>
            </a:r>
            <a:endParaRPr lang="en-US" sz="8800" b="1" dirty="0"/>
          </a:p>
        </p:txBody>
      </p:sp>
      <p:pic>
        <p:nvPicPr>
          <p:cNvPr id="3" name="Picture 2" descr="A picture containing text, clipa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7165"/>
          <a:stretch>
            <a:fillRect/>
          </a:stretch>
        </p:blipFill>
        <p:spPr>
          <a:xfrm>
            <a:off x="1807028" y="11604"/>
            <a:ext cx="1141072" cy="1649734"/>
          </a:xfrm>
          <a:prstGeom prst="rect">
            <a:avLst/>
          </a:prstGeom>
        </p:spPr>
      </p:pic>
      <p:sp>
        <p:nvSpPr>
          <p:cNvPr id="25" name="TextBox 24"/>
          <p:cNvSpPr txBox="1"/>
          <p:nvPr/>
        </p:nvSpPr>
        <p:spPr>
          <a:xfrm>
            <a:off x="315792" y="3015902"/>
            <a:ext cx="547901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+ 3 + 5  …  7  + 5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201665"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80 + 4  …  82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397200" y="2969370"/>
            <a:ext cx="577488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19 + 1 + 6  …  19  + 5 + 1</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group of doll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0047" y="321703"/>
            <a:ext cx="2762250" cy="1657350"/>
          </a:xfrm>
          <a:prstGeom prst="rect">
            <a:avLst/>
          </a:prstGeom>
        </p:spPr>
      </p:pic>
      <p:sp>
        <p:nvSpPr>
          <p:cNvPr id="2" name="Rectangle 1"/>
          <p:cNvSpPr/>
          <p:nvPr/>
        </p:nvSpPr>
        <p:spPr>
          <a:xfrm>
            <a:off x="1962672" y="1808398"/>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charset="0"/>
              </a:rPr>
              <a:t>=</a:t>
            </a:r>
            <a:endParaRPr lang="en-US" sz="7200" dirty="0"/>
          </a:p>
        </p:txBody>
      </p:sp>
      <p:sp>
        <p:nvSpPr>
          <p:cNvPr id="13" name="Rectangle 12"/>
          <p:cNvSpPr/>
          <p:nvPr/>
        </p:nvSpPr>
        <p:spPr>
          <a:xfrm>
            <a:off x="2436804" y="2776211"/>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charset="0"/>
              </a:rPr>
              <a:t>=</a:t>
            </a:r>
            <a:endParaRPr lang="en-US" sz="7200" dirty="0"/>
          </a:p>
        </p:txBody>
      </p:sp>
      <p:sp>
        <p:nvSpPr>
          <p:cNvPr id="16" name="Rectangle 15"/>
          <p:cNvSpPr/>
          <p:nvPr/>
        </p:nvSpPr>
        <p:spPr>
          <a:xfrm>
            <a:off x="8724821" y="1769041"/>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charset="0"/>
              </a:rPr>
              <a:t>&lt;</a:t>
            </a:r>
            <a:endParaRPr lang="en-US" sz="7200" dirty="0"/>
          </a:p>
        </p:txBody>
      </p:sp>
      <p:sp>
        <p:nvSpPr>
          <p:cNvPr id="17" name="Rectangle 16"/>
          <p:cNvSpPr/>
          <p:nvPr/>
        </p:nvSpPr>
        <p:spPr>
          <a:xfrm>
            <a:off x="8724820" y="2623293"/>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charset="0"/>
              </a:rPr>
              <a:t>&gt;</a:t>
            </a:r>
            <a:endParaRPr lang="en-US" sz="7200" dirty="0"/>
          </a:p>
        </p:txBody>
      </p:sp>
      <p:sp>
        <p:nvSpPr>
          <p:cNvPr id="18" name="Rectangle 17"/>
          <p:cNvSpPr/>
          <p:nvPr/>
        </p:nvSpPr>
        <p:spPr>
          <a:xfrm>
            <a:off x="235088" y="5275823"/>
            <a:ext cx="10715498" cy="1938992"/>
          </a:xfrm>
          <a:prstGeom prst="rect">
            <a:avLst/>
          </a:prstGeom>
        </p:spPr>
        <p:txBody>
          <a:bodyPr wrap="none">
            <a:spAutoFit/>
          </a:bodyPr>
          <a:lstStyle/>
          <a:p>
            <a:r>
              <a:rPr lang="id-ID" sz="4000" b="1" dirty="0"/>
              <a:t>Muốn điền dấu đúng, ta cần phải </a:t>
            </a:r>
            <a:r>
              <a:rPr lang="id-ID" sz="4000" b="1" dirty="0">
                <a:solidFill>
                  <a:srgbClr val="FF0000"/>
                </a:solidFill>
                <a:highlight>
                  <a:srgbClr val="FFFF00"/>
                </a:highlight>
              </a:rPr>
              <a:t>tính tổng hai vế,</a:t>
            </a:r>
            <a:endParaRPr lang="en-US" sz="4000" b="1" dirty="0">
              <a:solidFill>
                <a:srgbClr val="FF0000"/>
              </a:solidFill>
              <a:highlight>
                <a:srgbClr val="FFFF00"/>
              </a:highlight>
            </a:endParaRPr>
          </a:p>
          <a:p>
            <a:r>
              <a:rPr lang="id-ID" sz="4000" b="1" dirty="0">
                <a:solidFill>
                  <a:srgbClr val="FF0000"/>
                </a:solidFill>
                <a:highlight>
                  <a:srgbClr val="FFFF00"/>
                </a:highlight>
              </a:rPr>
              <a:t> sau đó lấy kết quả so sánh rồi mới điền dấu.</a:t>
            </a:r>
            <a:endParaRPr lang="en-US" sz="4000" b="1" dirty="0">
              <a:solidFill>
                <a:srgbClr val="FF0000"/>
              </a:solidFill>
              <a:highlight>
                <a:srgbClr val="FFFF00"/>
              </a:highlight>
            </a:endParaRPr>
          </a:p>
          <a:p>
            <a:pPr algn="ctr"/>
            <a:r>
              <a:rPr lang="en-US" sz="4000" b="1" dirty="0"/>
              <a:t>.</a:t>
            </a:r>
            <a:endParaRPr lang="en-US" sz="8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9" presetClass="exit" presetSubtype="0" accel="100000" fill="hold" grpId="1" nodeType="click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anim calcmode="lin" valueType="num">
                                      <p:cBhvr>
                                        <p:cTn id="37" dur="500"/>
                                        <p:tgtEl>
                                          <p:spTgt spid="15"/>
                                        </p:tgtEl>
                                        <p:attrNameLst>
                                          <p:attrName>style.rotation</p:attrName>
                                        </p:attrNameLst>
                                      </p:cBhvr>
                                      <p:tavLst>
                                        <p:tav tm="0">
                                          <p:val>
                                            <p:fltVal val="0"/>
                                          </p:val>
                                        </p:tav>
                                        <p:tav tm="100000">
                                          <p:val>
                                            <p:fltVal val="360"/>
                                          </p:val>
                                        </p:tav>
                                      </p:tavLst>
                                    </p:anim>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9" presetClass="exit" presetSubtype="0" accel="100000" fill="hold" grpId="1" nodeType="clickEffect">
                                  <p:stCondLst>
                                    <p:cond delay="0"/>
                                  </p:stCondLst>
                                  <p:childTnLst>
                                    <p:anim calcmode="lin" valueType="num">
                                      <p:cBhvr>
                                        <p:cTn id="69" dur="500"/>
                                        <p:tgtEl>
                                          <p:spTgt spid="18"/>
                                        </p:tgtEl>
                                        <p:attrNameLst>
                                          <p:attrName>ppt_w</p:attrName>
                                        </p:attrNameLst>
                                      </p:cBhvr>
                                      <p:tavLst>
                                        <p:tav tm="0">
                                          <p:val>
                                            <p:strVal val="ppt_w"/>
                                          </p:val>
                                        </p:tav>
                                        <p:tav tm="100000">
                                          <p:val>
                                            <p:fltVal val="0"/>
                                          </p:val>
                                        </p:tav>
                                      </p:tavLst>
                                    </p:anim>
                                    <p:anim calcmode="lin" valueType="num">
                                      <p:cBhvr>
                                        <p:cTn id="70" dur="500"/>
                                        <p:tgtEl>
                                          <p:spTgt spid="18"/>
                                        </p:tgtEl>
                                        <p:attrNameLst>
                                          <p:attrName>ppt_h</p:attrName>
                                        </p:attrNameLst>
                                      </p:cBhvr>
                                      <p:tavLst>
                                        <p:tav tm="0">
                                          <p:val>
                                            <p:strVal val="ppt_h"/>
                                          </p:val>
                                        </p:tav>
                                        <p:tav tm="100000">
                                          <p:val>
                                            <p:fltVal val="0"/>
                                          </p:val>
                                        </p:tav>
                                      </p:tavLst>
                                    </p:anim>
                                    <p:anim calcmode="lin" valueType="num">
                                      <p:cBhvr>
                                        <p:cTn id="71" dur="500"/>
                                        <p:tgtEl>
                                          <p:spTgt spid="18"/>
                                        </p:tgtEl>
                                        <p:attrNameLst>
                                          <p:attrName>style.rotation</p:attrName>
                                        </p:attrNameLst>
                                      </p:cBhvr>
                                      <p:tavLst>
                                        <p:tav tm="0">
                                          <p:val>
                                            <p:fltVal val="0"/>
                                          </p:val>
                                        </p:tav>
                                        <p:tav tm="100000">
                                          <p:val>
                                            <p:fltVal val="360"/>
                                          </p:val>
                                        </p:tav>
                                      </p:tavLst>
                                    </p:anim>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5" grpId="1"/>
      <p:bldP spid="25" grpId="0"/>
      <p:bldP spid="26" grpId="0"/>
      <p:bldP spid="27" grpId="0"/>
      <p:bldP spid="2" grpId="0"/>
      <p:bldP spid="13" grpId="0"/>
      <p:bldP spid="16" grpId="0"/>
      <p:bldP spid="17" grpId="0"/>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39" y="769441"/>
            <a:ext cx="11299831" cy="5846966"/>
          </a:xfrm>
          <a:prstGeom prst="rect">
            <a:avLst/>
          </a:prstGeom>
        </p:spPr>
      </p:pic>
      <p:grpSp>
        <p:nvGrpSpPr>
          <p:cNvPr id="3" name="Group 2"/>
          <p:cNvGrpSpPr/>
          <p:nvPr/>
        </p:nvGrpSpPr>
        <p:grpSpPr>
          <a:xfrm>
            <a:off x="0" y="384720"/>
            <a:ext cx="12505030" cy="7964640"/>
            <a:chOff x="0" y="-150292"/>
            <a:chExt cx="12505030" cy="7964640"/>
          </a:xfrm>
        </p:grpSpPr>
        <p:pic>
          <p:nvPicPr>
            <p:cNvPr id="6" name="图片 2"/>
            <p:cNvPicPr>
              <a:picLocks noChangeAspect="1"/>
            </p:cNvPicPr>
            <p:nvPr/>
          </p:nvPicPr>
          <p:blipFill rotWithShape="1">
            <a:blip r:embed="rId3">
              <a:extLst>
                <a:ext uri="{28A0092B-C50C-407E-A947-70E740481C1C}">
                  <a14:useLocalDpi xmlns:a14="http://schemas.microsoft.com/office/drawing/2010/main" val="0"/>
                </a:ext>
              </a:extLst>
            </a:blip>
            <a:srcRect t="24370"/>
            <a:stretch>
              <a:fillRect/>
            </a:stretch>
          </p:blipFill>
          <p:spPr>
            <a:xfrm>
              <a:off x="0" y="-150292"/>
              <a:ext cx="12505030" cy="7964640"/>
            </a:xfrm>
            <a:prstGeom prst="rect">
              <a:avLst/>
            </a:prstGeom>
          </p:spPr>
        </p:pic>
        <p:sp>
          <p:nvSpPr>
            <p:cNvPr id="2" name="Rectangle 1"/>
            <p:cNvSpPr/>
            <p:nvPr/>
          </p:nvSpPr>
          <p:spPr>
            <a:xfrm>
              <a:off x="772886" y="1607131"/>
              <a:ext cx="10776857" cy="3416320"/>
            </a:xfrm>
            <a:prstGeom prst="rect">
              <a:avLst/>
            </a:prstGeom>
          </p:spPr>
          <p:txBody>
            <a:bodyPr wrap="square">
              <a:spAutoFit/>
            </a:bodyPr>
            <a:lstStyle/>
            <a:p>
              <a:pPr algn="just"/>
              <a:r>
                <a:rPr lang="id-ID" sz="3600" b="1" dirty="0">
                  <a:latin typeface="Times New Roman" panose="02020603050405020304" pitchFamily="18" charset="0"/>
                  <a:ea typeface="Calibri" panose="020F0502020204030204" charset="0"/>
                </a:rPr>
                <a:t>Ba bạn Gấu </a:t>
              </a:r>
              <a:r>
                <a:rPr lang="en-US" sz="3600" b="1" dirty="0">
                  <a:latin typeface="Times New Roman" panose="02020603050405020304" pitchFamily="18" charset="0"/>
                  <a:ea typeface="Calibri" panose="020F0502020204030204" charset="0"/>
                </a:rPr>
                <a:t>T</a:t>
              </a:r>
              <a:r>
                <a:rPr lang="id-ID" sz="3600" b="1" dirty="0">
                  <a:latin typeface="Times New Roman" panose="02020603050405020304" pitchFamily="18" charset="0"/>
                  <a:ea typeface="Calibri" panose="020F0502020204030204" charset="0"/>
                </a:rPr>
                <a:t>rúc,</a:t>
              </a:r>
              <a:r>
                <a:rPr lang="en-US" sz="3600" b="1" dirty="0">
                  <a:latin typeface="Times New Roman" panose="02020603050405020304" pitchFamily="18" charset="0"/>
                  <a:ea typeface="Calibri" panose="020F0502020204030204" charset="0"/>
                </a:rPr>
                <a:t> </a:t>
              </a:r>
              <a:r>
                <a:rPr lang="id-ID" sz="3600" b="1" dirty="0">
                  <a:latin typeface="Times New Roman" panose="02020603050405020304" pitchFamily="18" charset="0"/>
                  <a:ea typeface="Calibri" panose="020F0502020204030204" charset="0"/>
                </a:rPr>
                <a:t>Voi</a:t>
              </a:r>
              <a:r>
                <a:rPr lang="en-US" sz="3600" b="1" dirty="0">
                  <a:latin typeface="Times New Roman" panose="02020603050405020304" pitchFamily="18" charset="0"/>
                  <a:ea typeface="Calibri" panose="020F0502020204030204" charset="0"/>
                </a:rPr>
                <a:t> </a:t>
              </a:r>
              <a:r>
                <a:rPr lang="en-US" sz="3600" b="1" dirty="0" err="1">
                  <a:latin typeface="Times New Roman" panose="02020603050405020304" pitchFamily="18" charset="0"/>
                  <a:ea typeface="Calibri" panose="020F0502020204030204" charset="0"/>
                </a:rPr>
                <a:t>và</a:t>
              </a:r>
              <a:r>
                <a:rPr lang="en-US" sz="3600" b="1" dirty="0">
                  <a:latin typeface="Times New Roman" panose="02020603050405020304" pitchFamily="18" charset="0"/>
                  <a:ea typeface="Calibri" panose="020F0502020204030204" charset="0"/>
                </a:rPr>
                <a:t> </a:t>
              </a:r>
              <a:r>
                <a:rPr lang="id-ID" sz="3600" b="1" dirty="0">
                  <a:latin typeface="Times New Roman" panose="02020603050405020304" pitchFamily="18" charset="0"/>
                  <a:ea typeface="Calibri" panose="020F0502020204030204" charset="0"/>
                </a:rPr>
                <a:t>Cá </a:t>
              </a:r>
              <a:r>
                <a:rPr lang="en-US" sz="3600" b="1" dirty="0">
                  <a:latin typeface="Times New Roman" panose="02020603050405020304" pitchFamily="18" charset="0"/>
                  <a:ea typeface="Calibri" panose="020F0502020204030204" charset="0"/>
                </a:rPr>
                <a:t>H</a:t>
              </a:r>
              <a:r>
                <a:rPr lang="id-ID" sz="3600" b="1" dirty="0">
                  <a:latin typeface="Times New Roman" panose="02020603050405020304" pitchFamily="18" charset="0"/>
                  <a:ea typeface="Calibri" panose="020F0502020204030204" charset="0"/>
                </a:rPr>
                <a:t>eo được cô giáo thưởng 3 chiếc ba lô khác nhau, nhưng muốn nhận được chiếc la lô của cô giáo thì các bạn ấy cần phải tính đúng các tổng trên mỗi quyển sách. Bây giờ ba bạn Gấu</a:t>
              </a:r>
              <a:r>
                <a:rPr lang="en-US" sz="3600" b="1" dirty="0">
                  <a:latin typeface="Times New Roman" panose="02020603050405020304" pitchFamily="18" charset="0"/>
                  <a:ea typeface="Calibri" panose="020F0502020204030204" charset="0"/>
                </a:rPr>
                <a:t> T</a:t>
              </a:r>
              <a:r>
                <a:rPr lang="id-ID" sz="3600" b="1" dirty="0">
                  <a:latin typeface="Times New Roman" panose="02020603050405020304" pitchFamily="18" charset="0"/>
                  <a:ea typeface="Calibri" panose="020F0502020204030204" charset="0"/>
                </a:rPr>
                <a:t>rúc,</a:t>
              </a:r>
              <a:r>
                <a:rPr lang="en-US" sz="3600" b="1" dirty="0">
                  <a:latin typeface="Times New Roman" panose="02020603050405020304" pitchFamily="18" charset="0"/>
                  <a:ea typeface="Calibri" panose="020F0502020204030204" charset="0"/>
                </a:rPr>
                <a:t> </a:t>
              </a:r>
              <a:r>
                <a:rPr lang="id-ID" sz="3600" b="1" dirty="0">
                  <a:latin typeface="Times New Roman" panose="02020603050405020304" pitchFamily="18" charset="0"/>
                  <a:ea typeface="Calibri" panose="020F0502020204030204" charset="0"/>
                </a:rPr>
                <a:t>Voi</a:t>
              </a:r>
              <a:r>
                <a:rPr lang="en-US" sz="3600" b="1" dirty="0">
                  <a:latin typeface="Times New Roman" panose="02020603050405020304" pitchFamily="18" charset="0"/>
                  <a:ea typeface="Calibri" panose="020F0502020204030204" charset="0"/>
                </a:rPr>
                <a:t> </a:t>
              </a:r>
              <a:r>
                <a:rPr lang="en-US" sz="3600" b="1" dirty="0" err="1">
                  <a:latin typeface="Times New Roman" panose="02020603050405020304" pitchFamily="18" charset="0"/>
                  <a:ea typeface="Calibri" panose="020F0502020204030204" charset="0"/>
                </a:rPr>
                <a:t>và</a:t>
              </a:r>
              <a:r>
                <a:rPr lang="en-US" sz="3600" b="1" dirty="0">
                  <a:latin typeface="Times New Roman" panose="02020603050405020304" pitchFamily="18" charset="0"/>
                  <a:ea typeface="Calibri" panose="020F0502020204030204" charset="0"/>
                </a:rPr>
                <a:t> </a:t>
              </a:r>
              <a:r>
                <a:rPr lang="id-ID" sz="3600" b="1" dirty="0">
                  <a:latin typeface="Times New Roman" panose="02020603050405020304" pitchFamily="18" charset="0"/>
                  <a:ea typeface="Calibri" panose="020F0502020204030204" charset="0"/>
                </a:rPr>
                <a:t>Cá </a:t>
              </a:r>
              <a:r>
                <a:rPr lang="en-US" sz="3600" b="1" dirty="0">
                  <a:latin typeface="Times New Roman" panose="02020603050405020304" pitchFamily="18" charset="0"/>
                  <a:ea typeface="Calibri" panose="020F0502020204030204" charset="0"/>
                </a:rPr>
                <a:t>H</a:t>
              </a:r>
              <a:r>
                <a:rPr lang="id-ID" sz="3600" b="1" dirty="0">
                  <a:latin typeface="Times New Roman" panose="02020603050405020304" pitchFamily="18" charset="0"/>
                  <a:ea typeface="Calibri" panose="020F0502020204030204" charset="0"/>
                </a:rPr>
                <a:t>eo nhờ các em tính hộ để các bạn ấy lấy đúng chiếc ba lô  của mình nhé</a:t>
              </a:r>
              <a:r>
                <a:rPr lang="en-US" sz="3600" b="1" dirty="0">
                  <a:latin typeface="Times New Roman" panose="02020603050405020304" pitchFamily="18" charset="0"/>
                  <a:ea typeface="Calibri" panose="020F050202020403020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xit" presetSubtype="32" fill="hold" nodeType="clickEffect">
                                  <p:stCondLst>
                                    <p:cond delay="0"/>
                                  </p:stCondLst>
                                  <p:childTnLst>
                                    <p:animEffect transition="out" filter="plus(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67" y="892627"/>
            <a:ext cx="10390875" cy="3353009"/>
          </a:xfrm>
          <a:prstGeom prst="rect">
            <a:avLst/>
          </a:prstGeom>
        </p:spPr>
      </p:pic>
      <p:sp>
        <p:nvSpPr>
          <p:cNvPr id="4" name="Rectangle 3"/>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4 </a:t>
            </a:r>
            <a:r>
              <a:rPr lang="id-ID" sz="4800" b="1" dirty="0">
                <a:solidFill>
                  <a:srgbClr val="0070C0"/>
                </a:solidFill>
                <a:latin typeface="Times New Roman" panose="02020603050405020304" pitchFamily="18" charset="0"/>
                <a:ea typeface="Calibri" panose="020F0502020204030204" charset="0"/>
              </a:rPr>
              <a:t>yêu cầu ta làm gì?</a:t>
            </a:r>
            <a:endParaRPr lang="en-US" sz="4800" b="1" dirty="0">
              <a:solidFill>
                <a:srgbClr val="0070C0"/>
              </a:solidFill>
            </a:endParaRPr>
          </a:p>
        </p:txBody>
      </p:sp>
      <p:sp>
        <p:nvSpPr>
          <p:cNvPr id="5" name="Rectangle 4"/>
          <p:cNvSpPr/>
          <p:nvPr/>
        </p:nvSpPr>
        <p:spPr>
          <a:xfrm>
            <a:off x="924827" y="4413236"/>
            <a:ext cx="10775707" cy="1569660"/>
          </a:xfrm>
          <a:prstGeom prst="rect">
            <a:avLst/>
          </a:prstGeom>
        </p:spPr>
        <p:txBody>
          <a:bodyPr wrap="none">
            <a:spAutoFit/>
          </a:bodyPr>
          <a:lstStyle/>
          <a:p>
            <a:pPr algn="ctr"/>
            <a:r>
              <a:rPr lang="id-ID" sz="4800" b="1" dirty="0">
                <a:solidFill>
                  <a:srgbClr val="0070C0"/>
                </a:solidFill>
                <a:latin typeface="Times New Roman" panose="02020603050405020304" pitchFamily="18" charset="0"/>
                <a:ea typeface="Calibri" panose="020F0502020204030204" charset="0"/>
              </a:rPr>
              <a:t>Bài </a:t>
            </a:r>
            <a:r>
              <a:rPr lang="en-US" sz="4800" b="1" dirty="0" err="1">
                <a:solidFill>
                  <a:srgbClr val="0070C0"/>
                </a:solidFill>
                <a:latin typeface="Times New Roman" panose="02020603050405020304" pitchFamily="18" charset="0"/>
                <a:ea typeface="Calibri" panose="020F0502020204030204" charset="0"/>
              </a:rPr>
              <a:t>tập</a:t>
            </a:r>
            <a:r>
              <a:rPr lang="en-US" sz="4800" b="1" dirty="0">
                <a:solidFill>
                  <a:srgbClr val="0070C0"/>
                </a:solidFill>
                <a:latin typeface="Times New Roman" panose="02020603050405020304" pitchFamily="18" charset="0"/>
                <a:ea typeface="Calibri" panose="020F0502020204030204" charset="0"/>
              </a:rPr>
              <a:t> 4 </a:t>
            </a:r>
            <a:r>
              <a:rPr lang="id-ID" sz="4800" b="1" dirty="0">
                <a:solidFill>
                  <a:srgbClr val="0070C0"/>
                </a:solidFill>
                <a:latin typeface="Times New Roman" panose="02020603050405020304" pitchFamily="18" charset="0"/>
                <a:ea typeface="Calibri" panose="020F0502020204030204" charset="0"/>
              </a:rPr>
              <a:t>yêu cầu ta </a:t>
            </a:r>
            <a:endParaRPr lang="en-US" sz="4800" b="1" dirty="0">
              <a:solidFill>
                <a:srgbClr val="0070C0"/>
              </a:solidFill>
              <a:latin typeface="Times New Roman" panose="02020603050405020304" pitchFamily="18" charset="0"/>
              <a:ea typeface="Calibri" panose="020F0502020204030204" charset="0"/>
            </a:endParaRPr>
          </a:p>
          <a:p>
            <a:pPr algn="ctr"/>
            <a:r>
              <a:rPr lang="en-US" sz="4800" b="1" dirty="0" err="1">
                <a:solidFill>
                  <a:srgbClr val="C00000"/>
                </a:solidFill>
                <a:latin typeface="Times New Roman" panose="02020603050405020304" pitchFamily="18" charset="0"/>
                <a:ea typeface="Calibri" panose="020F0502020204030204" charset="0"/>
              </a:rPr>
              <a:t>t</a:t>
            </a:r>
            <a:r>
              <a:rPr lang="en-US" sz="4800" b="1" dirty="0" err="1">
                <a:solidFill>
                  <a:srgbClr val="C00000"/>
                </a:solidFill>
                <a:latin typeface="Times New Roman" panose="02020603050405020304" pitchFamily="18" charset="0"/>
                <a:cs typeface="Times New Roman" panose="02020603050405020304" pitchFamily="18" charset="0"/>
              </a:rPr>
              <a:t>ính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tổng</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để</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cất</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sách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vào</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ba</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lô</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thích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hợp</a:t>
            </a:r>
            <a:endParaRPr lang="en-US" sz="4800" b="1" dirty="0">
              <a:solidFill>
                <a:srgbClr val="0070C0"/>
              </a:solidFill>
            </a:endParaRPr>
          </a:p>
        </p:txBody>
      </p:sp>
      <p:sp>
        <p:nvSpPr>
          <p:cNvPr id="6" name="Rectangle 5"/>
          <p:cNvSpPr/>
          <p:nvPr/>
        </p:nvSpPr>
        <p:spPr>
          <a:xfrm>
            <a:off x="396867" y="4124203"/>
            <a:ext cx="8636601" cy="1569660"/>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ea typeface="Calibri" panose="020F0502020204030204" charset="0"/>
              </a:rPr>
              <a:t>Làm</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thế</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nào</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để</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cất</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sách</a:t>
            </a:r>
            <a:r>
              <a:rPr lang="en-US" sz="4800" b="1" dirty="0">
                <a:solidFill>
                  <a:srgbClr val="0070C0"/>
                </a:solidFill>
                <a:latin typeface="Times New Roman" panose="02020603050405020304" pitchFamily="18" charset="0"/>
                <a:ea typeface="Calibri" panose="020F0502020204030204" charset="0"/>
              </a:rPr>
              <a:t> </a:t>
            </a:r>
          </a:p>
          <a:p>
            <a:pPr algn="ctr"/>
            <a:r>
              <a:rPr lang="en-US" sz="4800" b="1" dirty="0" err="1">
                <a:solidFill>
                  <a:srgbClr val="0070C0"/>
                </a:solidFill>
                <a:latin typeface="Times New Roman" panose="02020603050405020304" pitchFamily="18" charset="0"/>
                <a:ea typeface="Calibri" panose="020F0502020204030204" charset="0"/>
              </a:rPr>
              <a:t>vào</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ba</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lô</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thích</a:t>
            </a:r>
            <a:r>
              <a:rPr lang="en-US" sz="4800" b="1" dirty="0">
                <a:solidFill>
                  <a:srgbClr val="0070C0"/>
                </a:solidFill>
                <a:latin typeface="Times New Roman" panose="02020603050405020304" pitchFamily="18" charset="0"/>
                <a:ea typeface="Calibri" panose="020F0502020204030204" charset="0"/>
              </a:rPr>
              <a:t> </a:t>
            </a:r>
            <a:r>
              <a:rPr lang="en-US" sz="4800" b="1" dirty="0" err="1">
                <a:solidFill>
                  <a:srgbClr val="0070C0"/>
                </a:solidFill>
                <a:latin typeface="Times New Roman" panose="02020603050405020304" pitchFamily="18" charset="0"/>
                <a:ea typeface="Calibri" panose="020F0502020204030204" charset="0"/>
              </a:rPr>
              <a:t>hợp</a:t>
            </a:r>
            <a:r>
              <a:rPr lang="id-ID" sz="4800" b="1" dirty="0">
                <a:solidFill>
                  <a:srgbClr val="0070C0"/>
                </a:solidFill>
                <a:latin typeface="Times New Roman" panose="02020603050405020304" pitchFamily="18" charset="0"/>
                <a:ea typeface="Calibri" panose="020F0502020204030204" charset="0"/>
              </a:rPr>
              <a:t>?</a:t>
            </a:r>
            <a:endParaRPr lang="en-US" sz="48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39" y="753802"/>
            <a:ext cx="11299831" cy="5846966"/>
          </a:xfrm>
          <a:prstGeom prst="rect">
            <a:avLst/>
          </a:prstGeom>
        </p:spPr>
      </p:pic>
      <p:sp>
        <p:nvSpPr>
          <p:cNvPr id="7" name="TextBox 6"/>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834" r="76731" b="52396"/>
          <a:stretch>
            <a:fillRect/>
          </a:stretch>
        </p:blipFill>
        <p:spPr>
          <a:xfrm>
            <a:off x="549730" y="769440"/>
            <a:ext cx="2422070" cy="278338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068" r="36354" b="49570"/>
          <a:stretch>
            <a:fillRect/>
          </a:stretch>
        </p:blipFill>
        <p:spPr>
          <a:xfrm>
            <a:off x="4757057" y="753802"/>
            <a:ext cx="2777218" cy="294864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3363" r="5251" b="57120"/>
          <a:stretch>
            <a:fillRect/>
          </a:stretch>
        </p:blipFill>
        <p:spPr>
          <a:xfrm>
            <a:off x="8564332" y="674916"/>
            <a:ext cx="2581192" cy="2677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04167E-6 3.7037E-6 L 0.22227 0.47222 " pathEditMode="relative" rAng="0" ptsTypes="AA">
                                      <p:cBhvr>
                                        <p:cTn id="10" dur="2000" fill="hold"/>
                                        <p:tgtEl>
                                          <p:spTgt spid="9"/>
                                        </p:tgtEl>
                                        <p:attrNameLst>
                                          <p:attrName>ppt_x</p:attrName>
                                          <p:attrName>ppt_y</p:attrName>
                                        </p:attrNameLst>
                                      </p:cBhvr>
                                      <p:rCtr x="11107" y="23611"/>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3.54167E-6 1.48148E-6 L 0.23294 0.4625 " pathEditMode="relative" rAng="0" ptsTypes="AA">
                                      <p:cBhvr>
                                        <p:cTn id="14" dur="2000" fill="hold"/>
                                        <p:tgtEl>
                                          <p:spTgt spid="6"/>
                                        </p:tgtEl>
                                        <p:attrNameLst>
                                          <p:attrName>ppt_x</p:attrName>
                                          <p:attrName>ppt_y</p:attrName>
                                        </p:attrNameLst>
                                      </p:cBhvr>
                                      <p:rCtr x="11641" y="23125"/>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3.33333E-6 1.48148E-6 L -0.64231 0.63819 " pathEditMode="relative" rAng="0" ptsTypes="AA">
                                      <p:cBhvr>
                                        <p:cTn id="18" dur="2000" fill="hold"/>
                                        <p:tgtEl>
                                          <p:spTgt spid="8"/>
                                        </p:tgtEl>
                                        <p:attrNameLst>
                                          <p:attrName>ppt_x</p:attrName>
                                          <p:attrName>ppt_y</p:attrName>
                                        </p:attrNameLst>
                                      </p:cBhvr>
                                      <p:rCtr x="-32122" y="3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05543" y="1266743"/>
            <a:ext cx="11386457" cy="5233541"/>
            <a:chOff x="805543" y="668982"/>
            <a:chExt cx="11386457" cy="5233541"/>
          </a:xfrm>
        </p:grpSpPr>
        <p:pic>
          <p:nvPicPr>
            <p:cNvPr id="6" name="图片 1"/>
            <p:cNvPicPr>
              <a:picLocks noChangeAspect="1"/>
            </p:cNvPicPr>
            <p:nvPr/>
          </p:nvPicPr>
          <p:blipFill rotWithShape="1">
            <a:blip r:embed="rId2">
              <a:extLst>
                <a:ext uri="{28A0092B-C50C-407E-A947-70E740481C1C}">
                  <a14:useLocalDpi xmlns:a14="http://schemas.microsoft.com/office/drawing/2010/main" val="0"/>
                </a:ext>
              </a:extLst>
            </a:blip>
            <a:srcRect l="22598" t="78444" r="43619" b="1719"/>
            <a:stretch>
              <a:fillRect/>
            </a:stretch>
          </p:blipFill>
          <p:spPr>
            <a:xfrm>
              <a:off x="805543" y="668982"/>
              <a:ext cx="11386457" cy="5233541"/>
            </a:xfrm>
            <a:prstGeom prst="rect">
              <a:avLst/>
            </a:prstGeom>
          </p:spPr>
        </p:pic>
        <p:sp>
          <p:nvSpPr>
            <p:cNvPr id="4" name="Rectangle 3"/>
            <p:cNvSpPr/>
            <p:nvPr/>
          </p:nvSpPr>
          <p:spPr>
            <a:xfrm>
              <a:off x="2427515" y="2186514"/>
              <a:ext cx="8806542" cy="2002023"/>
            </a:xfrm>
            <a:prstGeom prst="rect">
              <a:avLst/>
            </a:prstGeom>
          </p:spPr>
          <p:txBody>
            <a:bodyPr wrap="square">
              <a:spAutoFit/>
            </a:bodyPr>
            <a:lstStyle/>
            <a:p>
              <a:pPr algn="just">
                <a:lnSpc>
                  <a:spcPct val="150000"/>
                </a:lnSpc>
              </a:pPr>
              <a:r>
                <a:rPr lang="en-GB" sz="4400" b="1" dirty="0" err="1">
                  <a:solidFill>
                    <a:srgbClr val="000000"/>
                  </a:solidFill>
                  <a:latin typeface="Times New Roman" panose="02020603050405020304" pitchFamily="18" charset="0"/>
                  <a:ea typeface="Calibri" panose="020F0502020204030204" charset="0"/>
                </a:rPr>
                <a:t>Cách</a:t>
              </a:r>
              <a:r>
                <a:rPr lang="en-GB" sz="4400" b="1" dirty="0">
                  <a:solidFill>
                    <a:srgbClr val="000000"/>
                  </a:solidFill>
                  <a:latin typeface="Times New Roman" panose="02020603050405020304" pitchFamily="18" charset="0"/>
                  <a:ea typeface="Calibri" panose="020F0502020204030204" charset="0"/>
                </a:rPr>
                <a:t> </a:t>
              </a:r>
              <a:r>
                <a:rPr lang="id-ID" sz="4400" b="1" dirty="0">
                  <a:solidFill>
                    <a:srgbClr val="000000"/>
                  </a:solidFill>
                  <a:latin typeface="Times New Roman" panose="02020603050405020304" pitchFamily="18" charset="0"/>
                  <a:ea typeface="Calibri" panose="020F0502020204030204" charset="0"/>
                </a:rPr>
                <a:t>tính</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nhanh</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ưu</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tiên</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phép</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cộng</a:t>
              </a:r>
              <a:r>
                <a:rPr lang="en-GB" sz="4400" b="1" dirty="0">
                  <a:solidFill>
                    <a:srgbClr val="000000"/>
                  </a:solidFill>
                  <a:latin typeface="Times New Roman" panose="02020603050405020304" pitchFamily="18" charset="0"/>
                  <a:ea typeface="Calibri" panose="020F0502020204030204" charset="0"/>
                </a:rPr>
                <a:t> </a:t>
              </a:r>
              <a:r>
                <a:rPr lang="id-ID" sz="4400" b="1" dirty="0">
                  <a:solidFill>
                    <a:srgbClr val="000000"/>
                  </a:solidFill>
                  <a:latin typeface="Times New Roman" panose="02020603050405020304" pitchFamily="18" charset="0"/>
                  <a:ea typeface="Calibri" panose="020F0502020204030204" charset="0"/>
                </a:rPr>
                <a:t>hai</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số</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có</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tổng</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là</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số</a:t>
              </a:r>
              <a:r>
                <a:rPr lang="en-GB" sz="4400" b="1" dirty="0">
                  <a:solidFill>
                    <a:srgbClr val="000000"/>
                  </a:solidFill>
                  <a:latin typeface="Times New Roman" panose="02020603050405020304" pitchFamily="18" charset="0"/>
                  <a:ea typeface="Calibri" panose="020F0502020204030204" charset="0"/>
                </a:rPr>
                <a:t> </a:t>
              </a:r>
              <a:r>
                <a:rPr lang="id-ID" sz="4400" b="1" dirty="0">
                  <a:solidFill>
                    <a:srgbClr val="000000"/>
                  </a:solidFill>
                  <a:latin typeface="Times New Roman" panose="02020603050405020304" pitchFamily="18" charset="0"/>
                  <a:ea typeface="Calibri" panose="020F0502020204030204" charset="0"/>
                </a:rPr>
                <a:t>t</a:t>
              </a:r>
              <a:r>
                <a:rPr lang="en-GB" sz="4400" b="1" dirty="0" err="1">
                  <a:solidFill>
                    <a:srgbClr val="000000"/>
                  </a:solidFill>
                  <a:latin typeface="Times New Roman" panose="02020603050405020304" pitchFamily="18" charset="0"/>
                  <a:ea typeface="Calibri" panose="020F0502020204030204" charset="0"/>
                </a:rPr>
                <a:t>ròn</a:t>
              </a:r>
              <a:r>
                <a:rPr lang="en-GB" sz="4400" b="1" dirty="0">
                  <a:solidFill>
                    <a:srgbClr val="000000"/>
                  </a:solidFill>
                  <a:latin typeface="Times New Roman" panose="02020603050405020304" pitchFamily="18" charset="0"/>
                  <a:ea typeface="Calibri" panose="020F0502020204030204" charset="0"/>
                </a:rPr>
                <a:t> </a:t>
              </a:r>
              <a:r>
                <a:rPr lang="en-GB" sz="4400" b="1" dirty="0" err="1">
                  <a:solidFill>
                    <a:srgbClr val="000000"/>
                  </a:solidFill>
                  <a:latin typeface="Times New Roman" panose="02020603050405020304" pitchFamily="18" charset="0"/>
                  <a:ea typeface="Calibri" panose="020F0502020204030204" charset="0"/>
                </a:rPr>
                <a:t>chục</a:t>
              </a:r>
              <a:r>
                <a:rPr lang="en-GB" sz="4400" b="1" dirty="0">
                  <a:solidFill>
                    <a:srgbClr val="000000"/>
                  </a:solidFill>
                  <a:latin typeface="Times New Roman" panose="02020603050405020304" pitchFamily="18" charset="0"/>
                  <a:ea typeface="Calibri" panose="020F0502020204030204" charset="0"/>
                </a:rPr>
                <a:t>).</a:t>
              </a:r>
              <a:endParaRPr lang="en-US" sz="4400" b="1" dirty="0">
                <a:latin typeface="Times New Roman" panose="02020603050405020304" pitchFamily="18" charset="0"/>
                <a:ea typeface="Calibri" panose="020F0502020204030204" charset="0"/>
              </a:endParaRPr>
            </a:p>
          </p:txBody>
        </p:sp>
      </p:grpSp>
      <p:grpSp>
        <p:nvGrpSpPr>
          <p:cNvPr id="10" name="Group 9"/>
          <p:cNvGrpSpPr/>
          <p:nvPr/>
        </p:nvGrpSpPr>
        <p:grpSpPr>
          <a:xfrm>
            <a:off x="-293915" y="6858000"/>
            <a:ext cx="5381002" cy="3122246"/>
            <a:chOff x="-217715" y="5706069"/>
            <a:chExt cx="5381002" cy="3122246"/>
          </a:xfrm>
        </p:grpSpPr>
        <p:sp>
          <p:nvSpPr>
            <p:cNvPr id="5" name="Rectangle 4"/>
            <p:cNvSpPr/>
            <p:nvPr/>
          </p:nvSpPr>
          <p:spPr>
            <a:xfrm>
              <a:off x="3120740" y="6136056"/>
              <a:ext cx="2042547" cy="769441"/>
            </a:xfrm>
            <a:prstGeom prst="rect">
              <a:avLst/>
            </a:prstGeom>
          </p:spPr>
          <p:txBody>
            <a:bodyPr wrap="none">
              <a:spAutoFit/>
            </a:bodyPr>
            <a:lstStyle/>
            <a:p>
              <a:r>
                <a:rPr lang="en-GB" sz="4400" b="1" i="1" dirty="0" err="1">
                  <a:solidFill>
                    <a:srgbClr val="000000"/>
                  </a:solidFill>
                  <a:highlight>
                    <a:srgbClr val="FFFF00"/>
                  </a:highlight>
                  <a:latin typeface="Times New Roman" panose="02020603050405020304" pitchFamily="18" charset="0"/>
                  <a:ea typeface="Calibri" panose="020F0502020204030204" charset="0"/>
                </a:rPr>
                <a:t>Lưu</a:t>
              </a:r>
              <a:r>
                <a:rPr lang="en-GB" sz="4400" b="1" i="1" dirty="0">
                  <a:solidFill>
                    <a:srgbClr val="000000"/>
                  </a:solidFill>
                  <a:highlight>
                    <a:srgbClr val="FFFF00"/>
                  </a:highlight>
                  <a:latin typeface="Times New Roman" panose="02020603050405020304" pitchFamily="18" charset="0"/>
                  <a:ea typeface="Calibri" panose="020F0502020204030204" charset="0"/>
                </a:rPr>
                <a:t> ý : </a:t>
              </a:r>
              <a:endParaRPr lang="en-US" sz="4400" b="1" i="1" dirty="0">
                <a:highlight>
                  <a:srgbClr val="FFFF00"/>
                </a:highlight>
              </a:endParaRPr>
            </a:p>
          </p:txBody>
        </p:sp>
        <p:pic>
          <p:nvPicPr>
            <p:cNvPr id="7"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966" t="16666" r="7779" b="17186"/>
            <a:stretch>
              <a:fillRect/>
            </a:stretch>
          </p:blipFill>
          <p:spPr>
            <a:xfrm>
              <a:off x="-217715" y="5706069"/>
              <a:ext cx="3929743" cy="312224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716 -1.03125 C -0.00716 -1.06621 0.02084 -1.09329 0.05482 -1.09329 C 0.08985 -1.09329 0.11784 -1.06621 0.11784 -1.03125 C 0.11784 -0.9963 0.14584 -0.96922 0.18086 -0.96922 C 0.21485 -0.96922 0.24284 -0.9963 0.24284 -1.03125 " pathEditMode="relative" rAng="0" ptsTypes="AAAAA">
                                      <p:cBhvr>
                                        <p:cTn id="6" dur="2000" fill="hold"/>
                                        <p:tgtEl>
                                          <p:spTgt spid="10"/>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4398" y="-1017372"/>
            <a:ext cx="9148887" cy="6858000"/>
            <a:chOff x="-941842" y="-743052"/>
            <a:chExt cx="9148887" cy="6858000"/>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42" y="-743052"/>
              <a:ext cx="9148887" cy="6858000"/>
            </a:xfrm>
            <a:prstGeom prst="rect">
              <a:avLst/>
            </a:prstGeom>
          </p:spPr>
        </p:pic>
        <p:pic>
          <p:nvPicPr>
            <p:cNvPr id="6" name="图片 1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9815">
              <a:off x="1648398" y="-75942"/>
              <a:ext cx="3542059" cy="3542059"/>
            </a:xfrm>
            <a:prstGeom prst="rect">
              <a:avLst/>
            </a:prstGeom>
          </p:spPr>
        </p:pic>
        <p:sp>
          <p:nvSpPr>
            <p:cNvPr id="7" name="文本框 1"/>
            <p:cNvSpPr txBox="1"/>
            <p:nvPr/>
          </p:nvSpPr>
          <p:spPr>
            <a:xfrm rot="21332577">
              <a:off x="292501" y="2924752"/>
              <a:ext cx="6908800" cy="1323439"/>
            </a:xfrm>
            <a:prstGeom prst="rect">
              <a:avLst/>
            </a:prstGeom>
            <a:noFill/>
          </p:spPr>
          <p:txBody>
            <a:bodyPr wrap="square" rtlCol="0">
              <a:spAutoFit/>
            </a:bodyPr>
            <a:lstStyle/>
            <a:p>
              <a:pPr algn="ct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Ai nhanh nhất?</a:t>
              </a:r>
              <a:endParaRPr lang="zh-CN" altLang="en-US" sz="8000" b="1" dirty="0">
                <a:solidFill>
                  <a:srgbClr val="0070C0"/>
                </a:solidFill>
                <a:latin typeface="ZapfChancery-Medium" panose="00000400000000000000" pitchFamily="2" charset="0"/>
                <a:ea typeface="ZapfChancery-Medium" panose="00000400000000000000" pitchFamily="2" charset="0"/>
                <a:cs typeface="ZapfChancery-Medium" panose="00000400000000000000" pitchFamily="2" charset="0"/>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ol Gif Images: Running Fast Gif Cartoon"/>
          <p:cNvPicPr>
            <a:picLocks noChangeAspect="1" noChangeArrowheads="1" noCrop="1"/>
          </p:cNvPicPr>
          <p:nvPr/>
        </p:nvPicPr>
        <p:blipFill>
          <a:blip r:embed="rId2"/>
          <a:srcRect/>
          <a:stretch>
            <a:fillRect/>
          </a:stretch>
        </p:blipFill>
        <p:spPr bwMode="auto">
          <a:xfrm>
            <a:off x="-525955" y="0"/>
            <a:ext cx="13045166" cy="6972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4398" y="-1017372"/>
            <a:ext cx="9148887" cy="6858000"/>
            <a:chOff x="-941842" y="-743052"/>
            <a:chExt cx="9148887" cy="6858000"/>
          </a:xfrm>
        </p:grpSpPr>
        <p:pic>
          <p:nvPicPr>
            <p:cNvPr id="6"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42" y="-743052"/>
              <a:ext cx="9148887" cy="6858000"/>
            </a:xfrm>
            <a:prstGeom prst="rect">
              <a:avLst/>
            </a:prstGeom>
          </p:spPr>
        </p:pic>
        <p:pic>
          <p:nvPicPr>
            <p:cNvPr id="7" name="图片 1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9815">
              <a:off x="1648398" y="-75942"/>
              <a:ext cx="3542059" cy="3542059"/>
            </a:xfrm>
            <a:prstGeom prst="rect">
              <a:avLst/>
            </a:prstGeom>
          </p:spPr>
        </p:pic>
        <p:sp>
          <p:nvSpPr>
            <p:cNvPr id="8" name="文本框 1"/>
            <p:cNvSpPr txBox="1"/>
            <p:nvPr/>
          </p:nvSpPr>
          <p:spPr>
            <a:xfrm rot="21332577">
              <a:off x="292501" y="2924752"/>
              <a:ext cx="6908800" cy="1323439"/>
            </a:xfrm>
            <a:prstGeom prst="rect">
              <a:avLst/>
            </a:prstGeom>
            <a:noFill/>
          </p:spPr>
          <p:txBody>
            <a:bodyPr wrap="square" rtlCol="0">
              <a:spAutoFit/>
            </a:bodyPr>
            <a:lstStyle/>
            <a:p>
              <a:pPr algn="ct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36  +  8 +   4</a:t>
              </a:r>
              <a:endParaRPr lang="zh-CN" altLang="en-US" sz="8000" b="1" dirty="0">
                <a:solidFill>
                  <a:srgbClr val="0070C0"/>
                </a:solidFill>
                <a:latin typeface="ZapfChancery-Medium" panose="00000400000000000000" pitchFamily="2" charset="0"/>
                <a:ea typeface="ZapfChancery-Medium" panose="00000400000000000000" pitchFamily="2" charset="0"/>
                <a:cs typeface="ZapfChancery-Medium" panose="00000400000000000000" pitchFamily="2" charset="0"/>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431"/>
          <a:stretch>
            <a:fillRect/>
          </a:stretch>
        </p:blipFill>
        <p:spPr>
          <a:xfrm>
            <a:off x="-1223716" y="-1290320"/>
            <a:ext cx="14004996" cy="7877810"/>
          </a:xfrm>
          <a:prstGeom prst="rect">
            <a:avLst/>
          </a:prstGeom>
        </p:spPr>
      </p:pic>
      <p:sp>
        <p:nvSpPr>
          <p:cNvPr id="13" name="TextBox 12"/>
          <p:cNvSpPr txBox="1"/>
          <p:nvPr/>
        </p:nvSpPr>
        <p:spPr>
          <a:xfrm>
            <a:off x="1655134" y="456898"/>
            <a:ext cx="8880461" cy="1013460"/>
          </a:xfrm>
          <a:prstGeom prst="rect">
            <a:avLst/>
          </a:prstGeom>
          <a:noFill/>
        </p:spPr>
        <p:txBody>
          <a:bodyPr wrap="square" lIns="91426" tIns="45718" rIns="91426" bIns="45718">
            <a:spAutoFit/>
          </a:bodyPr>
          <a:lstStyle/>
          <a:p>
            <a:pPr algn="ctr" defTabSz="685800" fontAlgn="base">
              <a:spcBef>
                <a:spcPct val="0"/>
              </a:spcBef>
              <a:spcAft>
                <a:spcPct val="0"/>
              </a:spcAft>
              <a:defRPr/>
            </a:pPr>
            <a:r>
              <a:rPr lang="en-US" sz="6000" b="1" dirty="0">
                <a:solidFill>
                  <a:srgbClr val="7030A0"/>
                </a:solidFill>
                <a:effectLst>
                  <a:outerShdw blurRad="38100" dist="38100" dir="2700000" algn="tl">
                    <a:srgbClr val="000000">
                      <a:alpha val="43137"/>
                    </a:srgbClr>
                  </a:outerShdw>
                </a:effectLst>
                <a:cs typeface="Times New Roman" panose="02020603050405020304" pitchFamily="18" charset="0"/>
              </a:rPr>
              <a:t>Dặn Dò </a:t>
            </a:r>
          </a:p>
        </p:txBody>
      </p:sp>
      <p:sp>
        <p:nvSpPr>
          <p:cNvPr id="5" name="TextBox 4"/>
          <p:cNvSpPr txBox="1"/>
          <p:nvPr/>
        </p:nvSpPr>
        <p:spPr>
          <a:xfrm>
            <a:off x="1531944" y="1470787"/>
            <a:ext cx="8880461" cy="1936750"/>
          </a:xfrm>
          <a:prstGeom prst="rect">
            <a:avLst/>
          </a:prstGeom>
          <a:noFill/>
        </p:spPr>
        <p:txBody>
          <a:bodyPr wrap="square" lIns="91426" tIns="45718" rIns="91426" bIns="45718">
            <a:spAutoFit/>
          </a:bodyPr>
          <a:lstStyle/>
          <a:p>
            <a:pPr algn="ctr" defTabSz="685800" fontAlgn="base">
              <a:spcBef>
                <a:spcPct val="0"/>
              </a:spcBef>
              <a:spcAft>
                <a:spcPct val="0"/>
              </a:spcAft>
              <a:defRPr/>
            </a:pPr>
            <a:r>
              <a:rPr lang="en-US" sz="6000" b="1" dirty="0">
                <a:solidFill>
                  <a:srgbClr val="002060"/>
                </a:solidFill>
                <a:effectLst>
                  <a:outerShdw blurRad="38100" dist="38100" dir="2700000" algn="tl">
                    <a:srgbClr val="000000">
                      <a:alpha val="43137"/>
                    </a:srgbClr>
                  </a:outerShdw>
                </a:effectLst>
                <a:cs typeface="Times New Roman" panose="02020603050405020304" pitchFamily="18" charset="0"/>
              </a:rPr>
              <a:t>Xem trước bài 5,6 trang 87,88</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13"/>
                                        </p:tgtEl>
                                      </p:cBhvr>
                                    </p:animEffect>
                                    <p:anim calcmode="lin" valueType="num">
                                      <p:cBhvr>
                                        <p:cTn id="12" dur="1000"/>
                                        <p:tgtEl>
                                          <p:spTgt spid="13"/>
                                        </p:tgtEl>
                                        <p:attrNameLst>
                                          <p:attrName>ppt_x</p:attrName>
                                        </p:attrNameLst>
                                      </p:cBhvr>
                                      <p:tavLst>
                                        <p:tav tm="0">
                                          <p:val>
                                            <p:strVal val="ppt_x"/>
                                          </p:val>
                                        </p:tav>
                                        <p:tav tm="100000">
                                          <p:val>
                                            <p:strVal val="ppt_x"/>
                                          </p:val>
                                        </p:tav>
                                      </p:tavLst>
                                    </p:anim>
                                    <p:anim calcmode="lin" valueType="num">
                                      <p:cBhvr>
                                        <p:cTn id="13" dur="1000"/>
                                        <p:tgtEl>
                                          <p:spTgt spid="13"/>
                                        </p:tgtEl>
                                        <p:attrNameLst>
                                          <p:attrName>ppt_y</p:attrName>
                                        </p:attrNameLst>
                                      </p:cBhvr>
                                      <p:tavLst>
                                        <p:tav tm="0">
                                          <p:val>
                                            <p:strVal val="ppt_y"/>
                                          </p:val>
                                        </p:tav>
                                        <p:tav tm="100000">
                                          <p:val>
                                            <p:strVal val="ppt_y+.1"/>
                                          </p:val>
                                        </p:tav>
                                      </p:tavLst>
                                    </p:anim>
                                    <p:set>
                                      <p:cBhvr>
                                        <p:cTn id="14" dur="1" fill="hold">
                                          <p:stCondLst>
                                            <p:cond delay="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noCrop="1"/>
          </p:cNvPicPr>
          <p:nvPr/>
        </p:nvPicPr>
        <p:blipFill>
          <a:blip r:embed="rId2"/>
          <a:srcRect/>
          <a:stretch>
            <a:fillRect/>
          </a:stretch>
        </p:blipFill>
        <p:spPr bwMode="auto">
          <a:xfrm>
            <a:off x="1461856" y="311020"/>
            <a:ext cx="9144000" cy="6235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tuyen-tap-cac-mau-hinh-nen-powerpoint-de-thuong-nhat-hinh-anh-7.jpg"/>
          <p:cNvPicPr>
            <a:picLocks noChangeAspect="1"/>
          </p:cNvPicPr>
          <p:nvPr/>
        </p:nvPicPr>
        <p:blipFill>
          <a:blip r:embed="rId2"/>
          <a:stretch>
            <a:fillRect/>
          </a:stretch>
        </p:blipFill>
        <p:spPr bwMode="auto">
          <a:xfrm>
            <a:off x="-155643" y="-567407"/>
            <a:ext cx="12548681" cy="7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267200" y="2057400"/>
            <a:ext cx="35052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Georgia" panose="02040502050405020303" pitchFamily="18" charset="0"/>
              </a:rPr>
              <a:t>TOÁN</a:t>
            </a:r>
          </a:p>
        </p:txBody>
      </p:sp>
      <p:sp>
        <p:nvSpPr>
          <p:cNvPr id="8" name="WordArt 7"/>
          <p:cNvSpPr>
            <a:spLocks noChangeArrowheads="1" noChangeShapeType="1" noTextEdit="1"/>
          </p:cNvSpPr>
          <p:nvPr/>
        </p:nvSpPr>
        <p:spPr bwMode="auto">
          <a:xfrm>
            <a:off x="1354667" y="3143250"/>
            <a:ext cx="8805333" cy="1581150"/>
          </a:xfrm>
          <a:prstGeom prst="rect">
            <a:avLst/>
          </a:prstGeom>
        </p:spPr>
        <p:txBody>
          <a:bodyPr wrap="none" fromWordArt="1">
            <a:prstTxWarp prst="textDoubleWave1">
              <a:avLst>
                <a:gd name="adj1" fmla="val 6500"/>
                <a:gd name="adj2" fmla="val 0"/>
              </a:avLst>
            </a:prstTxWarp>
          </a:bodyPr>
          <a:lstStyle/>
          <a:p>
            <a:pPr algn="ctr"/>
            <a:r>
              <a:rPr lang="en-US" altLang="zh-CN" sz="2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PHÉP CỘNG CÓ NHỚ TRONG PHẠM VI </a:t>
            </a:r>
            <a:r>
              <a:rPr lang="en-US" altLang="zh-CN" sz="2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100 ( </a:t>
            </a:r>
            <a:r>
              <a:rPr lang="en-US" altLang="zh-CN" sz="2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tiết</a:t>
            </a:r>
            <a:r>
              <a:rPr lang="en-US" altLang="zh-CN" sz="2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rPr>
              <a:t> 2)</a:t>
            </a:r>
            <a:endParaRPr lang="zh-CN" altLang="en-US" sz="2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Windsor" panose="00000400000000000000" pitchFamily="2" charset="0"/>
              <a:ea typeface="Windsor" panose="00000400000000000000" pitchFamily="2" charset="0"/>
              <a:cs typeface="Windsor" panose="00000400000000000000" pitchFamily="2" charset="0"/>
            </a:endParaRPr>
          </a:p>
        </p:txBody>
      </p:sp>
      <p:sp>
        <p:nvSpPr>
          <p:cNvPr id="2" name="Rectangle 1"/>
          <p:cNvSpPr/>
          <p:nvPr/>
        </p:nvSpPr>
        <p:spPr>
          <a:xfrm>
            <a:off x="2971800" y="1371600"/>
            <a:ext cx="6858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Thứ</a:t>
            </a:r>
            <a:r>
              <a:rPr lang="en-US" altLang="vi-VN" sz="3200" b="1" dirty="0">
                <a:solidFill>
                  <a:schemeClr val="tx1"/>
                </a:solidFill>
                <a:latin typeface="+mj-lt"/>
              </a:rPr>
              <a:t> </a:t>
            </a:r>
            <a:r>
              <a:rPr lang="en-US" altLang="vi-VN" sz="3200" b="1" dirty="0">
                <a:solidFill>
                  <a:schemeClr val="tx1"/>
                </a:solidFill>
                <a:latin typeface="Times New Roman" panose="02020603050405020304" pitchFamily="18" charset="0"/>
                <a:cs typeface="Times New Roman" panose="02020603050405020304" pitchFamily="18" charset="0"/>
              </a:rPr>
              <a:t>ba</a:t>
            </a:r>
            <a:r>
              <a:rPr lang="vi-VN" sz="3200" b="1" dirty="0">
                <a:solidFill>
                  <a:schemeClr val="tx1"/>
                </a:solidFill>
                <a:latin typeface="+mj-lt"/>
              </a:rPr>
              <a:t>, ngày </a:t>
            </a:r>
            <a:r>
              <a:rPr lang="en-US" altLang="vi-VN" sz="3200" b="1" dirty="0">
                <a:solidFill>
                  <a:schemeClr val="tx1"/>
                </a:solidFill>
                <a:latin typeface="Times New Roman" panose="02020603050405020304" pitchFamily="18" charset="0"/>
                <a:cs typeface="Times New Roman" panose="02020603050405020304" pitchFamily="18" charset="0"/>
              </a:rPr>
              <a:t>7</a:t>
            </a:r>
            <a:r>
              <a:rPr lang="vi-VN" sz="3200" b="1" dirty="0">
                <a:solidFill>
                  <a:schemeClr val="tx1"/>
                </a:solidFill>
                <a:latin typeface="+mj-lt"/>
              </a:rPr>
              <a:t> tháng </a:t>
            </a:r>
            <a:r>
              <a:rPr lang="en-US" altLang="vi-VN" sz="3200" b="1" dirty="0">
                <a:solidFill>
                  <a:schemeClr val="tx1"/>
                </a:solidFill>
                <a:latin typeface="Times New Roman" panose="02020603050405020304" pitchFamily="18" charset="0"/>
                <a:cs typeface="Times New Roman" panose="02020603050405020304" pitchFamily="18" charset="0"/>
              </a:rPr>
              <a:t>12</a:t>
            </a:r>
            <a:r>
              <a:rPr lang="vi-VN" sz="3200" b="1" dirty="0">
                <a:solidFill>
                  <a:schemeClr val="tx1"/>
                </a:solidFill>
                <a:latin typeface="+mj-lt"/>
              </a:rPr>
              <a:t> năm 20</a:t>
            </a:r>
            <a:r>
              <a:rPr lang="en-US" altLang="vi-VN" sz="3200" b="1" dirty="0">
                <a:solidFill>
                  <a:schemeClr val="tx1"/>
                </a:solidFill>
                <a:latin typeface="Times New Roman" panose="02020603050405020304" pitchFamily="18" charset="0"/>
                <a:cs typeface="Times New Roman" panose="02020603050405020304" pitchFamily="18" charset="0"/>
              </a:rPr>
              <a:t>21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1410"/>
            <a:ext cx="10515600" cy="4351338"/>
          </a:xfrm>
        </p:spPr>
        <p:txBody>
          <a:bodyPr/>
          <a:lstStyle/>
          <a:p>
            <a:pPr marL="0" indent="0">
              <a:buNone/>
            </a:pPr>
            <a:r>
              <a:rPr lang="en-US" sz="3600" dirty="0" err="1" smtClean="0">
                <a:solidFill>
                  <a:srgbClr val="FF0000"/>
                </a:solidFill>
                <a:latin typeface="Times New Roman" panose="02020603050405020304" pitchFamily="18" charset="0"/>
                <a:cs typeface="Times New Roman" panose="02020603050405020304" pitchFamily="18" charset="0"/>
              </a:rPr>
              <a:t>Yêu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cầu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cần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đạt</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1. </a:t>
            </a:r>
            <a:r>
              <a:rPr lang="en-US" sz="3200" dirty="0" err="1">
                <a:solidFill>
                  <a:srgbClr val="FFFF00"/>
                </a:solidFill>
                <a:latin typeface="Times New Roman" panose="02020603050405020304" pitchFamily="18" charset="0"/>
                <a:cs typeface="Times New Roman" panose="02020603050405020304" pitchFamily="18" charset="0"/>
              </a:rPr>
              <a:t>Kiến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thức</a:t>
            </a:r>
            <a:r>
              <a:rPr lang="en-US" sz="3200" dirty="0">
                <a:solidFill>
                  <a:srgbClr val="FFFF00"/>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kĩ</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năng</a:t>
            </a:r>
            <a:r>
              <a:rPr lang="en-US" sz="3200" dirty="0">
                <a:solidFill>
                  <a:srgbClr val="FFFF00"/>
                </a:solidFill>
                <a:latin typeface="Times New Roman" panose="02020603050405020304" pitchFamily="18" charset="0"/>
                <a:cs typeface="Times New Roman" panose="02020603050405020304" pitchFamily="18" charset="0"/>
              </a:rPr>
              <a:t>:</a:t>
            </a:r>
          </a:p>
          <a:p>
            <a:pPr marL="0" indent="0">
              <a:buNone/>
            </a:pPr>
            <a:r>
              <a:rPr lang="en-US" dirty="0">
                <a:solidFill>
                  <a:schemeClr val="tx1"/>
                </a:solidFill>
                <a:latin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cs typeface="Times New Roman" panose="02020603050405020304" pitchFamily="18" charset="0"/>
              </a:rPr>
              <a:t>Thực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phép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cộng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nhớ</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phạm</a:t>
            </a:r>
            <a:r>
              <a:rPr lang="en-US" dirty="0">
                <a:solidFill>
                  <a:schemeClr val="tx1"/>
                </a:solidFill>
                <a:latin typeface="Times New Roman" panose="02020603050405020304" pitchFamily="18" charset="0"/>
                <a:cs typeface="Times New Roman" panose="02020603050405020304" pitchFamily="18" charset="0"/>
              </a:rPr>
              <a:t> vi 100.</a:t>
            </a:r>
          </a:p>
          <a:p>
            <a:pPr marL="0" indent="0">
              <a:buNone/>
            </a:pP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hai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dấu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phép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a:t>
            </a:r>
          </a:p>
          <a:p>
            <a:pPr marL="0" indent="0">
              <a:buNone/>
            </a:pP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Cộng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số</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đo</a:t>
            </a:r>
            <a:r>
              <a:rPr lang="en-US" dirty="0">
                <a:solidFill>
                  <a:schemeClr val="tx1"/>
                </a:solidFill>
                <a:latin typeface="Times New Roman" panose="02020603050405020304" pitchFamily="18" charset="0"/>
                <a:cs typeface="Times New Roman" panose="02020603050405020304" pitchFamily="18" charset="0"/>
              </a:rPr>
              <a:t> dung </a:t>
            </a:r>
            <a:r>
              <a:rPr lang="en-US" dirty="0" err="1">
                <a:solidFill>
                  <a:schemeClr val="tx1"/>
                </a:solidFill>
                <a:latin typeface="Times New Roman" panose="02020603050405020304" pitchFamily="18" charset="0"/>
                <a:cs typeface="Times New Roman" panose="02020603050405020304" pitchFamily="18" charset="0"/>
              </a:rPr>
              <a:t>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lít</a:t>
            </a:r>
            <a:r>
              <a:rPr lang="en-US" dirty="0">
                <a:solidFill>
                  <a:schemeClr val="tx1"/>
                </a:solidFill>
                <a:latin typeface="Times New Roman" panose="02020603050405020304" pitchFamily="18" charset="0"/>
                <a:cs typeface="Times New Roman" panose="02020603050405020304" pitchFamily="18" charset="0"/>
              </a:rPr>
              <a:t>.</a:t>
            </a:r>
          </a:p>
          <a:p>
            <a:pPr marL="0" indent="0">
              <a:buNone/>
            </a:pPr>
            <a:r>
              <a:rPr lang="en-US" sz="3200" dirty="0">
                <a:solidFill>
                  <a:srgbClr val="FFFF00"/>
                </a:solidFill>
                <a:latin typeface="Times New Roman" panose="02020603050405020304" pitchFamily="18" charset="0"/>
                <a:cs typeface="Times New Roman" panose="02020603050405020304" pitchFamily="18" charset="0"/>
              </a:rPr>
              <a:t>2. </a:t>
            </a:r>
            <a:r>
              <a:rPr lang="en-US" sz="3200" dirty="0" err="1">
                <a:solidFill>
                  <a:srgbClr val="FFFF00"/>
                </a:solidFill>
                <a:latin typeface="Times New Roman" panose="02020603050405020304" pitchFamily="18" charset="0"/>
                <a:cs typeface="Times New Roman" panose="02020603050405020304" pitchFamily="18" charset="0"/>
              </a:rPr>
              <a:t>Năng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lực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chú</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trọng</a:t>
            </a:r>
            <a:r>
              <a:rPr lang="en-US" sz="3200" dirty="0">
                <a:solidFill>
                  <a:srgbClr val="FFFF00"/>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duy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lập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luận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hóa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giao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vấn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a:t>
            </a:r>
          </a:p>
          <a:p>
            <a:pPr marL="0" indent="0">
              <a:buNone/>
            </a:pPr>
            <a:r>
              <a:rPr lang="en-US" sz="3200" dirty="0">
                <a:solidFill>
                  <a:srgbClr val="FFFF00"/>
                </a:solidFill>
                <a:latin typeface="Times New Roman" panose="02020603050405020304" pitchFamily="18" charset="0"/>
                <a:cs typeface="Times New Roman" panose="02020603050405020304" pitchFamily="18" charset="0"/>
              </a:rPr>
              <a:t>3. </a:t>
            </a:r>
            <a:r>
              <a:rPr lang="en-US" sz="3200" dirty="0" err="1">
                <a:solidFill>
                  <a:srgbClr val="FFFF00"/>
                </a:solidFill>
                <a:latin typeface="Times New Roman" panose="02020603050405020304" pitchFamily="18" charset="0"/>
                <a:cs typeface="Times New Roman" panose="02020603050405020304" pitchFamily="18" charset="0"/>
              </a:rPr>
              <a:t>Phẩm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chất</a:t>
            </a:r>
            <a:r>
              <a:rPr lang="en-US" sz="3200" dirty="0">
                <a:solidFill>
                  <a:srgbClr val="FFFF00"/>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r>
              <a:rPr lang="en-US" dirty="0" err="1"/>
              <a:t>Chăm</a:t>
            </a:r>
            <a:r>
              <a:rPr lang="en-US" dirty="0"/>
              <a:t> </a:t>
            </a:r>
            <a:r>
              <a:rPr lang="en-US" dirty="0" err="1"/>
              <a:t>chỉ</a:t>
            </a:r>
            <a:r>
              <a:rPr lang="en-US" dirty="0"/>
              <a:t> </a:t>
            </a:r>
            <a:r>
              <a:rPr lang="en-US" dirty="0" err="1"/>
              <a:t>học</a:t>
            </a:r>
            <a:r>
              <a:rPr lang="en-US" dirty="0"/>
              <a:t> </a:t>
            </a:r>
            <a:r>
              <a:rPr lang="en-US" dirty="0" err="1"/>
              <a:t>tập</a:t>
            </a:r>
            <a:r>
              <a:rPr lang="en-US" dirty="0"/>
              <a:t>, </a:t>
            </a:r>
            <a:r>
              <a:rPr lang="en-US" dirty="0" err="1"/>
              <a:t>trung</a:t>
            </a:r>
            <a:r>
              <a:rPr lang="en-US" dirty="0"/>
              <a:t> </a:t>
            </a:r>
            <a:r>
              <a:rPr lang="en-US" dirty="0" err="1"/>
              <a:t>thực</a:t>
            </a:r>
            <a:r>
              <a:rPr lang="en-US" dirty="0"/>
              <a:t>, </a:t>
            </a:r>
            <a:r>
              <a:rPr lang="en-US" dirty="0" err="1"/>
              <a:t>trách</a:t>
            </a:r>
            <a:r>
              <a:rPr lang="en-US" dirty="0"/>
              <a:t> </a:t>
            </a:r>
            <a:r>
              <a:rPr lang="en-US" dirty="0" err="1"/>
              <a:t>nhiệm</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70110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a:fillRect/>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a:fillRect/>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a:fillRect/>
          </a:stretch>
        </p:blipFill>
        <p:spPr>
          <a:xfrm>
            <a:off x="335360" y="1028733"/>
            <a:ext cx="5104384" cy="601472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a:fillRect/>
          </a:stretch>
        </p:blipFill>
        <p:spPr>
          <a:xfrm>
            <a:off x="7432480" y="-123395"/>
            <a:ext cx="4779264" cy="5169408"/>
          </a:xfrm>
          <a:prstGeom prst="rect">
            <a:avLst/>
          </a:prstGeom>
        </p:spPr>
      </p:pic>
      <p:sp>
        <p:nvSpPr>
          <p:cNvPr id="7" name="TextBox 6"/>
          <p:cNvSpPr txBox="1"/>
          <p:nvPr/>
        </p:nvSpPr>
        <p:spPr>
          <a:xfrm>
            <a:off x="1492515" y="1683237"/>
            <a:ext cx="601447" cy="995209"/>
          </a:xfrm>
          <a:prstGeom prst="rect">
            <a:avLst/>
          </a:prstGeom>
          <a:noFill/>
        </p:spPr>
        <p:txBody>
          <a:bodyPr wrap="none" rtlCol="0">
            <a:spAutoFit/>
          </a:bodyPr>
          <a:lstStyle/>
          <a:p>
            <a:r>
              <a:rPr lang="en-US" altLang="zh-CN" sz="5865" dirty="0">
                <a:solidFill>
                  <a:schemeClr val="accent3">
                    <a:lumMod val="75000"/>
                  </a:schemeClr>
                </a:solidFill>
                <a:latin typeface="方正粗圆_GBK" pitchFamily="65" charset="-122"/>
                <a:ea typeface="方正粗圆_GBK" pitchFamily="65" charset="-122"/>
              </a:rPr>
              <a:t>1</a:t>
            </a:r>
            <a:endParaRPr lang="zh-CN" altLang="en-US" sz="5865" dirty="0">
              <a:solidFill>
                <a:schemeClr val="accent3">
                  <a:lumMod val="75000"/>
                </a:schemeClr>
              </a:solidFill>
              <a:latin typeface="方正粗圆_GBK" pitchFamily="65" charset="-122"/>
              <a:ea typeface="方正粗圆_GBK" pitchFamily="65" charset="-122"/>
            </a:endParaRPr>
          </a:p>
        </p:txBody>
      </p:sp>
      <p:sp>
        <p:nvSpPr>
          <p:cNvPr id="8" name="TextBox 7"/>
          <p:cNvSpPr txBox="1"/>
          <p:nvPr/>
        </p:nvSpPr>
        <p:spPr>
          <a:xfrm>
            <a:off x="1272343" y="2552114"/>
            <a:ext cx="2598604" cy="1241237"/>
          </a:xfrm>
          <a:prstGeom prst="rect">
            <a:avLst/>
          </a:prstGeom>
          <a:noFill/>
        </p:spPr>
        <p:txBody>
          <a:bodyPr wrap="square" rtlCol="0">
            <a:spAutoFit/>
          </a:bodyPr>
          <a:lstStyle/>
          <a:p>
            <a:pPr algn="ctr"/>
            <a:r>
              <a:rPr lang="en-US" altLang="zh-CN" sz="3735" b="1" dirty="0">
                <a:solidFill>
                  <a:srgbClr val="FF0000"/>
                </a:solidFill>
                <a:latin typeface="Antique" panose="00000400000000000000" pitchFamily="2" charset="0"/>
                <a:ea typeface="Yu Mincho Demibold" panose="02020600000000000000" pitchFamily="18" charset="-128"/>
              </a:rPr>
              <a:t>KHỞI ĐỘNG</a:t>
            </a:r>
            <a:endParaRPr lang="zh-CN" altLang="en-US" sz="3735" b="1" dirty="0">
              <a:solidFill>
                <a:srgbClr val="FF0000"/>
              </a:solidFill>
              <a:latin typeface="Antique" panose="00000400000000000000" pitchFamily="2" charset="0"/>
              <a:ea typeface="Yu Mincho Demibold" panose="02020600000000000000" pitchFamily="18" charset="-128"/>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40"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375" autoRev="1" fill="hold">
                                          <p:stCondLst>
                                            <p:cond delay="0"/>
                                          </p:stCondLst>
                                        </p:cTn>
                                        <p:tgtEl>
                                          <p:spTgt spid="7"/>
                                        </p:tgtEl>
                                        <p:attrNameLst>
                                          <p:attrName>ppt_w</p:attrName>
                                        </p:attrNameLst>
                                      </p:cBhvr>
                                    </p:anim>
                                    <p:anim by="(#ppt_w*0.50)" calcmode="lin" valueType="num">
                                      <p:cBhvr>
                                        <p:cTn id="24" dur="375" decel="50000" autoRev="1" fill="hold">
                                          <p:stCondLst>
                                            <p:cond delay="0"/>
                                          </p:stCondLst>
                                        </p:cTn>
                                        <p:tgtEl>
                                          <p:spTgt spid="7"/>
                                        </p:tgtEl>
                                        <p:attrNameLst>
                                          <p:attrName>ppt_x</p:attrName>
                                        </p:attrNameLst>
                                      </p:cBhvr>
                                    </p:anim>
                                    <p:anim from="(-#ppt_h/2)" to="(#ppt_y)" calcmode="lin" valueType="num">
                                      <p:cBhvr>
                                        <p:cTn id="25" dur="750" fill="hold">
                                          <p:stCondLst>
                                            <p:cond delay="0"/>
                                          </p:stCondLst>
                                        </p:cTn>
                                        <p:tgtEl>
                                          <p:spTgt spid="7"/>
                                        </p:tgtEl>
                                        <p:attrNameLst>
                                          <p:attrName>ppt_y</p:attrName>
                                        </p:attrNameLst>
                                      </p:cBhvr>
                                    </p:anim>
                                    <p:animRot by="21600000">
                                      <p:cBhvr>
                                        <p:cTn id="26" dur="750" fill="hold">
                                          <p:stCondLst>
                                            <p:cond delay="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p:cNvSpPr/>
          <p:nvPr/>
        </p:nvSpPr>
        <p:spPr>
          <a:xfrm>
            <a:off x="5466823" y="3810722"/>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
        <p:nvSpPr>
          <p:cNvPr id="3" name="TextBox 2"/>
          <p:cNvSpPr txBox="1"/>
          <p:nvPr/>
        </p:nvSpPr>
        <p:spPr>
          <a:xfrm>
            <a:off x="4637908" y="23150"/>
            <a:ext cx="2916183"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srcRect l="11233"/>
          <a:stretch>
            <a:fillRect/>
          </a:stretch>
        </p:blipFill>
        <p:spPr>
          <a:xfrm>
            <a:off x="234946" y="3465603"/>
            <a:ext cx="5159367" cy="326940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a:fillRect/>
          </a:stretch>
        </p:blipFill>
        <p:spPr>
          <a:xfrm>
            <a:off x="5612446" y="122991"/>
            <a:ext cx="5155349" cy="322209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02297"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p:cNvSpPr txBox="1"/>
          <p:nvPr/>
        </p:nvSpPr>
        <p:spPr>
          <a:xfrm>
            <a:off x="5577719"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3" name="Rectangle 2"/>
          <p:cNvSpPr/>
          <p:nvPr/>
        </p:nvSpPr>
        <p:spPr>
          <a:xfrm>
            <a:off x="5482928" y="3388658"/>
            <a:ext cx="2261004" cy="400110"/>
          </a:xfrm>
          <a:prstGeom prst="rect">
            <a:avLst/>
          </a:prstGeom>
        </p:spPr>
        <p:txBody>
          <a:bodyPr wrap="none">
            <a:spAutoFit/>
          </a:bodyPr>
          <a:lstStyle/>
          <a:p>
            <a:r>
              <a:rPr lang="en-US" sz="2000">
                <a:solidFill>
                  <a:schemeClr val="bg1"/>
                </a:solidFill>
              </a:rPr>
              <a:t>Subtitle : turn on CC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9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1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4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6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9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100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4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36226" y="3672265"/>
            <a:ext cx="10241423" cy="2795210"/>
            <a:chOff x="1436226" y="3672265"/>
            <a:chExt cx="10241423" cy="2795210"/>
          </a:xfrm>
        </p:grpSpPr>
        <p:sp>
          <p:nvSpPr>
            <p:cNvPr id="5" name="Rectangle: Rounded Corners 4"/>
            <p:cNvSpPr/>
            <p:nvPr/>
          </p:nvSpPr>
          <p:spPr>
            <a:xfrm>
              <a:off x="1436226" y="3672265"/>
              <a:ext cx="10241423" cy="279521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54288" y="3976310"/>
              <a:ext cx="9178724" cy="2308324"/>
            </a:xfrm>
            <a:prstGeom prst="rect">
              <a:avLst/>
            </a:prstGeom>
            <a:noFill/>
          </p:spPr>
          <p:txBody>
            <a:bodyPr wrap="square" rtlCol="0">
              <a:spAutoFit/>
            </a:bodyPr>
            <a:lstStyle/>
            <a:p>
              <a:pPr algn="just"/>
              <a:r>
                <a:rPr lang="en-US" sz="3600" b="1" dirty="0" err="1">
                  <a:latin typeface="Tahoma" panose="020B0604030504040204" pitchFamily="34" charset="0"/>
                  <a:ea typeface="Tahoma" panose="020B0604030504040204" pitchFamily="34" charset="0"/>
                  <a:cs typeface="Tahoma" panose="020B0604030504040204" pitchFamily="34" charset="0"/>
                </a:rPr>
                <a:t>Có</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hỏi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mỗi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trả</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lời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đúng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m</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a:latin typeface="Tahoma" panose="020B0604030504040204" pitchFamily="34" charset="0"/>
                  <a:ea typeface="Tahoma" panose="020B0604030504040204" pitchFamily="34" charset="0"/>
                  <a:cs typeface="Tahoma" panose="020B0604030504040204" pitchFamily="34" charset="0"/>
                </a:rPr>
                <a:t>a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xuống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và</a:t>
              </a:r>
              <a:r>
                <a:rPr lang="en-US" sz="3600" b="1" dirty="0">
                  <a:latin typeface="Tahoma" panose="020B0604030504040204" pitchFamily="34" charset="0"/>
                  <a:ea typeface="Tahoma" panose="020B0604030504040204" pitchFamily="34" charset="0"/>
                  <a:cs typeface="Tahoma" panose="020B0604030504040204" pitchFamily="34" charset="0"/>
                </a:rPr>
                <a:t> n</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ớc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dâng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lên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hoàn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thành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xong</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cứu</a:t>
              </a:r>
              <a:r>
                <a:rPr lang="en-US" sz="3600" b="1" dirty="0">
                  <a:latin typeface="Tahoma" panose="020B0604030504040204" pitchFamily="34" charset="0"/>
                  <a:ea typeface="Tahoma" panose="020B0604030504040204" pitchFamily="34" charset="0"/>
                  <a:cs typeface="Tahoma" panose="020B0604030504040204" pitchFamily="34" charset="0"/>
                </a:rPr>
                <a:t> đ</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voi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grpSp>
      <p:sp>
        <p:nvSpPr>
          <p:cNvPr id="6" name="Rectangle 5"/>
          <p:cNvSpPr/>
          <p:nvPr/>
        </p:nvSpPr>
        <p:spPr>
          <a:xfrm>
            <a:off x="8214553" y="656080"/>
            <a:ext cx="2261004" cy="400110"/>
          </a:xfrm>
          <a:prstGeom prst="rect">
            <a:avLst/>
          </a:prstGeom>
        </p:spPr>
        <p:txBody>
          <a:bodyPr wrap="none">
            <a:spAutoFit/>
          </a:bodyPr>
          <a:lstStyle/>
          <a:p>
            <a:r>
              <a:rPr lang="en-US" sz="2000">
                <a:solidFill>
                  <a:schemeClr val="bg1"/>
                </a:solidFill>
              </a:rPr>
              <a:t>Subtitle : turn on CC</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583" t="48904" r="35431"/>
          <a:stretch>
            <a:fillRect/>
          </a:stretch>
        </p:blipFill>
        <p:spPr>
          <a:xfrm>
            <a:off x="173671" y="206907"/>
            <a:ext cx="5155349" cy="322209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750"/>
                                        <p:tgtEl>
                                          <p:spTgt spid="7"/>
                                        </p:tgtEl>
                                      </p:cBhvr>
                                    </p:animEffect>
                                    <p:anim calcmode="lin" valueType="num">
                                      <p:cBhvr>
                                        <p:cTn id="8" dur="2750" fill="hold"/>
                                        <p:tgtEl>
                                          <p:spTgt spid="7"/>
                                        </p:tgtEl>
                                        <p:attrNameLst>
                                          <p:attrName>ppt_x</p:attrName>
                                        </p:attrNameLst>
                                      </p:cBhvr>
                                      <p:tavLst>
                                        <p:tav tm="0">
                                          <p:val>
                                            <p:strVal val="#ppt_x"/>
                                          </p:val>
                                        </p:tav>
                                        <p:tav tm="100000">
                                          <p:val>
                                            <p:strVal val="#ppt_x"/>
                                          </p:val>
                                        </p:tav>
                                      </p:tavLst>
                                    </p:anim>
                                    <p:anim calcmode="lin" valueType="num">
                                      <p:cBhvr>
                                        <p:cTn id="9" dur="2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41007"/>
            <a:ext cx="6980525" cy="2487384"/>
            <a:chOff x="0" y="41007"/>
            <a:chExt cx="6980525" cy="2487384"/>
          </a:xfrm>
        </p:grpSpPr>
        <p:pic>
          <p:nvPicPr>
            <p:cNvPr id="35" name="Picture 34"/>
            <p:cNvPicPr>
              <a:picLocks noChangeAspect="1"/>
            </p:cNvPicPr>
            <p:nvPr/>
          </p:nvPicPr>
          <p:blipFill>
            <a:blip r:embed="rId4"/>
            <a:stretch>
              <a:fillRect/>
            </a:stretch>
          </p:blipFill>
          <p:spPr>
            <a:xfrm>
              <a:off x="0" y="41007"/>
              <a:ext cx="6980525" cy="2487384"/>
            </a:xfrm>
            <a:prstGeom prst="rect">
              <a:avLst/>
            </a:prstGeom>
          </p:spPr>
        </p:pic>
        <p:sp>
          <p:nvSpPr>
            <p:cNvPr id="42" name="TextBox 41"/>
            <p:cNvSpPr txBox="1"/>
            <p:nvPr/>
          </p:nvSpPr>
          <p:spPr>
            <a:xfrm>
              <a:off x="919247" y="529532"/>
              <a:ext cx="57426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29 + 7 = ?</a:t>
              </a:r>
            </a:p>
          </p:txBody>
        </p:sp>
      </p:grpSp>
      <p:pic>
        <p:nvPicPr>
          <p:cNvPr id="101" name="Picture 100" descr="A picture containing leaf, fern&#10;&#10;Description automatically generated"/>
          <p:cNvPicPr>
            <a:picLocks noChangeAspect="1"/>
          </p:cNvPicPr>
          <p:nvPr/>
        </p:nvPicPr>
        <p:blipFill>
          <a:blip r:embed="rId5"/>
          <a:stretch>
            <a:fillRect/>
          </a:stretch>
        </p:blipFill>
        <p:spPr>
          <a:xfrm flipH="1">
            <a:off x="8549411" y="2328412"/>
            <a:ext cx="1905000" cy="1933575"/>
          </a:xfrm>
          <a:prstGeom prst="rect">
            <a:avLst/>
          </a:prstGeom>
        </p:spPr>
      </p:pic>
      <p:pic>
        <p:nvPicPr>
          <p:cNvPr id="100" name="Picture 99" descr="A picture containing leaf, fern&#10;&#10;Description automatically generated"/>
          <p:cNvPicPr>
            <a:picLocks noChangeAspect="1"/>
          </p:cNvPicPr>
          <p:nvPr/>
        </p:nvPicPr>
        <p:blipFill>
          <a:blip r:embed="rId5"/>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p:cNvPicPr>
            <a:picLocks noChangeAspect="1"/>
          </p:cNvPicPr>
          <p:nvPr/>
        </p:nvPicPr>
        <p:blipFill>
          <a:blip r:embed="rId6"/>
          <a:stretch>
            <a:fillRect/>
          </a:stretch>
        </p:blipFill>
        <p:spPr>
          <a:xfrm rot="728411">
            <a:off x="11365167" y="4662989"/>
            <a:ext cx="532072" cy="247225"/>
          </a:xfrm>
          <a:prstGeom prst="rect">
            <a:avLst/>
          </a:prstGeom>
        </p:spPr>
      </p:pic>
      <p:pic>
        <p:nvPicPr>
          <p:cNvPr id="84" name="Picture 83"/>
          <p:cNvPicPr>
            <a:picLocks noChangeAspect="1"/>
          </p:cNvPicPr>
          <p:nvPr/>
        </p:nvPicPr>
        <p:blipFill>
          <a:blip r:embed="rId7"/>
          <a:stretch>
            <a:fillRect/>
          </a:stretch>
        </p:blipFill>
        <p:spPr>
          <a:xfrm>
            <a:off x="8271787" y="3876985"/>
            <a:ext cx="750200" cy="520972"/>
          </a:xfrm>
          <a:prstGeom prst="rect">
            <a:avLst/>
          </a:prstGeom>
        </p:spPr>
      </p:pic>
      <p:pic>
        <p:nvPicPr>
          <p:cNvPr id="143" name="Picture 142" descr="A picture containing outdoor&#10;&#10;Description automatically generated"/>
          <p:cNvPicPr>
            <a:picLocks noChangeAspect="1"/>
          </p:cNvPicPr>
          <p:nvPr/>
        </p:nvPicPr>
        <p:blipFill>
          <a:blip r:embed="rId8">
            <a:duotone>
              <a:schemeClr val="accent5">
                <a:shade val="45000"/>
                <a:satMod val="135000"/>
              </a:schemeClr>
              <a:prstClr val="white"/>
            </a:duotone>
          </a:blip>
          <a:stretch>
            <a:fillRect/>
          </a:stretch>
        </p:blipFill>
        <p:spPr>
          <a:xfrm>
            <a:off x="8479961" y="1582965"/>
            <a:ext cx="3367875" cy="4774365"/>
          </a:xfrm>
          <a:prstGeom prst="rect">
            <a:avLst/>
          </a:prstGeom>
        </p:spPr>
      </p:pic>
      <p:grpSp>
        <p:nvGrpSpPr>
          <p:cNvPr id="16" name="Group 15"/>
          <p:cNvGrpSpPr/>
          <p:nvPr/>
        </p:nvGrpSpPr>
        <p:grpSpPr>
          <a:xfrm>
            <a:off x="7917084" y="51760"/>
            <a:ext cx="4199862" cy="2692628"/>
            <a:chOff x="7367240" y="-61157"/>
            <a:chExt cx="5008074" cy="3210791"/>
          </a:xfrm>
        </p:grpSpPr>
        <p:pic>
          <p:nvPicPr>
            <p:cNvPr id="11" name="Picture 10"/>
            <p:cNvPicPr>
              <a:picLocks noChangeAspect="1"/>
            </p:cNvPicPr>
            <p:nvPr/>
          </p:nvPicPr>
          <p:blipFill>
            <a:blip r:embed="rId9"/>
            <a:stretch>
              <a:fillRect/>
            </a:stretch>
          </p:blipFill>
          <p:spPr>
            <a:xfrm rot="225210">
              <a:off x="7367240" y="-61157"/>
              <a:ext cx="5008074" cy="3210791"/>
            </a:xfrm>
            <a:prstGeom prst="rect">
              <a:avLst/>
            </a:prstGeom>
          </p:spPr>
        </p:pic>
        <p:sp>
          <p:nvSpPr>
            <p:cNvPr id="24" name="TextBox 23"/>
            <p:cNvSpPr txBox="1"/>
            <p:nvPr/>
          </p:nvSpPr>
          <p:spPr>
            <a:xfrm>
              <a:off x="9368532" y="803488"/>
              <a:ext cx="2048625" cy="15781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36</a:t>
              </a:r>
            </a:p>
          </p:txBody>
        </p:sp>
      </p:grpSp>
      <p:pic>
        <p:nvPicPr>
          <p:cNvPr id="21" name="Picture 20" descr="A close up of a logo&#10;&#10;Description automatically generated"/>
          <p:cNvPicPr>
            <a:picLocks noChangeAspect="1"/>
          </p:cNvPicPr>
          <p:nvPr/>
        </p:nvPicPr>
        <p:blipFill>
          <a:blip r:embed="rId10"/>
          <a:stretch>
            <a:fillRect/>
          </a:stretch>
        </p:blipFill>
        <p:spPr>
          <a:xfrm>
            <a:off x="5771903" y="4344596"/>
            <a:ext cx="10342946" cy="2818832"/>
          </a:xfrm>
          <a:prstGeom prst="rect">
            <a:avLst/>
          </a:prstGeom>
        </p:spPr>
      </p:pic>
      <p:sp>
        <p:nvSpPr>
          <p:cNvPr id="46" name="Rectangle: Rounded Corners 45"/>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pic>
        <p:nvPicPr>
          <p:cNvPr id="18" name="Picture 17"/>
          <p:cNvPicPr>
            <a:picLocks noChangeAspect="1"/>
          </p:cNvPicPr>
          <p:nvPr/>
        </p:nvPicPr>
        <p:blipFill>
          <a:blip r:embed="rId11"/>
          <a:stretch>
            <a:fillRect/>
          </a:stretch>
        </p:blipFill>
        <p:spPr>
          <a:xfrm>
            <a:off x="3735275" y="4029622"/>
            <a:ext cx="3189952" cy="2196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1011</Words>
  <Application>Microsoft Office PowerPoint</Application>
  <PresentationFormat>Custom</PresentationFormat>
  <Paragraphs>145</Paragraphs>
  <Slides>29</Slides>
  <Notes>3</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 Tran Quoc Bao</dc:creator>
  <cp:lastModifiedBy>HP</cp:lastModifiedBy>
  <cp:revision>57</cp:revision>
  <dcterms:created xsi:type="dcterms:W3CDTF">2021-07-24T23:00:00Z</dcterms:created>
  <dcterms:modified xsi:type="dcterms:W3CDTF">2021-11-30T18:12:56Z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4D04FEDFFDF14DC4B7B4777B4FF3C9A3</vt:lpwstr>
  </property>
  <property fmtid="{D5CDD505-2E9C-101B-9397-08002B2CF9AE}" pid="3" name="KSOProductBuildVer">
    <vt:lpwstr>1033-11.2.0.10382</vt:lpwstr>
  </property>
</Properties>
</file>