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4D81-F3B0-42C7-B2E2-11446E42BA4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B90F-62CB-44A8-A78F-29BDF5E4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4D81-F3B0-42C7-B2E2-11446E42BA4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B90F-62CB-44A8-A78F-29BDF5E4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4D81-F3B0-42C7-B2E2-11446E42BA4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B90F-62CB-44A8-A78F-29BDF5E4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4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4D81-F3B0-42C7-B2E2-11446E42BA4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B90F-62CB-44A8-A78F-29BDF5E4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0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4D81-F3B0-42C7-B2E2-11446E42BA4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B90F-62CB-44A8-A78F-29BDF5E4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8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4D81-F3B0-42C7-B2E2-11446E42BA4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B90F-62CB-44A8-A78F-29BDF5E4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4D81-F3B0-42C7-B2E2-11446E42BA4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B90F-62CB-44A8-A78F-29BDF5E4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4D81-F3B0-42C7-B2E2-11446E42BA4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B90F-62CB-44A8-A78F-29BDF5E4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0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4D81-F3B0-42C7-B2E2-11446E42BA4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B90F-62CB-44A8-A78F-29BDF5E4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9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4D81-F3B0-42C7-B2E2-11446E42BA4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B90F-62CB-44A8-A78F-29BDF5E4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2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4D81-F3B0-42C7-B2E2-11446E42BA4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B90F-62CB-44A8-A78F-29BDF5E4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4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4D81-F3B0-42C7-B2E2-11446E42BA4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4B90F-62CB-44A8-A78F-29BDF5E42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304800"/>
            <a:ext cx="9525000" cy="8000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600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TRƯỜNG TIỂU HỌC LÊ VĂN THẾ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4384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CHÀO CÁC EM HỌC SINH LỚP MỘT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3500" y="38862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TẬP ĐỌC</a:t>
            </a:r>
          </a:p>
          <a:p>
            <a:pPr algn="ctr"/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TM Avo" panose="02040603050506020204" pitchFamily="18" charset="0"/>
              </a:rPr>
              <a:t>CẦU VỒNG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</a:rPr>
              <a:t>( TIẾT 3)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304800"/>
            <a:ext cx="9525000" cy="8000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12192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Tập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endParaRPr lang="en-US" sz="3200" dirty="0" smtClean="0"/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Cầu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vồng</a:t>
            </a:r>
            <a:r>
              <a:rPr lang="en-US" sz="4000" dirty="0" smtClean="0"/>
              <a:t> </a:t>
            </a:r>
            <a:r>
              <a:rPr lang="en-US" dirty="0" smtClean="0"/>
              <a:t>( </a:t>
            </a:r>
            <a:r>
              <a:rPr lang="en-US" dirty="0" err="1" smtClean="0"/>
              <a:t>Tiết</a:t>
            </a:r>
            <a:r>
              <a:rPr lang="en-US" dirty="0" smtClean="0"/>
              <a:t> 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419529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Tô</a:t>
            </a:r>
            <a:r>
              <a:rPr lang="en-US" sz="2800" dirty="0" smtClean="0"/>
              <a:t> </a:t>
            </a:r>
            <a:r>
              <a:rPr lang="en-US" sz="2800" dirty="0" err="1" smtClean="0"/>
              <a:t>chữ</a:t>
            </a:r>
            <a:r>
              <a:rPr lang="en-US" sz="2800" dirty="0" smtClean="0"/>
              <a:t>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chữ</a:t>
            </a:r>
            <a:r>
              <a:rPr lang="en-US" sz="2800" dirty="0" smtClean="0"/>
              <a:t> C</a:t>
            </a:r>
            <a:endParaRPr lang="en-US" sz="2800" dirty="0"/>
          </a:p>
        </p:txBody>
      </p:sp>
      <p:pic>
        <p:nvPicPr>
          <p:cNvPr id="7" name="chu c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2942748"/>
            <a:ext cx="5029200" cy="322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304800"/>
            <a:ext cx="9525000" cy="8000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1143000"/>
            <a:ext cx="601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endParaRPr lang="en-US" sz="3200" dirty="0"/>
          </a:p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Cầu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vồng</a:t>
            </a:r>
            <a:r>
              <a:rPr lang="en-US" sz="4000" dirty="0"/>
              <a:t> </a:t>
            </a:r>
            <a:r>
              <a:rPr lang="en-US" dirty="0"/>
              <a:t>( </a:t>
            </a:r>
            <a:r>
              <a:rPr lang="en-US" dirty="0" err="1"/>
              <a:t>Tiết</a:t>
            </a:r>
            <a:r>
              <a:rPr lang="en-US" dirty="0"/>
              <a:t> 3)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2358718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ứng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3158817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Cầu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vồng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bảy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rực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rỡ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5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304800"/>
            <a:ext cx="9525000" cy="8000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1143000"/>
            <a:ext cx="601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endParaRPr lang="en-US" sz="3200" dirty="0"/>
          </a:p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Cầu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vồng</a:t>
            </a:r>
            <a:r>
              <a:rPr lang="en-US" sz="4000" dirty="0"/>
              <a:t> </a:t>
            </a:r>
            <a:r>
              <a:rPr lang="en-US" dirty="0"/>
              <a:t>( </a:t>
            </a:r>
            <a:r>
              <a:rPr lang="en-US" dirty="0" err="1"/>
              <a:t>Tiết</a:t>
            </a:r>
            <a:r>
              <a:rPr lang="en-US" dirty="0"/>
              <a:t> 3)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2743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Hướng</a:t>
            </a:r>
            <a:r>
              <a:rPr lang="en-US" sz="2800" dirty="0" smtClean="0"/>
              <a:t> </a:t>
            </a:r>
            <a:r>
              <a:rPr lang="en-US" sz="2800" dirty="0" err="1" smtClean="0"/>
              <a:t>dẫn</a:t>
            </a:r>
            <a:r>
              <a:rPr lang="en-US" sz="2800" dirty="0" smtClean="0"/>
              <a:t>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tả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3434089"/>
            <a:ext cx="6324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   </a:t>
            </a:r>
            <a:r>
              <a:rPr lang="en-US" sz="3600" dirty="0" err="1" smtClean="0">
                <a:solidFill>
                  <a:srgbClr val="7030A0"/>
                </a:solidFill>
              </a:rPr>
              <a:t>Cầu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vồng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thường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</a:rPr>
              <a:t>xuất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hiện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trên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bầu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trời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trước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hoặc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sau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cơn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mưa</a:t>
            </a:r>
            <a:r>
              <a:rPr lang="en-US" sz="3600" dirty="0" smtClean="0">
                <a:solidFill>
                  <a:srgbClr val="7030A0"/>
                </a:solidFill>
              </a:rPr>
              <a:t>.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0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1" y="-366255"/>
            <a:ext cx="9525000" cy="8000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1143000"/>
            <a:ext cx="601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endParaRPr lang="en-US" sz="3200" dirty="0"/>
          </a:p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Cầu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vồng</a:t>
            </a:r>
            <a:r>
              <a:rPr lang="en-US" sz="4000" dirty="0"/>
              <a:t> </a:t>
            </a:r>
            <a:r>
              <a:rPr lang="en-US" dirty="0"/>
              <a:t>( </a:t>
            </a:r>
            <a:r>
              <a:rPr lang="en-US" dirty="0" err="1"/>
              <a:t>Tiết</a:t>
            </a:r>
            <a:r>
              <a:rPr lang="en-US" dirty="0"/>
              <a:t> 3)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3434089"/>
            <a:ext cx="632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  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1026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6" t="52428" r="26367" b="36452"/>
          <a:stretch>
            <a:fillRect/>
          </a:stretch>
        </p:blipFill>
        <p:spPr bwMode="auto">
          <a:xfrm>
            <a:off x="990600" y="3247344"/>
            <a:ext cx="6553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24384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ngôi</a:t>
            </a:r>
            <a:r>
              <a:rPr lang="en-US" sz="2400" dirty="0" smtClean="0"/>
              <a:t> </a:t>
            </a:r>
            <a:r>
              <a:rPr lang="en-US" sz="2400" dirty="0" err="1" smtClean="0"/>
              <a:t>sao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5476759"/>
            <a:ext cx="1676400" cy="797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600" y="567947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  ú </a:t>
            </a:r>
            <a:r>
              <a:rPr lang="en-US" sz="2800" dirty="0" err="1" smtClean="0"/>
              <a:t>mưa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5696097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</a:t>
            </a:r>
            <a:r>
              <a:rPr lang="en-US" sz="2800" dirty="0" err="1" smtClean="0"/>
              <a:t>rú</a:t>
            </a:r>
            <a:r>
              <a:rPr lang="en-US" sz="2800" dirty="0" smtClean="0"/>
              <a:t> </a:t>
            </a:r>
            <a:r>
              <a:rPr lang="en-US" sz="2800" dirty="0" err="1" smtClean="0"/>
              <a:t>mưa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733048"/>
            <a:ext cx="304800" cy="4996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86300" y="5679471"/>
            <a:ext cx="3314700" cy="59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991100" y="5709431"/>
            <a:ext cx="300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n-US" sz="2400" dirty="0" smtClean="0"/>
              <a:t> </a:t>
            </a:r>
            <a:r>
              <a:rPr lang="en-US" sz="2800" dirty="0" smtClean="0"/>
              <a:t>e </a:t>
            </a:r>
            <a:r>
              <a:rPr lang="en-US" sz="2800" dirty="0" err="1" smtClean="0"/>
              <a:t>nắng</a:t>
            </a:r>
            <a:r>
              <a:rPr lang="en-US" sz="2800" dirty="0" smtClean="0"/>
              <a:t>      o con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769426" y="5715000"/>
            <a:ext cx="3231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400" dirty="0" err="1" smtClean="0"/>
              <a:t>ch</a:t>
            </a:r>
            <a:r>
              <a:rPr lang="en-US" sz="2800" dirty="0" err="1" smtClean="0"/>
              <a:t>e</a:t>
            </a:r>
            <a:r>
              <a:rPr lang="en-US" sz="2800" dirty="0" smtClean="0"/>
              <a:t> </a:t>
            </a:r>
            <a:r>
              <a:rPr lang="en-US" sz="2800" dirty="0" err="1" smtClean="0"/>
              <a:t>nắng</a:t>
            </a:r>
            <a:r>
              <a:rPr lang="en-US" sz="2800" dirty="0" smtClean="0"/>
              <a:t>  </a:t>
            </a:r>
            <a:r>
              <a:rPr lang="en-US" sz="2800" dirty="0" err="1" smtClean="0"/>
              <a:t>cho</a:t>
            </a:r>
            <a:r>
              <a:rPr lang="en-US" sz="2800" dirty="0" smtClean="0"/>
              <a:t> con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5761923"/>
            <a:ext cx="411235" cy="3915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12" y="5745297"/>
            <a:ext cx="411235" cy="39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304800"/>
            <a:ext cx="11049000" cy="8000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1143000"/>
            <a:ext cx="601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endParaRPr lang="en-US" sz="3200" dirty="0"/>
          </a:p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Cầu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vồng</a:t>
            </a:r>
            <a:r>
              <a:rPr lang="en-US" sz="4000" dirty="0"/>
              <a:t> </a:t>
            </a:r>
            <a:r>
              <a:rPr lang="en-US" dirty="0"/>
              <a:t>( </a:t>
            </a:r>
            <a:r>
              <a:rPr lang="en-US" dirty="0" err="1"/>
              <a:t>Tiết</a:t>
            </a:r>
            <a:r>
              <a:rPr lang="en-US" dirty="0"/>
              <a:t> 3)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3434089"/>
            <a:ext cx="632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  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1027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6" t="67996" r="23428" b="20715"/>
          <a:stretch>
            <a:fillRect/>
          </a:stretch>
        </p:blipFill>
        <p:spPr bwMode="auto">
          <a:xfrm>
            <a:off x="429490" y="3124200"/>
            <a:ext cx="818110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2432878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ngôi</a:t>
            </a:r>
            <a:r>
              <a:rPr lang="en-US" sz="2400" dirty="0" smtClean="0"/>
              <a:t> </a:t>
            </a:r>
            <a:r>
              <a:rPr lang="en-US" sz="2400" dirty="0" err="1" smtClean="0"/>
              <a:t>sao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6062172"/>
            <a:ext cx="2057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61823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 </a:t>
            </a:r>
            <a:r>
              <a:rPr lang="en-US" sz="2800" dirty="0" err="1" smtClean="0"/>
              <a:t>ái</a:t>
            </a:r>
            <a:r>
              <a:rPr lang="en-US" sz="2800" dirty="0" smtClean="0"/>
              <a:t> </a:t>
            </a:r>
            <a:r>
              <a:rPr lang="en-US" sz="2800" dirty="0" err="1" smtClean="0"/>
              <a:t>kén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363686" y="6064692"/>
            <a:ext cx="2057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63686" y="616239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c</a:t>
            </a:r>
            <a:r>
              <a:rPr lang="en-US" sz="2800" dirty="0" smtClean="0"/>
              <a:t>on  </a:t>
            </a:r>
            <a:r>
              <a:rPr lang="en-US" sz="2800" dirty="0" smtClean="0">
                <a:solidFill>
                  <a:srgbClr val="FF0000"/>
                </a:solidFill>
              </a:rPr>
              <a:t>k  </a:t>
            </a:r>
            <a:r>
              <a:rPr lang="en-US" sz="2800" dirty="0" err="1" smtClean="0"/>
              <a:t>ênh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5795950" y="6074872"/>
            <a:ext cx="2514600" cy="675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95950" y="603408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k </a:t>
            </a:r>
            <a:r>
              <a:rPr lang="en-US" sz="2800" dirty="0" err="1" smtClean="0"/>
              <a:t>ính</a:t>
            </a:r>
            <a:r>
              <a:rPr lang="en-US" sz="2800" dirty="0" smtClean="0"/>
              <a:t> </a:t>
            </a:r>
            <a:r>
              <a:rPr lang="en-US" sz="2800" dirty="0" err="1" smtClean="0"/>
              <a:t>thiên</a:t>
            </a:r>
            <a:r>
              <a:rPr lang="en-US" sz="2800" dirty="0" smtClean="0"/>
              <a:t> </a:t>
            </a:r>
            <a:r>
              <a:rPr lang="en-US" sz="2800" dirty="0" err="1" smtClean="0"/>
              <a:t>văn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91" y="6241887"/>
            <a:ext cx="424509" cy="4042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02" y="6224765"/>
            <a:ext cx="338842" cy="3226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50" y="6160860"/>
            <a:ext cx="424508" cy="4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304800"/>
            <a:ext cx="11049000" cy="8000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3434089"/>
            <a:ext cx="632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  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2664648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TIẾT HỌC ĐẾN ĐÂY KẾT THÚC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8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154</Words>
  <Application>Microsoft Office PowerPoint</Application>
  <PresentationFormat>On-screen Show (4:3)</PresentationFormat>
  <Paragraphs>32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</cp:revision>
  <dcterms:created xsi:type="dcterms:W3CDTF">2021-02-04T09:39:55Z</dcterms:created>
  <dcterms:modified xsi:type="dcterms:W3CDTF">2021-02-04T22:59:29Z</dcterms:modified>
</cp:coreProperties>
</file>